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61" name="Shape 3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2" name="Google Shape;386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3" name="Google Shape;386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14" name="Shape 3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5" name="Google Shape;3915;g88b38cb92f_0_106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16" name="Google Shape;3916;g88b38cb92f_0_106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20" name="Shape 39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" name="Google Shape;3921;g88b38cb92f_0_106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2" name="Google Shape;3922;g88b38cb92f_0_106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26" name="Shape 3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7" name="Google Shape;3927;g88b38cb92f_0_106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8" name="Google Shape;3928;g88b38cb92f_0_106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32" name="Shape 3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3" name="Google Shape;3933;g88b38cb92f_0_108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34" name="Google Shape;3934;g88b38cb92f_0_108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38" name="Shape 3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9" name="Google Shape;3939;g88b38cb92f_0_108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0" name="Google Shape;3940;g88b38cb92f_0_108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44" name="Shape 3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5" name="Google Shape;3945;g88b38cb92f_0_108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6" name="Google Shape;3946;g88b38cb92f_0_108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50" name="Shape 3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1" name="Google Shape;3951;g88b38cb92f_0_108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52" name="Google Shape;3952;g88b38cb92f_0_108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56" name="Shape 39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7" name="Google Shape;3957;g88b38cb92f_0_108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58" name="Google Shape;3958;g88b38cb92f_0_108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62" name="Shape 39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3" name="Google Shape;3963;g88b38cb92f_0_108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64" name="Google Shape;3964;g88b38cb92f_0_108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68" name="Shape 3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9" name="Google Shape;3969;g88b38cb92f_0_108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70" name="Google Shape;3970;g88b38cb92f_0_108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67" name="Shape 3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8" name="Google Shape;3868;g88b38cb92f_0_112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9" name="Google Shape;3869;g88b38cb92f_0_112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33" name="Shape 4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4" name="Google Shape;4134;g88b38cb92f_0_106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35" name="Google Shape;4135;g88b38cb92f_0_106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38" name="Shape 4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9" name="Google Shape;4139;g6fd8ccc017_1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40" name="Google Shape;4140;g6fd8ccc017_1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73" name="Shape 3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4" name="Google Shape;3874;g88b38cb92f_0_105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75" name="Google Shape;3875;g88b38cb92f_0_105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78" name="Shape 3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9" name="Google Shape;3879;g88b38cb92f_0_105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80" name="Google Shape;3880;g88b38cb92f_0_105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84" name="Shape 3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5" name="Google Shape;3885;g88b38cb92f_0_105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86" name="Google Shape;3886;g88b38cb92f_0_105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0" name="Shape 3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" name="Google Shape;3891;g88b38cb92f_0_105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2" name="Google Shape;3892;g88b38cb92f_0_105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6" name="Shape 3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7" name="Google Shape;3897;g88b38cb92f_0_105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8" name="Google Shape;3898;g88b38cb92f_0_105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02" name="Shape 39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3" name="Google Shape;3903;g88b38cb92f_0_106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04" name="Google Shape;3904;g88b38cb92f_0_106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08" name="Shape 39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9" name="Google Shape;3909;g88b38cb92f_0_106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10" name="Google Shape;3910;g88b38cb92f_0_106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slide" Target="/ppt/slides/slide4.xml"/><Relationship Id="rId4" Type="http://schemas.openxmlformats.org/officeDocument/2006/relationships/slide" Target="/ppt/slides/slide5.xml"/><Relationship Id="rId10" Type="http://schemas.openxmlformats.org/officeDocument/2006/relationships/slide" Target="/ppt/slides/slide3.xml"/><Relationship Id="rId9" Type="http://schemas.openxmlformats.org/officeDocument/2006/relationships/slide" Target="/ppt/slides/slide10.xml"/><Relationship Id="rId5" Type="http://schemas.openxmlformats.org/officeDocument/2006/relationships/slide" Target="/ppt/slides/slide6.xml"/><Relationship Id="rId6" Type="http://schemas.openxmlformats.org/officeDocument/2006/relationships/slide" Target="/ppt/slides/slide7.xml"/><Relationship Id="rId7" Type="http://schemas.openxmlformats.org/officeDocument/2006/relationships/slide" Target="/ppt/slides/slide8.xml"/><Relationship Id="rId8" Type="http://schemas.openxmlformats.org/officeDocument/2006/relationships/slide" Target="/ppt/slides/slide9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slide" Target="/ppt/slides/slide3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slide" Target="/ppt/slides/slide3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" TargetMode="External"/><Relationship Id="rId3" Type="http://schemas.openxmlformats.org/officeDocument/2006/relationships/image" Target="../media/image4.png"/><Relationship Id="rId4" Type="http://schemas.openxmlformats.org/officeDocument/2006/relationships/hyperlink" Target="https://slidesmania.com/questions-powerpoint-google-slides/can-i-use-these-templates/" TargetMode="External"/><Relationship Id="rId11" Type="http://schemas.openxmlformats.org/officeDocument/2006/relationships/hyperlink" Target="https://www.instagram.com/slidesmania/" TargetMode="External"/><Relationship Id="rId10" Type="http://schemas.openxmlformats.org/officeDocument/2006/relationships/image" Target="../media/image6.png"/><Relationship Id="rId12" Type="http://schemas.openxmlformats.org/officeDocument/2006/relationships/image" Target="../media/image5.png"/><Relationship Id="rId9" Type="http://schemas.openxmlformats.org/officeDocument/2006/relationships/hyperlink" Target="https://www.pinterest.com/slidesmania/" TargetMode="External"/><Relationship Id="rId5" Type="http://schemas.openxmlformats.org/officeDocument/2006/relationships/hyperlink" Target="https://www.facebook.com/SlidesManiaSM/" TargetMode="External"/><Relationship Id="rId6" Type="http://schemas.openxmlformats.org/officeDocument/2006/relationships/image" Target="../media/image2.png"/><Relationship Id="rId7" Type="http://schemas.openxmlformats.org/officeDocument/2006/relationships/hyperlink" Target="https://twitter.com/SlidesManiaSM/" TargetMode="External"/><Relationship Id="rId8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/ppt/slides/slide4.xml"/><Relationship Id="rId3" Type="http://schemas.openxmlformats.org/officeDocument/2006/relationships/slide" Target="/ppt/slides/slide5.xml"/><Relationship Id="rId4" Type="http://schemas.openxmlformats.org/officeDocument/2006/relationships/slide" Target="/ppt/slides/slide6.xml"/><Relationship Id="rId9" Type="http://schemas.openxmlformats.org/officeDocument/2006/relationships/slide" Target="/ppt/slides/slide11.xml"/><Relationship Id="rId5" Type="http://schemas.openxmlformats.org/officeDocument/2006/relationships/slide" Target="/ppt/slides/slide7.xml"/><Relationship Id="rId6" Type="http://schemas.openxmlformats.org/officeDocument/2006/relationships/slide" Target="/ppt/slides/slide8.xml"/><Relationship Id="rId7" Type="http://schemas.openxmlformats.org/officeDocument/2006/relationships/slide" Target="/ppt/slides/slide9.xml"/><Relationship Id="rId8" Type="http://schemas.openxmlformats.org/officeDocument/2006/relationships/slide" Target="/ppt/slides/slide10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slide" Target="/ppt/slides/slide3.xml"/><Relationship Id="rId4" Type="http://schemas.openxmlformats.org/officeDocument/2006/relationships/slide" Target="/ppt/slides/slide5.xml"/><Relationship Id="rId10" Type="http://schemas.openxmlformats.org/officeDocument/2006/relationships/slide" Target="/ppt/slides/slide11.xml"/><Relationship Id="rId9" Type="http://schemas.openxmlformats.org/officeDocument/2006/relationships/slide" Target="/ppt/slides/slide10.xml"/><Relationship Id="rId5" Type="http://schemas.openxmlformats.org/officeDocument/2006/relationships/slide" Target="/ppt/slides/slide6.xml"/><Relationship Id="rId6" Type="http://schemas.openxmlformats.org/officeDocument/2006/relationships/slide" Target="/ppt/slides/slide7.xml"/><Relationship Id="rId7" Type="http://schemas.openxmlformats.org/officeDocument/2006/relationships/slide" Target="/ppt/slides/slide8.xml"/><Relationship Id="rId8" Type="http://schemas.openxmlformats.org/officeDocument/2006/relationships/slide" Target="/ppt/slides/slide9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slide" Target="/ppt/slides/slide4.xml"/><Relationship Id="rId4" Type="http://schemas.openxmlformats.org/officeDocument/2006/relationships/slide" Target="/ppt/slides/slide6.xml"/><Relationship Id="rId10" Type="http://schemas.openxmlformats.org/officeDocument/2006/relationships/slide" Target="/ppt/slides/slide3.xml"/><Relationship Id="rId9" Type="http://schemas.openxmlformats.org/officeDocument/2006/relationships/slide" Target="/ppt/slides/slide11.xml"/><Relationship Id="rId5" Type="http://schemas.openxmlformats.org/officeDocument/2006/relationships/slide" Target="/ppt/slides/slide7.xml"/><Relationship Id="rId6" Type="http://schemas.openxmlformats.org/officeDocument/2006/relationships/slide" Target="/ppt/slides/slide8.xml"/><Relationship Id="rId7" Type="http://schemas.openxmlformats.org/officeDocument/2006/relationships/slide" Target="/ppt/slides/slide9.xml"/><Relationship Id="rId8" Type="http://schemas.openxmlformats.org/officeDocument/2006/relationships/slide" Target="/ppt/slides/slide10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slide" Target="/ppt/slides/slide4.xml"/><Relationship Id="rId4" Type="http://schemas.openxmlformats.org/officeDocument/2006/relationships/slide" Target="/ppt/slides/slide5.xml"/><Relationship Id="rId10" Type="http://schemas.openxmlformats.org/officeDocument/2006/relationships/slide" Target="/ppt/slides/slide3.xml"/><Relationship Id="rId9" Type="http://schemas.openxmlformats.org/officeDocument/2006/relationships/slide" Target="/ppt/slides/slide11.xml"/><Relationship Id="rId5" Type="http://schemas.openxmlformats.org/officeDocument/2006/relationships/slide" Target="/ppt/slides/slide7.xml"/><Relationship Id="rId6" Type="http://schemas.openxmlformats.org/officeDocument/2006/relationships/slide" Target="/ppt/slides/slide8.xml"/><Relationship Id="rId7" Type="http://schemas.openxmlformats.org/officeDocument/2006/relationships/slide" Target="/ppt/slides/slide9.xml"/><Relationship Id="rId8" Type="http://schemas.openxmlformats.org/officeDocument/2006/relationships/slide" Target="/ppt/slides/slide10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slide" Target="/ppt/slides/slide4.xml"/><Relationship Id="rId4" Type="http://schemas.openxmlformats.org/officeDocument/2006/relationships/slide" Target="/ppt/slides/slide5.xml"/><Relationship Id="rId10" Type="http://schemas.openxmlformats.org/officeDocument/2006/relationships/slide" Target="/ppt/slides/slide3.xml"/><Relationship Id="rId9" Type="http://schemas.openxmlformats.org/officeDocument/2006/relationships/slide" Target="/ppt/slides/slide11.xml"/><Relationship Id="rId5" Type="http://schemas.openxmlformats.org/officeDocument/2006/relationships/slide" Target="/ppt/slides/slide6.xml"/><Relationship Id="rId6" Type="http://schemas.openxmlformats.org/officeDocument/2006/relationships/slide" Target="/ppt/slides/slide8.xml"/><Relationship Id="rId7" Type="http://schemas.openxmlformats.org/officeDocument/2006/relationships/slide" Target="/ppt/slides/slide9.xml"/><Relationship Id="rId8" Type="http://schemas.openxmlformats.org/officeDocument/2006/relationships/slide" Target="/ppt/slides/slide10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slide" Target="/ppt/slides/slide4.xml"/><Relationship Id="rId4" Type="http://schemas.openxmlformats.org/officeDocument/2006/relationships/slide" Target="/ppt/slides/slide5.xml"/><Relationship Id="rId10" Type="http://schemas.openxmlformats.org/officeDocument/2006/relationships/slide" Target="/ppt/slides/slide3.xml"/><Relationship Id="rId9" Type="http://schemas.openxmlformats.org/officeDocument/2006/relationships/slide" Target="/ppt/slides/slide11.xml"/><Relationship Id="rId5" Type="http://schemas.openxmlformats.org/officeDocument/2006/relationships/slide" Target="/ppt/slides/slide6.xml"/><Relationship Id="rId6" Type="http://schemas.openxmlformats.org/officeDocument/2006/relationships/slide" Target="/ppt/slides/slide7.xml"/><Relationship Id="rId7" Type="http://schemas.openxmlformats.org/officeDocument/2006/relationships/slide" Target="/ppt/slides/slide9.xml"/><Relationship Id="rId8" Type="http://schemas.openxmlformats.org/officeDocument/2006/relationships/slide" Target="/ppt/slides/slide10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slide" Target="/ppt/slides/slide4.xml"/><Relationship Id="rId4" Type="http://schemas.openxmlformats.org/officeDocument/2006/relationships/slide" Target="/ppt/slides/slide5.xml"/><Relationship Id="rId10" Type="http://schemas.openxmlformats.org/officeDocument/2006/relationships/slide" Target="/ppt/slides/slide3.xml"/><Relationship Id="rId9" Type="http://schemas.openxmlformats.org/officeDocument/2006/relationships/slide" Target="/ppt/slides/slide11.xml"/><Relationship Id="rId5" Type="http://schemas.openxmlformats.org/officeDocument/2006/relationships/slide" Target="/ppt/slides/slide6.xml"/><Relationship Id="rId6" Type="http://schemas.openxmlformats.org/officeDocument/2006/relationships/slide" Target="/ppt/slides/slide7.xml"/><Relationship Id="rId7" Type="http://schemas.openxmlformats.org/officeDocument/2006/relationships/slide" Target="/ppt/slides/slide8.xml"/><Relationship Id="rId8" Type="http://schemas.openxmlformats.org/officeDocument/2006/relationships/slide" Target="/ppt/slides/slide10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slide" Target="/ppt/slides/slide4.xml"/><Relationship Id="rId4" Type="http://schemas.openxmlformats.org/officeDocument/2006/relationships/slide" Target="/ppt/slides/slide5.xml"/><Relationship Id="rId10" Type="http://schemas.openxmlformats.org/officeDocument/2006/relationships/slide" Target="/ppt/slides/slide3.xml"/><Relationship Id="rId9" Type="http://schemas.openxmlformats.org/officeDocument/2006/relationships/slide" Target="/ppt/slides/slide11.xml"/><Relationship Id="rId5" Type="http://schemas.openxmlformats.org/officeDocument/2006/relationships/slide" Target="/ppt/slides/slide6.xml"/><Relationship Id="rId6" Type="http://schemas.openxmlformats.org/officeDocument/2006/relationships/slide" Target="/ppt/slides/slide7.xml"/><Relationship Id="rId7" Type="http://schemas.openxmlformats.org/officeDocument/2006/relationships/slide" Target="/ppt/slides/slide8.xml"/><Relationship Id="rId8" Type="http://schemas.openxmlformats.org/officeDocument/2006/relationships/slide" Target="/ppt/slides/slide9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>
  <p:cSld name="CUSTOM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/>
          <p:nvPr/>
        </p:nvSpPr>
        <p:spPr>
          <a:xfrm>
            <a:off x="7132957" y="4908749"/>
            <a:ext cx="3896416" cy="739066"/>
          </a:xfrm>
          <a:custGeom>
            <a:rect b="b" l="l" r="r" t="t"/>
            <a:pathLst>
              <a:path extrusionOk="0" h="259079" w="1365885">
                <a:moveTo>
                  <a:pt x="1365885" y="129540"/>
                </a:moveTo>
                <a:cubicBezTo>
                  <a:pt x="1365885" y="201083"/>
                  <a:pt x="1060121" y="259080"/>
                  <a:pt x="682943" y="259080"/>
                </a:cubicBezTo>
                <a:cubicBezTo>
                  <a:pt x="305764" y="259080"/>
                  <a:pt x="0" y="201083"/>
                  <a:pt x="0" y="129540"/>
                </a:cubicBezTo>
                <a:cubicBezTo>
                  <a:pt x="0" y="57997"/>
                  <a:pt x="305764" y="0"/>
                  <a:pt x="682943" y="0"/>
                </a:cubicBezTo>
                <a:cubicBezTo>
                  <a:pt x="1060121" y="0"/>
                  <a:pt x="1365885" y="57997"/>
                  <a:pt x="1365885" y="129540"/>
                </a:cubicBezTo>
                <a:close/>
              </a:path>
            </a:pathLst>
          </a:custGeom>
          <a:solidFill>
            <a:srgbClr val="000000">
              <a:alpha val="1765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3" name="Google Shape;13;p2"/>
          <p:cNvGrpSpPr/>
          <p:nvPr/>
        </p:nvGrpSpPr>
        <p:grpSpPr>
          <a:xfrm>
            <a:off x="8982764" y="5748784"/>
            <a:ext cx="794628" cy="692159"/>
            <a:chOff x="6980505" y="2818400"/>
            <a:chExt cx="411320" cy="358279"/>
          </a:xfrm>
        </p:grpSpPr>
        <p:sp>
          <p:nvSpPr>
            <p:cNvPr id="14" name="Google Shape;14;p2"/>
            <p:cNvSpPr/>
            <p:nvPr/>
          </p:nvSpPr>
          <p:spPr>
            <a:xfrm>
              <a:off x="6980505" y="2889544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2"/>
                    <a:pt x="46027" y="260582"/>
                    <a:pt x="10455" y="185693"/>
                  </a:cubicBezTo>
                  <a:cubicBezTo>
                    <a:pt x="-25117" y="110804"/>
                    <a:pt x="32921" y="30298"/>
                    <a:pt x="141510" y="5959"/>
                  </a:cubicBezTo>
                  <a:cubicBezTo>
                    <a:pt x="248227" y="-16507"/>
                    <a:pt x="364305" y="26554"/>
                    <a:pt x="399877" y="101443"/>
                  </a:cubicBezTo>
                  <a:cubicBezTo>
                    <a:pt x="433577" y="176332"/>
                    <a:pt x="375538" y="256837"/>
                    <a:pt x="268821" y="281176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6981598" y="2949798"/>
              <a:ext cx="410016" cy="205944"/>
            </a:xfrm>
            <a:custGeom>
              <a:rect b="b" l="l" r="r" t="t"/>
              <a:pathLst>
                <a:path extrusionOk="0" h="205944" w="410016">
                  <a:moveTo>
                    <a:pt x="0" y="89867"/>
                  </a:moveTo>
                  <a:lnTo>
                    <a:pt x="1872" y="0"/>
                  </a:lnTo>
                  <a:lnTo>
                    <a:pt x="410017" y="13106"/>
                  </a:lnTo>
                  <a:lnTo>
                    <a:pt x="406272" y="101100"/>
                  </a:lnTo>
                  <a:lnTo>
                    <a:pt x="202200" y="205944"/>
                  </a:ln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6982377" y="2818400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3"/>
                    <a:pt x="46027" y="260582"/>
                    <a:pt x="10455" y="185693"/>
                  </a:cubicBezTo>
                  <a:cubicBezTo>
                    <a:pt x="-25118" y="110804"/>
                    <a:pt x="32921" y="30298"/>
                    <a:pt x="141510" y="5959"/>
                  </a:cubicBezTo>
                  <a:cubicBezTo>
                    <a:pt x="248227" y="-16507"/>
                    <a:pt x="364304" y="26554"/>
                    <a:pt x="399877" y="101443"/>
                  </a:cubicBezTo>
                  <a:cubicBezTo>
                    <a:pt x="433577" y="178204"/>
                    <a:pt x="375538" y="258709"/>
                    <a:pt x="268821" y="281176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7035528" y="2855985"/>
              <a:ext cx="298414" cy="200730"/>
            </a:xfrm>
            <a:custGeom>
              <a:rect b="b" l="l" r="r" t="t"/>
              <a:pathLst>
                <a:path extrusionOk="0" h="200730" w="298414">
                  <a:moveTo>
                    <a:pt x="112699" y="2073"/>
                  </a:moveTo>
                  <a:cubicBezTo>
                    <a:pt x="32193" y="13307"/>
                    <a:pt x="-14612" y="65729"/>
                    <a:pt x="4110" y="120023"/>
                  </a:cubicBezTo>
                  <a:cubicBezTo>
                    <a:pt x="24704" y="174318"/>
                    <a:pt x="107082" y="209890"/>
                    <a:pt x="185715" y="198657"/>
                  </a:cubicBezTo>
                  <a:cubicBezTo>
                    <a:pt x="266221" y="187423"/>
                    <a:pt x="313026" y="135001"/>
                    <a:pt x="294304" y="80707"/>
                  </a:cubicBezTo>
                  <a:cubicBezTo>
                    <a:pt x="273710" y="26412"/>
                    <a:pt x="191332" y="-9160"/>
                    <a:pt x="112699" y="2073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7063976" y="2871164"/>
              <a:ext cx="297220" cy="195410"/>
            </a:xfrm>
            <a:custGeom>
              <a:rect b="b" l="l" r="r" t="t"/>
              <a:pathLst>
                <a:path extrusionOk="0" h="195410" w="297220">
                  <a:moveTo>
                    <a:pt x="0" y="170372"/>
                  </a:moveTo>
                  <a:lnTo>
                    <a:pt x="241517" y="0"/>
                  </a:lnTo>
                  <a:cubicBezTo>
                    <a:pt x="241517" y="0"/>
                    <a:pt x="357594" y="97355"/>
                    <a:pt x="254622" y="164756"/>
                  </a:cubicBezTo>
                  <a:cubicBezTo>
                    <a:pt x="151650" y="230283"/>
                    <a:pt x="0" y="170372"/>
                    <a:pt x="0" y="170372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7122015" y="3077109"/>
              <a:ext cx="24338" cy="5616"/>
            </a:xfrm>
            <a:custGeom>
              <a:rect b="b" l="l" r="r" t="t"/>
              <a:pathLst>
                <a:path extrusionOk="0" h="5616" w="24338">
                  <a:moveTo>
                    <a:pt x="0" y="0"/>
                  </a:moveTo>
                  <a:lnTo>
                    <a:pt x="24339" y="5617"/>
                  </a:ln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7185671" y="2837159"/>
              <a:ext cx="74888" cy="15283"/>
            </a:xfrm>
            <a:custGeom>
              <a:rect b="b" l="l" r="r" t="t"/>
              <a:pathLst>
                <a:path extrusionOk="0" h="15283" w="74888">
                  <a:moveTo>
                    <a:pt x="0" y="306"/>
                  </a:moveTo>
                  <a:cubicBezTo>
                    <a:pt x="0" y="306"/>
                    <a:pt x="37444" y="-3439"/>
                    <a:pt x="74889" y="15283"/>
                  </a:cubicBez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" name="Google Shape;21;p2"/>
          <p:cNvGrpSpPr/>
          <p:nvPr/>
        </p:nvGrpSpPr>
        <p:grpSpPr>
          <a:xfrm>
            <a:off x="8965194" y="5527918"/>
            <a:ext cx="794628" cy="692159"/>
            <a:chOff x="6980505" y="2818400"/>
            <a:chExt cx="411320" cy="358279"/>
          </a:xfrm>
        </p:grpSpPr>
        <p:sp>
          <p:nvSpPr>
            <p:cNvPr id="22" name="Google Shape;22;p2"/>
            <p:cNvSpPr/>
            <p:nvPr/>
          </p:nvSpPr>
          <p:spPr>
            <a:xfrm>
              <a:off x="6980505" y="2889544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2"/>
                    <a:pt x="46027" y="260582"/>
                    <a:pt x="10455" y="185693"/>
                  </a:cubicBezTo>
                  <a:cubicBezTo>
                    <a:pt x="-25117" y="110804"/>
                    <a:pt x="32921" y="30298"/>
                    <a:pt x="141510" y="5959"/>
                  </a:cubicBezTo>
                  <a:cubicBezTo>
                    <a:pt x="248227" y="-16507"/>
                    <a:pt x="364305" y="26554"/>
                    <a:pt x="399877" y="101443"/>
                  </a:cubicBezTo>
                  <a:cubicBezTo>
                    <a:pt x="433577" y="176332"/>
                    <a:pt x="375538" y="256837"/>
                    <a:pt x="268821" y="281176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6981598" y="2949798"/>
              <a:ext cx="410016" cy="205944"/>
            </a:xfrm>
            <a:custGeom>
              <a:rect b="b" l="l" r="r" t="t"/>
              <a:pathLst>
                <a:path extrusionOk="0" h="205944" w="410016">
                  <a:moveTo>
                    <a:pt x="0" y="89867"/>
                  </a:moveTo>
                  <a:lnTo>
                    <a:pt x="1872" y="0"/>
                  </a:lnTo>
                  <a:lnTo>
                    <a:pt x="410017" y="13106"/>
                  </a:lnTo>
                  <a:lnTo>
                    <a:pt x="406272" y="101100"/>
                  </a:lnTo>
                  <a:lnTo>
                    <a:pt x="202200" y="205944"/>
                  </a:ln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6982377" y="2818400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3"/>
                    <a:pt x="46027" y="260582"/>
                    <a:pt x="10455" y="185693"/>
                  </a:cubicBezTo>
                  <a:cubicBezTo>
                    <a:pt x="-25118" y="110804"/>
                    <a:pt x="32921" y="30298"/>
                    <a:pt x="141510" y="5959"/>
                  </a:cubicBezTo>
                  <a:cubicBezTo>
                    <a:pt x="248227" y="-16507"/>
                    <a:pt x="364304" y="26554"/>
                    <a:pt x="399877" y="101443"/>
                  </a:cubicBezTo>
                  <a:cubicBezTo>
                    <a:pt x="433577" y="178204"/>
                    <a:pt x="375538" y="258709"/>
                    <a:pt x="268821" y="281176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7035528" y="2855985"/>
              <a:ext cx="298414" cy="200730"/>
            </a:xfrm>
            <a:custGeom>
              <a:rect b="b" l="l" r="r" t="t"/>
              <a:pathLst>
                <a:path extrusionOk="0" h="200730" w="298414">
                  <a:moveTo>
                    <a:pt x="112699" y="2073"/>
                  </a:moveTo>
                  <a:cubicBezTo>
                    <a:pt x="32193" y="13307"/>
                    <a:pt x="-14612" y="65729"/>
                    <a:pt x="4110" y="120023"/>
                  </a:cubicBezTo>
                  <a:cubicBezTo>
                    <a:pt x="24704" y="174318"/>
                    <a:pt x="107082" y="209890"/>
                    <a:pt x="185715" y="198657"/>
                  </a:cubicBezTo>
                  <a:cubicBezTo>
                    <a:pt x="266221" y="187423"/>
                    <a:pt x="313026" y="135001"/>
                    <a:pt x="294304" y="80707"/>
                  </a:cubicBezTo>
                  <a:cubicBezTo>
                    <a:pt x="273710" y="26412"/>
                    <a:pt x="191332" y="-9160"/>
                    <a:pt x="112699" y="2073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7063976" y="2871164"/>
              <a:ext cx="297220" cy="195410"/>
            </a:xfrm>
            <a:custGeom>
              <a:rect b="b" l="l" r="r" t="t"/>
              <a:pathLst>
                <a:path extrusionOk="0" h="195410" w="297220">
                  <a:moveTo>
                    <a:pt x="0" y="170372"/>
                  </a:moveTo>
                  <a:lnTo>
                    <a:pt x="241517" y="0"/>
                  </a:lnTo>
                  <a:cubicBezTo>
                    <a:pt x="241517" y="0"/>
                    <a:pt x="357594" y="97355"/>
                    <a:pt x="254622" y="164756"/>
                  </a:cubicBezTo>
                  <a:cubicBezTo>
                    <a:pt x="151650" y="230283"/>
                    <a:pt x="0" y="170372"/>
                    <a:pt x="0" y="170372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7122015" y="3077109"/>
              <a:ext cx="24338" cy="5616"/>
            </a:xfrm>
            <a:custGeom>
              <a:rect b="b" l="l" r="r" t="t"/>
              <a:pathLst>
                <a:path extrusionOk="0" h="5616" w="24338">
                  <a:moveTo>
                    <a:pt x="0" y="0"/>
                  </a:moveTo>
                  <a:lnTo>
                    <a:pt x="24339" y="5617"/>
                  </a:ln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185671" y="2837159"/>
              <a:ext cx="74888" cy="15283"/>
            </a:xfrm>
            <a:custGeom>
              <a:rect b="b" l="l" r="r" t="t"/>
              <a:pathLst>
                <a:path extrusionOk="0" h="15283" w="74888">
                  <a:moveTo>
                    <a:pt x="0" y="306"/>
                  </a:moveTo>
                  <a:cubicBezTo>
                    <a:pt x="0" y="306"/>
                    <a:pt x="37444" y="-3439"/>
                    <a:pt x="74889" y="15283"/>
                  </a:cubicBez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" name="Google Shape;29;p2"/>
          <p:cNvGrpSpPr/>
          <p:nvPr/>
        </p:nvGrpSpPr>
        <p:grpSpPr>
          <a:xfrm>
            <a:off x="9959089" y="6024865"/>
            <a:ext cx="794628" cy="692159"/>
            <a:chOff x="6980505" y="2818400"/>
            <a:chExt cx="411320" cy="358279"/>
          </a:xfrm>
        </p:grpSpPr>
        <p:sp>
          <p:nvSpPr>
            <p:cNvPr id="30" name="Google Shape;30;p2"/>
            <p:cNvSpPr/>
            <p:nvPr/>
          </p:nvSpPr>
          <p:spPr>
            <a:xfrm>
              <a:off x="6980505" y="2889544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2"/>
                    <a:pt x="46027" y="260582"/>
                    <a:pt x="10455" y="185693"/>
                  </a:cubicBezTo>
                  <a:cubicBezTo>
                    <a:pt x="-25117" y="110804"/>
                    <a:pt x="32921" y="30298"/>
                    <a:pt x="141510" y="5959"/>
                  </a:cubicBezTo>
                  <a:cubicBezTo>
                    <a:pt x="248227" y="-16507"/>
                    <a:pt x="364305" y="26554"/>
                    <a:pt x="399877" y="101443"/>
                  </a:cubicBezTo>
                  <a:cubicBezTo>
                    <a:pt x="433577" y="176332"/>
                    <a:pt x="375538" y="256837"/>
                    <a:pt x="268821" y="281176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6981598" y="2949798"/>
              <a:ext cx="410016" cy="205944"/>
            </a:xfrm>
            <a:custGeom>
              <a:rect b="b" l="l" r="r" t="t"/>
              <a:pathLst>
                <a:path extrusionOk="0" h="205944" w="410016">
                  <a:moveTo>
                    <a:pt x="0" y="89867"/>
                  </a:moveTo>
                  <a:lnTo>
                    <a:pt x="1872" y="0"/>
                  </a:lnTo>
                  <a:lnTo>
                    <a:pt x="410017" y="13106"/>
                  </a:lnTo>
                  <a:lnTo>
                    <a:pt x="406272" y="101100"/>
                  </a:lnTo>
                  <a:lnTo>
                    <a:pt x="202200" y="205944"/>
                  </a:ln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6982377" y="2818400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3"/>
                    <a:pt x="46027" y="260582"/>
                    <a:pt x="10455" y="185693"/>
                  </a:cubicBezTo>
                  <a:cubicBezTo>
                    <a:pt x="-25118" y="110804"/>
                    <a:pt x="32921" y="30298"/>
                    <a:pt x="141510" y="5959"/>
                  </a:cubicBezTo>
                  <a:cubicBezTo>
                    <a:pt x="248227" y="-16507"/>
                    <a:pt x="364304" y="26554"/>
                    <a:pt x="399877" y="101443"/>
                  </a:cubicBezTo>
                  <a:cubicBezTo>
                    <a:pt x="433577" y="178204"/>
                    <a:pt x="375538" y="258709"/>
                    <a:pt x="268821" y="281176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7035528" y="2855985"/>
              <a:ext cx="298414" cy="200730"/>
            </a:xfrm>
            <a:custGeom>
              <a:rect b="b" l="l" r="r" t="t"/>
              <a:pathLst>
                <a:path extrusionOk="0" h="200730" w="298414">
                  <a:moveTo>
                    <a:pt x="112699" y="2073"/>
                  </a:moveTo>
                  <a:cubicBezTo>
                    <a:pt x="32193" y="13307"/>
                    <a:pt x="-14612" y="65729"/>
                    <a:pt x="4110" y="120023"/>
                  </a:cubicBezTo>
                  <a:cubicBezTo>
                    <a:pt x="24704" y="174318"/>
                    <a:pt x="107082" y="209890"/>
                    <a:pt x="185715" y="198657"/>
                  </a:cubicBezTo>
                  <a:cubicBezTo>
                    <a:pt x="266221" y="187423"/>
                    <a:pt x="313026" y="135001"/>
                    <a:pt x="294304" y="80707"/>
                  </a:cubicBezTo>
                  <a:cubicBezTo>
                    <a:pt x="273710" y="26412"/>
                    <a:pt x="191332" y="-9160"/>
                    <a:pt x="112699" y="2073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7063976" y="2871164"/>
              <a:ext cx="297220" cy="195410"/>
            </a:xfrm>
            <a:custGeom>
              <a:rect b="b" l="l" r="r" t="t"/>
              <a:pathLst>
                <a:path extrusionOk="0" h="195410" w="297220">
                  <a:moveTo>
                    <a:pt x="0" y="170372"/>
                  </a:moveTo>
                  <a:lnTo>
                    <a:pt x="241517" y="0"/>
                  </a:lnTo>
                  <a:cubicBezTo>
                    <a:pt x="241517" y="0"/>
                    <a:pt x="357594" y="97355"/>
                    <a:pt x="254622" y="164756"/>
                  </a:cubicBezTo>
                  <a:cubicBezTo>
                    <a:pt x="151650" y="230283"/>
                    <a:pt x="0" y="170372"/>
                    <a:pt x="0" y="170372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7122015" y="3077109"/>
              <a:ext cx="24338" cy="5616"/>
            </a:xfrm>
            <a:custGeom>
              <a:rect b="b" l="l" r="r" t="t"/>
              <a:pathLst>
                <a:path extrusionOk="0" h="5616" w="24338">
                  <a:moveTo>
                    <a:pt x="0" y="0"/>
                  </a:moveTo>
                  <a:lnTo>
                    <a:pt x="24339" y="5617"/>
                  </a:ln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7185671" y="2837159"/>
              <a:ext cx="74888" cy="15283"/>
            </a:xfrm>
            <a:custGeom>
              <a:rect b="b" l="l" r="r" t="t"/>
              <a:pathLst>
                <a:path extrusionOk="0" h="15283" w="74888">
                  <a:moveTo>
                    <a:pt x="0" y="306"/>
                  </a:moveTo>
                  <a:cubicBezTo>
                    <a:pt x="0" y="306"/>
                    <a:pt x="37444" y="-3439"/>
                    <a:pt x="74889" y="15283"/>
                  </a:cubicBez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" name="Google Shape;37;p2"/>
          <p:cNvGrpSpPr/>
          <p:nvPr/>
        </p:nvGrpSpPr>
        <p:grpSpPr>
          <a:xfrm>
            <a:off x="9941519" y="5803999"/>
            <a:ext cx="794628" cy="692159"/>
            <a:chOff x="6980505" y="2818400"/>
            <a:chExt cx="411320" cy="358279"/>
          </a:xfrm>
        </p:grpSpPr>
        <p:sp>
          <p:nvSpPr>
            <p:cNvPr id="38" name="Google Shape;38;p2"/>
            <p:cNvSpPr/>
            <p:nvPr/>
          </p:nvSpPr>
          <p:spPr>
            <a:xfrm>
              <a:off x="6980505" y="2889544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2"/>
                    <a:pt x="46027" y="260582"/>
                    <a:pt x="10455" y="185693"/>
                  </a:cubicBezTo>
                  <a:cubicBezTo>
                    <a:pt x="-25117" y="110804"/>
                    <a:pt x="32921" y="30298"/>
                    <a:pt x="141510" y="5959"/>
                  </a:cubicBezTo>
                  <a:cubicBezTo>
                    <a:pt x="248227" y="-16507"/>
                    <a:pt x="364305" y="26554"/>
                    <a:pt x="399877" y="101443"/>
                  </a:cubicBezTo>
                  <a:cubicBezTo>
                    <a:pt x="433577" y="176332"/>
                    <a:pt x="375538" y="256837"/>
                    <a:pt x="268821" y="281176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6981598" y="2949798"/>
              <a:ext cx="410016" cy="205944"/>
            </a:xfrm>
            <a:custGeom>
              <a:rect b="b" l="l" r="r" t="t"/>
              <a:pathLst>
                <a:path extrusionOk="0" h="205944" w="410016">
                  <a:moveTo>
                    <a:pt x="0" y="89867"/>
                  </a:moveTo>
                  <a:lnTo>
                    <a:pt x="1872" y="0"/>
                  </a:lnTo>
                  <a:lnTo>
                    <a:pt x="410017" y="13106"/>
                  </a:lnTo>
                  <a:lnTo>
                    <a:pt x="406272" y="101100"/>
                  </a:lnTo>
                  <a:lnTo>
                    <a:pt x="202200" y="205944"/>
                  </a:ln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6982377" y="2818400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3"/>
                    <a:pt x="46027" y="260582"/>
                    <a:pt x="10455" y="185693"/>
                  </a:cubicBezTo>
                  <a:cubicBezTo>
                    <a:pt x="-25118" y="110804"/>
                    <a:pt x="32921" y="30298"/>
                    <a:pt x="141510" y="5959"/>
                  </a:cubicBezTo>
                  <a:cubicBezTo>
                    <a:pt x="248227" y="-16507"/>
                    <a:pt x="364304" y="26554"/>
                    <a:pt x="399877" y="101443"/>
                  </a:cubicBezTo>
                  <a:cubicBezTo>
                    <a:pt x="433577" y="178204"/>
                    <a:pt x="375538" y="258709"/>
                    <a:pt x="268821" y="281176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7035528" y="2855985"/>
              <a:ext cx="298414" cy="200730"/>
            </a:xfrm>
            <a:custGeom>
              <a:rect b="b" l="l" r="r" t="t"/>
              <a:pathLst>
                <a:path extrusionOk="0" h="200730" w="298414">
                  <a:moveTo>
                    <a:pt x="112699" y="2073"/>
                  </a:moveTo>
                  <a:cubicBezTo>
                    <a:pt x="32193" y="13307"/>
                    <a:pt x="-14612" y="65729"/>
                    <a:pt x="4110" y="120023"/>
                  </a:cubicBezTo>
                  <a:cubicBezTo>
                    <a:pt x="24704" y="174318"/>
                    <a:pt x="107082" y="209890"/>
                    <a:pt x="185715" y="198657"/>
                  </a:cubicBezTo>
                  <a:cubicBezTo>
                    <a:pt x="266221" y="187423"/>
                    <a:pt x="313026" y="135001"/>
                    <a:pt x="294304" y="80707"/>
                  </a:cubicBezTo>
                  <a:cubicBezTo>
                    <a:pt x="273710" y="26412"/>
                    <a:pt x="191332" y="-9160"/>
                    <a:pt x="112699" y="2073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7078729" y="2871164"/>
              <a:ext cx="282359" cy="189059"/>
            </a:xfrm>
            <a:custGeom>
              <a:rect b="b" l="l" r="r" t="t"/>
              <a:pathLst>
                <a:path extrusionOk="0" h="195410" w="297220">
                  <a:moveTo>
                    <a:pt x="0" y="170372"/>
                  </a:moveTo>
                  <a:lnTo>
                    <a:pt x="241517" y="0"/>
                  </a:lnTo>
                  <a:cubicBezTo>
                    <a:pt x="241517" y="0"/>
                    <a:pt x="357594" y="97355"/>
                    <a:pt x="254622" y="164756"/>
                  </a:cubicBezTo>
                  <a:cubicBezTo>
                    <a:pt x="151650" y="230283"/>
                    <a:pt x="0" y="170372"/>
                    <a:pt x="0" y="170372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7122015" y="3077109"/>
              <a:ext cx="24338" cy="5616"/>
            </a:xfrm>
            <a:custGeom>
              <a:rect b="b" l="l" r="r" t="t"/>
              <a:pathLst>
                <a:path extrusionOk="0" h="5616" w="24338">
                  <a:moveTo>
                    <a:pt x="0" y="0"/>
                  </a:moveTo>
                  <a:lnTo>
                    <a:pt x="24339" y="5617"/>
                  </a:ln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7185671" y="2837159"/>
              <a:ext cx="74888" cy="15283"/>
            </a:xfrm>
            <a:custGeom>
              <a:rect b="b" l="l" r="r" t="t"/>
              <a:pathLst>
                <a:path extrusionOk="0" h="15283" w="74888">
                  <a:moveTo>
                    <a:pt x="0" y="306"/>
                  </a:moveTo>
                  <a:cubicBezTo>
                    <a:pt x="0" y="306"/>
                    <a:pt x="37444" y="-3439"/>
                    <a:pt x="74889" y="15283"/>
                  </a:cubicBez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5" name="Google Shape;45;p2"/>
          <p:cNvSpPr/>
          <p:nvPr/>
        </p:nvSpPr>
        <p:spPr>
          <a:xfrm>
            <a:off x="10106522" y="5800049"/>
            <a:ext cx="237331" cy="237332"/>
          </a:xfrm>
          <a:custGeom>
            <a:rect b="b" l="l" r="r" t="t"/>
            <a:pathLst>
              <a:path extrusionOk="0" h="151650" w="151649">
                <a:moveTo>
                  <a:pt x="76761" y="0"/>
                </a:moveTo>
                <a:lnTo>
                  <a:pt x="97356" y="56167"/>
                </a:lnTo>
                <a:lnTo>
                  <a:pt x="151650" y="76761"/>
                </a:lnTo>
                <a:lnTo>
                  <a:pt x="97356" y="97356"/>
                </a:lnTo>
                <a:lnTo>
                  <a:pt x="76761" y="151650"/>
                </a:lnTo>
                <a:lnTo>
                  <a:pt x="56167" y="97356"/>
                </a:lnTo>
                <a:lnTo>
                  <a:pt x="0" y="76761"/>
                </a:lnTo>
                <a:lnTo>
                  <a:pt x="56167" y="56167"/>
                </a:lnTo>
                <a:close/>
              </a:path>
            </a:pathLst>
          </a:custGeom>
          <a:solidFill>
            <a:srgbClr val="FFFF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2"/>
          <p:cNvSpPr/>
          <p:nvPr/>
        </p:nvSpPr>
        <p:spPr>
          <a:xfrm>
            <a:off x="9479063" y="6181544"/>
            <a:ext cx="237331" cy="237332"/>
          </a:xfrm>
          <a:custGeom>
            <a:rect b="b" l="l" r="r" t="t"/>
            <a:pathLst>
              <a:path extrusionOk="0" h="151650" w="151649">
                <a:moveTo>
                  <a:pt x="76761" y="0"/>
                </a:moveTo>
                <a:lnTo>
                  <a:pt x="97356" y="56167"/>
                </a:lnTo>
                <a:lnTo>
                  <a:pt x="151650" y="76761"/>
                </a:lnTo>
                <a:lnTo>
                  <a:pt x="97356" y="97356"/>
                </a:lnTo>
                <a:lnTo>
                  <a:pt x="76761" y="151650"/>
                </a:lnTo>
                <a:lnTo>
                  <a:pt x="56167" y="97356"/>
                </a:lnTo>
                <a:lnTo>
                  <a:pt x="0" y="76761"/>
                </a:lnTo>
                <a:lnTo>
                  <a:pt x="56167" y="56167"/>
                </a:lnTo>
                <a:close/>
              </a:path>
            </a:pathLst>
          </a:custGeom>
          <a:solidFill>
            <a:srgbClr val="FFFF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7" name="Google Shape;47;p2"/>
          <p:cNvGrpSpPr/>
          <p:nvPr/>
        </p:nvGrpSpPr>
        <p:grpSpPr>
          <a:xfrm flipH="1">
            <a:off x="10931789" y="4600316"/>
            <a:ext cx="1087362" cy="1462197"/>
            <a:chOff x="3808245" y="4904805"/>
            <a:chExt cx="695022" cy="934610"/>
          </a:xfrm>
        </p:grpSpPr>
        <p:grpSp>
          <p:nvGrpSpPr>
            <p:cNvPr id="48" name="Google Shape;48;p2"/>
            <p:cNvGrpSpPr/>
            <p:nvPr/>
          </p:nvGrpSpPr>
          <p:grpSpPr>
            <a:xfrm>
              <a:off x="4177213" y="5145436"/>
              <a:ext cx="312192" cy="244800"/>
              <a:chOff x="5545605" y="2504907"/>
              <a:chExt cx="312192" cy="244800"/>
            </a:xfrm>
          </p:grpSpPr>
          <p:sp>
            <p:nvSpPr>
              <p:cNvPr id="49" name="Google Shape;49;p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" name="Google Shape;53;p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5" name="Google Shape;55;p2"/>
            <p:cNvGrpSpPr/>
            <p:nvPr/>
          </p:nvGrpSpPr>
          <p:grpSpPr>
            <a:xfrm>
              <a:off x="4165984" y="5071643"/>
              <a:ext cx="312192" cy="244800"/>
              <a:chOff x="5545605" y="2504907"/>
              <a:chExt cx="312192" cy="244800"/>
            </a:xfrm>
          </p:grpSpPr>
          <p:sp>
            <p:nvSpPr>
              <p:cNvPr id="56" name="Google Shape;56;p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" name="Google Shape;61;p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2" name="Google Shape;62;p2"/>
            <p:cNvGrpSpPr/>
            <p:nvPr/>
          </p:nvGrpSpPr>
          <p:grpSpPr>
            <a:xfrm>
              <a:off x="4169193" y="4978599"/>
              <a:ext cx="312192" cy="244800"/>
              <a:chOff x="5545605" y="2504907"/>
              <a:chExt cx="312192" cy="244800"/>
            </a:xfrm>
          </p:grpSpPr>
          <p:sp>
            <p:nvSpPr>
              <p:cNvPr id="63" name="Google Shape;63;p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" name="Google Shape;64;p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5" name="Google Shape;65;p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" name="Google Shape;66;p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9" name="Google Shape;69;p2"/>
            <p:cNvGrpSpPr/>
            <p:nvPr/>
          </p:nvGrpSpPr>
          <p:grpSpPr>
            <a:xfrm>
              <a:off x="4172401" y="4904805"/>
              <a:ext cx="312192" cy="244800"/>
              <a:chOff x="5545605" y="2504907"/>
              <a:chExt cx="312192" cy="244800"/>
            </a:xfrm>
          </p:grpSpPr>
          <p:sp>
            <p:nvSpPr>
              <p:cNvPr id="70" name="Google Shape;70;p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" name="Google Shape;71;p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" name="Google Shape;74;p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" name="Google Shape;75;p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6" name="Google Shape;76;p2"/>
            <p:cNvGrpSpPr/>
            <p:nvPr/>
          </p:nvGrpSpPr>
          <p:grpSpPr>
            <a:xfrm>
              <a:off x="3819474" y="5321899"/>
              <a:ext cx="312192" cy="244800"/>
              <a:chOff x="5545605" y="2504907"/>
              <a:chExt cx="312192" cy="244800"/>
            </a:xfrm>
          </p:grpSpPr>
          <p:sp>
            <p:nvSpPr>
              <p:cNvPr id="77" name="Google Shape;77;p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8" name="Google Shape;78;p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" name="Google Shape;79;p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0" name="Google Shape;80;p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1" name="Google Shape;81;p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" name="Google Shape;82;p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3" name="Google Shape;83;p2"/>
            <p:cNvGrpSpPr/>
            <p:nvPr/>
          </p:nvGrpSpPr>
          <p:grpSpPr>
            <a:xfrm>
              <a:off x="3808245" y="5248106"/>
              <a:ext cx="312192" cy="244800"/>
              <a:chOff x="5545605" y="2504907"/>
              <a:chExt cx="312192" cy="244800"/>
            </a:xfrm>
          </p:grpSpPr>
          <p:sp>
            <p:nvSpPr>
              <p:cNvPr id="84" name="Google Shape;84;p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5" name="Google Shape;85;p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" name="Google Shape;87;p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8" name="Google Shape;88;p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9" name="Google Shape;89;p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0" name="Google Shape;90;p2"/>
            <p:cNvGrpSpPr/>
            <p:nvPr/>
          </p:nvGrpSpPr>
          <p:grpSpPr>
            <a:xfrm>
              <a:off x="3811454" y="5155062"/>
              <a:ext cx="312192" cy="244800"/>
              <a:chOff x="5545605" y="2504907"/>
              <a:chExt cx="312192" cy="244800"/>
            </a:xfrm>
          </p:grpSpPr>
          <p:sp>
            <p:nvSpPr>
              <p:cNvPr id="91" name="Google Shape;91;p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7" name="Google Shape;97;p2"/>
            <p:cNvGrpSpPr/>
            <p:nvPr/>
          </p:nvGrpSpPr>
          <p:grpSpPr>
            <a:xfrm>
              <a:off x="3814662" y="5081268"/>
              <a:ext cx="312192" cy="244800"/>
              <a:chOff x="5545605" y="2504907"/>
              <a:chExt cx="312192" cy="244800"/>
            </a:xfrm>
          </p:grpSpPr>
          <p:sp>
            <p:nvSpPr>
              <p:cNvPr id="98" name="Google Shape;98;p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0" name="Google Shape;100;p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1" name="Google Shape;101;p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2" name="Google Shape;102;p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3" name="Google Shape;103;p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4" name="Google Shape;104;p2"/>
            <p:cNvGrpSpPr/>
            <p:nvPr/>
          </p:nvGrpSpPr>
          <p:grpSpPr>
            <a:xfrm>
              <a:off x="4159567" y="5594615"/>
              <a:ext cx="312192" cy="244800"/>
              <a:chOff x="5545605" y="2504907"/>
              <a:chExt cx="312192" cy="244800"/>
            </a:xfrm>
          </p:grpSpPr>
          <p:sp>
            <p:nvSpPr>
              <p:cNvPr id="105" name="Google Shape;105;p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6" name="Google Shape;106;p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" name="Google Shape;107;p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" name="Google Shape;108;p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9" name="Google Shape;109;p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" name="Google Shape;110;p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1" name="Google Shape;111;p2"/>
            <p:cNvGrpSpPr/>
            <p:nvPr/>
          </p:nvGrpSpPr>
          <p:grpSpPr>
            <a:xfrm>
              <a:off x="4148338" y="5520822"/>
              <a:ext cx="312192" cy="244800"/>
              <a:chOff x="5545605" y="2504907"/>
              <a:chExt cx="312192" cy="244800"/>
            </a:xfrm>
          </p:grpSpPr>
          <p:sp>
            <p:nvSpPr>
              <p:cNvPr id="112" name="Google Shape;112;p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3" name="Google Shape;113;p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4" name="Google Shape;114;p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5" name="Google Shape;115;p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6" name="Google Shape;116;p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7" name="Google Shape;117;p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8" name="Google Shape;118;p2"/>
            <p:cNvGrpSpPr/>
            <p:nvPr/>
          </p:nvGrpSpPr>
          <p:grpSpPr>
            <a:xfrm>
              <a:off x="4151547" y="5427778"/>
              <a:ext cx="312192" cy="244800"/>
              <a:chOff x="5545605" y="2504907"/>
              <a:chExt cx="312192" cy="244800"/>
            </a:xfrm>
          </p:grpSpPr>
          <p:sp>
            <p:nvSpPr>
              <p:cNvPr id="119" name="Google Shape;119;p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" name="Google Shape;120;p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" name="Google Shape;121;p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" name="Google Shape;122;p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" name="Google Shape;123;p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" name="Google Shape;124;p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5" name="Google Shape;125;p2"/>
            <p:cNvSpPr/>
            <p:nvPr/>
          </p:nvSpPr>
          <p:spPr>
            <a:xfrm>
              <a:off x="4185595" y="5417313"/>
              <a:ext cx="112333" cy="112333"/>
            </a:xfrm>
            <a:custGeom>
              <a:rect b="b" l="l" r="r" t="t"/>
              <a:pathLst>
                <a:path extrusionOk="0" h="112333" w="112333">
                  <a:moveTo>
                    <a:pt x="56167" y="0"/>
                  </a:moveTo>
                  <a:lnTo>
                    <a:pt x="71144" y="41189"/>
                  </a:lnTo>
                  <a:lnTo>
                    <a:pt x="112333" y="56167"/>
                  </a:lnTo>
                  <a:lnTo>
                    <a:pt x="71144" y="71144"/>
                  </a:lnTo>
                  <a:lnTo>
                    <a:pt x="56167" y="112333"/>
                  </a:lnTo>
                  <a:lnTo>
                    <a:pt x="41189" y="71144"/>
                  </a:lnTo>
                  <a:lnTo>
                    <a:pt x="0" y="56167"/>
                  </a:lnTo>
                  <a:lnTo>
                    <a:pt x="41189" y="41189"/>
                  </a:ln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4390934" y="4992197"/>
              <a:ext cx="112333" cy="112333"/>
            </a:xfrm>
            <a:custGeom>
              <a:rect b="b" l="l" r="r" t="t"/>
              <a:pathLst>
                <a:path extrusionOk="0" h="112333" w="112333">
                  <a:moveTo>
                    <a:pt x="56167" y="0"/>
                  </a:moveTo>
                  <a:lnTo>
                    <a:pt x="71144" y="41189"/>
                  </a:lnTo>
                  <a:lnTo>
                    <a:pt x="112333" y="56167"/>
                  </a:lnTo>
                  <a:lnTo>
                    <a:pt x="71144" y="71144"/>
                  </a:lnTo>
                  <a:lnTo>
                    <a:pt x="56167" y="112333"/>
                  </a:lnTo>
                  <a:lnTo>
                    <a:pt x="41189" y="71144"/>
                  </a:lnTo>
                  <a:lnTo>
                    <a:pt x="0" y="56167"/>
                  </a:lnTo>
                  <a:lnTo>
                    <a:pt x="41189" y="41189"/>
                  </a:ln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3811814" y="5101283"/>
              <a:ext cx="112333" cy="112333"/>
            </a:xfrm>
            <a:custGeom>
              <a:rect b="b" l="l" r="r" t="t"/>
              <a:pathLst>
                <a:path extrusionOk="0" h="112333" w="112333">
                  <a:moveTo>
                    <a:pt x="56167" y="0"/>
                  </a:moveTo>
                  <a:lnTo>
                    <a:pt x="71144" y="41189"/>
                  </a:lnTo>
                  <a:lnTo>
                    <a:pt x="112333" y="56167"/>
                  </a:lnTo>
                  <a:lnTo>
                    <a:pt x="71144" y="71144"/>
                  </a:lnTo>
                  <a:lnTo>
                    <a:pt x="56167" y="112333"/>
                  </a:lnTo>
                  <a:lnTo>
                    <a:pt x="41189" y="71144"/>
                  </a:lnTo>
                  <a:lnTo>
                    <a:pt x="0" y="56167"/>
                  </a:lnTo>
                  <a:lnTo>
                    <a:pt x="41189" y="41189"/>
                  </a:ln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4351730" y="5716306"/>
              <a:ext cx="112333" cy="112333"/>
            </a:xfrm>
            <a:custGeom>
              <a:rect b="b" l="l" r="r" t="t"/>
              <a:pathLst>
                <a:path extrusionOk="0" h="112333" w="112333">
                  <a:moveTo>
                    <a:pt x="56167" y="0"/>
                  </a:moveTo>
                  <a:lnTo>
                    <a:pt x="71144" y="41189"/>
                  </a:lnTo>
                  <a:lnTo>
                    <a:pt x="112333" y="56167"/>
                  </a:lnTo>
                  <a:lnTo>
                    <a:pt x="71144" y="71144"/>
                  </a:lnTo>
                  <a:lnTo>
                    <a:pt x="56167" y="112333"/>
                  </a:lnTo>
                  <a:lnTo>
                    <a:pt x="41189" y="71144"/>
                  </a:lnTo>
                  <a:lnTo>
                    <a:pt x="0" y="56167"/>
                  </a:lnTo>
                  <a:lnTo>
                    <a:pt x="41189" y="41189"/>
                  </a:ln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descr="A picture containing cake, sitting, table, white&#10;&#10;Description automatically generated" id="129" name="Google Shape;129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-6569580">
            <a:off x="1339951" y="-648548"/>
            <a:ext cx="5510677" cy="7838477"/>
          </a:xfrm>
          <a:prstGeom prst="rect">
            <a:avLst/>
          </a:prstGeom>
          <a:noFill/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</p:pic>
      <p:grpSp>
        <p:nvGrpSpPr>
          <p:cNvPr id="130" name="Google Shape;130;p2"/>
          <p:cNvGrpSpPr/>
          <p:nvPr/>
        </p:nvGrpSpPr>
        <p:grpSpPr>
          <a:xfrm>
            <a:off x="7539356" y="2730900"/>
            <a:ext cx="3126098" cy="1090057"/>
            <a:chOff x="9219899" y="3149713"/>
            <a:chExt cx="1994448" cy="492288"/>
          </a:xfrm>
        </p:grpSpPr>
        <p:sp>
          <p:nvSpPr>
            <p:cNvPr id="131" name="Google Shape;131;p2"/>
            <p:cNvSpPr/>
            <p:nvPr/>
          </p:nvSpPr>
          <p:spPr>
            <a:xfrm>
              <a:off x="9219899" y="3149713"/>
              <a:ext cx="1994448" cy="492288"/>
            </a:xfrm>
            <a:custGeom>
              <a:rect b="b" l="l" r="r" t="t"/>
              <a:pathLst>
                <a:path extrusionOk="0" h="278129" w="1126807">
                  <a:moveTo>
                    <a:pt x="0" y="7620"/>
                  </a:moveTo>
                  <a:lnTo>
                    <a:pt x="181928" y="278130"/>
                  </a:lnTo>
                  <a:lnTo>
                    <a:pt x="966788" y="278130"/>
                  </a:lnTo>
                  <a:lnTo>
                    <a:pt x="112680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9219899" y="3149713"/>
              <a:ext cx="1994448" cy="492288"/>
            </a:xfrm>
            <a:custGeom>
              <a:rect b="b" l="l" r="r" t="t"/>
              <a:pathLst>
                <a:path extrusionOk="0" h="278129" w="1126807">
                  <a:moveTo>
                    <a:pt x="0" y="7620"/>
                  </a:moveTo>
                  <a:lnTo>
                    <a:pt x="181928" y="278130"/>
                  </a:lnTo>
                  <a:lnTo>
                    <a:pt x="966788" y="278130"/>
                  </a:lnTo>
                  <a:lnTo>
                    <a:pt x="1126808" y="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3" name="Google Shape;133;p2"/>
          <p:cNvSpPr/>
          <p:nvPr/>
        </p:nvSpPr>
        <p:spPr>
          <a:xfrm>
            <a:off x="8025351" y="2691002"/>
            <a:ext cx="2177436" cy="1125713"/>
          </a:xfrm>
          <a:custGeom>
            <a:rect b="b" l="l" r="r" t="t"/>
            <a:pathLst>
              <a:path extrusionOk="0" h="405765" w="784860">
                <a:moveTo>
                  <a:pt x="0" y="0"/>
                </a:moveTo>
                <a:lnTo>
                  <a:pt x="784860" y="0"/>
                </a:lnTo>
                <a:lnTo>
                  <a:pt x="784860" y="405765"/>
                </a:lnTo>
                <a:lnTo>
                  <a:pt x="0" y="405765"/>
                </a:lnTo>
                <a:close/>
              </a:path>
            </a:pathLst>
          </a:custGeom>
          <a:solidFill>
            <a:srgbClr val="000000">
              <a:alpha val="298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2"/>
          <p:cNvSpPr/>
          <p:nvPr/>
        </p:nvSpPr>
        <p:spPr>
          <a:xfrm>
            <a:off x="7508856" y="2670361"/>
            <a:ext cx="3198208" cy="1283643"/>
          </a:xfrm>
          <a:custGeom>
            <a:rect b="b" l="l" r="r" t="t"/>
            <a:pathLst>
              <a:path extrusionOk="0" h="818963" w="2040454">
                <a:moveTo>
                  <a:pt x="1976373" y="0"/>
                </a:moveTo>
                <a:lnTo>
                  <a:pt x="2040454" y="0"/>
                </a:lnTo>
                <a:lnTo>
                  <a:pt x="1745346" y="818963"/>
                </a:lnTo>
                <a:lnTo>
                  <a:pt x="1723424" y="818963"/>
                </a:lnTo>
                <a:lnTo>
                  <a:pt x="1676207" y="818963"/>
                </a:lnTo>
                <a:lnTo>
                  <a:pt x="386168" y="818963"/>
                </a:lnTo>
                <a:lnTo>
                  <a:pt x="317030" y="818963"/>
                </a:lnTo>
                <a:lnTo>
                  <a:pt x="317029" y="818963"/>
                </a:lnTo>
                <a:lnTo>
                  <a:pt x="317029" y="818962"/>
                </a:lnTo>
                <a:lnTo>
                  <a:pt x="0" y="30640"/>
                </a:lnTo>
                <a:lnTo>
                  <a:pt x="64081" y="30640"/>
                </a:lnTo>
                <a:lnTo>
                  <a:pt x="348610" y="727037"/>
                </a:lnTo>
                <a:lnTo>
                  <a:pt x="1709900" y="72703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"/>
          <p:cNvSpPr/>
          <p:nvPr/>
        </p:nvSpPr>
        <p:spPr>
          <a:xfrm>
            <a:off x="7533338" y="2739077"/>
            <a:ext cx="3158230" cy="1196712"/>
          </a:xfrm>
          <a:custGeom>
            <a:rect b="b" l="l" r="r" t="t"/>
            <a:pathLst>
              <a:path extrusionOk="0" h="495780" w="2040454">
                <a:moveTo>
                  <a:pt x="1976373" y="0"/>
                </a:moveTo>
                <a:lnTo>
                  <a:pt x="2040454" y="0"/>
                </a:lnTo>
                <a:lnTo>
                  <a:pt x="1745346" y="495780"/>
                </a:lnTo>
                <a:lnTo>
                  <a:pt x="1723424" y="495780"/>
                </a:lnTo>
                <a:lnTo>
                  <a:pt x="1676207" y="495780"/>
                </a:lnTo>
                <a:lnTo>
                  <a:pt x="386168" y="495780"/>
                </a:lnTo>
                <a:lnTo>
                  <a:pt x="317029" y="495780"/>
                </a:lnTo>
                <a:lnTo>
                  <a:pt x="0" y="18549"/>
                </a:lnTo>
                <a:lnTo>
                  <a:pt x="64081" y="18549"/>
                </a:lnTo>
                <a:lnTo>
                  <a:pt x="348609" y="440130"/>
                </a:lnTo>
                <a:lnTo>
                  <a:pt x="1709900" y="440130"/>
                </a:lnTo>
                <a:close/>
              </a:path>
            </a:pathLst>
          </a:custGeom>
          <a:solidFill>
            <a:srgbClr val="FFFFFF">
              <a:alpha val="149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2"/>
          <p:cNvSpPr/>
          <p:nvPr/>
        </p:nvSpPr>
        <p:spPr>
          <a:xfrm>
            <a:off x="7799124" y="3544492"/>
            <a:ext cx="2533914" cy="609060"/>
          </a:xfrm>
          <a:custGeom>
            <a:rect b="b" l="l" r="r" t="t"/>
            <a:pathLst>
              <a:path extrusionOk="0" h="179069" w="946785">
                <a:moveTo>
                  <a:pt x="0" y="0"/>
                </a:moveTo>
                <a:lnTo>
                  <a:pt x="946785" y="0"/>
                </a:lnTo>
                <a:lnTo>
                  <a:pt x="946785" y="179070"/>
                </a:lnTo>
                <a:lnTo>
                  <a:pt x="0" y="179070"/>
                </a:lnTo>
                <a:close/>
              </a:path>
            </a:pathLst>
          </a:custGeom>
          <a:solidFill>
            <a:srgbClr val="23020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2"/>
          <p:cNvSpPr/>
          <p:nvPr/>
        </p:nvSpPr>
        <p:spPr>
          <a:xfrm>
            <a:off x="7462961" y="3422470"/>
            <a:ext cx="3305303" cy="484382"/>
          </a:xfrm>
          <a:custGeom>
            <a:rect b="b" l="l" r="r" t="t"/>
            <a:pathLst>
              <a:path extrusionOk="0" h="315342" w="2062377">
                <a:moveTo>
                  <a:pt x="322089" y="0"/>
                </a:moveTo>
                <a:lnTo>
                  <a:pt x="1750406" y="0"/>
                </a:lnTo>
                <a:lnTo>
                  <a:pt x="1766928" y="0"/>
                </a:lnTo>
                <a:lnTo>
                  <a:pt x="1766928" y="16701"/>
                </a:lnTo>
                <a:lnTo>
                  <a:pt x="2062377" y="315342"/>
                </a:lnTo>
                <a:lnTo>
                  <a:pt x="1856646" y="308599"/>
                </a:lnTo>
                <a:lnTo>
                  <a:pt x="1750406" y="200674"/>
                </a:lnTo>
                <a:lnTo>
                  <a:pt x="1750406" y="198383"/>
                </a:lnTo>
                <a:lnTo>
                  <a:pt x="322089" y="198383"/>
                </a:lnTo>
                <a:lnTo>
                  <a:pt x="322089" y="200674"/>
                </a:lnTo>
                <a:lnTo>
                  <a:pt x="202359" y="308599"/>
                </a:lnTo>
                <a:lnTo>
                  <a:pt x="0" y="31365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2"/>
          <p:cNvSpPr/>
          <p:nvPr/>
        </p:nvSpPr>
        <p:spPr>
          <a:xfrm>
            <a:off x="7959892" y="3414161"/>
            <a:ext cx="2346086" cy="349990"/>
          </a:xfrm>
          <a:custGeom>
            <a:rect b="b" l="l" r="r" t="t"/>
            <a:pathLst>
              <a:path extrusionOk="0" h="113347" w="805815">
                <a:moveTo>
                  <a:pt x="0" y="0"/>
                </a:moveTo>
                <a:lnTo>
                  <a:pt x="805815" y="0"/>
                </a:lnTo>
                <a:lnTo>
                  <a:pt x="805815" y="113348"/>
                </a:lnTo>
                <a:lnTo>
                  <a:pt x="0" y="113348"/>
                </a:lnTo>
                <a:close/>
              </a:path>
            </a:pathLst>
          </a:custGeom>
          <a:solidFill>
            <a:srgbClr val="000000">
              <a:alpha val="298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2"/>
          <p:cNvSpPr/>
          <p:nvPr/>
        </p:nvSpPr>
        <p:spPr>
          <a:xfrm>
            <a:off x="7652945" y="3908493"/>
            <a:ext cx="2831287" cy="1192835"/>
          </a:xfrm>
          <a:custGeom>
            <a:rect b="b" l="l" r="r" t="t"/>
            <a:pathLst>
              <a:path extrusionOk="0" h="418147" w="992505">
                <a:moveTo>
                  <a:pt x="0" y="0"/>
                </a:moveTo>
                <a:lnTo>
                  <a:pt x="992505" y="0"/>
                </a:lnTo>
                <a:lnTo>
                  <a:pt x="992505" y="418148"/>
                </a:lnTo>
                <a:lnTo>
                  <a:pt x="0" y="41814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2"/>
          <p:cNvSpPr/>
          <p:nvPr/>
        </p:nvSpPr>
        <p:spPr>
          <a:xfrm>
            <a:off x="7867497" y="4641603"/>
            <a:ext cx="2510662" cy="48906"/>
          </a:xfrm>
          <a:custGeom>
            <a:rect b="b" l="l" r="r" t="t"/>
            <a:pathLst>
              <a:path extrusionOk="0" h="17144" w="880110">
                <a:moveTo>
                  <a:pt x="0" y="0"/>
                </a:moveTo>
                <a:lnTo>
                  <a:pt x="880110" y="0"/>
                </a:lnTo>
                <a:lnTo>
                  <a:pt x="880110" y="17145"/>
                </a:lnTo>
                <a:lnTo>
                  <a:pt x="0" y="17145"/>
                </a:lnTo>
                <a:close/>
              </a:path>
            </a:pathLst>
          </a:custGeom>
          <a:solidFill>
            <a:srgbClr val="000000">
              <a:alpha val="298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1" name="Google Shape;141;p2"/>
          <p:cNvGrpSpPr/>
          <p:nvPr/>
        </p:nvGrpSpPr>
        <p:grpSpPr>
          <a:xfrm>
            <a:off x="7557716" y="3933930"/>
            <a:ext cx="3131344" cy="1282054"/>
            <a:chOff x="5534024" y="3386071"/>
            <a:chExt cx="1098233" cy="449645"/>
          </a:xfrm>
        </p:grpSpPr>
        <p:grpSp>
          <p:nvGrpSpPr>
            <p:cNvPr id="142" name="Google Shape;142;p2"/>
            <p:cNvGrpSpPr/>
            <p:nvPr/>
          </p:nvGrpSpPr>
          <p:grpSpPr>
            <a:xfrm>
              <a:off x="6525577" y="3388994"/>
              <a:ext cx="106679" cy="446722"/>
              <a:chOff x="6525577" y="3388994"/>
              <a:chExt cx="106679" cy="446722"/>
            </a:xfrm>
          </p:grpSpPr>
          <p:sp>
            <p:nvSpPr>
              <p:cNvPr id="143" name="Google Shape;143;p2"/>
              <p:cNvSpPr/>
              <p:nvPr/>
            </p:nvSpPr>
            <p:spPr>
              <a:xfrm>
                <a:off x="6525577" y="3795712"/>
                <a:ext cx="40004" cy="40004"/>
              </a:xfrm>
              <a:custGeom>
                <a:rect b="b" l="l" r="r" t="t"/>
                <a:pathLst>
                  <a:path extrusionOk="0" h="40004" w="40004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" name="Google Shape;144;p2"/>
              <p:cNvSpPr/>
              <p:nvPr/>
            </p:nvSpPr>
            <p:spPr>
              <a:xfrm>
                <a:off x="6556057" y="3656647"/>
                <a:ext cx="40004" cy="40004"/>
              </a:xfrm>
              <a:custGeom>
                <a:rect b="b" l="l" r="r" t="t"/>
                <a:pathLst>
                  <a:path extrusionOk="0" h="40004" w="40004">
                    <a:moveTo>
                      <a:pt x="40005" y="20003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3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3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" name="Google Shape;145;p2"/>
              <p:cNvSpPr/>
              <p:nvPr/>
            </p:nvSpPr>
            <p:spPr>
              <a:xfrm>
                <a:off x="6577012" y="3518534"/>
                <a:ext cx="40004" cy="40004"/>
              </a:xfrm>
              <a:custGeom>
                <a:rect b="b" l="l" r="r" t="t"/>
                <a:pathLst>
                  <a:path extrusionOk="0" h="40004" w="40004">
                    <a:moveTo>
                      <a:pt x="40005" y="20003"/>
                    </a:moveTo>
                    <a:cubicBezTo>
                      <a:pt x="40005" y="31050"/>
                      <a:pt x="31050" y="40005"/>
                      <a:pt x="20002" y="40005"/>
                    </a:cubicBezTo>
                    <a:cubicBezTo>
                      <a:pt x="8955" y="40005"/>
                      <a:pt x="0" y="31050"/>
                      <a:pt x="0" y="20003"/>
                    </a:cubicBezTo>
                    <a:cubicBezTo>
                      <a:pt x="0" y="8955"/>
                      <a:pt x="8955" y="0"/>
                      <a:pt x="20002" y="0"/>
                    </a:cubicBezTo>
                    <a:cubicBezTo>
                      <a:pt x="31050" y="0"/>
                      <a:pt x="40005" y="8955"/>
                      <a:pt x="40005" y="20003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" name="Google Shape;146;p2"/>
              <p:cNvSpPr/>
              <p:nvPr/>
            </p:nvSpPr>
            <p:spPr>
              <a:xfrm>
                <a:off x="6592252" y="3388994"/>
                <a:ext cx="40004" cy="40005"/>
              </a:xfrm>
              <a:custGeom>
                <a:rect b="b" l="l" r="r" t="t"/>
                <a:pathLst>
                  <a:path extrusionOk="0" h="40005" w="40004">
                    <a:moveTo>
                      <a:pt x="40005" y="20003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3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3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7" name="Google Shape;147;p2"/>
            <p:cNvGrpSpPr/>
            <p:nvPr/>
          </p:nvGrpSpPr>
          <p:grpSpPr>
            <a:xfrm>
              <a:off x="5534024" y="3386071"/>
              <a:ext cx="932497" cy="449645"/>
              <a:chOff x="5534024" y="3386071"/>
              <a:chExt cx="932497" cy="449645"/>
            </a:xfrm>
          </p:grpSpPr>
          <p:sp>
            <p:nvSpPr>
              <p:cNvPr id="148" name="Google Shape;148;p2"/>
              <p:cNvSpPr/>
              <p:nvPr/>
            </p:nvSpPr>
            <p:spPr>
              <a:xfrm>
                <a:off x="5600699" y="3795712"/>
                <a:ext cx="40005" cy="40004"/>
              </a:xfrm>
              <a:custGeom>
                <a:rect b="b" l="l" r="r" t="t"/>
                <a:pathLst>
                  <a:path extrusionOk="0" h="40004" w="40005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9" name="Google Shape;149;p2"/>
              <p:cNvSpPr/>
              <p:nvPr/>
            </p:nvSpPr>
            <p:spPr>
              <a:xfrm>
                <a:off x="5782626" y="3795712"/>
                <a:ext cx="40005" cy="40004"/>
              </a:xfrm>
              <a:custGeom>
                <a:rect b="b" l="l" r="r" t="t"/>
                <a:pathLst>
                  <a:path extrusionOk="0" h="40004" w="40005">
                    <a:moveTo>
                      <a:pt x="0" y="20002"/>
                    </a:moveTo>
                    <a:cubicBezTo>
                      <a:pt x="0" y="31433"/>
                      <a:pt x="9525" y="40005"/>
                      <a:pt x="20003" y="40005"/>
                    </a:cubicBezTo>
                    <a:cubicBezTo>
                      <a:pt x="31433" y="40005"/>
                      <a:pt x="40005" y="30480"/>
                      <a:pt x="40005" y="20002"/>
                    </a:cubicBezTo>
                    <a:cubicBezTo>
                      <a:pt x="40005" y="8573"/>
                      <a:pt x="30480" y="0"/>
                      <a:pt x="20003" y="0"/>
                    </a:cubicBezTo>
                    <a:cubicBezTo>
                      <a:pt x="9525" y="0"/>
                      <a:pt x="0" y="8573"/>
                      <a:pt x="0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" name="Google Shape;150;p2"/>
              <p:cNvSpPr/>
              <p:nvPr/>
            </p:nvSpPr>
            <p:spPr>
              <a:xfrm>
                <a:off x="5964554" y="3795712"/>
                <a:ext cx="40005" cy="40004"/>
              </a:xfrm>
              <a:custGeom>
                <a:rect b="b" l="l" r="r" t="t"/>
                <a:pathLst>
                  <a:path extrusionOk="0" h="40004" w="40005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1" name="Google Shape;151;p2"/>
              <p:cNvSpPr/>
              <p:nvPr/>
            </p:nvSpPr>
            <p:spPr>
              <a:xfrm>
                <a:off x="6147434" y="3795712"/>
                <a:ext cx="40004" cy="40004"/>
              </a:xfrm>
              <a:custGeom>
                <a:rect b="b" l="l" r="r" t="t"/>
                <a:pathLst>
                  <a:path extrusionOk="0" h="40004" w="40004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2" name="Google Shape;152;p2"/>
              <p:cNvSpPr/>
              <p:nvPr/>
            </p:nvSpPr>
            <p:spPr>
              <a:xfrm>
                <a:off x="6329362" y="3795712"/>
                <a:ext cx="40004" cy="40004"/>
              </a:xfrm>
              <a:custGeom>
                <a:rect b="b" l="l" r="r" t="t"/>
                <a:pathLst>
                  <a:path extrusionOk="0" h="40004" w="40004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2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2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" name="Google Shape;153;p2"/>
              <p:cNvSpPr/>
              <p:nvPr/>
            </p:nvSpPr>
            <p:spPr>
              <a:xfrm>
                <a:off x="5696902" y="3386137"/>
                <a:ext cx="40004" cy="40005"/>
              </a:xfrm>
              <a:custGeom>
                <a:rect b="b" l="l" r="r" t="t"/>
                <a:pathLst>
                  <a:path extrusionOk="0" h="40005" w="40004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2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2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" name="Google Shape;154;p2"/>
              <p:cNvSpPr/>
              <p:nvPr/>
            </p:nvSpPr>
            <p:spPr>
              <a:xfrm>
                <a:off x="5878829" y="3386071"/>
                <a:ext cx="40005" cy="40070"/>
              </a:xfrm>
              <a:custGeom>
                <a:rect b="b" l="l" r="r" t="t"/>
                <a:pathLst>
                  <a:path extrusionOk="0" h="40070" w="40005">
                    <a:moveTo>
                      <a:pt x="0" y="20068"/>
                    </a:moveTo>
                    <a:cubicBezTo>
                      <a:pt x="0" y="31498"/>
                      <a:pt x="9525" y="40071"/>
                      <a:pt x="20002" y="40071"/>
                    </a:cubicBezTo>
                    <a:cubicBezTo>
                      <a:pt x="31432" y="40071"/>
                      <a:pt x="40005" y="30546"/>
                      <a:pt x="40005" y="20068"/>
                    </a:cubicBezTo>
                    <a:cubicBezTo>
                      <a:pt x="40005" y="8638"/>
                      <a:pt x="30480" y="66"/>
                      <a:pt x="20002" y="66"/>
                    </a:cubicBezTo>
                    <a:cubicBezTo>
                      <a:pt x="8572" y="-887"/>
                      <a:pt x="0" y="8638"/>
                      <a:pt x="0" y="20068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" name="Google Shape;155;p2"/>
              <p:cNvSpPr/>
              <p:nvPr/>
            </p:nvSpPr>
            <p:spPr>
              <a:xfrm>
                <a:off x="6056947" y="3386137"/>
                <a:ext cx="40004" cy="40005"/>
              </a:xfrm>
              <a:custGeom>
                <a:rect b="b" l="l" r="r" t="t"/>
                <a:pathLst>
                  <a:path extrusionOk="0" h="40005" w="40004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" name="Google Shape;156;p2"/>
              <p:cNvSpPr/>
              <p:nvPr/>
            </p:nvSpPr>
            <p:spPr>
              <a:xfrm>
                <a:off x="6242684" y="3386071"/>
                <a:ext cx="40004" cy="40070"/>
              </a:xfrm>
              <a:custGeom>
                <a:rect b="b" l="l" r="r" t="t"/>
                <a:pathLst>
                  <a:path extrusionOk="0" h="40070" w="40004">
                    <a:moveTo>
                      <a:pt x="0" y="20068"/>
                    </a:moveTo>
                    <a:cubicBezTo>
                      <a:pt x="0" y="31498"/>
                      <a:pt x="9525" y="40071"/>
                      <a:pt x="20002" y="40071"/>
                    </a:cubicBezTo>
                    <a:cubicBezTo>
                      <a:pt x="31432" y="40071"/>
                      <a:pt x="40005" y="30546"/>
                      <a:pt x="40005" y="20068"/>
                    </a:cubicBezTo>
                    <a:cubicBezTo>
                      <a:pt x="40005" y="8638"/>
                      <a:pt x="30480" y="66"/>
                      <a:pt x="20002" y="66"/>
                    </a:cubicBezTo>
                    <a:cubicBezTo>
                      <a:pt x="9525" y="-887"/>
                      <a:pt x="0" y="8638"/>
                      <a:pt x="0" y="20068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" name="Google Shape;157;p2"/>
              <p:cNvSpPr/>
              <p:nvPr/>
            </p:nvSpPr>
            <p:spPr>
              <a:xfrm>
                <a:off x="6426516" y="3386071"/>
                <a:ext cx="40005" cy="40070"/>
              </a:xfrm>
              <a:custGeom>
                <a:rect b="b" l="l" r="r" t="t"/>
                <a:pathLst>
                  <a:path extrusionOk="0" h="40070" w="40005">
                    <a:moveTo>
                      <a:pt x="0" y="20068"/>
                    </a:moveTo>
                    <a:cubicBezTo>
                      <a:pt x="0" y="31498"/>
                      <a:pt x="9525" y="40071"/>
                      <a:pt x="20003" y="40071"/>
                    </a:cubicBezTo>
                    <a:cubicBezTo>
                      <a:pt x="31433" y="40071"/>
                      <a:pt x="40005" y="30546"/>
                      <a:pt x="40005" y="20068"/>
                    </a:cubicBezTo>
                    <a:cubicBezTo>
                      <a:pt x="40005" y="8638"/>
                      <a:pt x="30480" y="66"/>
                      <a:pt x="20003" y="66"/>
                    </a:cubicBezTo>
                    <a:cubicBezTo>
                      <a:pt x="9525" y="-887"/>
                      <a:pt x="0" y="8638"/>
                      <a:pt x="0" y="20068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" name="Google Shape;158;p2"/>
              <p:cNvSpPr/>
              <p:nvPr/>
            </p:nvSpPr>
            <p:spPr>
              <a:xfrm>
                <a:off x="5570219" y="3656647"/>
                <a:ext cx="40005" cy="40004"/>
              </a:xfrm>
              <a:custGeom>
                <a:rect b="b" l="l" r="r" t="t"/>
                <a:pathLst>
                  <a:path extrusionOk="0" h="40004" w="40005">
                    <a:moveTo>
                      <a:pt x="40005" y="20003"/>
                    </a:moveTo>
                    <a:cubicBezTo>
                      <a:pt x="40005" y="31050"/>
                      <a:pt x="31050" y="40005"/>
                      <a:pt x="20002" y="40005"/>
                    </a:cubicBezTo>
                    <a:cubicBezTo>
                      <a:pt x="8955" y="40005"/>
                      <a:pt x="0" y="31050"/>
                      <a:pt x="0" y="20003"/>
                    </a:cubicBezTo>
                    <a:cubicBezTo>
                      <a:pt x="0" y="8955"/>
                      <a:pt x="8955" y="0"/>
                      <a:pt x="20002" y="0"/>
                    </a:cubicBezTo>
                    <a:cubicBezTo>
                      <a:pt x="31050" y="0"/>
                      <a:pt x="40005" y="8955"/>
                      <a:pt x="40005" y="20003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9" name="Google Shape;159;p2"/>
              <p:cNvSpPr/>
              <p:nvPr/>
            </p:nvSpPr>
            <p:spPr>
              <a:xfrm>
                <a:off x="5549264" y="3518468"/>
                <a:ext cx="40004" cy="40070"/>
              </a:xfrm>
              <a:custGeom>
                <a:rect b="b" l="l" r="r" t="t"/>
                <a:pathLst>
                  <a:path extrusionOk="0" h="40070" w="40004">
                    <a:moveTo>
                      <a:pt x="0" y="20068"/>
                    </a:moveTo>
                    <a:cubicBezTo>
                      <a:pt x="0" y="31498"/>
                      <a:pt x="9525" y="40071"/>
                      <a:pt x="20003" y="40071"/>
                    </a:cubicBezTo>
                    <a:cubicBezTo>
                      <a:pt x="31432" y="40071"/>
                      <a:pt x="40005" y="30546"/>
                      <a:pt x="40005" y="20068"/>
                    </a:cubicBezTo>
                    <a:cubicBezTo>
                      <a:pt x="40005" y="8638"/>
                      <a:pt x="30480" y="66"/>
                      <a:pt x="20003" y="66"/>
                    </a:cubicBezTo>
                    <a:cubicBezTo>
                      <a:pt x="9525" y="-887"/>
                      <a:pt x="0" y="8638"/>
                      <a:pt x="0" y="20068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" name="Google Shape;160;p2"/>
              <p:cNvSpPr/>
              <p:nvPr/>
            </p:nvSpPr>
            <p:spPr>
              <a:xfrm>
                <a:off x="5534024" y="3388994"/>
                <a:ext cx="40004" cy="40005"/>
              </a:xfrm>
              <a:custGeom>
                <a:rect b="b" l="l" r="r" t="t"/>
                <a:pathLst>
                  <a:path extrusionOk="0" h="40005" w="40004">
                    <a:moveTo>
                      <a:pt x="40005" y="20003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3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3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61" name="Google Shape;161;p2"/>
          <p:cNvGrpSpPr/>
          <p:nvPr/>
        </p:nvGrpSpPr>
        <p:grpSpPr>
          <a:xfrm>
            <a:off x="7561661" y="2858665"/>
            <a:ext cx="3151164" cy="1252311"/>
            <a:chOff x="2935153" y="4774738"/>
            <a:chExt cx="1744251" cy="693186"/>
          </a:xfrm>
        </p:grpSpPr>
        <p:sp>
          <p:nvSpPr>
            <p:cNvPr id="162" name="Google Shape;162;p2"/>
            <p:cNvSpPr/>
            <p:nvPr/>
          </p:nvSpPr>
          <p:spPr>
            <a:xfrm>
              <a:off x="3864474" y="4959120"/>
              <a:ext cx="321100" cy="321099"/>
            </a:xfrm>
            <a:custGeom>
              <a:rect b="b" l="l" r="r" t="t"/>
              <a:pathLst>
                <a:path extrusionOk="0" h="355788" w="355789">
                  <a:moveTo>
                    <a:pt x="34" y="181639"/>
                  </a:moveTo>
                  <a:cubicBezTo>
                    <a:pt x="-1839" y="84284"/>
                    <a:pt x="74922" y="1906"/>
                    <a:pt x="174150" y="34"/>
                  </a:cubicBezTo>
                  <a:cubicBezTo>
                    <a:pt x="271506" y="-1839"/>
                    <a:pt x="353883" y="74922"/>
                    <a:pt x="355756" y="174150"/>
                  </a:cubicBezTo>
                  <a:cubicBezTo>
                    <a:pt x="357628" y="271506"/>
                    <a:pt x="280867" y="353883"/>
                    <a:pt x="181639" y="355756"/>
                  </a:cubicBezTo>
                  <a:cubicBezTo>
                    <a:pt x="84284" y="357628"/>
                    <a:pt x="1906" y="278995"/>
                    <a:pt x="34" y="181639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3908437" y="5001392"/>
              <a:ext cx="234946" cy="234946"/>
            </a:xfrm>
            <a:custGeom>
              <a:rect b="b" l="l" r="r" t="t"/>
              <a:pathLst>
                <a:path extrusionOk="0" h="260328" w="260328">
                  <a:moveTo>
                    <a:pt x="260284" y="127357"/>
                  </a:moveTo>
                  <a:cubicBezTo>
                    <a:pt x="258412" y="54340"/>
                    <a:pt x="198501" y="-1827"/>
                    <a:pt x="127356" y="45"/>
                  </a:cubicBezTo>
                  <a:cubicBezTo>
                    <a:pt x="54340" y="1918"/>
                    <a:pt x="-1827" y="61829"/>
                    <a:pt x="45" y="132973"/>
                  </a:cubicBezTo>
                  <a:cubicBezTo>
                    <a:pt x="1918" y="204118"/>
                    <a:pt x="61829" y="262157"/>
                    <a:pt x="132973" y="260284"/>
                  </a:cubicBezTo>
                  <a:cubicBezTo>
                    <a:pt x="204118" y="260284"/>
                    <a:pt x="262157" y="200373"/>
                    <a:pt x="260284" y="127357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3894046" y="5003124"/>
              <a:ext cx="210421" cy="253830"/>
            </a:xfrm>
            <a:custGeom>
              <a:rect b="b" l="l" r="r" t="t"/>
              <a:pathLst>
                <a:path extrusionOk="0" h="281252" w="233153">
                  <a:moveTo>
                    <a:pt x="55293" y="0"/>
                  </a:moveTo>
                  <a:lnTo>
                    <a:pt x="233154" y="258367"/>
                  </a:lnTo>
                  <a:cubicBezTo>
                    <a:pt x="233154" y="258367"/>
                    <a:pt x="90865" y="329511"/>
                    <a:pt x="23465" y="220922"/>
                  </a:cubicBezTo>
                  <a:cubicBezTo>
                    <a:pt x="-43935" y="112333"/>
                    <a:pt x="55293" y="0"/>
                    <a:pt x="55293" y="0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3905095" y="5033567"/>
              <a:ext cx="11827" cy="15206"/>
            </a:xfrm>
            <a:custGeom>
              <a:rect b="b" l="l" r="r" t="t"/>
              <a:pathLst>
                <a:path extrusionOk="0" h="16849" w="13105">
                  <a:moveTo>
                    <a:pt x="13106" y="0"/>
                  </a:moveTo>
                  <a:lnTo>
                    <a:pt x="0" y="16850"/>
                  </a:lnTo>
                </a:path>
              </a:pathLst>
            </a:custGeom>
            <a:noFill/>
            <a:ln cap="rnd" cmpd="sng" w="199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4128347" y="5158724"/>
              <a:ext cx="30413" cy="50690"/>
            </a:xfrm>
            <a:custGeom>
              <a:rect b="b" l="l" r="r" t="t"/>
              <a:pathLst>
                <a:path extrusionOk="0" h="56166" w="33699">
                  <a:moveTo>
                    <a:pt x="33700" y="0"/>
                  </a:moveTo>
                  <a:cubicBezTo>
                    <a:pt x="33700" y="0"/>
                    <a:pt x="29956" y="33700"/>
                    <a:pt x="0" y="56167"/>
                  </a:cubicBezTo>
                </a:path>
              </a:pathLst>
            </a:custGeom>
            <a:noFill/>
            <a:ln cap="rnd" cmpd="sng" w="199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3063750" y="4978680"/>
              <a:ext cx="320880" cy="320880"/>
            </a:xfrm>
            <a:custGeom>
              <a:rect b="b" l="l" r="r" t="t"/>
              <a:pathLst>
                <a:path extrusionOk="0" h="355546" w="355546">
                  <a:moveTo>
                    <a:pt x="332232" y="264832"/>
                  </a:moveTo>
                  <a:cubicBezTo>
                    <a:pt x="283554" y="350954"/>
                    <a:pt x="174965" y="380910"/>
                    <a:pt x="90715" y="332232"/>
                  </a:cubicBezTo>
                  <a:cubicBezTo>
                    <a:pt x="4593" y="283554"/>
                    <a:pt x="-25363" y="174965"/>
                    <a:pt x="23315" y="90715"/>
                  </a:cubicBezTo>
                  <a:cubicBezTo>
                    <a:pt x="71993" y="4593"/>
                    <a:pt x="180582" y="-25363"/>
                    <a:pt x="264832" y="23315"/>
                  </a:cubicBezTo>
                  <a:cubicBezTo>
                    <a:pt x="350954" y="70121"/>
                    <a:pt x="380910" y="178710"/>
                    <a:pt x="332232" y="264832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3106779" y="5020017"/>
              <a:ext cx="236652" cy="236595"/>
            </a:xfrm>
            <a:custGeom>
              <a:rect b="b" l="l" r="r" t="t"/>
              <a:pathLst>
                <a:path extrusionOk="0" h="262155" w="262218">
                  <a:moveTo>
                    <a:pt x="16872" y="67422"/>
                  </a:moveTo>
                  <a:cubicBezTo>
                    <a:pt x="-18700" y="131078"/>
                    <a:pt x="3767" y="209711"/>
                    <a:pt x="67422" y="245283"/>
                  </a:cubicBezTo>
                  <a:cubicBezTo>
                    <a:pt x="131078" y="280855"/>
                    <a:pt x="209711" y="258389"/>
                    <a:pt x="245283" y="194733"/>
                  </a:cubicBezTo>
                  <a:cubicBezTo>
                    <a:pt x="280856" y="131078"/>
                    <a:pt x="258389" y="52444"/>
                    <a:pt x="196606" y="16872"/>
                  </a:cubicBezTo>
                  <a:cubicBezTo>
                    <a:pt x="131078" y="-18700"/>
                    <a:pt x="52444" y="3767"/>
                    <a:pt x="16872" y="67422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3213351" y="4996360"/>
              <a:ext cx="145457" cy="282177"/>
            </a:xfrm>
            <a:custGeom>
              <a:rect b="b" l="l" r="r" t="t"/>
              <a:pathLst>
                <a:path extrusionOk="0" h="312661" w="161171">
                  <a:moveTo>
                    <a:pt x="22467" y="312661"/>
                  </a:moveTo>
                  <a:lnTo>
                    <a:pt x="0" y="0"/>
                  </a:lnTo>
                  <a:cubicBezTo>
                    <a:pt x="0" y="0"/>
                    <a:pt x="159139" y="11233"/>
                    <a:pt x="161011" y="138544"/>
                  </a:cubicBezTo>
                  <a:cubicBezTo>
                    <a:pt x="166628" y="267728"/>
                    <a:pt x="22467" y="312661"/>
                    <a:pt x="22467" y="3126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3272547" y="5260203"/>
              <a:ext cx="18586" cy="6758"/>
            </a:xfrm>
            <a:custGeom>
              <a:rect b="b" l="l" r="r" t="t"/>
              <a:pathLst>
                <a:path extrusionOk="0" h="7488" w="20594">
                  <a:moveTo>
                    <a:pt x="0" y="7489"/>
                  </a:moveTo>
                  <a:lnTo>
                    <a:pt x="20594" y="0"/>
                  </a:lnTo>
                </a:path>
              </a:pathLst>
            </a:custGeom>
            <a:noFill/>
            <a:ln cap="rnd" cmpd="sng" w="199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3128786" y="5006507"/>
              <a:ext cx="52379" cy="28724"/>
            </a:xfrm>
            <a:custGeom>
              <a:rect b="b" l="l" r="r" t="t"/>
              <a:pathLst>
                <a:path extrusionOk="0" h="31827" w="58038">
                  <a:moveTo>
                    <a:pt x="0" y="31828"/>
                  </a:moveTo>
                  <a:cubicBezTo>
                    <a:pt x="0" y="31828"/>
                    <a:pt x="20594" y="3744"/>
                    <a:pt x="58039" y="0"/>
                  </a:cubicBezTo>
                </a:path>
              </a:pathLst>
            </a:custGeom>
            <a:noFill/>
            <a:ln cap="rnd" cmpd="sng" w="199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3324781" y="4911521"/>
              <a:ext cx="321432" cy="321508"/>
            </a:xfrm>
            <a:custGeom>
              <a:rect b="b" l="l" r="r" t="t"/>
              <a:pathLst>
                <a:path extrusionOk="0" h="356241" w="356157">
                  <a:moveTo>
                    <a:pt x="215523" y="4046"/>
                  </a:moveTo>
                  <a:cubicBezTo>
                    <a:pt x="311007" y="24641"/>
                    <a:pt x="372790" y="118252"/>
                    <a:pt x="352195" y="215607"/>
                  </a:cubicBezTo>
                  <a:cubicBezTo>
                    <a:pt x="331601" y="311091"/>
                    <a:pt x="237990" y="372874"/>
                    <a:pt x="140634" y="352280"/>
                  </a:cubicBezTo>
                  <a:cubicBezTo>
                    <a:pt x="45151" y="331685"/>
                    <a:pt x="-16632" y="238074"/>
                    <a:pt x="3962" y="140719"/>
                  </a:cubicBezTo>
                  <a:cubicBezTo>
                    <a:pt x="24557" y="43363"/>
                    <a:pt x="120040" y="-16548"/>
                    <a:pt x="215523" y="4046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3366901" y="4953167"/>
              <a:ext cx="236132" cy="236681"/>
            </a:xfrm>
            <a:custGeom>
              <a:rect b="b" l="l" r="r" t="t"/>
              <a:pathLst>
                <a:path extrusionOk="0" h="262250" w="261642">
                  <a:moveTo>
                    <a:pt x="103371" y="259372"/>
                  </a:moveTo>
                  <a:cubicBezTo>
                    <a:pt x="174515" y="274350"/>
                    <a:pt x="243787" y="229417"/>
                    <a:pt x="258765" y="158272"/>
                  </a:cubicBezTo>
                  <a:cubicBezTo>
                    <a:pt x="273743" y="87128"/>
                    <a:pt x="228809" y="17856"/>
                    <a:pt x="157665" y="2878"/>
                  </a:cubicBezTo>
                  <a:cubicBezTo>
                    <a:pt x="86521" y="-12100"/>
                    <a:pt x="17248" y="32833"/>
                    <a:pt x="2271" y="103978"/>
                  </a:cubicBezTo>
                  <a:cubicBezTo>
                    <a:pt x="-10835" y="175122"/>
                    <a:pt x="34098" y="244395"/>
                    <a:pt x="103371" y="259372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3348821" y="4938026"/>
              <a:ext cx="268494" cy="185003"/>
            </a:xfrm>
            <a:custGeom>
              <a:rect b="b" l="l" r="r" t="t"/>
              <a:pathLst>
                <a:path extrusionOk="0" h="204989" w="297500">
                  <a:moveTo>
                    <a:pt x="297501" y="90784"/>
                  </a:moveTo>
                  <a:lnTo>
                    <a:pt x="5434" y="204989"/>
                  </a:lnTo>
                  <a:cubicBezTo>
                    <a:pt x="5434" y="204989"/>
                    <a:pt x="-32010" y="51467"/>
                    <a:pt x="89684" y="8406"/>
                  </a:cubicBezTo>
                  <a:cubicBezTo>
                    <a:pt x="209506" y="-32783"/>
                    <a:pt x="297501" y="90784"/>
                    <a:pt x="297501" y="90784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3580365" y="4972680"/>
              <a:ext cx="13517" cy="13517"/>
            </a:xfrm>
            <a:custGeom>
              <a:rect b="b" l="l" r="r" t="t"/>
              <a:pathLst>
                <a:path extrusionOk="0" h="14977" w="14977">
                  <a:moveTo>
                    <a:pt x="14978" y="14978"/>
                  </a:moveTo>
                  <a:lnTo>
                    <a:pt x="0" y="0"/>
                  </a:lnTo>
                </a:path>
              </a:pathLst>
            </a:custGeom>
            <a:noFill/>
            <a:ln cap="rnd" cmpd="sng" w="199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3374026" y="5150268"/>
              <a:ext cx="42242" cy="42242"/>
            </a:xfrm>
            <a:custGeom>
              <a:rect b="b" l="l" r="r" t="t"/>
              <a:pathLst>
                <a:path extrusionOk="0" h="46805" w="46805">
                  <a:moveTo>
                    <a:pt x="46806" y="46806"/>
                  </a:moveTo>
                  <a:cubicBezTo>
                    <a:pt x="46806" y="46806"/>
                    <a:pt x="14978" y="35572"/>
                    <a:pt x="0" y="0"/>
                  </a:cubicBezTo>
                </a:path>
              </a:pathLst>
            </a:custGeom>
            <a:noFill/>
            <a:ln cap="rnd" cmpd="sng" w="199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3241248" y="5118969"/>
              <a:ext cx="321058" cy="321058"/>
            </a:xfrm>
            <a:custGeom>
              <a:rect b="b" l="l" r="r" t="t"/>
              <a:pathLst>
                <a:path extrusionOk="0" h="355743" w="355743">
                  <a:moveTo>
                    <a:pt x="8436" y="124514"/>
                  </a:moveTo>
                  <a:cubicBezTo>
                    <a:pt x="38391" y="30902"/>
                    <a:pt x="137619" y="-21520"/>
                    <a:pt x="231230" y="8436"/>
                  </a:cubicBezTo>
                  <a:cubicBezTo>
                    <a:pt x="324841" y="38391"/>
                    <a:pt x="377264" y="137619"/>
                    <a:pt x="347308" y="231230"/>
                  </a:cubicBezTo>
                  <a:cubicBezTo>
                    <a:pt x="317352" y="324841"/>
                    <a:pt x="218125" y="377264"/>
                    <a:pt x="124514" y="347308"/>
                  </a:cubicBezTo>
                  <a:cubicBezTo>
                    <a:pt x="30902" y="319225"/>
                    <a:pt x="-21520" y="218125"/>
                    <a:pt x="8436" y="124514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3283726" y="5161447"/>
              <a:ext cx="236182" cy="236337"/>
            </a:xfrm>
            <a:custGeom>
              <a:rect b="b" l="l" r="r" t="t"/>
              <a:pathLst>
                <a:path extrusionOk="0" h="261869" w="261698">
                  <a:moveTo>
                    <a:pt x="255352" y="171102"/>
                  </a:moveTo>
                  <a:cubicBezTo>
                    <a:pt x="277819" y="101830"/>
                    <a:pt x="238502" y="28813"/>
                    <a:pt x="171102" y="6347"/>
                  </a:cubicBezTo>
                  <a:cubicBezTo>
                    <a:pt x="101830" y="-16120"/>
                    <a:pt x="28813" y="23197"/>
                    <a:pt x="6347" y="90597"/>
                  </a:cubicBezTo>
                  <a:cubicBezTo>
                    <a:pt x="-16120" y="157997"/>
                    <a:pt x="23197" y="232885"/>
                    <a:pt x="90597" y="255352"/>
                  </a:cubicBezTo>
                  <a:cubicBezTo>
                    <a:pt x="159869" y="277819"/>
                    <a:pt x="234758" y="240374"/>
                    <a:pt x="255352" y="171102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3268526" y="5145194"/>
              <a:ext cx="172985" cy="273448"/>
            </a:xfrm>
            <a:custGeom>
              <a:rect b="b" l="l" r="r" t="t"/>
              <a:pathLst>
                <a:path extrusionOk="0" h="302990" w="191673">
                  <a:moveTo>
                    <a:pt x="105551" y="0"/>
                  </a:moveTo>
                  <a:lnTo>
                    <a:pt x="191673" y="301428"/>
                  </a:lnTo>
                  <a:cubicBezTo>
                    <a:pt x="191673" y="301428"/>
                    <a:pt x="34407" y="323894"/>
                    <a:pt x="4451" y="198455"/>
                  </a:cubicBezTo>
                  <a:cubicBezTo>
                    <a:pt x="-25505" y="73017"/>
                    <a:pt x="105551" y="0"/>
                    <a:pt x="105551" y="0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3311447" y="5163799"/>
              <a:ext cx="16897" cy="11827"/>
            </a:xfrm>
            <a:custGeom>
              <a:rect b="b" l="l" r="r" t="t"/>
              <a:pathLst>
                <a:path extrusionOk="0" h="13105" w="18722">
                  <a:moveTo>
                    <a:pt x="18722" y="0"/>
                  </a:moveTo>
                  <a:lnTo>
                    <a:pt x="0" y="13106"/>
                  </a:lnTo>
                </a:path>
              </a:pathLst>
            </a:custGeom>
            <a:noFill/>
            <a:ln cap="rnd" cmpd="sng" w="199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3470430" y="5361682"/>
              <a:ext cx="45620" cy="38863"/>
            </a:xfrm>
            <a:custGeom>
              <a:rect b="b" l="l" r="r" t="t"/>
              <a:pathLst>
                <a:path extrusionOk="0" h="43061" w="50549">
                  <a:moveTo>
                    <a:pt x="50550" y="0"/>
                  </a:moveTo>
                  <a:cubicBezTo>
                    <a:pt x="50550" y="0"/>
                    <a:pt x="35572" y="29956"/>
                    <a:pt x="0" y="43061"/>
                  </a:cubicBezTo>
                </a:path>
              </a:pathLst>
            </a:custGeom>
            <a:noFill/>
            <a:ln cap="rnd" cmpd="sng" w="199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3605737" y="4949006"/>
              <a:ext cx="321032" cy="321032"/>
            </a:xfrm>
            <a:custGeom>
              <a:rect b="b" l="l" r="r" t="t"/>
              <a:pathLst>
                <a:path extrusionOk="0" h="355714" w="355714">
                  <a:moveTo>
                    <a:pt x="312657" y="293935"/>
                  </a:moveTo>
                  <a:cubicBezTo>
                    <a:pt x="249002" y="368824"/>
                    <a:pt x="136669" y="376313"/>
                    <a:pt x="61780" y="312657"/>
                  </a:cubicBezTo>
                  <a:cubicBezTo>
                    <a:pt x="-13109" y="249002"/>
                    <a:pt x="-20598" y="136669"/>
                    <a:pt x="43058" y="61780"/>
                  </a:cubicBezTo>
                  <a:cubicBezTo>
                    <a:pt x="106713" y="-13109"/>
                    <a:pt x="219046" y="-20598"/>
                    <a:pt x="293935" y="43058"/>
                  </a:cubicBezTo>
                  <a:cubicBezTo>
                    <a:pt x="368824" y="106713"/>
                    <a:pt x="376313" y="219046"/>
                    <a:pt x="312657" y="293935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3649837" y="4991415"/>
              <a:ext cx="236296" cy="236296"/>
            </a:xfrm>
            <a:custGeom>
              <a:rect b="b" l="l" r="r" t="t"/>
              <a:pathLst>
                <a:path extrusionOk="0" h="261824" w="261824">
                  <a:moveTo>
                    <a:pt x="31684" y="44790"/>
                  </a:moveTo>
                  <a:cubicBezTo>
                    <a:pt x="-15121" y="99084"/>
                    <a:pt x="-9505" y="181462"/>
                    <a:pt x="44790" y="230140"/>
                  </a:cubicBezTo>
                  <a:cubicBezTo>
                    <a:pt x="99084" y="276946"/>
                    <a:pt x="181462" y="271329"/>
                    <a:pt x="230140" y="217034"/>
                  </a:cubicBezTo>
                  <a:cubicBezTo>
                    <a:pt x="276945" y="162740"/>
                    <a:pt x="271329" y="80362"/>
                    <a:pt x="217034" y="31684"/>
                  </a:cubicBezTo>
                  <a:cubicBezTo>
                    <a:pt x="160868" y="-15121"/>
                    <a:pt x="78490" y="-9505"/>
                    <a:pt x="31684" y="44790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3749495" y="4969298"/>
              <a:ext cx="155787" cy="280486"/>
            </a:xfrm>
            <a:custGeom>
              <a:rect b="b" l="l" r="r" t="t"/>
              <a:pathLst>
                <a:path extrusionOk="0" h="310788" w="172617">
                  <a:moveTo>
                    <a:pt x="0" y="310789"/>
                  </a:moveTo>
                  <a:lnTo>
                    <a:pt x="39317" y="0"/>
                  </a:lnTo>
                  <a:cubicBezTo>
                    <a:pt x="39317" y="0"/>
                    <a:pt x="192839" y="41189"/>
                    <a:pt x="170372" y="168500"/>
                  </a:cubicBezTo>
                  <a:cubicBezTo>
                    <a:pt x="149778" y="293939"/>
                    <a:pt x="0" y="310789"/>
                    <a:pt x="0" y="310789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3790086" y="5241599"/>
              <a:ext cx="18586" cy="3379"/>
            </a:xfrm>
            <a:custGeom>
              <a:rect b="b" l="l" r="r" t="t"/>
              <a:pathLst>
                <a:path extrusionOk="0" h="3744" w="20594">
                  <a:moveTo>
                    <a:pt x="0" y="3744"/>
                  </a:moveTo>
                  <a:lnTo>
                    <a:pt x="20594" y="0"/>
                  </a:lnTo>
                </a:path>
              </a:pathLst>
            </a:custGeom>
            <a:noFill/>
            <a:ln cap="rnd" cmpd="sng" w="199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3693682" y="4972301"/>
              <a:ext cx="57449" cy="17277"/>
            </a:xfrm>
            <a:custGeom>
              <a:rect b="b" l="l" r="r" t="t"/>
              <a:pathLst>
                <a:path extrusionOk="0" h="19143" w="63655">
                  <a:moveTo>
                    <a:pt x="0" y="19143"/>
                  </a:moveTo>
                  <a:cubicBezTo>
                    <a:pt x="0" y="19143"/>
                    <a:pt x="24339" y="-3323"/>
                    <a:pt x="63656" y="421"/>
                  </a:cubicBezTo>
                </a:path>
              </a:pathLst>
            </a:custGeom>
            <a:noFill/>
            <a:ln cap="rnd" cmpd="sng" w="199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3158382" y="5036389"/>
              <a:ext cx="273733" cy="288369"/>
            </a:xfrm>
            <a:custGeom>
              <a:rect b="b" l="l" r="r" t="t"/>
              <a:pathLst>
                <a:path extrusionOk="0" h="319522" w="303305">
                  <a:moveTo>
                    <a:pt x="135739" y="315156"/>
                  </a:moveTo>
                  <a:cubicBezTo>
                    <a:pt x="53361" y="296433"/>
                    <a:pt x="-8422" y="210311"/>
                    <a:pt x="939" y="124189"/>
                  </a:cubicBezTo>
                  <a:cubicBezTo>
                    <a:pt x="10300" y="38067"/>
                    <a:pt x="83317" y="-16228"/>
                    <a:pt x="167566" y="4367"/>
                  </a:cubicBezTo>
                  <a:cubicBezTo>
                    <a:pt x="249944" y="23089"/>
                    <a:pt x="311728" y="109211"/>
                    <a:pt x="302366" y="195333"/>
                  </a:cubicBezTo>
                  <a:cubicBezTo>
                    <a:pt x="293005" y="281456"/>
                    <a:pt x="218116" y="335750"/>
                    <a:pt x="135739" y="315156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3180369" y="5016093"/>
              <a:ext cx="273733" cy="287764"/>
            </a:xfrm>
            <a:custGeom>
              <a:rect b="b" l="l" r="r" t="t"/>
              <a:pathLst>
                <a:path extrusionOk="0" h="318852" w="303305">
                  <a:moveTo>
                    <a:pt x="135739" y="315156"/>
                  </a:moveTo>
                  <a:cubicBezTo>
                    <a:pt x="53361" y="296433"/>
                    <a:pt x="-8422" y="210311"/>
                    <a:pt x="939" y="124189"/>
                  </a:cubicBezTo>
                  <a:cubicBezTo>
                    <a:pt x="10300" y="38067"/>
                    <a:pt x="83316" y="-16228"/>
                    <a:pt x="167566" y="4367"/>
                  </a:cubicBezTo>
                  <a:cubicBezTo>
                    <a:pt x="249944" y="23089"/>
                    <a:pt x="311727" y="109211"/>
                    <a:pt x="302366" y="195333"/>
                  </a:cubicBezTo>
                  <a:cubicBezTo>
                    <a:pt x="293005" y="279583"/>
                    <a:pt x="218116" y="333878"/>
                    <a:pt x="135739" y="315156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3216290" y="5052768"/>
              <a:ext cx="200562" cy="211710"/>
            </a:xfrm>
            <a:custGeom>
              <a:rect b="b" l="l" r="r" t="t"/>
              <a:pathLst>
                <a:path extrusionOk="0" h="234582" w="222229">
                  <a:moveTo>
                    <a:pt x="122186" y="3086"/>
                  </a:moveTo>
                  <a:cubicBezTo>
                    <a:pt x="60403" y="-11892"/>
                    <a:pt x="6109" y="29297"/>
                    <a:pt x="492" y="91080"/>
                  </a:cubicBezTo>
                  <a:cubicBezTo>
                    <a:pt x="-5125" y="154736"/>
                    <a:pt x="37936" y="216519"/>
                    <a:pt x="99720" y="231497"/>
                  </a:cubicBezTo>
                  <a:cubicBezTo>
                    <a:pt x="161503" y="246475"/>
                    <a:pt x="215797" y="205286"/>
                    <a:pt x="221414" y="143502"/>
                  </a:cubicBezTo>
                  <a:cubicBezTo>
                    <a:pt x="228903" y="81719"/>
                    <a:pt x="183970" y="18063"/>
                    <a:pt x="122186" y="308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3209969" y="5114751"/>
              <a:ext cx="223748" cy="164037"/>
            </a:xfrm>
            <a:custGeom>
              <a:rect b="b" l="l" r="r" t="t"/>
              <a:pathLst>
                <a:path extrusionOk="0" h="181758" w="247920">
                  <a:moveTo>
                    <a:pt x="0" y="99228"/>
                  </a:moveTo>
                  <a:lnTo>
                    <a:pt x="237772" y="0"/>
                  </a:lnTo>
                  <a:cubicBezTo>
                    <a:pt x="237772" y="0"/>
                    <a:pt x="282705" y="138544"/>
                    <a:pt x="183478" y="174117"/>
                  </a:cubicBezTo>
                  <a:cubicBezTo>
                    <a:pt x="84250" y="211561"/>
                    <a:pt x="0" y="99228"/>
                    <a:pt x="0" y="99228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3231956" y="5234834"/>
              <a:ext cx="11827" cy="13517"/>
            </a:xfrm>
            <a:custGeom>
              <a:rect b="b" l="l" r="r" t="t"/>
              <a:pathLst>
                <a:path extrusionOk="0" h="14977" w="13105">
                  <a:moveTo>
                    <a:pt x="0" y="0"/>
                  </a:moveTo>
                  <a:lnTo>
                    <a:pt x="13106" y="14978"/>
                  </a:lnTo>
                </a:path>
              </a:pathLst>
            </a:custGeom>
            <a:noFill/>
            <a:ln cap="rnd" cmpd="sng" w="1737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3363878" y="5052173"/>
              <a:ext cx="40552" cy="38863"/>
            </a:xfrm>
            <a:custGeom>
              <a:rect b="b" l="l" r="r" t="t"/>
              <a:pathLst>
                <a:path extrusionOk="0" h="43061" w="44933">
                  <a:moveTo>
                    <a:pt x="0" y="0"/>
                  </a:moveTo>
                  <a:cubicBezTo>
                    <a:pt x="0" y="0"/>
                    <a:pt x="28083" y="11233"/>
                    <a:pt x="44933" y="43061"/>
                  </a:cubicBezTo>
                </a:path>
              </a:pathLst>
            </a:custGeom>
            <a:noFill/>
            <a:ln cap="rnd" cmpd="sng" w="1737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4162540" y="4946087"/>
              <a:ext cx="285954" cy="274485"/>
            </a:xfrm>
            <a:custGeom>
              <a:rect b="b" l="l" r="r" t="t"/>
              <a:pathLst>
                <a:path extrusionOk="0" h="304138" w="316846">
                  <a:moveTo>
                    <a:pt x="198050" y="302783"/>
                  </a:moveTo>
                  <a:cubicBezTo>
                    <a:pt x="113800" y="314016"/>
                    <a:pt x="27677" y="254105"/>
                    <a:pt x="5211" y="171727"/>
                  </a:cubicBezTo>
                  <a:cubicBezTo>
                    <a:pt x="-17256" y="87477"/>
                    <a:pt x="35166" y="12589"/>
                    <a:pt x="119416" y="1355"/>
                  </a:cubicBezTo>
                  <a:cubicBezTo>
                    <a:pt x="203666" y="-9878"/>
                    <a:pt x="289788" y="50033"/>
                    <a:pt x="312255" y="132411"/>
                  </a:cubicBezTo>
                  <a:cubicBezTo>
                    <a:pt x="332849" y="216661"/>
                    <a:pt x="282299" y="291550"/>
                    <a:pt x="198050" y="302783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4174380" y="4919026"/>
              <a:ext cx="286620" cy="274485"/>
            </a:xfrm>
            <a:custGeom>
              <a:rect b="b" l="l" r="r" t="t"/>
              <a:pathLst>
                <a:path extrusionOk="0" h="304138" w="317584">
                  <a:moveTo>
                    <a:pt x="198049" y="302783"/>
                  </a:moveTo>
                  <a:cubicBezTo>
                    <a:pt x="113799" y="314016"/>
                    <a:pt x="27677" y="254105"/>
                    <a:pt x="5211" y="171727"/>
                  </a:cubicBezTo>
                  <a:cubicBezTo>
                    <a:pt x="-17256" y="87477"/>
                    <a:pt x="35166" y="12589"/>
                    <a:pt x="119416" y="1355"/>
                  </a:cubicBezTo>
                  <a:cubicBezTo>
                    <a:pt x="203666" y="-9878"/>
                    <a:pt x="289788" y="50033"/>
                    <a:pt x="312255" y="132411"/>
                  </a:cubicBezTo>
                  <a:cubicBezTo>
                    <a:pt x="334722" y="216661"/>
                    <a:pt x="284172" y="291550"/>
                    <a:pt x="198049" y="302783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Google Shape;195;p2"/>
            <p:cNvSpPr/>
            <p:nvPr/>
          </p:nvSpPr>
          <p:spPr>
            <a:xfrm>
              <a:off x="4213318" y="4955005"/>
              <a:ext cx="210401" cy="202598"/>
            </a:xfrm>
            <a:custGeom>
              <a:rect b="b" l="l" r="r" t="t"/>
              <a:pathLst>
                <a:path extrusionOk="0" h="224485" w="233131">
                  <a:moveTo>
                    <a:pt x="87546" y="846"/>
                  </a:moveTo>
                  <a:cubicBezTo>
                    <a:pt x="25763" y="8334"/>
                    <a:pt x="-11681" y="64501"/>
                    <a:pt x="3296" y="126284"/>
                  </a:cubicBezTo>
                  <a:cubicBezTo>
                    <a:pt x="20146" y="188068"/>
                    <a:pt x="83802" y="231129"/>
                    <a:pt x="145585" y="223640"/>
                  </a:cubicBezTo>
                  <a:cubicBezTo>
                    <a:pt x="207369" y="216151"/>
                    <a:pt x="244813" y="159984"/>
                    <a:pt x="229835" y="98201"/>
                  </a:cubicBezTo>
                  <a:cubicBezTo>
                    <a:pt x="212985" y="36418"/>
                    <a:pt x="149330" y="-6643"/>
                    <a:pt x="87546" y="84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2"/>
            <p:cNvSpPr/>
            <p:nvPr/>
          </p:nvSpPr>
          <p:spPr>
            <a:xfrm>
              <a:off x="4233209" y="4976064"/>
              <a:ext cx="208217" cy="190975"/>
            </a:xfrm>
            <a:custGeom>
              <a:rect b="b" l="l" r="r" t="t"/>
              <a:pathLst>
                <a:path extrusionOk="0" h="211607" w="230711">
                  <a:moveTo>
                    <a:pt x="0" y="175989"/>
                  </a:moveTo>
                  <a:lnTo>
                    <a:pt x="187222" y="0"/>
                  </a:lnTo>
                  <a:cubicBezTo>
                    <a:pt x="187222" y="0"/>
                    <a:pt x="277089" y="114206"/>
                    <a:pt x="198455" y="183478"/>
                  </a:cubicBezTo>
                  <a:cubicBezTo>
                    <a:pt x="117950" y="250878"/>
                    <a:pt x="0" y="175989"/>
                    <a:pt x="0" y="175989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4265344" y="5155342"/>
              <a:ext cx="16897" cy="8448"/>
            </a:xfrm>
            <a:custGeom>
              <a:rect b="b" l="l" r="r" t="t"/>
              <a:pathLst>
                <a:path extrusionOk="0" h="9361" w="18722">
                  <a:moveTo>
                    <a:pt x="0" y="0"/>
                  </a:moveTo>
                  <a:lnTo>
                    <a:pt x="18722" y="9361"/>
                  </a:lnTo>
                </a:path>
              </a:pathLst>
            </a:custGeom>
            <a:noFill/>
            <a:ln cap="rnd" cmpd="sng" w="1737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2"/>
            <p:cNvSpPr/>
            <p:nvPr/>
          </p:nvSpPr>
          <p:spPr>
            <a:xfrm>
              <a:off x="4324540" y="4937164"/>
              <a:ext cx="50690" cy="21965"/>
            </a:xfrm>
            <a:custGeom>
              <a:rect b="b" l="l" r="r" t="t"/>
              <a:pathLst>
                <a:path extrusionOk="0" h="24338" w="56166">
                  <a:moveTo>
                    <a:pt x="0" y="0"/>
                  </a:moveTo>
                  <a:cubicBezTo>
                    <a:pt x="0" y="0"/>
                    <a:pt x="29956" y="0"/>
                    <a:pt x="56167" y="24339"/>
                  </a:cubicBezTo>
                </a:path>
              </a:pathLst>
            </a:custGeom>
            <a:noFill/>
            <a:ln cap="rnd" cmpd="sng" w="1737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2"/>
            <p:cNvSpPr/>
            <p:nvPr/>
          </p:nvSpPr>
          <p:spPr>
            <a:xfrm>
              <a:off x="4358365" y="5146885"/>
              <a:ext cx="321039" cy="321039"/>
            </a:xfrm>
            <a:custGeom>
              <a:rect b="b" l="l" r="r" t="t"/>
              <a:pathLst>
                <a:path extrusionOk="0" h="355722" w="355722">
                  <a:moveTo>
                    <a:pt x="177861" y="355722"/>
                  </a:moveTo>
                  <a:cubicBezTo>
                    <a:pt x="80506" y="355722"/>
                    <a:pt x="0" y="275217"/>
                    <a:pt x="0" y="177861"/>
                  </a:cubicBezTo>
                  <a:cubicBezTo>
                    <a:pt x="0" y="80506"/>
                    <a:pt x="80506" y="0"/>
                    <a:pt x="177861" y="0"/>
                  </a:cubicBezTo>
                  <a:cubicBezTo>
                    <a:pt x="275217" y="0"/>
                    <a:pt x="355722" y="80506"/>
                    <a:pt x="355722" y="177861"/>
                  </a:cubicBezTo>
                  <a:cubicBezTo>
                    <a:pt x="355722" y="277089"/>
                    <a:pt x="275217" y="355722"/>
                    <a:pt x="177861" y="355722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2"/>
            <p:cNvSpPr/>
            <p:nvPr/>
          </p:nvSpPr>
          <p:spPr>
            <a:xfrm>
              <a:off x="4400647" y="5190859"/>
              <a:ext cx="236555" cy="236555"/>
            </a:xfrm>
            <a:custGeom>
              <a:rect b="b" l="l" r="r" t="t"/>
              <a:pathLst>
                <a:path extrusionOk="0" h="262111" w="262111">
                  <a:moveTo>
                    <a:pt x="131056" y="0"/>
                  </a:moveTo>
                  <a:cubicBezTo>
                    <a:pt x="58039" y="0"/>
                    <a:pt x="0" y="58039"/>
                    <a:pt x="0" y="131056"/>
                  </a:cubicBezTo>
                  <a:cubicBezTo>
                    <a:pt x="0" y="204072"/>
                    <a:pt x="58039" y="262111"/>
                    <a:pt x="131056" y="262111"/>
                  </a:cubicBezTo>
                  <a:cubicBezTo>
                    <a:pt x="204072" y="262111"/>
                    <a:pt x="262111" y="204072"/>
                    <a:pt x="262111" y="131056"/>
                  </a:cubicBezTo>
                  <a:cubicBezTo>
                    <a:pt x="262111" y="58039"/>
                    <a:pt x="202200" y="0"/>
                    <a:pt x="131056" y="0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2"/>
            <p:cNvSpPr/>
            <p:nvPr/>
          </p:nvSpPr>
          <p:spPr>
            <a:xfrm>
              <a:off x="4400647" y="5229759"/>
              <a:ext cx="255213" cy="208933"/>
            </a:xfrm>
            <a:custGeom>
              <a:rect b="b" l="l" r="r" t="t"/>
              <a:pathLst>
                <a:path extrusionOk="0" h="231505" w="282785">
                  <a:moveTo>
                    <a:pt x="0" y="172244"/>
                  </a:moveTo>
                  <a:lnTo>
                    <a:pt x="262111" y="0"/>
                  </a:lnTo>
                  <a:cubicBezTo>
                    <a:pt x="262111" y="0"/>
                    <a:pt x="329511" y="144161"/>
                    <a:pt x="220922" y="209689"/>
                  </a:cubicBezTo>
                  <a:cubicBezTo>
                    <a:pt x="110461" y="275217"/>
                    <a:pt x="0" y="172244"/>
                    <a:pt x="0" y="172244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2"/>
            <p:cNvSpPr/>
            <p:nvPr/>
          </p:nvSpPr>
          <p:spPr>
            <a:xfrm>
              <a:off x="4429400" y="5414111"/>
              <a:ext cx="16897" cy="11827"/>
            </a:xfrm>
            <a:custGeom>
              <a:rect b="b" l="l" r="r" t="t"/>
              <a:pathLst>
                <a:path extrusionOk="0" h="13105" w="18722">
                  <a:moveTo>
                    <a:pt x="0" y="0"/>
                  </a:moveTo>
                  <a:lnTo>
                    <a:pt x="18722" y="13105"/>
                  </a:lnTo>
                </a:path>
              </a:pathLst>
            </a:custGeom>
            <a:noFill/>
            <a:ln cap="rnd" cmpd="sng" w="199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2"/>
            <p:cNvSpPr/>
            <p:nvPr/>
          </p:nvSpPr>
          <p:spPr>
            <a:xfrm>
              <a:off x="4561322" y="5175638"/>
              <a:ext cx="50690" cy="32104"/>
            </a:xfrm>
            <a:custGeom>
              <a:rect b="b" l="l" r="r" t="t"/>
              <a:pathLst>
                <a:path extrusionOk="0" h="35572" w="56166">
                  <a:moveTo>
                    <a:pt x="0" y="0"/>
                  </a:moveTo>
                  <a:cubicBezTo>
                    <a:pt x="0" y="0"/>
                    <a:pt x="33700" y="3744"/>
                    <a:pt x="56167" y="35572"/>
                  </a:cubicBezTo>
                </a:path>
              </a:pathLst>
            </a:custGeom>
            <a:noFill/>
            <a:ln cap="rnd" cmpd="sng" w="199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2"/>
            <p:cNvSpPr/>
            <p:nvPr/>
          </p:nvSpPr>
          <p:spPr>
            <a:xfrm>
              <a:off x="3783810" y="5124400"/>
              <a:ext cx="321039" cy="321039"/>
            </a:xfrm>
            <a:custGeom>
              <a:rect b="b" l="l" r="r" t="t"/>
              <a:pathLst>
                <a:path extrusionOk="0" h="355722" w="355722">
                  <a:moveTo>
                    <a:pt x="177861" y="355722"/>
                  </a:moveTo>
                  <a:cubicBezTo>
                    <a:pt x="80505" y="355722"/>
                    <a:pt x="0" y="275217"/>
                    <a:pt x="0" y="177861"/>
                  </a:cubicBezTo>
                  <a:cubicBezTo>
                    <a:pt x="0" y="80505"/>
                    <a:pt x="80505" y="0"/>
                    <a:pt x="177861" y="0"/>
                  </a:cubicBezTo>
                  <a:cubicBezTo>
                    <a:pt x="275217" y="0"/>
                    <a:pt x="355722" y="80505"/>
                    <a:pt x="355722" y="177861"/>
                  </a:cubicBezTo>
                  <a:cubicBezTo>
                    <a:pt x="355722" y="277089"/>
                    <a:pt x="275217" y="355722"/>
                    <a:pt x="177861" y="355722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2"/>
            <p:cNvSpPr/>
            <p:nvPr/>
          </p:nvSpPr>
          <p:spPr>
            <a:xfrm>
              <a:off x="3826093" y="5168373"/>
              <a:ext cx="236555" cy="236555"/>
            </a:xfrm>
            <a:custGeom>
              <a:rect b="b" l="l" r="r" t="t"/>
              <a:pathLst>
                <a:path extrusionOk="0" h="262111" w="262111">
                  <a:moveTo>
                    <a:pt x="131056" y="0"/>
                  </a:moveTo>
                  <a:cubicBezTo>
                    <a:pt x="58039" y="0"/>
                    <a:pt x="0" y="58039"/>
                    <a:pt x="0" y="131056"/>
                  </a:cubicBezTo>
                  <a:cubicBezTo>
                    <a:pt x="0" y="204072"/>
                    <a:pt x="58039" y="262111"/>
                    <a:pt x="131056" y="262111"/>
                  </a:cubicBezTo>
                  <a:cubicBezTo>
                    <a:pt x="204072" y="262111"/>
                    <a:pt x="262111" y="204072"/>
                    <a:pt x="262111" y="131056"/>
                  </a:cubicBezTo>
                  <a:cubicBezTo>
                    <a:pt x="262111" y="58039"/>
                    <a:pt x="202200" y="0"/>
                    <a:pt x="131056" y="0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2"/>
            <p:cNvSpPr/>
            <p:nvPr/>
          </p:nvSpPr>
          <p:spPr>
            <a:xfrm>
              <a:off x="3826093" y="5208965"/>
              <a:ext cx="255213" cy="208230"/>
            </a:xfrm>
            <a:custGeom>
              <a:rect b="b" l="l" r="r" t="t"/>
              <a:pathLst>
                <a:path extrusionOk="0" h="230726" w="282785">
                  <a:moveTo>
                    <a:pt x="0" y="172244"/>
                  </a:moveTo>
                  <a:lnTo>
                    <a:pt x="262111" y="0"/>
                  </a:lnTo>
                  <a:cubicBezTo>
                    <a:pt x="262111" y="0"/>
                    <a:pt x="329511" y="144161"/>
                    <a:pt x="220922" y="209689"/>
                  </a:cubicBezTo>
                  <a:cubicBezTo>
                    <a:pt x="110461" y="273344"/>
                    <a:pt x="0" y="172244"/>
                    <a:pt x="0" y="172244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2"/>
            <p:cNvSpPr/>
            <p:nvPr/>
          </p:nvSpPr>
          <p:spPr>
            <a:xfrm>
              <a:off x="3856537" y="5391626"/>
              <a:ext cx="15206" cy="11827"/>
            </a:xfrm>
            <a:custGeom>
              <a:rect b="b" l="l" r="r" t="t"/>
              <a:pathLst>
                <a:path extrusionOk="0" h="13105" w="16849">
                  <a:moveTo>
                    <a:pt x="0" y="0"/>
                  </a:moveTo>
                  <a:lnTo>
                    <a:pt x="16850" y="13106"/>
                  </a:lnTo>
                </a:path>
              </a:pathLst>
            </a:custGeom>
            <a:noFill/>
            <a:ln cap="rnd" cmpd="sng" w="199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2"/>
            <p:cNvSpPr/>
            <p:nvPr/>
          </p:nvSpPr>
          <p:spPr>
            <a:xfrm>
              <a:off x="3986767" y="5153152"/>
              <a:ext cx="50690" cy="32104"/>
            </a:xfrm>
            <a:custGeom>
              <a:rect b="b" l="l" r="r" t="t"/>
              <a:pathLst>
                <a:path extrusionOk="0" h="35572" w="56166">
                  <a:moveTo>
                    <a:pt x="0" y="0"/>
                  </a:moveTo>
                  <a:cubicBezTo>
                    <a:pt x="0" y="0"/>
                    <a:pt x="33700" y="3744"/>
                    <a:pt x="56167" y="35572"/>
                  </a:cubicBezTo>
                </a:path>
              </a:pathLst>
            </a:custGeom>
            <a:noFill/>
            <a:ln cap="rnd" cmpd="sng" w="199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2"/>
            <p:cNvSpPr/>
            <p:nvPr/>
          </p:nvSpPr>
          <p:spPr>
            <a:xfrm>
              <a:off x="2935153" y="5112234"/>
              <a:ext cx="319307" cy="318556"/>
            </a:xfrm>
            <a:custGeom>
              <a:rect b="b" l="l" r="r" t="t"/>
              <a:pathLst>
                <a:path extrusionOk="0" h="352971" w="353803">
                  <a:moveTo>
                    <a:pt x="88907" y="330424"/>
                  </a:moveTo>
                  <a:cubicBezTo>
                    <a:pt x="4657" y="281746"/>
                    <a:pt x="-25298" y="173157"/>
                    <a:pt x="23380" y="88907"/>
                  </a:cubicBezTo>
                  <a:cubicBezTo>
                    <a:pt x="72057" y="4657"/>
                    <a:pt x="180646" y="-25298"/>
                    <a:pt x="264896" y="23380"/>
                  </a:cubicBezTo>
                  <a:cubicBezTo>
                    <a:pt x="349146" y="72057"/>
                    <a:pt x="379102" y="180646"/>
                    <a:pt x="330424" y="264896"/>
                  </a:cubicBezTo>
                  <a:cubicBezTo>
                    <a:pt x="283618" y="349146"/>
                    <a:pt x="175030" y="377230"/>
                    <a:pt x="88907" y="330424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2"/>
            <p:cNvSpPr/>
            <p:nvPr/>
          </p:nvSpPr>
          <p:spPr>
            <a:xfrm>
              <a:off x="2978183" y="5153573"/>
              <a:ext cx="235018" cy="235018"/>
            </a:xfrm>
            <a:custGeom>
              <a:rect b="b" l="l" r="r" t="t"/>
              <a:pathLst>
                <a:path extrusionOk="0" h="260408" w="260408">
                  <a:moveTo>
                    <a:pt x="194796" y="16935"/>
                  </a:moveTo>
                  <a:cubicBezTo>
                    <a:pt x="133013" y="-18637"/>
                    <a:pt x="52507" y="3829"/>
                    <a:pt x="16935" y="65613"/>
                  </a:cubicBezTo>
                  <a:cubicBezTo>
                    <a:pt x="-18637" y="127396"/>
                    <a:pt x="3829" y="207902"/>
                    <a:pt x="65613" y="243474"/>
                  </a:cubicBezTo>
                  <a:cubicBezTo>
                    <a:pt x="127396" y="279046"/>
                    <a:pt x="207902" y="256579"/>
                    <a:pt x="243474" y="194796"/>
                  </a:cubicBezTo>
                  <a:cubicBezTo>
                    <a:pt x="279046" y="131140"/>
                    <a:pt x="256579" y="52507"/>
                    <a:pt x="194796" y="16935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2"/>
            <p:cNvSpPr/>
            <p:nvPr/>
          </p:nvSpPr>
          <p:spPr>
            <a:xfrm>
              <a:off x="2954582" y="5260202"/>
              <a:ext cx="282177" cy="145377"/>
            </a:xfrm>
            <a:custGeom>
              <a:rect b="b" l="l" r="r" t="t"/>
              <a:pathLst>
                <a:path extrusionOk="0" h="161082" w="312661">
                  <a:moveTo>
                    <a:pt x="0" y="20594"/>
                  </a:moveTo>
                  <a:lnTo>
                    <a:pt x="312661" y="0"/>
                  </a:lnTo>
                  <a:cubicBezTo>
                    <a:pt x="312661" y="0"/>
                    <a:pt x="301428" y="157267"/>
                    <a:pt x="172244" y="161011"/>
                  </a:cubicBezTo>
                  <a:cubicBezTo>
                    <a:pt x="44933" y="164755"/>
                    <a:pt x="0" y="20594"/>
                    <a:pt x="0" y="20594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2"/>
            <p:cNvSpPr/>
            <p:nvPr/>
          </p:nvSpPr>
          <p:spPr>
            <a:xfrm>
              <a:off x="2966422" y="5319398"/>
              <a:ext cx="8448" cy="16897"/>
            </a:xfrm>
            <a:custGeom>
              <a:rect b="b" l="l" r="r" t="t"/>
              <a:pathLst>
                <a:path extrusionOk="0" h="18722" w="9361">
                  <a:moveTo>
                    <a:pt x="0" y="0"/>
                  </a:moveTo>
                  <a:lnTo>
                    <a:pt x="9361" y="18722"/>
                  </a:lnTo>
                </a:path>
              </a:pathLst>
            </a:custGeom>
            <a:noFill/>
            <a:ln cap="rnd" cmpd="sng" w="199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p2"/>
            <p:cNvSpPr/>
            <p:nvPr/>
          </p:nvSpPr>
          <p:spPr>
            <a:xfrm>
              <a:off x="3198130" y="5175637"/>
              <a:ext cx="28724" cy="52379"/>
            </a:xfrm>
            <a:custGeom>
              <a:rect b="b" l="l" r="r" t="t"/>
              <a:pathLst>
                <a:path extrusionOk="0" h="58038" w="31827">
                  <a:moveTo>
                    <a:pt x="0" y="0"/>
                  </a:moveTo>
                  <a:cubicBezTo>
                    <a:pt x="0" y="0"/>
                    <a:pt x="26211" y="20594"/>
                    <a:pt x="31828" y="58039"/>
                  </a:cubicBezTo>
                </a:path>
              </a:pathLst>
            </a:custGeom>
            <a:noFill/>
            <a:ln cap="rnd" cmpd="sng" w="199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2"/>
            <p:cNvSpPr/>
            <p:nvPr/>
          </p:nvSpPr>
          <p:spPr>
            <a:xfrm>
              <a:off x="3832851" y="4817018"/>
              <a:ext cx="321058" cy="302508"/>
            </a:xfrm>
            <a:custGeom>
              <a:rect b="b" l="l" r="r" t="t"/>
              <a:pathLst>
                <a:path extrusionOk="0" h="335189" w="355743">
                  <a:moveTo>
                    <a:pt x="231230" y="332350"/>
                  </a:moveTo>
                  <a:cubicBezTo>
                    <a:pt x="137619" y="349200"/>
                    <a:pt x="36519" y="289289"/>
                    <a:pt x="8436" y="199423"/>
                  </a:cubicBezTo>
                  <a:cubicBezTo>
                    <a:pt x="-21520" y="107684"/>
                    <a:pt x="30903" y="19689"/>
                    <a:pt x="124514" y="2839"/>
                  </a:cubicBezTo>
                  <a:cubicBezTo>
                    <a:pt x="218125" y="-14011"/>
                    <a:pt x="319225" y="45900"/>
                    <a:pt x="347308" y="135767"/>
                  </a:cubicBezTo>
                  <a:cubicBezTo>
                    <a:pt x="377264" y="225634"/>
                    <a:pt x="324841" y="313628"/>
                    <a:pt x="231230" y="332350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2"/>
            <p:cNvSpPr/>
            <p:nvPr/>
          </p:nvSpPr>
          <p:spPr>
            <a:xfrm>
              <a:off x="3846382" y="4784883"/>
              <a:ext cx="320429" cy="302508"/>
            </a:xfrm>
            <a:custGeom>
              <a:rect b="b" l="l" r="r" t="t"/>
              <a:pathLst>
                <a:path extrusionOk="0" h="335189" w="355046">
                  <a:moveTo>
                    <a:pt x="231230" y="332350"/>
                  </a:moveTo>
                  <a:cubicBezTo>
                    <a:pt x="137619" y="349200"/>
                    <a:pt x="36519" y="289289"/>
                    <a:pt x="8436" y="199423"/>
                  </a:cubicBezTo>
                  <a:cubicBezTo>
                    <a:pt x="-21520" y="107684"/>
                    <a:pt x="30902" y="19689"/>
                    <a:pt x="124514" y="2839"/>
                  </a:cubicBezTo>
                  <a:cubicBezTo>
                    <a:pt x="218125" y="-14011"/>
                    <a:pt x="319225" y="45900"/>
                    <a:pt x="347308" y="135767"/>
                  </a:cubicBezTo>
                  <a:cubicBezTo>
                    <a:pt x="375391" y="225634"/>
                    <a:pt x="324841" y="315500"/>
                    <a:pt x="231230" y="33235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2"/>
            <p:cNvSpPr/>
            <p:nvPr/>
          </p:nvSpPr>
          <p:spPr>
            <a:xfrm>
              <a:off x="3887015" y="4823051"/>
              <a:ext cx="236491" cy="225004"/>
            </a:xfrm>
            <a:custGeom>
              <a:rect b="b" l="l" r="r" t="t"/>
              <a:pathLst>
                <a:path extrusionOk="0" h="249312" w="262040">
                  <a:moveTo>
                    <a:pt x="90767" y="1778"/>
                  </a:moveTo>
                  <a:cubicBezTo>
                    <a:pt x="21495" y="14883"/>
                    <a:pt x="-15949" y="80411"/>
                    <a:pt x="6517" y="147811"/>
                  </a:cubicBezTo>
                  <a:cubicBezTo>
                    <a:pt x="28984" y="215211"/>
                    <a:pt x="102001" y="260144"/>
                    <a:pt x="171273" y="247039"/>
                  </a:cubicBezTo>
                  <a:cubicBezTo>
                    <a:pt x="240545" y="233933"/>
                    <a:pt x="277989" y="168405"/>
                    <a:pt x="255523" y="101005"/>
                  </a:cubicBezTo>
                  <a:cubicBezTo>
                    <a:pt x="234928" y="33606"/>
                    <a:pt x="160040" y="-9456"/>
                    <a:pt x="90767" y="1778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2"/>
            <p:cNvSpPr/>
            <p:nvPr/>
          </p:nvSpPr>
          <p:spPr>
            <a:xfrm>
              <a:off x="3916581" y="4841570"/>
              <a:ext cx="228290" cy="216145"/>
            </a:xfrm>
            <a:custGeom>
              <a:rect b="b" l="l" r="r" t="t"/>
              <a:pathLst>
                <a:path extrusionOk="0" h="239496" w="252953">
                  <a:moveTo>
                    <a:pt x="0" y="207817"/>
                  </a:moveTo>
                  <a:lnTo>
                    <a:pt x="196583" y="0"/>
                  </a:lnTo>
                  <a:cubicBezTo>
                    <a:pt x="196583" y="0"/>
                    <a:pt x="305172" y="121694"/>
                    <a:pt x="220922" y="202200"/>
                  </a:cubicBezTo>
                  <a:cubicBezTo>
                    <a:pt x="136672" y="282705"/>
                    <a:pt x="0" y="207817"/>
                    <a:pt x="0" y="207817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2"/>
            <p:cNvSpPr/>
            <p:nvPr/>
          </p:nvSpPr>
          <p:spPr>
            <a:xfrm>
              <a:off x="3953789" y="5049600"/>
              <a:ext cx="18586" cy="8448"/>
            </a:xfrm>
            <a:custGeom>
              <a:rect b="b" l="l" r="r" t="t"/>
              <a:pathLst>
                <a:path extrusionOk="0" h="9361" w="20594">
                  <a:moveTo>
                    <a:pt x="0" y="0"/>
                  </a:moveTo>
                  <a:lnTo>
                    <a:pt x="20594" y="9361"/>
                  </a:lnTo>
                </a:path>
              </a:pathLst>
            </a:custGeom>
            <a:noFill/>
            <a:ln cap="rnd" cmpd="sng" w="1937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2"/>
            <p:cNvSpPr/>
            <p:nvPr/>
          </p:nvSpPr>
          <p:spPr>
            <a:xfrm>
              <a:off x="4006220" y="4804332"/>
              <a:ext cx="57449" cy="20306"/>
            </a:xfrm>
            <a:custGeom>
              <a:rect b="b" l="l" r="r" t="t"/>
              <a:pathLst>
                <a:path extrusionOk="0" h="22500" w="63655">
                  <a:moveTo>
                    <a:pt x="0" y="33"/>
                  </a:moveTo>
                  <a:cubicBezTo>
                    <a:pt x="0" y="33"/>
                    <a:pt x="33700" y="-1839"/>
                    <a:pt x="63656" y="22500"/>
                  </a:cubicBezTo>
                </a:path>
              </a:pathLst>
            </a:custGeom>
            <a:noFill/>
            <a:ln cap="rnd" cmpd="sng" w="1937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2"/>
            <p:cNvSpPr/>
            <p:nvPr/>
          </p:nvSpPr>
          <p:spPr>
            <a:xfrm>
              <a:off x="4061353" y="5161398"/>
              <a:ext cx="321058" cy="303569"/>
            </a:xfrm>
            <a:custGeom>
              <a:rect b="b" l="l" r="r" t="t"/>
              <a:pathLst>
                <a:path extrusionOk="0" h="336364" w="355743">
                  <a:moveTo>
                    <a:pt x="8436" y="136354"/>
                  </a:moveTo>
                  <a:cubicBezTo>
                    <a:pt x="38391" y="44616"/>
                    <a:pt x="139491" y="-15295"/>
                    <a:pt x="231230" y="3427"/>
                  </a:cubicBezTo>
                  <a:cubicBezTo>
                    <a:pt x="324841" y="20277"/>
                    <a:pt x="377264" y="110143"/>
                    <a:pt x="347308" y="200010"/>
                  </a:cubicBezTo>
                  <a:cubicBezTo>
                    <a:pt x="317352" y="291749"/>
                    <a:pt x="216252" y="351660"/>
                    <a:pt x="124514" y="332938"/>
                  </a:cubicBezTo>
                  <a:cubicBezTo>
                    <a:pt x="30903" y="316088"/>
                    <a:pt x="-21520" y="226221"/>
                    <a:pt x="8436" y="136354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2"/>
            <p:cNvSpPr/>
            <p:nvPr/>
          </p:nvSpPr>
          <p:spPr>
            <a:xfrm>
              <a:off x="4049362" y="5129263"/>
              <a:ext cx="321211" cy="303569"/>
            </a:xfrm>
            <a:custGeom>
              <a:rect b="b" l="l" r="r" t="t"/>
              <a:pathLst>
                <a:path extrusionOk="0" h="336364" w="355912">
                  <a:moveTo>
                    <a:pt x="8604" y="136355"/>
                  </a:moveTo>
                  <a:cubicBezTo>
                    <a:pt x="38560" y="44616"/>
                    <a:pt x="139660" y="-15295"/>
                    <a:pt x="231399" y="3427"/>
                  </a:cubicBezTo>
                  <a:cubicBezTo>
                    <a:pt x="325010" y="20277"/>
                    <a:pt x="377432" y="110143"/>
                    <a:pt x="347476" y="200010"/>
                  </a:cubicBezTo>
                  <a:cubicBezTo>
                    <a:pt x="317521" y="291749"/>
                    <a:pt x="216421" y="351660"/>
                    <a:pt x="124682" y="332938"/>
                  </a:cubicBezTo>
                  <a:cubicBezTo>
                    <a:pt x="29199" y="316088"/>
                    <a:pt x="-21351" y="228093"/>
                    <a:pt x="8604" y="136355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2"/>
            <p:cNvSpPr/>
            <p:nvPr/>
          </p:nvSpPr>
          <p:spPr>
            <a:xfrm>
              <a:off x="4090302" y="5169206"/>
              <a:ext cx="236182" cy="225452"/>
            </a:xfrm>
            <a:custGeom>
              <a:rect b="b" l="l" r="r" t="t"/>
              <a:pathLst>
                <a:path extrusionOk="0" h="249808" w="261698">
                  <a:moveTo>
                    <a:pt x="6347" y="101501"/>
                  </a:moveTo>
                  <a:cubicBezTo>
                    <a:pt x="-16120" y="168901"/>
                    <a:pt x="23197" y="234429"/>
                    <a:pt x="90597" y="247535"/>
                  </a:cubicBezTo>
                  <a:cubicBezTo>
                    <a:pt x="159869" y="260640"/>
                    <a:pt x="232886" y="215707"/>
                    <a:pt x="255352" y="148307"/>
                  </a:cubicBezTo>
                  <a:cubicBezTo>
                    <a:pt x="277819" y="80907"/>
                    <a:pt x="238502" y="15379"/>
                    <a:pt x="171102" y="2274"/>
                  </a:cubicBezTo>
                  <a:cubicBezTo>
                    <a:pt x="103702" y="-10832"/>
                    <a:pt x="28813" y="34101"/>
                    <a:pt x="6347" y="101501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2"/>
            <p:cNvSpPr/>
            <p:nvPr/>
          </p:nvSpPr>
          <p:spPr>
            <a:xfrm>
              <a:off x="4070482" y="5188172"/>
              <a:ext cx="228290" cy="216145"/>
            </a:xfrm>
            <a:custGeom>
              <a:rect b="b" l="l" r="r" t="t"/>
              <a:pathLst>
                <a:path extrusionOk="0" h="239496" w="252953">
                  <a:moveTo>
                    <a:pt x="252953" y="207817"/>
                  </a:moveTo>
                  <a:lnTo>
                    <a:pt x="56370" y="0"/>
                  </a:lnTo>
                  <a:cubicBezTo>
                    <a:pt x="56370" y="0"/>
                    <a:pt x="-52219" y="121694"/>
                    <a:pt x="32031" y="202200"/>
                  </a:cubicBezTo>
                  <a:cubicBezTo>
                    <a:pt x="116281" y="282705"/>
                    <a:pt x="252953" y="207817"/>
                    <a:pt x="252953" y="207817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4" name="Google Shape;224;p2"/>
            <p:cNvSpPr/>
            <p:nvPr/>
          </p:nvSpPr>
          <p:spPr>
            <a:xfrm>
              <a:off x="4243179" y="5396203"/>
              <a:ext cx="18586" cy="8448"/>
            </a:xfrm>
            <a:custGeom>
              <a:rect b="b" l="l" r="r" t="t"/>
              <a:pathLst>
                <a:path extrusionOk="0" h="9361" w="20594">
                  <a:moveTo>
                    <a:pt x="20594" y="0"/>
                  </a:moveTo>
                  <a:lnTo>
                    <a:pt x="0" y="9361"/>
                  </a:lnTo>
                </a:path>
              </a:pathLst>
            </a:custGeom>
            <a:noFill/>
            <a:ln cap="rnd" cmpd="sng" w="1937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2"/>
            <p:cNvSpPr/>
            <p:nvPr/>
          </p:nvSpPr>
          <p:spPr>
            <a:xfrm>
              <a:off x="4151848" y="5149242"/>
              <a:ext cx="57449" cy="20306"/>
            </a:xfrm>
            <a:custGeom>
              <a:rect b="b" l="l" r="r" t="t"/>
              <a:pathLst>
                <a:path extrusionOk="0" h="22500" w="63655">
                  <a:moveTo>
                    <a:pt x="63656" y="33"/>
                  </a:moveTo>
                  <a:cubicBezTo>
                    <a:pt x="63656" y="33"/>
                    <a:pt x="29956" y="-1839"/>
                    <a:pt x="0" y="22500"/>
                  </a:cubicBezTo>
                </a:path>
              </a:pathLst>
            </a:custGeom>
            <a:noFill/>
            <a:ln cap="rnd" cmpd="sng" w="1937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2"/>
            <p:cNvSpPr/>
            <p:nvPr/>
          </p:nvSpPr>
          <p:spPr>
            <a:xfrm>
              <a:off x="3483595" y="5145983"/>
              <a:ext cx="321058" cy="302508"/>
            </a:xfrm>
            <a:custGeom>
              <a:rect b="b" l="l" r="r" t="t"/>
              <a:pathLst>
                <a:path extrusionOk="0" h="335189" w="355743">
                  <a:moveTo>
                    <a:pt x="231230" y="332350"/>
                  </a:moveTo>
                  <a:cubicBezTo>
                    <a:pt x="137619" y="349200"/>
                    <a:pt x="36519" y="289289"/>
                    <a:pt x="8436" y="199423"/>
                  </a:cubicBezTo>
                  <a:cubicBezTo>
                    <a:pt x="-21520" y="107684"/>
                    <a:pt x="30903" y="19689"/>
                    <a:pt x="124514" y="2839"/>
                  </a:cubicBezTo>
                  <a:cubicBezTo>
                    <a:pt x="218125" y="-14011"/>
                    <a:pt x="319225" y="45900"/>
                    <a:pt x="347308" y="135767"/>
                  </a:cubicBezTo>
                  <a:cubicBezTo>
                    <a:pt x="377264" y="225634"/>
                    <a:pt x="324841" y="313628"/>
                    <a:pt x="231230" y="332350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2"/>
            <p:cNvSpPr/>
            <p:nvPr/>
          </p:nvSpPr>
          <p:spPr>
            <a:xfrm>
              <a:off x="3497126" y="5113848"/>
              <a:ext cx="320429" cy="302508"/>
            </a:xfrm>
            <a:custGeom>
              <a:rect b="b" l="l" r="r" t="t"/>
              <a:pathLst>
                <a:path extrusionOk="0" h="335189" w="355046">
                  <a:moveTo>
                    <a:pt x="231230" y="332350"/>
                  </a:moveTo>
                  <a:cubicBezTo>
                    <a:pt x="137619" y="349200"/>
                    <a:pt x="36519" y="289289"/>
                    <a:pt x="8436" y="199423"/>
                  </a:cubicBezTo>
                  <a:cubicBezTo>
                    <a:pt x="-21520" y="107684"/>
                    <a:pt x="30902" y="19689"/>
                    <a:pt x="124514" y="2839"/>
                  </a:cubicBezTo>
                  <a:cubicBezTo>
                    <a:pt x="218125" y="-14011"/>
                    <a:pt x="319225" y="45900"/>
                    <a:pt x="347308" y="135767"/>
                  </a:cubicBezTo>
                  <a:cubicBezTo>
                    <a:pt x="375391" y="225634"/>
                    <a:pt x="324841" y="315500"/>
                    <a:pt x="231230" y="33235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2"/>
            <p:cNvSpPr/>
            <p:nvPr/>
          </p:nvSpPr>
          <p:spPr>
            <a:xfrm>
              <a:off x="3537759" y="5152016"/>
              <a:ext cx="236491" cy="225004"/>
            </a:xfrm>
            <a:custGeom>
              <a:rect b="b" l="l" r="r" t="t"/>
              <a:pathLst>
                <a:path extrusionOk="0" h="249312" w="262040">
                  <a:moveTo>
                    <a:pt x="90767" y="1778"/>
                  </a:moveTo>
                  <a:cubicBezTo>
                    <a:pt x="21495" y="14883"/>
                    <a:pt x="-15949" y="80411"/>
                    <a:pt x="6517" y="147811"/>
                  </a:cubicBezTo>
                  <a:cubicBezTo>
                    <a:pt x="28984" y="215211"/>
                    <a:pt x="102001" y="260144"/>
                    <a:pt x="171273" y="247039"/>
                  </a:cubicBezTo>
                  <a:cubicBezTo>
                    <a:pt x="240545" y="233933"/>
                    <a:pt x="277989" y="168405"/>
                    <a:pt x="255523" y="101005"/>
                  </a:cubicBezTo>
                  <a:cubicBezTo>
                    <a:pt x="234928" y="33606"/>
                    <a:pt x="160040" y="-9456"/>
                    <a:pt x="90767" y="1778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2"/>
            <p:cNvSpPr/>
            <p:nvPr/>
          </p:nvSpPr>
          <p:spPr>
            <a:xfrm>
              <a:off x="3567325" y="5170535"/>
              <a:ext cx="228290" cy="216145"/>
            </a:xfrm>
            <a:custGeom>
              <a:rect b="b" l="l" r="r" t="t"/>
              <a:pathLst>
                <a:path extrusionOk="0" h="239496" w="252953">
                  <a:moveTo>
                    <a:pt x="0" y="207817"/>
                  </a:moveTo>
                  <a:lnTo>
                    <a:pt x="196583" y="0"/>
                  </a:lnTo>
                  <a:cubicBezTo>
                    <a:pt x="196583" y="0"/>
                    <a:pt x="305172" y="121694"/>
                    <a:pt x="220922" y="202200"/>
                  </a:cubicBezTo>
                  <a:cubicBezTo>
                    <a:pt x="136672" y="282705"/>
                    <a:pt x="0" y="207817"/>
                    <a:pt x="0" y="207817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2"/>
            <p:cNvSpPr/>
            <p:nvPr/>
          </p:nvSpPr>
          <p:spPr>
            <a:xfrm>
              <a:off x="3604533" y="5378565"/>
              <a:ext cx="18586" cy="8448"/>
            </a:xfrm>
            <a:custGeom>
              <a:rect b="b" l="l" r="r" t="t"/>
              <a:pathLst>
                <a:path extrusionOk="0" h="9361" w="20594">
                  <a:moveTo>
                    <a:pt x="0" y="0"/>
                  </a:moveTo>
                  <a:lnTo>
                    <a:pt x="20594" y="9361"/>
                  </a:lnTo>
                </a:path>
              </a:pathLst>
            </a:custGeom>
            <a:noFill/>
            <a:ln cap="rnd" cmpd="sng" w="1937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2"/>
            <p:cNvSpPr/>
            <p:nvPr/>
          </p:nvSpPr>
          <p:spPr>
            <a:xfrm>
              <a:off x="3656964" y="5133297"/>
              <a:ext cx="57449" cy="20306"/>
            </a:xfrm>
            <a:custGeom>
              <a:rect b="b" l="l" r="r" t="t"/>
              <a:pathLst>
                <a:path extrusionOk="0" h="22500" w="63655">
                  <a:moveTo>
                    <a:pt x="0" y="33"/>
                  </a:moveTo>
                  <a:cubicBezTo>
                    <a:pt x="0" y="33"/>
                    <a:pt x="33700" y="-1839"/>
                    <a:pt x="63656" y="22500"/>
                  </a:cubicBezTo>
                </a:path>
              </a:pathLst>
            </a:custGeom>
            <a:noFill/>
            <a:ln cap="rnd" cmpd="sng" w="1937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2"/>
            <p:cNvSpPr/>
            <p:nvPr/>
          </p:nvSpPr>
          <p:spPr>
            <a:xfrm>
              <a:off x="3483595" y="4806873"/>
              <a:ext cx="321058" cy="302508"/>
            </a:xfrm>
            <a:custGeom>
              <a:rect b="b" l="l" r="r" t="t"/>
              <a:pathLst>
                <a:path extrusionOk="0" h="335189" w="355743">
                  <a:moveTo>
                    <a:pt x="231230" y="332350"/>
                  </a:moveTo>
                  <a:cubicBezTo>
                    <a:pt x="137619" y="349200"/>
                    <a:pt x="36519" y="289289"/>
                    <a:pt x="8436" y="199423"/>
                  </a:cubicBezTo>
                  <a:cubicBezTo>
                    <a:pt x="-21520" y="107684"/>
                    <a:pt x="30903" y="19689"/>
                    <a:pt x="124514" y="2839"/>
                  </a:cubicBezTo>
                  <a:cubicBezTo>
                    <a:pt x="218125" y="-14011"/>
                    <a:pt x="319225" y="45900"/>
                    <a:pt x="347308" y="135767"/>
                  </a:cubicBezTo>
                  <a:cubicBezTo>
                    <a:pt x="377264" y="225634"/>
                    <a:pt x="324841" y="313628"/>
                    <a:pt x="231230" y="332350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2"/>
            <p:cNvSpPr/>
            <p:nvPr/>
          </p:nvSpPr>
          <p:spPr>
            <a:xfrm>
              <a:off x="3497126" y="4774738"/>
              <a:ext cx="320429" cy="302508"/>
            </a:xfrm>
            <a:custGeom>
              <a:rect b="b" l="l" r="r" t="t"/>
              <a:pathLst>
                <a:path extrusionOk="0" h="335189" w="355046">
                  <a:moveTo>
                    <a:pt x="231230" y="332350"/>
                  </a:moveTo>
                  <a:cubicBezTo>
                    <a:pt x="137619" y="349200"/>
                    <a:pt x="36519" y="289289"/>
                    <a:pt x="8436" y="199423"/>
                  </a:cubicBezTo>
                  <a:cubicBezTo>
                    <a:pt x="-21520" y="107684"/>
                    <a:pt x="30902" y="19689"/>
                    <a:pt x="124514" y="2839"/>
                  </a:cubicBezTo>
                  <a:cubicBezTo>
                    <a:pt x="218125" y="-14011"/>
                    <a:pt x="319225" y="45900"/>
                    <a:pt x="347308" y="135767"/>
                  </a:cubicBezTo>
                  <a:cubicBezTo>
                    <a:pt x="375391" y="225634"/>
                    <a:pt x="324841" y="315500"/>
                    <a:pt x="231230" y="33235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2"/>
            <p:cNvSpPr/>
            <p:nvPr/>
          </p:nvSpPr>
          <p:spPr>
            <a:xfrm>
              <a:off x="3537759" y="4812906"/>
              <a:ext cx="236491" cy="225004"/>
            </a:xfrm>
            <a:custGeom>
              <a:rect b="b" l="l" r="r" t="t"/>
              <a:pathLst>
                <a:path extrusionOk="0" h="249312" w="262040">
                  <a:moveTo>
                    <a:pt x="90767" y="1778"/>
                  </a:moveTo>
                  <a:cubicBezTo>
                    <a:pt x="21495" y="14883"/>
                    <a:pt x="-15949" y="80411"/>
                    <a:pt x="6517" y="147811"/>
                  </a:cubicBezTo>
                  <a:cubicBezTo>
                    <a:pt x="28984" y="215211"/>
                    <a:pt x="102001" y="260144"/>
                    <a:pt x="171273" y="247039"/>
                  </a:cubicBezTo>
                  <a:cubicBezTo>
                    <a:pt x="240545" y="233933"/>
                    <a:pt x="277989" y="168405"/>
                    <a:pt x="255523" y="101005"/>
                  </a:cubicBezTo>
                  <a:cubicBezTo>
                    <a:pt x="234928" y="33606"/>
                    <a:pt x="160040" y="-9456"/>
                    <a:pt x="90767" y="1778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2"/>
            <p:cNvSpPr/>
            <p:nvPr/>
          </p:nvSpPr>
          <p:spPr>
            <a:xfrm>
              <a:off x="3567325" y="4831425"/>
              <a:ext cx="228290" cy="216145"/>
            </a:xfrm>
            <a:custGeom>
              <a:rect b="b" l="l" r="r" t="t"/>
              <a:pathLst>
                <a:path extrusionOk="0" h="239496" w="252953">
                  <a:moveTo>
                    <a:pt x="0" y="207817"/>
                  </a:moveTo>
                  <a:lnTo>
                    <a:pt x="196583" y="0"/>
                  </a:lnTo>
                  <a:cubicBezTo>
                    <a:pt x="196583" y="0"/>
                    <a:pt x="305172" y="121694"/>
                    <a:pt x="220922" y="202200"/>
                  </a:cubicBezTo>
                  <a:cubicBezTo>
                    <a:pt x="136672" y="282705"/>
                    <a:pt x="0" y="207817"/>
                    <a:pt x="0" y="207817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2"/>
            <p:cNvSpPr/>
            <p:nvPr/>
          </p:nvSpPr>
          <p:spPr>
            <a:xfrm>
              <a:off x="3604533" y="5039455"/>
              <a:ext cx="18586" cy="8448"/>
            </a:xfrm>
            <a:custGeom>
              <a:rect b="b" l="l" r="r" t="t"/>
              <a:pathLst>
                <a:path extrusionOk="0" h="9361" w="20594">
                  <a:moveTo>
                    <a:pt x="0" y="0"/>
                  </a:moveTo>
                  <a:lnTo>
                    <a:pt x="20594" y="9361"/>
                  </a:lnTo>
                </a:path>
              </a:pathLst>
            </a:custGeom>
            <a:noFill/>
            <a:ln cap="rnd" cmpd="sng" w="1937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" name="Google Shape;237;p2"/>
            <p:cNvSpPr/>
            <p:nvPr/>
          </p:nvSpPr>
          <p:spPr>
            <a:xfrm>
              <a:off x="3656964" y="4794187"/>
              <a:ext cx="57449" cy="20306"/>
            </a:xfrm>
            <a:custGeom>
              <a:rect b="b" l="l" r="r" t="t"/>
              <a:pathLst>
                <a:path extrusionOk="0" h="22500" w="63655">
                  <a:moveTo>
                    <a:pt x="0" y="33"/>
                  </a:moveTo>
                  <a:cubicBezTo>
                    <a:pt x="0" y="33"/>
                    <a:pt x="33700" y="-1839"/>
                    <a:pt x="63656" y="22500"/>
                  </a:cubicBezTo>
                </a:path>
              </a:pathLst>
            </a:custGeom>
            <a:noFill/>
            <a:ln cap="rnd" cmpd="sng" w="1937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2"/>
            <p:cNvSpPr/>
            <p:nvPr/>
          </p:nvSpPr>
          <p:spPr>
            <a:xfrm>
              <a:off x="4277690" y="5033869"/>
              <a:ext cx="321058" cy="303569"/>
            </a:xfrm>
            <a:custGeom>
              <a:rect b="b" l="l" r="r" t="t"/>
              <a:pathLst>
                <a:path extrusionOk="0" h="336364" w="355743">
                  <a:moveTo>
                    <a:pt x="8436" y="136354"/>
                  </a:moveTo>
                  <a:cubicBezTo>
                    <a:pt x="38391" y="44616"/>
                    <a:pt x="139491" y="-15295"/>
                    <a:pt x="231230" y="3427"/>
                  </a:cubicBezTo>
                  <a:cubicBezTo>
                    <a:pt x="324841" y="20277"/>
                    <a:pt x="377264" y="110143"/>
                    <a:pt x="347308" y="200010"/>
                  </a:cubicBezTo>
                  <a:cubicBezTo>
                    <a:pt x="317352" y="291749"/>
                    <a:pt x="216252" y="351660"/>
                    <a:pt x="124514" y="332938"/>
                  </a:cubicBezTo>
                  <a:cubicBezTo>
                    <a:pt x="30903" y="316088"/>
                    <a:pt x="-21520" y="226221"/>
                    <a:pt x="8436" y="136354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2"/>
            <p:cNvSpPr/>
            <p:nvPr/>
          </p:nvSpPr>
          <p:spPr>
            <a:xfrm>
              <a:off x="4265699" y="5001734"/>
              <a:ext cx="321211" cy="303569"/>
            </a:xfrm>
            <a:custGeom>
              <a:rect b="b" l="l" r="r" t="t"/>
              <a:pathLst>
                <a:path extrusionOk="0" h="336364" w="355912">
                  <a:moveTo>
                    <a:pt x="8604" y="136355"/>
                  </a:moveTo>
                  <a:cubicBezTo>
                    <a:pt x="38560" y="44616"/>
                    <a:pt x="139660" y="-15295"/>
                    <a:pt x="231399" y="3427"/>
                  </a:cubicBezTo>
                  <a:cubicBezTo>
                    <a:pt x="325010" y="20277"/>
                    <a:pt x="377432" y="110143"/>
                    <a:pt x="347476" y="200010"/>
                  </a:cubicBezTo>
                  <a:cubicBezTo>
                    <a:pt x="317521" y="291749"/>
                    <a:pt x="216421" y="351660"/>
                    <a:pt x="124682" y="332938"/>
                  </a:cubicBezTo>
                  <a:cubicBezTo>
                    <a:pt x="29199" y="316088"/>
                    <a:pt x="-21351" y="228093"/>
                    <a:pt x="8604" y="136355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2"/>
            <p:cNvSpPr/>
            <p:nvPr/>
          </p:nvSpPr>
          <p:spPr>
            <a:xfrm>
              <a:off x="4306639" y="5041677"/>
              <a:ext cx="236182" cy="225452"/>
            </a:xfrm>
            <a:custGeom>
              <a:rect b="b" l="l" r="r" t="t"/>
              <a:pathLst>
                <a:path extrusionOk="0" h="249808" w="261698">
                  <a:moveTo>
                    <a:pt x="6347" y="101501"/>
                  </a:moveTo>
                  <a:cubicBezTo>
                    <a:pt x="-16120" y="168901"/>
                    <a:pt x="23197" y="234429"/>
                    <a:pt x="90597" y="247535"/>
                  </a:cubicBezTo>
                  <a:cubicBezTo>
                    <a:pt x="159869" y="260640"/>
                    <a:pt x="232886" y="215707"/>
                    <a:pt x="255352" y="148307"/>
                  </a:cubicBezTo>
                  <a:cubicBezTo>
                    <a:pt x="277819" y="80907"/>
                    <a:pt x="238502" y="15379"/>
                    <a:pt x="171102" y="2274"/>
                  </a:cubicBezTo>
                  <a:cubicBezTo>
                    <a:pt x="103702" y="-10832"/>
                    <a:pt x="28813" y="34101"/>
                    <a:pt x="6347" y="101501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2"/>
            <p:cNvSpPr/>
            <p:nvPr/>
          </p:nvSpPr>
          <p:spPr>
            <a:xfrm>
              <a:off x="4286819" y="5060643"/>
              <a:ext cx="228290" cy="216145"/>
            </a:xfrm>
            <a:custGeom>
              <a:rect b="b" l="l" r="r" t="t"/>
              <a:pathLst>
                <a:path extrusionOk="0" h="239496" w="252953">
                  <a:moveTo>
                    <a:pt x="252953" y="207817"/>
                  </a:moveTo>
                  <a:lnTo>
                    <a:pt x="56370" y="0"/>
                  </a:lnTo>
                  <a:cubicBezTo>
                    <a:pt x="56370" y="0"/>
                    <a:pt x="-52219" y="121694"/>
                    <a:pt x="32031" y="202200"/>
                  </a:cubicBezTo>
                  <a:cubicBezTo>
                    <a:pt x="116281" y="282705"/>
                    <a:pt x="252953" y="207817"/>
                    <a:pt x="252953" y="207817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2"/>
            <p:cNvSpPr/>
            <p:nvPr/>
          </p:nvSpPr>
          <p:spPr>
            <a:xfrm>
              <a:off x="4459516" y="5268674"/>
              <a:ext cx="18586" cy="8448"/>
            </a:xfrm>
            <a:custGeom>
              <a:rect b="b" l="l" r="r" t="t"/>
              <a:pathLst>
                <a:path extrusionOk="0" h="9361" w="20594">
                  <a:moveTo>
                    <a:pt x="20594" y="0"/>
                  </a:moveTo>
                  <a:lnTo>
                    <a:pt x="0" y="9361"/>
                  </a:lnTo>
                </a:path>
              </a:pathLst>
            </a:custGeom>
            <a:noFill/>
            <a:ln cap="rnd" cmpd="sng" w="1937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3" name="Google Shape;243;p2"/>
            <p:cNvSpPr/>
            <p:nvPr/>
          </p:nvSpPr>
          <p:spPr>
            <a:xfrm>
              <a:off x="4368185" y="5021713"/>
              <a:ext cx="57449" cy="20306"/>
            </a:xfrm>
            <a:custGeom>
              <a:rect b="b" l="l" r="r" t="t"/>
              <a:pathLst>
                <a:path extrusionOk="0" h="22500" w="63655">
                  <a:moveTo>
                    <a:pt x="63656" y="33"/>
                  </a:moveTo>
                  <a:cubicBezTo>
                    <a:pt x="63656" y="33"/>
                    <a:pt x="29956" y="-1839"/>
                    <a:pt x="0" y="22500"/>
                  </a:cubicBezTo>
                </a:path>
              </a:pathLst>
            </a:custGeom>
            <a:noFill/>
            <a:ln cap="rnd" cmpd="sng" w="1937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2"/>
            <p:cNvSpPr/>
            <p:nvPr/>
          </p:nvSpPr>
          <p:spPr>
            <a:xfrm rot="9235842">
              <a:off x="3283445" y="4852184"/>
              <a:ext cx="321778" cy="304249"/>
            </a:xfrm>
            <a:custGeom>
              <a:rect b="b" l="l" r="r" t="t"/>
              <a:pathLst>
                <a:path extrusionOk="0" h="336364" w="355743">
                  <a:moveTo>
                    <a:pt x="8436" y="136354"/>
                  </a:moveTo>
                  <a:cubicBezTo>
                    <a:pt x="38391" y="44616"/>
                    <a:pt x="139491" y="-15295"/>
                    <a:pt x="231230" y="3427"/>
                  </a:cubicBezTo>
                  <a:cubicBezTo>
                    <a:pt x="324841" y="20277"/>
                    <a:pt x="377264" y="110143"/>
                    <a:pt x="347308" y="200010"/>
                  </a:cubicBezTo>
                  <a:cubicBezTo>
                    <a:pt x="317352" y="291749"/>
                    <a:pt x="216252" y="351660"/>
                    <a:pt x="124514" y="332938"/>
                  </a:cubicBezTo>
                  <a:cubicBezTo>
                    <a:pt x="30903" y="316088"/>
                    <a:pt x="-21520" y="226221"/>
                    <a:pt x="8436" y="136354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2"/>
            <p:cNvSpPr/>
            <p:nvPr/>
          </p:nvSpPr>
          <p:spPr>
            <a:xfrm rot="9235842">
              <a:off x="3308184" y="4875823"/>
              <a:ext cx="321931" cy="304249"/>
            </a:xfrm>
            <a:custGeom>
              <a:rect b="b" l="l" r="r" t="t"/>
              <a:pathLst>
                <a:path extrusionOk="0" h="336364" w="355912">
                  <a:moveTo>
                    <a:pt x="8604" y="136355"/>
                  </a:moveTo>
                  <a:cubicBezTo>
                    <a:pt x="38560" y="44616"/>
                    <a:pt x="139660" y="-15295"/>
                    <a:pt x="231399" y="3427"/>
                  </a:cubicBezTo>
                  <a:cubicBezTo>
                    <a:pt x="325010" y="20277"/>
                    <a:pt x="377432" y="110143"/>
                    <a:pt x="347476" y="200010"/>
                  </a:cubicBezTo>
                  <a:cubicBezTo>
                    <a:pt x="317521" y="291749"/>
                    <a:pt x="216421" y="351660"/>
                    <a:pt x="124682" y="332938"/>
                  </a:cubicBezTo>
                  <a:cubicBezTo>
                    <a:pt x="29199" y="316088"/>
                    <a:pt x="-21351" y="228093"/>
                    <a:pt x="8604" y="136355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2"/>
            <p:cNvSpPr/>
            <p:nvPr/>
          </p:nvSpPr>
          <p:spPr>
            <a:xfrm rot="9235842">
              <a:off x="3351949" y="4913500"/>
              <a:ext cx="236712" cy="225957"/>
            </a:xfrm>
            <a:custGeom>
              <a:rect b="b" l="l" r="r" t="t"/>
              <a:pathLst>
                <a:path extrusionOk="0" h="249808" w="261698">
                  <a:moveTo>
                    <a:pt x="6347" y="101501"/>
                  </a:moveTo>
                  <a:cubicBezTo>
                    <a:pt x="-16120" y="168901"/>
                    <a:pt x="23197" y="234429"/>
                    <a:pt x="90597" y="247535"/>
                  </a:cubicBezTo>
                  <a:cubicBezTo>
                    <a:pt x="159869" y="260640"/>
                    <a:pt x="232886" y="215707"/>
                    <a:pt x="255352" y="148307"/>
                  </a:cubicBezTo>
                  <a:cubicBezTo>
                    <a:pt x="277819" y="80907"/>
                    <a:pt x="238502" y="15379"/>
                    <a:pt x="171102" y="2274"/>
                  </a:cubicBezTo>
                  <a:cubicBezTo>
                    <a:pt x="103702" y="-10832"/>
                    <a:pt x="28813" y="34101"/>
                    <a:pt x="6347" y="101501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2"/>
            <p:cNvSpPr/>
            <p:nvPr/>
          </p:nvSpPr>
          <p:spPr>
            <a:xfrm rot="9235842">
              <a:off x="3370985" y="4894872"/>
              <a:ext cx="228802" cy="216630"/>
            </a:xfrm>
            <a:custGeom>
              <a:rect b="b" l="l" r="r" t="t"/>
              <a:pathLst>
                <a:path extrusionOk="0" h="239496" w="252953">
                  <a:moveTo>
                    <a:pt x="252953" y="207817"/>
                  </a:moveTo>
                  <a:lnTo>
                    <a:pt x="56370" y="0"/>
                  </a:lnTo>
                  <a:cubicBezTo>
                    <a:pt x="56370" y="0"/>
                    <a:pt x="-52219" y="121694"/>
                    <a:pt x="32031" y="202200"/>
                  </a:cubicBezTo>
                  <a:cubicBezTo>
                    <a:pt x="116281" y="282705"/>
                    <a:pt x="252953" y="207817"/>
                    <a:pt x="252953" y="207817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2"/>
            <p:cNvSpPr/>
            <p:nvPr/>
          </p:nvSpPr>
          <p:spPr>
            <a:xfrm rot="9235842">
              <a:off x="3369701" y="4935198"/>
              <a:ext cx="18628" cy="8467"/>
            </a:xfrm>
            <a:custGeom>
              <a:rect b="b" l="l" r="r" t="t"/>
              <a:pathLst>
                <a:path extrusionOk="0" h="9361" w="20594">
                  <a:moveTo>
                    <a:pt x="20594" y="0"/>
                  </a:moveTo>
                  <a:lnTo>
                    <a:pt x="0" y="9361"/>
                  </a:lnTo>
                </a:path>
              </a:pathLst>
            </a:custGeom>
            <a:noFill/>
            <a:ln cap="rnd" cmpd="sng" w="1937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2"/>
            <p:cNvSpPr/>
            <p:nvPr/>
          </p:nvSpPr>
          <p:spPr>
            <a:xfrm rot="9235842">
              <a:off x="3520621" y="5114248"/>
              <a:ext cx="57577" cy="20352"/>
            </a:xfrm>
            <a:custGeom>
              <a:rect b="b" l="l" r="r" t="t"/>
              <a:pathLst>
                <a:path extrusionOk="0" h="22500" w="63655">
                  <a:moveTo>
                    <a:pt x="63656" y="33"/>
                  </a:moveTo>
                  <a:cubicBezTo>
                    <a:pt x="63656" y="33"/>
                    <a:pt x="29956" y="-1839"/>
                    <a:pt x="0" y="22500"/>
                  </a:cubicBezTo>
                </a:path>
              </a:pathLst>
            </a:custGeom>
            <a:noFill/>
            <a:ln cap="rnd" cmpd="sng" w="1937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0" name="Google Shape;250;p2"/>
          <p:cNvSpPr/>
          <p:nvPr/>
        </p:nvSpPr>
        <p:spPr>
          <a:xfrm>
            <a:off x="7432962" y="3868574"/>
            <a:ext cx="3363725" cy="1431691"/>
          </a:xfrm>
          <a:custGeom>
            <a:rect b="b" l="l" r="r" t="t"/>
            <a:pathLst>
              <a:path extrusionOk="0" h="913418" w="2146054">
                <a:moveTo>
                  <a:pt x="221134" y="181669"/>
                </a:moveTo>
                <a:lnTo>
                  <a:pt x="312452" y="762671"/>
                </a:lnTo>
                <a:lnTo>
                  <a:pt x="1832641" y="762671"/>
                </a:lnTo>
                <a:lnTo>
                  <a:pt x="1923961" y="181669"/>
                </a:lnTo>
                <a:close/>
                <a:moveTo>
                  <a:pt x="31750" y="0"/>
                </a:moveTo>
                <a:lnTo>
                  <a:pt x="2113099" y="0"/>
                </a:lnTo>
                <a:cubicBezTo>
                  <a:pt x="2132178" y="0"/>
                  <a:pt x="2146054" y="18793"/>
                  <a:pt x="2146054" y="39674"/>
                </a:cubicBezTo>
                <a:lnTo>
                  <a:pt x="2146054" y="181669"/>
                </a:lnTo>
                <a:lnTo>
                  <a:pt x="2139804" y="181669"/>
                </a:lnTo>
                <a:lnTo>
                  <a:pt x="2015141" y="863169"/>
                </a:lnTo>
                <a:cubicBezTo>
                  <a:pt x="2009942" y="892624"/>
                  <a:pt x="1983950" y="913418"/>
                  <a:pt x="1954495" y="913418"/>
                </a:cubicBezTo>
                <a:lnTo>
                  <a:pt x="1808947" y="913418"/>
                </a:lnTo>
                <a:lnTo>
                  <a:pt x="1808947" y="913416"/>
                </a:lnTo>
                <a:lnTo>
                  <a:pt x="336146" y="913416"/>
                </a:lnTo>
                <a:lnTo>
                  <a:pt x="336146" y="913418"/>
                </a:lnTo>
                <a:lnTo>
                  <a:pt x="190598" y="913418"/>
                </a:lnTo>
                <a:lnTo>
                  <a:pt x="190588" y="913416"/>
                </a:lnTo>
                <a:lnTo>
                  <a:pt x="168983" y="913416"/>
                </a:lnTo>
                <a:lnTo>
                  <a:pt x="168983" y="909457"/>
                </a:lnTo>
                <a:lnTo>
                  <a:pt x="151179" y="899339"/>
                </a:lnTo>
                <a:cubicBezTo>
                  <a:pt x="140350" y="890458"/>
                  <a:pt x="132553" y="877896"/>
                  <a:pt x="129954" y="863169"/>
                </a:cubicBezTo>
                <a:lnTo>
                  <a:pt x="5289" y="181669"/>
                </a:lnTo>
                <a:lnTo>
                  <a:pt x="530" y="181669"/>
                </a:lnTo>
                <a:lnTo>
                  <a:pt x="530" y="155656"/>
                </a:lnTo>
                <a:lnTo>
                  <a:pt x="0" y="152758"/>
                </a:lnTo>
                <a:lnTo>
                  <a:pt x="530" y="152758"/>
                </a:lnTo>
                <a:lnTo>
                  <a:pt x="530" y="37587"/>
                </a:lnTo>
                <a:cubicBezTo>
                  <a:pt x="530" y="16706"/>
                  <a:pt x="14406" y="0"/>
                  <a:pt x="3175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51" name="Google Shape;251;p2"/>
          <p:cNvGrpSpPr/>
          <p:nvPr/>
        </p:nvGrpSpPr>
        <p:grpSpPr>
          <a:xfrm>
            <a:off x="7567208" y="3943422"/>
            <a:ext cx="3131338" cy="1282054"/>
            <a:chOff x="5534024" y="3386071"/>
            <a:chExt cx="1098231" cy="449645"/>
          </a:xfrm>
        </p:grpSpPr>
        <p:grpSp>
          <p:nvGrpSpPr>
            <p:cNvPr id="252" name="Google Shape;252;p2"/>
            <p:cNvGrpSpPr/>
            <p:nvPr/>
          </p:nvGrpSpPr>
          <p:grpSpPr>
            <a:xfrm>
              <a:off x="6525575" y="3388994"/>
              <a:ext cx="106679" cy="446722"/>
              <a:chOff x="6525577" y="3388994"/>
              <a:chExt cx="106679" cy="446722"/>
            </a:xfrm>
          </p:grpSpPr>
          <p:sp>
            <p:nvSpPr>
              <p:cNvPr id="253" name="Google Shape;253;p2"/>
              <p:cNvSpPr/>
              <p:nvPr/>
            </p:nvSpPr>
            <p:spPr>
              <a:xfrm>
                <a:off x="6525577" y="3795712"/>
                <a:ext cx="40004" cy="40004"/>
              </a:xfrm>
              <a:custGeom>
                <a:rect b="b" l="l" r="r" t="t"/>
                <a:pathLst>
                  <a:path extrusionOk="0" h="40004" w="40004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4" name="Google Shape;254;p2"/>
              <p:cNvSpPr/>
              <p:nvPr/>
            </p:nvSpPr>
            <p:spPr>
              <a:xfrm>
                <a:off x="6556057" y="3656647"/>
                <a:ext cx="40004" cy="40004"/>
              </a:xfrm>
              <a:custGeom>
                <a:rect b="b" l="l" r="r" t="t"/>
                <a:pathLst>
                  <a:path extrusionOk="0" h="40004" w="40004">
                    <a:moveTo>
                      <a:pt x="40005" y="20003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3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3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5" name="Google Shape;255;p2"/>
              <p:cNvSpPr/>
              <p:nvPr/>
            </p:nvSpPr>
            <p:spPr>
              <a:xfrm>
                <a:off x="6577012" y="3518534"/>
                <a:ext cx="40004" cy="40004"/>
              </a:xfrm>
              <a:custGeom>
                <a:rect b="b" l="l" r="r" t="t"/>
                <a:pathLst>
                  <a:path extrusionOk="0" h="40004" w="40004">
                    <a:moveTo>
                      <a:pt x="40005" y="20003"/>
                    </a:moveTo>
                    <a:cubicBezTo>
                      <a:pt x="40005" y="31050"/>
                      <a:pt x="31050" y="40005"/>
                      <a:pt x="20002" y="40005"/>
                    </a:cubicBezTo>
                    <a:cubicBezTo>
                      <a:pt x="8955" y="40005"/>
                      <a:pt x="0" y="31050"/>
                      <a:pt x="0" y="20003"/>
                    </a:cubicBezTo>
                    <a:cubicBezTo>
                      <a:pt x="0" y="8955"/>
                      <a:pt x="8955" y="0"/>
                      <a:pt x="20002" y="0"/>
                    </a:cubicBezTo>
                    <a:cubicBezTo>
                      <a:pt x="31050" y="0"/>
                      <a:pt x="40005" y="8955"/>
                      <a:pt x="40005" y="20003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6" name="Google Shape;256;p2"/>
              <p:cNvSpPr/>
              <p:nvPr/>
            </p:nvSpPr>
            <p:spPr>
              <a:xfrm>
                <a:off x="6592252" y="3388994"/>
                <a:ext cx="40004" cy="40005"/>
              </a:xfrm>
              <a:custGeom>
                <a:rect b="b" l="l" r="r" t="t"/>
                <a:pathLst>
                  <a:path extrusionOk="0" h="40005" w="40004">
                    <a:moveTo>
                      <a:pt x="40005" y="20003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3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3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57" name="Google Shape;257;p2"/>
            <p:cNvGrpSpPr/>
            <p:nvPr/>
          </p:nvGrpSpPr>
          <p:grpSpPr>
            <a:xfrm>
              <a:off x="5534024" y="3386071"/>
              <a:ext cx="932497" cy="449645"/>
              <a:chOff x="5534024" y="3386071"/>
              <a:chExt cx="932497" cy="449645"/>
            </a:xfrm>
          </p:grpSpPr>
          <p:sp>
            <p:nvSpPr>
              <p:cNvPr id="258" name="Google Shape;258;p2"/>
              <p:cNvSpPr/>
              <p:nvPr/>
            </p:nvSpPr>
            <p:spPr>
              <a:xfrm>
                <a:off x="5600699" y="3795712"/>
                <a:ext cx="40005" cy="40004"/>
              </a:xfrm>
              <a:custGeom>
                <a:rect b="b" l="l" r="r" t="t"/>
                <a:pathLst>
                  <a:path extrusionOk="0" h="40004" w="40005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9" name="Google Shape;259;p2"/>
              <p:cNvSpPr/>
              <p:nvPr/>
            </p:nvSpPr>
            <p:spPr>
              <a:xfrm>
                <a:off x="5782626" y="3795712"/>
                <a:ext cx="40005" cy="40004"/>
              </a:xfrm>
              <a:custGeom>
                <a:rect b="b" l="l" r="r" t="t"/>
                <a:pathLst>
                  <a:path extrusionOk="0" h="40004" w="40005">
                    <a:moveTo>
                      <a:pt x="0" y="20002"/>
                    </a:moveTo>
                    <a:cubicBezTo>
                      <a:pt x="0" y="31433"/>
                      <a:pt x="9525" y="40005"/>
                      <a:pt x="20003" y="40005"/>
                    </a:cubicBezTo>
                    <a:cubicBezTo>
                      <a:pt x="31433" y="40005"/>
                      <a:pt x="40005" y="30480"/>
                      <a:pt x="40005" y="20002"/>
                    </a:cubicBezTo>
                    <a:cubicBezTo>
                      <a:pt x="40005" y="8573"/>
                      <a:pt x="30480" y="0"/>
                      <a:pt x="20003" y="0"/>
                    </a:cubicBezTo>
                    <a:cubicBezTo>
                      <a:pt x="9525" y="0"/>
                      <a:pt x="0" y="8573"/>
                      <a:pt x="0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0" name="Google Shape;260;p2"/>
              <p:cNvSpPr/>
              <p:nvPr/>
            </p:nvSpPr>
            <p:spPr>
              <a:xfrm>
                <a:off x="5964554" y="3795712"/>
                <a:ext cx="40005" cy="40004"/>
              </a:xfrm>
              <a:custGeom>
                <a:rect b="b" l="l" r="r" t="t"/>
                <a:pathLst>
                  <a:path extrusionOk="0" h="40004" w="40005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1" name="Google Shape;261;p2"/>
              <p:cNvSpPr/>
              <p:nvPr/>
            </p:nvSpPr>
            <p:spPr>
              <a:xfrm>
                <a:off x="6147434" y="3795712"/>
                <a:ext cx="40004" cy="40004"/>
              </a:xfrm>
              <a:custGeom>
                <a:rect b="b" l="l" r="r" t="t"/>
                <a:pathLst>
                  <a:path extrusionOk="0" h="40004" w="40004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2" name="Google Shape;262;p2"/>
              <p:cNvSpPr/>
              <p:nvPr/>
            </p:nvSpPr>
            <p:spPr>
              <a:xfrm>
                <a:off x="6329362" y="3795712"/>
                <a:ext cx="40004" cy="40004"/>
              </a:xfrm>
              <a:custGeom>
                <a:rect b="b" l="l" r="r" t="t"/>
                <a:pathLst>
                  <a:path extrusionOk="0" h="40004" w="40004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2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2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3" name="Google Shape;263;p2"/>
              <p:cNvSpPr/>
              <p:nvPr/>
            </p:nvSpPr>
            <p:spPr>
              <a:xfrm>
                <a:off x="5696902" y="3386137"/>
                <a:ext cx="40004" cy="40005"/>
              </a:xfrm>
              <a:custGeom>
                <a:rect b="b" l="l" r="r" t="t"/>
                <a:pathLst>
                  <a:path extrusionOk="0" h="40005" w="40004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2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2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4" name="Google Shape;264;p2"/>
              <p:cNvSpPr/>
              <p:nvPr/>
            </p:nvSpPr>
            <p:spPr>
              <a:xfrm>
                <a:off x="5878829" y="3386071"/>
                <a:ext cx="40005" cy="40070"/>
              </a:xfrm>
              <a:custGeom>
                <a:rect b="b" l="l" r="r" t="t"/>
                <a:pathLst>
                  <a:path extrusionOk="0" h="40070" w="40005">
                    <a:moveTo>
                      <a:pt x="0" y="20068"/>
                    </a:moveTo>
                    <a:cubicBezTo>
                      <a:pt x="0" y="31498"/>
                      <a:pt x="9525" y="40071"/>
                      <a:pt x="20002" y="40071"/>
                    </a:cubicBezTo>
                    <a:cubicBezTo>
                      <a:pt x="31432" y="40071"/>
                      <a:pt x="40005" y="30546"/>
                      <a:pt x="40005" y="20068"/>
                    </a:cubicBezTo>
                    <a:cubicBezTo>
                      <a:pt x="40005" y="8638"/>
                      <a:pt x="30480" y="66"/>
                      <a:pt x="20002" y="66"/>
                    </a:cubicBezTo>
                    <a:cubicBezTo>
                      <a:pt x="8572" y="-887"/>
                      <a:pt x="0" y="8638"/>
                      <a:pt x="0" y="20068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5" name="Google Shape;265;p2"/>
              <p:cNvSpPr/>
              <p:nvPr/>
            </p:nvSpPr>
            <p:spPr>
              <a:xfrm>
                <a:off x="6056947" y="3386137"/>
                <a:ext cx="40004" cy="40005"/>
              </a:xfrm>
              <a:custGeom>
                <a:rect b="b" l="l" r="r" t="t"/>
                <a:pathLst>
                  <a:path extrusionOk="0" h="40005" w="40004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6" name="Google Shape;266;p2"/>
              <p:cNvSpPr/>
              <p:nvPr/>
            </p:nvSpPr>
            <p:spPr>
              <a:xfrm>
                <a:off x="6242684" y="3386071"/>
                <a:ext cx="40004" cy="40070"/>
              </a:xfrm>
              <a:custGeom>
                <a:rect b="b" l="l" r="r" t="t"/>
                <a:pathLst>
                  <a:path extrusionOk="0" h="40070" w="40004">
                    <a:moveTo>
                      <a:pt x="0" y="20068"/>
                    </a:moveTo>
                    <a:cubicBezTo>
                      <a:pt x="0" y="31498"/>
                      <a:pt x="9525" y="40071"/>
                      <a:pt x="20002" y="40071"/>
                    </a:cubicBezTo>
                    <a:cubicBezTo>
                      <a:pt x="31432" y="40071"/>
                      <a:pt x="40005" y="30546"/>
                      <a:pt x="40005" y="20068"/>
                    </a:cubicBezTo>
                    <a:cubicBezTo>
                      <a:pt x="40005" y="8638"/>
                      <a:pt x="30480" y="66"/>
                      <a:pt x="20002" y="66"/>
                    </a:cubicBezTo>
                    <a:cubicBezTo>
                      <a:pt x="9525" y="-887"/>
                      <a:pt x="0" y="8638"/>
                      <a:pt x="0" y="20068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7" name="Google Shape;267;p2"/>
              <p:cNvSpPr/>
              <p:nvPr/>
            </p:nvSpPr>
            <p:spPr>
              <a:xfrm>
                <a:off x="6426516" y="3386071"/>
                <a:ext cx="40005" cy="40070"/>
              </a:xfrm>
              <a:custGeom>
                <a:rect b="b" l="l" r="r" t="t"/>
                <a:pathLst>
                  <a:path extrusionOk="0" h="40070" w="40005">
                    <a:moveTo>
                      <a:pt x="0" y="20068"/>
                    </a:moveTo>
                    <a:cubicBezTo>
                      <a:pt x="0" y="31498"/>
                      <a:pt x="9525" y="40071"/>
                      <a:pt x="20003" y="40071"/>
                    </a:cubicBezTo>
                    <a:cubicBezTo>
                      <a:pt x="31433" y="40071"/>
                      <a:pt x="40005" y="30546"/>
                      <a:pt x="40005" y="20068"/>
                    </a:cubicBezTo>
                    <a:cubicBezTo>
                      <a:pt x="40005" y="8638"/>
                      <a:pt x="30480" y="66"/>
                      <a:pt x="20003" y="66"/>
                    </a:cubicBezTo>
                    <a:cubicBezTo>
                      <a:pt x="9525" y="-887"/>
                      <a:pt x="0" y="8638"/>
                      <a:pt x="0" y="20068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8" name="Google Shape;268;p2"/>
              <p:cNvSpPr/>
              <p:nvPr/>
            </p:nvSpPr>
            <p:spPr>
              <a:xfrm>
                <a:off x="5570219" y="3656647"/>
                <a:ext cx="40005" cy="40004"/>
              </a:xfrm>
              <a:custGeom>
                <a:rect b="b" l="l" r="r" t="t"/>
                <a:pathLst>
                  <a:path extrusionOk="0" h="40004" w="40005">
                    <a:moveTo>
                      <a:pt x="40005" y="20003"/>
                    </a:moveTo>
                    <a:cubicBezTo>
                      <a:pt x="40005" y="31050"/>
                      <a:pt x="31050" y="40005"/>
                      <a:pt x="20002" y="40005"/>
                    </a:cubicBezTo>
                    <a:cubicBezTo>
                      <a:pt x="8955" y="40005"/>
                      <a:pt x="0" y="31050"/>
                      <a:pt x="0" y="20003"/>
                    </a:cubicBezTo>
                    <a:cubicBezTo>
                      <a:pt x="0" y="8955"/>
                      <a:pt x="8955" y="0"/>
                      <a:pt x="20002" y="0"/>
                    </a:cubicBezTo>
                    <a:cubicBezTo>
                      <a:pt x="31050" y="0"/>
                      <a:pt x="40005" y="8955"/>
                      <a:pt x="40005" y="20003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9" name="Google Shape;269;p2"/>
              <p:cNvSpPr/>
              <p:nvPr/>
            </p:nvSpPr>
            <p:spPr>
              <a:xfrm>
                <a:off x="5549264" y="3518468"/>
                <a:ext cx="40004" cy="40070"/>
              </a:xfrm>
              <a:custGeom>
                <a:rect b="b" l="l" r="r" t="t"/>
                <a:pathLst>
                  <a:path extrusionOk="0" h="40070" w="40004">
                    <a:moveTo>
                      <a:pt x="0" y="20068"/>
                    </a:moveTo>
                    <a:cubicBezTo>
                      <a:pt x="0" y="31498"/>
                      <a:pt x="9525" y="40071"/>
                      <a:pt x="20003" y="40071"/>
                    </a:cubicBezTo>
                    <a:cubicBezTo>
                      <a:pt x="31432" y="40071"/>
                      <a:pt x="40005" y="30546"/>
                      <a:pt x="40005" y="20068"/>
                    </a:cubicBezTo>
                    <a:cubicBezTo>
                      <a:pt x="40005" y="8638"/>
                      <a:pt x="30480" y="66"/>
                      <a:pt x="20003" y="66"/>
                    </a:cubicBezTo>
                    <a:cubicBezTo>
                      <a:pt x="9525" y="-887"/>
                      <a:pt x="0" y="8638"/>
                      <a:pt x="0" y="20068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0" name="Google Shape;270;p2"/>
              <p:cNvSpPr/>
              <p:nvPr/>
            </p:nvSpPr>
            <p:spPr>
              <a:xfrm>
                <a:off x="5534024" y="3388994"/>
                <a:ext cx="40004" cy="40005"/>
              </a:xfrm>
              <a:custGeom>
                <a:rect b="b" l="l" r="r" t="t"/>
                <a:pathLst>
                  <a:path extrusionOk="0" h="40005" w="40004">
                    <a:moveTo>
                      <a:pt x="40005" y="20003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3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3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71" name="Google Shape;271;p2"/>
          <p:cNvGrpSpPr/>
          <p:nvPr/>
        </p:nvGrpSpPr>
        <p:grpSpPr>
          <a:xfrm>
            <a:off x="7615870" y="2889338"/>
            <a:ext cx="2791159" cy="716430"/>
            <a:chOff x="6161565" y="1231098"/>
            <a:chExt cx="1611983" cy="413761"/>
          </a:xfrm>
        </p:grpSpPr>
        <p:sp>
          <p:nvSpPr>
            <p:cNvPr id="272" name="Google Shape;272;p2"/>
            <p:cNvSpPr/>
            <p:nvPr/>
          </p:nvSpPr>
          <p:spPr>
            <a:xfrm>
              <a:off x="6646471" y="1231098"/>
              <a:ext cx="151649" cy="151650"/>
            </a:xfrm>
            <a:custGeom>
              <a:rect b="b" l="l" r="r" t="t"/>
              <a:pathLst>
                <a:path extrusionOk="0" h="151650" w="151649">
                  <a:moveTo>
                    <a:pt x="76761" y="0"/>
                  </a:moveTo>
                  <a:lnTo>
                    <a:pt x="97356" y="56167"/>
                  </a:lnTo>
                  <a:lnTo>
                    <a:pt x="151650" y="76761"/>
                  </a:lnTo>
                  <a:lnTo>
                    <a:pt x="97356" y="97356"/>
                  </a:lnTo>
                  <a:lnTo>
                    <a:pt x="76761" y="151650"/>
                  </a:lnTo>
                  <a:lnTo>
                    <a:pt x="56167" y="97356"/>
                  </a:lnTo>
                  <a:lnTo>
                    <a:pt x="0" y="76761"/>
                  </a:lnTo>
                  <a:lnTo>
                    <a:pt x="56167" y="56167"/>
                  </a:ln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2"/>
            <p:cNvSpPr/>
            <p:nvPr/>
          </p:nvSpPr>
          <p:spPr>
            <a:xfrm>
              <a:off x="7374765" y="1315348"/>
              <a:ext cx="112333" cy="112333"/>
            </a:xfrm>
            <a:custGeom>
              <a:rect b="b" l="l" r="r" t="t"/>
              <a:pathLst>
                <a:path extrusionOk="0" h="112333" w="112333">
                  <a:moveTo>
                    <a:pt x="56167" y="0"/>
                  </a:moveTo>
                  <a:lnTo>
                    <a:pt x="71144" y="41189"/>
                  </a:lnTo>
                  <a:lnTo>
                    <a:pt x="112333" y="56167"/>
                  </a:lnTo>
                  <a:lnTo>
                    <a:pt x="71144" y="71144"/>
                  </a:lnTo>
                  <a:lnTo>
                    <a:pt x="56167" y="112333"/>
                  </a:lnTo>
                  <a:lnTo>
                    <a:pt x="41189" y="71144"/>
                  </a:lnTo>
                  <a:lnTo>
                    <a:pt x="0" y="56167"/>
                  </a:lnTo>
                  <a:lnTo>
                    <a:pt x="41189" y="41189"/>
                  </a:ln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2"/>
            <p:cNvSpPr/>
            <p:nvPr/>
          </p:nvSpPr>
          <p:spPr>
            <a:xfrm>
              <a:off x="6161565" y="1500698"/>
              <a:ext cx="114205" cy="112333"/>
            </a:xfrm>
            <a:custGeom>
              <a:rect b="b" l="l" r="r" t="t"/>
              <a:pathLst>
                <a:path extrusionOk="0" h="112333" w="114205">
                  <a:moveTo>
                    <a:pt x="56167" y="0"/>
                  </a:moveTo>
                  <a:lnTo>
                    <a:pt x="73017" y="39317"/>
                  </a:lnTo>
                  <a:lnTo>
                    <a:pt x="114205" y="56167"/>
                  </a:lnTo>
                  <a:lnTo>
                    <a:pt x="73017" y="71144"/>
                  </a:lnTo>
                  <a:lnTo>
                    <a:pt x="56167" y="112333"/>
                  </a:lnTo>
                  <a:lnTo>
                    <a:pt x="41189" y="71144"/>
                  </a:lnTo>
                  <a:lnTo>
                    <a:pt x="0" y="56167"/>
                  </a:lnTo>
                  <a:lnTo>
                    <a:pt x="41189" y="39317"/>
                  </a:ln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2"/>
            <p:cNvSpPr/>
            <p:nvPr/>
          </p:nvSpPr>
          <p:spPr>
            <a:xfrm>
              <a:off x="7661215" y="1532526"/>
              <a:ext cx="112333" cy="112333"/>
            </a:xfrm>
            <a:custGeom>
              <a:rect b="b" l="l" r="r" t="t"/>
              <a:pathLst>
                <a:path extrusionOk="0" h="112333" w="112333">
                  <a:moveTo>
                    <a:pt x="56167" y="0"/>
                  </a:moveTo>
                  <a:lnTo>
                    <a:pt x="71144" y="41189"/>
                  </a:lnTo>
                  <a:lnTo>
                    <a:pt x="112333" y="56167"/>
                  </a:lnTo>
                  <a:lnTo>
                    <a:pt x="71144" y="71144"/>
                  </a:lnTo>
                  <a:lnTo>
                    <a:pt x="56167" y="112333"/>
                  </a:lnTo>
                  <a:lnTo>
                    <a:pt x="41189" y="71144"/>
                  </a:lnTo>
                  <a:lnTo>
                    <a:pt x="0" y="56167"/>
                  </a:lnTo>
                  <a:lnTo>
                    <a:pt x="41189" y="41189"/>
                  </a:ln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76" name="Google Shape;276;p2"/>
          <p:cNvSpPr/>
          <p:nvPr/>
        </p:nvSpPr>
        <p:spPr>
          <a:xfrm>
            <a:off x="7627080" y="1921136"/>
            <a:ext cx="2986046" cy="823878"/>
          </a:xfrm>
          <a:custGeom>
            <a:rect b="b" l="l" r="r" t="t"/>
            <a:pathLst>
              <a:path extrusionOk="0" h="296968" w="1076325">
                <a:moveTo>
                  <a:pt x="121920" y="9313"/>
                </a:moveTo>
                <a:cubicBezTo>
                  <a:pt x="121920" y="9313"/>
                  <a:pt x="542925" y="-11642"/>
                  <a:pt x="984885" y="9313"/>
                </a:cubicBezTo>
                <a:lnTo>
                  <a:pt x="1042988" y="21696"/>
                </a:lnTo>
                <a:lnTo>
                  <a:pt x="1076325" y="296968"/>
                </a:lnTo>
                <a:lnTo>
                  <a:pt x="0" y="288396"/>
                </a:lnTo>
                <a:lnTo>
                  <a:pt x="49530" y="34078"/>
                </a:lnTo>
                <a:lnTo>
                  <a:pt x="121920" y="931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2"/>
          <p:cNvSpPr/>
          <p:nvPr/>
        </p:nvSpPr>
        <p:spPr>
          <a:xfrm>
            <a:off x="7759956" y="2277856"/>
            <a:ext cx="2690081" cy="50206"/>
          </a:xfrm>
          <a:custGeom>
            <a:rect b="b" l="l" r="r" t="t"/>
            <a:pathLst>
              <a:path extrusionOk="0" h="18097" w="969644">
                <a:moveTo>
                  <a:pt x="969645" y="18097"/>
                </a:moveTo>
                <a:lnTo>
                  <a:pt x="0" y="18097"/>
                </a:lnTo>
                <a:lnTo>
                  <a:pt x="4763" y="0"/>
                </a:lnTo>
                <a:lnTo>
                  <a:pt x="964883" y="0"/>
                </a:lnTo>
                <a:close/>
              </a:path>
            </a:pathLst>
          </a:custGeom>
          <a:solidFill>
            <a:srgbClr val="000000">
              <a:alpha val="298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2"/>
          <p:cNvSpPr/>
          <p:nvPr/>
        </p:nvSpPr>
        <p:spPr>
          <a:xfrm>
            <a:off x="7434495" y="1933492"/>
            <a:ext cx="3343681" cy="893169"/>
          </a:xfrm>
          <a:custGeom>
            <a:rect b="b" l="l" r="r" t="t"/>
            <a:pathLst>
              <a:path extrusionOk="0" h="321944" w="1205235">
                <a:moveTo>
                  <a:pt x="1138399" y="22860"/>
                </a:moveTo>
                <a:cubicBezTo>
                  <a:pt x="1129826" y="8573"/>
                  <a:pt x="1114586" y="0"/>
                  <a:pt x="1098394" y="0"/>
                </a:cubicBezTo>
                <a:lnTo>
                  <a:pt x="1035529" y="0"/>
                </a:lnTo>
                <a:cubicBezTo>
                  <a:pt x="1027909" y="0"/>
                  <a:pt x="1024099" y="8573"/>
                  <a:pt x="1027909" y="14288"/>
                </a:cubicBezTo>
                <a:cubicBezTo>
                  <a:pt x="1124111" y="147638"/>
                  <a:pt x="1092679" y="270510"/>
                  <a:pt x="1092679" y="270510"/>
                </a:cubicBezTo>
                <a:lnTo>
                  <a:pt x="644051" y="270510"/>
                </a:lnTo>
                <a:lnTo>
                  <a:pt x="561184" y="270510"/>
                </a:lnTo>
                <a:lnTo>
                  <a:pt x="112556" y="270510"/>
                </a:lnTo>
                <a:cubicBezTo>
                  <a:pt x="112556" y="270510"/>
                  <a:pt x="82076" y="147638"/>
                  <a:pt x="177326" y="14288"/>
                </a:cubicBezTo>
                <a:cubicBezTo>
                  <a:pt x="181136" y="8573"/>
                  <a:pt x="177326" y="0"/>
                  <a:pt x="169706" y="0"/>
                </a:cubicBezTo>
                <a:lnTo>
                  <a:pt x="106841" y="0"/>
                </a:lnTo>
                <a:cubicBezTo>
                  <a:pt x="90649" y="0"/>
                  <a:pt x="75409" y="8573"/>
                  <a:pt x="66836" y="22860"/>
                </a:cubicBezTo>
                <a:cubicBezTo>
                  <a:pt x="38261" y="71438"/>
                  <a:pt x="-19841" y="174308"/>
                  <a:pt x="6829" y="290513"/>
                </a:cubicBezTo>
                <a:cubicBezTo>
                  <a:pt x="10639" y="308610"/>
                  <a:pt x="27784" y="321945"/>
                  <a:pt x="45881" y="321945"/>
                </a:cubicBezTo>
                <a:lnTo>
                  <a:pt x="561184" y="321945"/>
                </a:lnTo>
                <a:lnTo>
                  <a:pt x="644051" y="321945"/>
                </a:lnTo>
                <a:lnTo>
                  <a:pt x="1159354" y="321945"/>
                </a:lnTo>
                <a:cubicBezTo>
                  <a:pt x="1178404" y="321945"/>
                  <a:pt x="1194596" y="308610"/>
                  <a:pt x="1198406" y="290513"/>
                </a:cubicBezTo>
                <a:cubicBezTo>
                  <a:pt x="1225076" y="173355"/>
                  <a:pt x="1166974" y="70485"/>
                  <a:pt x="1138399" y="2286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79" name="Google Shape;279;p2"/>
          <p:cNvGrpSpPr/>
          <p:nvPr/>
        </p:nvGrpSpPr>
        <p:grpSpPr>
          <a:xfrm>
            <a:off x="8797599" y="2497339"/>
            <a:ext cx="641248" cy="486357"/>
            <a:chOff x="2276500" y="656217"/>
            <a:chExt cx="409116" cy="310295"/>
          </a:xfrm>
        </p:grpSpPr>
        <p:sp>
          <p:nvSpPr>
            <p:cNvPr id="280" name="Google Shape;280;p2"/>
            <p:cNvSpPr/>
            <p:nvPr/>
          </p:nvSpPr>
          <p:spPr>
            <a:xfrm>
              <a:off x="2276500" y="678743"/>
              <a:ext cx="409116" cy="287769"/>
            </a:xfrm>
            <a:custGeom>
              <a:rect b="b" l="l" r="r" t="t"/>
              <a:pathLst>
                <a:path extrusionOk="0" h="158115" w="224789">
                  <a:moveTo>
                    <a:pt x="185738" y="0"/>
                  </a:moveTo>
                  <a:lnTo>
                    <a:pt x="39053" y="0"/>
                  </a:lnTo>
                  <a:cubicBezTo>
                    <a:pt x="18098" y="0"/>
                    <a:pt x="0" y="17145"/>
                    <a:pt x="0" y="39052"/>
                  </a:cubicBezTo>
                  <a:lnTo>
                    <a:pt x="0" y="119063"/>
                  </a:lnTo>
                  <a:cubicBezTo>
                    <a:pt x="0" y="140018"/>
                    <a:pt x="17145" y="158115"/>
                    <a:pt x="39053" y="158115"/>
                  </a:cubicBezTo>
                  <a:lnTo>
                    <a:pt x="185738" y="158115"/>
                  </a:lnTo>
                  <a:cubicBezTo>
                    <a:pt x="206693" y="158115"/>
                    <a:pt x="224790" y="140970"/>
                    <a:pt x="224790" y="119063"/>
                  </a:cubicBezTo>
                  <a:lnTo>
                    <a:pt x="224790" y="39052"/>
                  </a:lnTo>
                  <a:cubicBezTo>
                    <a:pt x="223838" y="17145"/>
                    <a:pt x="206693" y="0"/>
                    <a:pt x="185738" y="0"/>
                  </a:cubicBezTo>
                  <a:close/>
                </a:path>
              </a:pathLst>
            </a:custGeom>
            <a:solidFill>
              <a:srgbClr val="000000">
                <a:alpha val="149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2"/>
            <p:cNvSpPr/>
            <p:nvPr/>
          </p:nvSpPr>
          <p:spPr>
            <a:xfrm>
              <a:off x="2276500" y="656217"/>
              <a:ext cx="409116" cy="287767"/>
            </a:xfrm>
            <a:custGeom>
              <a:rect b="b" l="l" r="r" t="t"/>
              <a:pathLst>
                <a:path extrusionOk="0" h="158114" w="224789">
                  <a:moveTo>
                    <a:pt x="185738" y="0"/>
                  </a:moveTo>
                  <a:lnTo>
                    <a:pt x="39053" y="0"/>
                  </a:lnTo>
                  <a:cubicBezTo>
                    <a:pt x="18098" y="0"/>
                    <a:pt x="0" y="17145"/>
                    <a:pt x="0" y="39052"/>
                  </a:cubicBezTo>
                  <a:lnTo>
                    <a:pt x="0" y="119063"/>
                  </a:lnTo>
                  <a:cubicBezTo>
                    <a:pt x="0" y="140017"/>
                    <a:pt x="17145" y="158115"/>
                    <a:pt x="39053" y="158115"/>
                  </a:cubicBezTo>
                  <a:lnTo>
                    <a:pt x="185738" y="158115"/>
                  </a:lnTo>
                  <a:cubicBezTo>
                    <a:pt x="206693" y="158115"/>
                    <a:pt x="224790" y="140970"/>
                    <a:pt x="224790" y="119063"/>
                  </a:cubicBezTo>
                  <a:lnTo>
                    <a:pt x="224790" y="39052"/>
                  </a:lnTo>
                  <a:cubicBezTo>
                    <a:pt x="223838" y="17145"/>
                    <a:pt x="206693" y="0"/>
                    <a:pt x="1857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82" name="Google Shape;282;p2"/>
            <p:cNvGrpSpPr/>
            <p:nvPr/>
          </p:nvGrpSpPr>
          <p:grpSpPr>
            <a:xfrm>
              <a:off x="2437596" y="708043"/>
              <a:ext cx="86635" cy="166440"/>
              <a:chOff x="6047422" y="3347028"/>
              <a:chExt cx="47625" cy="91496"/>
            </a:xfrm>
          </p:grpSpPr>
          <p:sp>
            <p:nvSpPr>
              <p:cNvPr id="283" name="Google Shape;283;p2"/>
              <p:cNvSpPr/>
              <p:nvPr/>
            </p:nvSpPr>
            <p:spPr>
              <a:xfrm>
                <a:off x="6047422" y="3347028"/>
                <a:ext cx="47625" cy="47680"/>
              </a:xfrm>
              <a:custGeom>
                <a:rect b="b" l="l" r="r" t="t"/>
                <a:pathLst>
                  <a:path extrusionOk="0" h="47680" w="47625">
                    <a:moveTo>
                      <a:pt x="47625" y="23868"/>
                    </a:moveTo>
                    <a:cubicBezTo>
                      <a:pt x="47625" y="37203"/>
                      <a:pt x="37148" y="47681"/>
                      <a:pt x="23813" y="47681"/>
                    </a:cubicBezTo>
                    <a:cubicBezTo>
                      <a:pt x="10477" y="47681"/>
                      <a:pt x="0" y="37203"/>
                      <a:pt x="0" y="23868"/>
                    </a:cubicBezTo>
                    <a:cubicBezTo>
                      <a:pt x="0" y="10533"/>
                      <a:pt x="10477" y="56"/>
                      <a:pt x="23813" y="56"/>
                    </a:cubicBezTo>
                    <a:cubicBezTo>
                      <a:pt x="37148" y="-897"/>
                      <a:pt x="47625" y="10533"/>
                      <a:pt x="47625" y="23868"/>
                    </a:cubicBezTo>
                    <a:close/>
                  </a:path>
                </a:pathLst>
              </a:custGeom>
              <a:solidFill>
                <a:srgbClr val="2B010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4" name="Google Shape;284;p2"/>
              <p:cNvSpPr/>
              <p:nvPr/>
            </p:nvSpPr>
            <p:spPr>
              <a:xfrm>
                <a:off x="6049326" y="3370897"/>
                <a:ext cx="45720" cy="67627"/>
              </a:xfrm>
              <a:custGeom>
                <a:rect b="b" l="l" r="r" t="t"/>
                <a:pathLst>
                  <a:path extrusionOk="0" h="67627" w="45720">
                    <a:moveTo>
                      <a:pt x="21908" y="0"/>
                    </a:moveTo>
                    <a:lnTo>
                      <a:pt x="0" y="67627"/>
                    </a:lnTo>
                    <a:lnTo>
                      <a:pt x="45720" y="67627"/>
                    </a:lnTo>
                    <a:close/>
                  </a:path>
                </a:pathLst>
              </a:custGeom>
              <a:solidFill>
                <a:srgbClr val="2B010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85" name="Google Shape;285;p2"/>
          <p:cNvGrpSpPr/>
          <p:nvPr/>
        </p:nvGrpSpPr>
        <p:grpSpPr>
          <a:xfrm>
            <a:off x="6617111" y="5205253"/>
            <a:ext cx="488424" cy="382990"/>
            <a:chOff x="5545605" y="2504907"/>
            <a:chExt cx="312192" cy="244800"/>
          </a:xfrm>
        </p:grpSpPr>
        <p:sp>
          <p:nvSpPr>
            <p:cNvPr id="286" name="Google Shape;286;p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7" name="Google Shape;287;p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2" name="Google Shape;292;p2"/>
          <p:cNvGrpSpPr/>
          <p:nvPr/>
        </p:nvGrpSpPr>
        <p:grpSpPr>
          <a:xfrm>
            <a:off x="6599543" y="5089802"/>
            <a:ext cx="488424" cy="382990"/>
            <a:chOff x="5545605" y="2504907"/>
            <a:chExt cx="312192" cy="244800"/>
          </a:xfrm>
        </p:grpSpPr>
        <p:sp>
          <p:nvSpPr>
            <p:cNvPr id="293" name="Google Shape;293;p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" name="Google Shape;298;p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9" name="Google Shape;299;p2"/>
          <p:cNvGrpSpPr/>
          <p:nvPr/>
        </p:nvGrpSpPr>
        <p:grpSpPr>
          <a:xfrm>
            <a:off x="6604563" y="4944232"/>
            <a:ext cx="488424" cy="382990"/>
            <a:chOff x="5545605" y="2504907"/>
            <a:chExt cx="312192" cy="244800"/>
          </a:xfrm>
        </p:grpSpPr>
        <p:sp>
          <p:nvSpPr>
            <p:cNvPr id="300" name="Google Shape;300;p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" name="Google Shape;301;p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2" name="Google Shape;302;p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p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Google Shape;304;p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6" name="Google Shape;306;p2"/>
          <p:cNvGrpSpPr/>
          <p:nvPr/>
        </p:nvGrpSpPr>
        <p:grpSpPr>
          <a:xfrm>
            <a:off x="6609582" y="4828779"/>
            <a:ext cx="488424" cy="382990"/>
            <a:chOff x="5545605" y="2504907"/>
            <a:chExt cx="312192" cy="244800"/>
          </a:xfrm>
        </p:grpSpPr>
        <p:sp>
          <p:nvSpPr>
            <p:cNvPr id="307" name="Google Shape;307;p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p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" name="Google Shape;310;p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p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" name="Google Shape;312;p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3" name="Google Shape;313;p2"/>
          <p:cNvGrpSpPr/>
          <p:nvPr/>
        </p:nvGrpSpPr>
        <p:grpSpPr>
          <a:xfrm>
            <a:off x="6057418" y="5481334"/>
            <a:ext cx="488424" cy="382990"/>
            <a:chOff x="5545605" y="2504907"/>
            <a:chExt cx="312192" cy="244800"/>
          </a:xfrm>
        </p:grpSpPr>
        <p:sp>
          <p:nvSpPr>
            <p:cNvPr id="314" name="Google Shape;314;p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0" name="Google Shape;320;p2"/>
          <p:cNvGrpSpPr/>
          <p:nvPr/>
        </p:nvGrpSpPr>
        <p:grpSpPr>
          <a:xfrm>
            <a:off x="6039850" y="5365883"/>
            <a:ext cx="488424" cy="382990"/>
            <a:chOff x="5545605" y="2504907"/>
            <a:chExt cx="312192" cy="244800"/>
          </a:xfrm>
        </p:grpSpPr>
        <p:sp>
          <p:nvSpPr>
            <p:cNvPr id="321" name="Google Shape;321;p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2" name="Google Shape;322;p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" name="Google Shape;323;p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6" name="Google Shape;326;p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7" name="Google Shape;327;p2"/>
          <p:cNvGrpSpPr/>
          <p:nvPr/>
        </p:nvGrpSpPr>
        <p:grpSpPr>
          <a:xfrm>
            <a:off x="6044871" y="5220313"/>
            <a:ext cx="488424" cy="382990"/>
            <a:chOff x="5545605" y="2504907"/>
            <a:chExt cx="312192" cy="244800"/>
          </a:xfrm>
        </p:grpSpPr>
        <p:sp>
          <p:nvSpPr>
            <p:cNvPr id="328" name="Google Shape;328;p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329;p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34" name="Google Shape;334;p2"/>
          <p:cNvGrpSpPr/>
          <p:nvPr/>
        </p:nvGrpSpPr>
        <p:grpSpPr>
          <a:xfrm>
            <a:off x="6049890" y="5104860"/>
            <a:ext cx="488424" cy="382990"/>
            <a:chOff x="5545605" y="2504907"/>
            <a:chExt cx="312192" cy="244800"/>
          </a:xfrm>
        </p:grpSpPr>
        <p:sp>
          <p:nvSpPr>
            <p:cNvPr id="335" name="Google Shape;335;p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1" name="Google Shape;341;p2"/>
          <p:cNvGrpSpPr/>
          <p:nvPr/>
        </p:nvGrpSpPr>
        <p:grpSpPr>
          <a:xfrm>
            <a:off x="6589503" y="5908006"/>
            <a:ext cx="488424" cy="382990"/>
            <a:chOff x="5545605" y="2504907"/>
            <a:chExt cx="312192" cy="244800"/>
          </a:xfrm>
        </p:grpSpPr>
        <p:sp>
          <p:nvSpPr>
            <p:cNvPr id="342" name="Google Shape;342;p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4" name="Google Shape;344;p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5" name="Google Shape;345;p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8" name="Google Shape;348;p2"/>
          <p:cNvGrpSpPr/>
          <p:nvPr/>
        </p:nvGrpSpPr>
        <p:grpSpPr>
          <a:xfrm>
            <a:off x="6571935" y="5792555"/>
            <a:ext cx="488424" cy="382990"/>
            <a:chOff x="5545605" y="2504907"/>
            <a:chExt cx="312192" cy="244800"/>
          </a:xfrm>
        </p:grpSpPr>
        <p:sp>
          <p:nvSpPr>
            <p:cNvPr id="349" name="Google Shape;349;p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" name="Google Shape;350;p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5" name="Google Shape;355;p2"/>
          <p:cNvGrpSpPr/>
          <p:nvPr/>
        </p:nvGrpSpPr>
        <p:grpSpPr>
          <a:xfrm>
            <a:off x="6576956" y="5646985"/>
            <a:ext cx="488424" cy="382990"/>
            <a:chOff x="5545605" y="2504907"/>
            <a:chExt cx="312192" cy="244800"/>
          </a:xfrm>
        </p:grpSpPr>
        <p:sp>
          <p:nvSpPr>
            <p:cNvPr id="356" name="Google Shape;356;p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" name="Google Shape;357;p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" name="Google Shape;359;p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62" name="Google Shape;362;p2"/>
          <p:cNvSpPr/>
          <p:nvPr/>
        </p:nvSpPr>
        <p:spPr>
          <a:xfrm>
            <a:off x="6630378" y="5630681"/>
            <a:ext cx="175801" cy="175801"/>
          </a:xfrm>
          <a:custGeom>
            <a:rect b="b" l="l" r="r" t="t"/>
            <a:pathLst>
              <a:path extrusionOk="0" h="112333" w="112333">
                <a:moveTo>
                  <a:pt x="56167" y="0"/>
                </a:moveTo>
                <a:lnTo>
                  <a:pt x="71144" y="41189"/>
                </a:lnTo>
                <a:lnTo>
                  <a:pt x="112333" y="56167"/>
                </a:lnTo>
                <a:lnTo>
                  <a:pt x="71144" y="71144"/>
                </a:lnTo>
                <a:lnTo>
                  <a:pt x="56167" y="112333"/>
                </a:lnTo>
                <a:lnTo>
                  <a:pt x="41189" y="71144"/>
                </a:lnTo>
                <a:lnTo>
                  <a:pt x="0" y="56167"/>
                </a:lnTo>
                <a:lnTo>
                  <a:pt x="41189" y="41189"/>
                </a:lnTo>
                <a:close/>
              </a:path>
            </a:pathLst>
          </a:custGeom>
          <a:solidFill>
            <a:srgbClr val="FFFF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2"/>
          <p:cNvSpPr/>
          <p:nvPr/>
        </p:nvSpPr>
        <p:spPr>
          <a:xfrm>
            <a:off x="6951636" y="4965575"/>
            <a:ext cx="175801" cy="175801"/>
          </a:xfrm>
          <a:custGeom>
            <a:rect b="b" l="l" r="r" t="t"/>
            <a:pathLst>
              <a:path extrusionOk="0" h="112333" w="112333">
                <a:moveTo>
                  <a:pt x="56167" y="0"/>
                </a:moveTo>
                <a:lnTo>
                  <a:pt x="71144" y="41189"/>
                </a:lnTo>
                <a:lnTo>
                  <a:pt x="112333" y="56167"/>
                </a:lnTo>
                <a:lnTo>
                  <a:pt x="71144" y="71144"/>
                </a:lnTo>
                <a:lnTo>
                  <a:pt x="56167" y="112333"/>
                </a:lnTo>
                <a:lnTo>
                  <a:pt x="41189" y="71144"/>
                </a:lnTo>
                <a:lnTo>
                  <a:pt x="0" y="56167"/>
                </a:lnTo>
                <a:lnTo>
                  <a:pt x="41189" y="41189"/>
                </a:lnTo>
                <a:close/>
              </a:path>
            </a:pathLst>
          </a:custGeom>
          <a:solidFill>
            <a:srgbClr val="FFFF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2"/>
          <p:cNvSpPr/>
          <p:nvPr/>
        </p:nvSpPr>
        <p:spPr>
          <a:xfrm>
            <a:off x="6045587" y="5136244"/>
            <a:ext cx="175801" cy="175801"/>
          </a:xfrm>
          <a:custGeom>
            <a:rect b="b" l="l" r="r" t="t"/>
            <a:pathLst>
              <a:path extrusionOk="0" h="112333" w="112333">
                <a:moveTo>
                  <a:pt x="56167" y="0"/>
                </a:moveTo>
                <a:lnTo>
                  <a:pt x="71144" y="41189"/>
                </a:lnTo>
                <a:lnTo>
                  <a:pt x="112333" y="56167"/>
                </a:lnTo>
                <a:lnTo>
                  <a:pt x="71144" y="71144"/>
                </a:lnTo>
                <a:lnTo>
                  <a:pt x="56167" y="112333"/>
                </a:lnTo>
                <a:lnTo>
                  <a:pt x="41189" y="71144"/>
                </a:lnTo>
                <a:lnTo>
                  <a:pt x="0" y="56167"/>
                </a:lnTo>
                <a:lnTo>
                  <a:pt x="41189" y="41189"/>
                </a:lnTo>
                <a:close/>
              </a:path>
            </a:pathLst>
          </a:custGeom>
          <a:solidFill>
            <a:srgbClr val="FFFF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2"/>
          <p:cNvSpPr/>
          <p:nvPr/>
        </p:nvSpPr>
        <p:spPr>
          <a:xfrm>
            <a:off x="6890300" y="6098464"/>
            <a:ext cx="175801" cy="175801"/>
          </a:xfrm>
          <a:custGeom>
            <a:rect b="b" l="l" r="r" t="t"/>
            <a:pathLst>
              <a:path extrusionOk="0" h="112333" w="112333">
                <a:moveTo>
                  <a:pt x="56167" y="0"/>
                </a:moveTo>
                <a:lnTo>
                  <a:pt x="71144" y="41189"/>
                </a:lnTo>
                <a:lnTo>
                  <a:pt x="112333" y="56167"/>
                </a:lnTo>
                <a:lnTo>
                  <a:pt x="71144" y="71144"/>
                </a:lnTo>
                <a:lnTo>
                  <a:pt x="56167" y="112333"/>
                </a:lnTo>
                <a:lnTo>
                  <a:pt x="41189" y="71144"/>
                </a:lnTo>
                <a:lnTo>
                  <a:pt x="0" y="56167"/>
                </a:lnTo>
                <a:lnTo>
                  <a:pt x="41189" y="41189"/>
                </a:lnTo>
                <a:close/>
              </a:path>
            </a:pathLst>
          </a:custGeom>
          <a:solidFill>
            <a:srgbClr val="FFFF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Old Key" id="366" name="Google Shape;366;p2"/>
          <p:cNvSpPr/>
          <p:nvPr/>
        </p:nvSpPr>
        <p:spPr>
          <a:xfrm>
            <a:off x="7616009" y="5425259"/>
            <a:ext cx="775335" cy="782068"/>
          </a:xfrm>
          <a:custGeom>
            <a:rect b="b" l="l" r="r" t="t"/>
            <a:pathLst>
              <a:path extrusionOk="0" h="782068" w="775335">
                <a:moveTo>
                  <a:pt x="775335" y="197233"/>
                </a:moveTo>
                <a:cubicBezTo>
                  <a:pt x="775335" y="184851"/>
                  <a:pt x="764858" y="174373"/>
                  <a:pt x="752475" y="174373"/>
                </a:cubicBezTo>
                <a:lnTo>
                  <a:pt x="727710" y="174373"/>
                </a:lnTo>
                <a:cubicBezTo>
                  <a:pt x="755333" y="132463"/>
                  <a:pt x="743903" y="76266"/>
                  <a:pt x="702945" y="48643"/>
                </a:cubicBezTo>
                <a:cubicBezTo>
                  <a:pt x="672465" y="28641"/>
                  <a:pt x="633413" y="28641"/>
                  <a:pt x="602933" y="48643"/>
                </a:cubicBezTo>
                <a:lnTo>
                  <a:pt x="602933" y="24831"/>
                </a:lnTo>
                <a:cubicBezTo>
                  <a:pt x="602933" y="12448"/>
                  <a:pt x="594360" y="1971"/>
                  <a:pt x="581978" y="66"/>
                </a:cubicBezTo>
                <a:cubicBezTo>
                  <a:pt x="568643" y="-887"/>
                  <a:pt x="557213" y="8638"/>
                  <a:pt x="556260" y="21021"/>
                </a:cubicBezTo>
                <a:cubicBezTo>
                  <a:pt x="556260" y="21973"/>
                  <a:pt x="556260" y="22926"/>
                  <a:pt x="556260" y="23878"/>
                </a:cubicBezTo>
                <a:lnTo>
                  <a:pt x="556260" y="47691"/>
                </a:lnTo>
                <a:cubicBezTo>
                  <a:pt x="554355" y="44833"/>
                  <a:pt x="552450" y="42928"/>
                  <a:pt x="549593" y="40071"/>
                </a:cubicBezTo>
                <a:cubicBezTo>
                  <a:pt x="514350" y="4828"/>
                  <a:pt x="457200" y="4828"/>
                  <a:pt x="421958" y="40071"/>
                </a:cubicBezTo>
                <a:cubicBezTo>
                  <a:pt x="386715" y="75313"/>
                  <a:pt x="386715" y="132463"/>
                  <a:pt x="421958" y="167706"/>
                </a:cubicBezTo>
                <a:cubicBezTo>
                  <a:pt x="423863" y="169611"/>
                  <a:pt x="426720" y="172468"/>
                  <a:pt x="429577" y="174373"/>
                </a:cubicBezTo>
                <a:lnTo>
                  <a:pt x="406718" y="174373"/>
                </a:lnTo>
                <a:cubicBezTo>
                  <a:pt x="394335" y="174373"/>
                  <a:pt x="383858" y="182946"/>
                  <a:pt x="381952" y="195328"/>
                </a:cubicBezTo>
                <a:cubicBezTo>
                  <a:pt x="381000" y="208663"/>
                  <a:pt x="390525" y="220093"/>
                  <a:pt x="402908" y="221046"/>
                </a:cubicBezTo>
                <a:cubicBezTo>
                  <a:pt x="403860" y="221046"/>
                  <a:pt x="404813" y="221046"/>
                  <a:pt x="405765" y="221046"/>
                </a:cubicBezTo>
                <a:lnTo>
                  <a:pt x="428625" y="221046"/>
                </a:lnTo>
                <a:cubicBezTo>
                  <a:pt x="417195" y="237238"/>
                  <a:pt x="412433" y="257241"/>
                  <a:pt x="413385" y="277243"/>
                </a:cubicBezTo>
                <a:cubicBezTo>
                  <a:pt x="413385" y="287721"/>
                  <a:pt x="409575" y="298198"/>
                  <a:pt x="401955" y="304866"/>
                </a:cubicBezTo>
                <a:lnTo>
                  <a:pt x="5715" y="703011"/>
                </a:lnTo>
                <a:cubicBezTo>
                  <a:pt x="-1905" y="710631"/>
                  <a:pt x="-1905" y="722061"/>
                  <a:pt x="5715" y="729681"/>
                </a:cubicBezTo>
                <a:lnTo>
                  <a:pt x="45720" y="769686"/>
                </a:lnTo>
                <a:cubicBezTo>
                  <a:pt x="53340" y="777306"/>
                  <a:pt x="64770" y="777306"/>
                  <a:pt x="72390" y="769686"/>
                </a:cubicBezTo>
                <a:lnTo>
                  <a:pt x="99060" y="743016"/>
                </a:lnTo>
                <a:lnTo>
                  <a:pt x="132398" y="776353"/>
                </a:lnTo>
                <a:cubicBezTo>
                  <a:pt x="140018" y="783973"/>
                  <a:pt x="151448" y="783973"/>
                  <a:pt x="159068" y="776353"/>
                </a:cubicBezTo>
                <a:lnTo>
                  <a:pt x="185738" y="749683"/>
                </a:lnTo>
                <a:cubicBezTo>
                  <a:pt x="193357" y="742063"/>
                  <a:pt x="193357" y="730633"/>
                  <a:pt x="185738" y="723013"/>
                </a:cubicBezTo>
                <a:lnTo>
                  <a:pt x="152400" y="689676"/>
                </a:lnTo>
                <a:lnTo>
                  <a:pt x="179070" y="663006"/>
                </a:lnTo>
                <a:lnTo>
                  <a:pt x="233363" y="717298"/>
                </a:lnTo>
                <a:cubicBezTo>
                  <a:pt x="240982" y="724918"/>
                  <a:pt x="252413" y="724918"/>
                  <a:pt x="260032" y="717298"/>
                </a:cubicBezTo>
                <a:lnTo>
                  <a:pt x="260032" y="717298"/>
                </a:lnTo>
                <a:lnTo>
                  <a:pt x="300038" y="677293"/>
                </a:lnTo>
                <a:cubicBezTo>
                  <a:pt x="307658" y="669673"/>
                  <a:pt x="307658" y="658243"/>
                  <a:pt x="300038" y="650623"/>
                </a:cubicBezTo>
                <a:lnTo>
                  <a:pt x="247650" y="595378"/>
                </a:lnTo>
                <a:lnTo>
                  <a:pt x="469583" y="373446"/>
                </a:lnTo>
                <a:cubicBezTo>
                  <a:pt x="477202" y="365826"/>
                  <a:pt x="487680" y="362016"/>
                  <a:pt x="498158" y="362016"/>
                </a:cubicBezTo>
                <a:cubicBezTo>
                  <a:pt x="500063" y="362016"/>
                  <a:pt x="501968" y="362016"/>
                  <a:pt x="503873" y="362016"/>
                </a:cubicBezTo>
                <a:cubicBezTo>
                  <a:pt x="521970" y="362016"/>
                  <a:pt x="539115" y="356301"/>
                  <a:pt x="554355" y="346776"/>
                </a:cubicBezTo>
                <a:lnTo>
                  <a:pt x="554355" y="371541"/>
                </a:lnTo>
                <a:cubicBezTo>
                  <a:pt x="554355" y="383923"/>
                  <a:pt x="562928" y="394401"/>
                  <a:pt x="575310" y="396306"/>
                </a:cubicBezTo>
                <a:cubicBezTo>
                  <a:pt x="588645" y="397258"/>
                  <a:pt x="600075" y="387733"/>
                  <a:pt x="601028" y="375351"/>
                </a:cubicBezTo>
                <a:cubicBezTo>
                  <a:pt x="601028" y="374398"/>
                  <a:pt x="601028" y="373446"/>
                  <a:pt x="601028" y="372493"/>
                </a:cubicBezTo>
                <a:lnTo>
                  <a:pt x="601028" y="348681"/>
                </a:lnTo>
                <a:cubicBezTo>
                  <a:pt x="602933" y="351538"/>
                  <a:pt x="604838" y="353443"/>
                  <a:pt x="607695" y="356301"/>
                </a:cubicBezTo>
                <a:cubicBezTo>
                  <a:pt x="642938" y="391543"/>
                  <a:pt x="700088" y="391543"/>
                  <a:pt x="735330" y="356301"/>
                </a:cubicBezTo>
                <a:cubicBezTo>
                  <a:pt x="770573" y="321058"/>
                  <a:pt x="770573" y="263908"/>
                  <a:pt x="735330" y="228666"/>
                </a:cubicBezTo>
                <a:lnTo>
                  <a:pt x="735330" y="228666"/>
                </a:lnTo>
                <a:cubicBezTo>
                  <a:pt x="733425" y="226761"/>
                  <a:pt x="730568" y="223903"/>
                  <a:pt x="727710" y="221998"/>
                </a:cubicBezTo>
                <a:lnTo>
                  <a:pt x="751523" y="221998"/>
                </a:lnTo>
                <a:cubicBezTo>
                  <a:pt x="764858" y="221998"/>
                  <a:pt x="775335" y="211521"/>
                  <a:pt x="775335" y="198186"/>
                </a:cubicBezTo>
                <a:lnTo>
                  <a:pt x="775335" y="197233"/>
                </a:lnTo>
                <a:close/>
                <a:moveTo>
                  <a:pt x="621983" y="93411"/>
                </a:moveTo>
                <a:cubicBezTo>
                  <a:pt x="639128" y="76266"/>
                  <a:pt x="665798" y="76266"/>
                  <a:pt x="682943" y="93411"/>
                </a:cubicBezTo>
                <a:cubicBezTo>
                  <a:pt x="700088" y="110556"/>
                  <a:pt x="700088" y="137226"/>
                  <a:pt x="682943" y="154371"/>
                </a:cubicBezTo>
                <a:cubicBezTo>
                  <a:pt x="665798" y="171516"/>
                  <a:pt x="639128" y="171516"/>
                  <a:pt x="621983" y="154371"/>
                </a:cubicBezTo>
                <a:cubicBezTo>
                  <a:pt x="614363" y="146751"/>
                  <a:pt x="609600" y="135321"/>
                  <a:pt x="609600" y="123891"/>
                </a:cubicBezTo>
                <a:cubicBezTo>
                  <a:pt x="609600" y="112461"/>
                  <a:pt x="613410" y="101983"/>
                  <a:pt x="621983" y="93411"/>
                </a:cubicBezTo>
                <a:close/>
                <a:moveTo>
                  <a:pt x="453390" y="73408"/>
                </a:moveTo>
                <a:cubicBezTo>
                  <a:pt x="470535" y="56263"/>
                  <a:pt x="497205" y="56263"/>
                  <a:pt x="514350" y="73408"/>
                </a:cubicBezTo>
                <a:cubicBezTo>
                  <a:pt x="531495" y="90553"/>
                  <a:pt x="531495" y="117223"/>
                  <a:pt x="514350" y="134368"/>
                </a:cubicBezTo>
                <a:cubicBezTo>
                  <a:pt x="497205" y="151513"/>
                  <a:pt x="470535" y="151513"/>
                  <a:pt x="453390" y="134368"/>
                </a:cubicBezTo>
                <a:cubicBezTo>
                  <a:pt x="445770" y="126748"/>
                  <a:pt x="441008" y="115318"/>
                  <a:pt x="441008" y="103888"/>
                </a:cubicBezTo>
                <a:cubicBezTo>
                  <a:pt x="441008" y="92458"/>
                  <a:pt x="445770" y="81981"/>
                  <a:pt x="453390" y="73408"/>
                </a:cubicBezTo>
                <a:close/>
                <a:moveTo>
                  <a:pt x="534353" y="302961"/>
                </a:moveTo>
                <a:cubicBezTo>
                  <a:pt x="517208" y="320106"/>
                  <a:pt x="490538" y="320106"/>
                  <a:pt x="473393" y="302961"/>
                </a:cubicBezTo>
                <a:cubicBezTo>
                  <a:pt x="456248" y="285816"/>
                  <a:pt x="456248" y="259146"/>
                  <a:pt x="473393" y="242001"/>
                </a:cubicBezTo>
                <a:cubicBezTo>
                  <a:pt x="490538" y="224856"/>
                  <a:pt x="517208" y="224856"/>
                  <a:pt x="534353" y="242001"/>
                </a:cubicBezTo>
                <a:cubicBezTo>
                  <a:pt x="541973" y="249621"/>
                  <a:pt x="546735" y="261051"/>
                  <a:pt x="546735" y="272481"/>
                </a:cubicBezTo>
                <a:cubicBezTo>
                  <a:pt x="546735" y="283911"/>
                  <a:pt x="541973" y="294388"/>
                  <a:pt x="534353" y="302961"/>
                </a:cubicBezTo>
                <a:close/>
                <a:moveTo>
                  <a:pt x="702945" y="322963"/>
                </a:moveTo>
                <a:cubicBezTo>
                  <a:pt x="685800" y="340108"/>
                  <a:pt x="659130" y="340108"/>
                  <a:pt x="641985" y="322963"/>
                </a:cubicBezTo>
                <a:cubicBezTo>
                  <a:pt x="624840" y="305818"/>
                  <a:pt x="624840" y="279148"/>
                  <a:pt x="641985" y="262003"/>
                </a:cubicBezTo>
                <a:cubicBezTo>
                  <a:pt x="659130" y="244858"/>
                  <a:pt x="685800" y="244858"/>
                  <a:pt x="702945" y="262003"/>
                </a:cubicBezTo>
                <a:cubicBezTo>
                  <a:pt x="710565" y="269623"/>
                  <a:pt x="715328" y="281053"/>
                  <a:pt x="715328" y="292483"/>
                </a:cubicBezTo>
                <a:cubicBezTo>
                  <a:pt x="715328" y="303913"/>
                  <a:pt x="710565" y="314391"/>
                  <a:pt x="702945" y="32296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pen Chest 8">
  <p:cSld name="CUSTOM_5_1">
    <p:spTree>
      <p:nvGrpSpPr>
        <p:cNvPr id="2904" name="Shape 2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5" name="Google Shape;2905;p1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906" name="Google Shape;2906;p11"/>
          <p:cNvGrpSpPr/>
          <p:nvPr/>
        </p:nvGrpSpPr>
        <p:grpSpPr>
          <a:xfrm>
            <a:off x="3303529" y="1700710"/>
            <a:ext cx="2485911" cy="2030379"/>
            <a:chOff x="596783" y="1301960"/>
            <a:chExt cx="2485911" cy="2030379"/>
          </a:xfrm>
        </p:grpSpPr>
        <p:sp>
          <p:nvSpPr>
            <p:cNvPr id="2907" name="Google Shape;2907;p11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8" name="Google Shape;2908;p11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9" name="Google Shape;2909;p11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0" name="Google Shape;2910;p11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1" name="Google Shape;2911;p11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2" name="Google Shape;2912;p11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913" name="Google Shape;2913;p11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2914" name="Google Shape;2914;p11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915" name="Google Shape;2915;p11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16" name="Google Shape;2916;p11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17" name="Google Shape;2917;p11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18" name="Google Shape;2918;p11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919" name="Google Shape;2919;p11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920" name="Google Shape;2920;p11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21" name="Google Shape;2921;p11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22" name="Google Shape;2922;p11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23" name="Google Shape;2923;p11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24" name="Google Shape;2924;p11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25" name="Google Shape;2925;p11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26" name="Google Shape;2926;p11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27" name="Google Shape;2927;p11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28" name="Google Shape;2928;p11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29" name="Google Shape;2929;p11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30" name="Google Shape;2930;p11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31" name="Google Shape;2931;p11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32" name="Google Shape;2932;p11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933" name="Google Shape;2933;p11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4" name="Google Shape;2934;p11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935" name="Google Shape;2935;p11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2936" name="Google Shape;2936;p11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37" name="Google Shape;2937;p11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938" name="Google Shape;2938;p11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939" name="Google Shape;2939;p11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40" name="Google Shape;2940;p11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941" name="Google Shape;2941;p11"/>
          <p:cNvGrpSpPr/>
          <p:nvPr/>
        </p:nvGrpSpPr>
        <p:grpSpPr>
          <a:xfrm>
            <a:off x="6384862" y="1700710"/>
            <a:ext cx="2485911" cy="2030379"/>
            <a:chOff x="596783" y="1301960"/>
            <a:chExt cx="2485911" cy="2030379"/>
          </a:xfrm>
        </p:grpSpPr>
        <p:sp>
          <p:nvSpPr>
            <p:cNvPr id="2942" name="Google Shape;2942;p11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3" name="Google Shape;2943;p11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4" name="Google Shape;2944;p11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5" name="Google Shape;2945;p11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6" name="Google Shape;2946;p11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7" name="Google Shape;2947;p11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948" name="Google Shape;2948;p11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2949" name="Google Shape;2949;p11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950" name="Google Shape;2950;p11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51" name="Google Shape;2951;p11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52" name="Google Shape;2952;p11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53" name="Google Shape;2953;p11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954" name="Google Shape;2954;p11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955" name="Google Shape;2955;p11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56" name="Google Shape;2956;p11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57" name="Google Shape;2957;p11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58" name="Google Shape;2958;p11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59" name="Google Shape;2959;p11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60" name="Google Shape;2960;p11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61" name="Google Shape;2961;p11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62" name="Google Shape;2962;p11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63" name="Google Shape;2963;p11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64" name="Google Shape;2964;p11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65" name="Google Shape;2965;p11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66" name="Google Shape;2966;p11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67" name="Google Shape;2967;p11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968" name="Google Shape;2968;p11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9" name="Google Shape;2969;p11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970" name="Google Shape;2970;p11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2971" name="Google Shape;2971;p11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72" name="Google Shape;2972;p11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973" name="Google Shape;2973;p11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974" name="Google Shape;2974;p11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75" name="Google Shape;2975;p11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976" name="Google Shape;2976;p11"/>
          <p:cNvGrpSpPr/>
          <p:nvPr/>
        </p:nvGrpSpPr>
        <p:grpSpPr>
          <a:xfrm>
            <a:off x="9466196" y="1700710"/>
            <a:ext cx="2485911" cy="2030379"/>
            <a:chOff x="596783" y="1301960"/>
            <a:chExt cx="2485911" cy="2030379"/>
          </a:xfrm>
        </p:grpSpPr>
        <p:sp>
          <p:nvSpPr>
            <p:cNvPr id="2977" name="Google Shape;2977;p11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8" name="Google Shape;2978;p11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9" name="Google Shape;2979;p11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0" name="Google Shape;2980;p11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1" name="Google Shape;2981;p11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2" name="Google Shape;2982;p11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983" name="Google Shape;2983;p11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2984" name="Google Shape;2984;p11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985" name="Google Shape;2985;p11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86" name="Google Shape;2986;p11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87" name="Google Shape;2987;p11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88" name="Google Shape;2988;p11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989" name="Google Shape;2989;p11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990" name="Google Shape;2990;p11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91" name="Google Shape;2991;p11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92" name="Google Shape;2992;p11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93" name="Google Shape;2993;p11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94" name="Google Shape;2994;p11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95" name="Google Shape;2995;p11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96" name="Google Shape;2996;p11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97" name="Google Shape;2997;p11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98" name="Google Shape;2998;p11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999" name="Google Shape;2999;p11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00" name="Google Shape;3000;p11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01" name="Google Shape;3001;p11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02" name="Google Shape;3002;p11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3003" name="Google Shape;3003;p11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04" name="Google Shape;3004;p11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005" name="Google Shape;3005;p11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3006" name="Google Shape;3006;p11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07" name="Google Shape;3007;p11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008" name="Google Shape;3008;p11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3009" name="Google Shape;3009;p11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10" name="Google Shape;3010;p11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3011" name="Google Shape;3011;p11"/>
          <p:cNvGrpSpPr/>
          <p:nvPr/>
        </p:nvGrpSpPr>
        <p:grpSpPr>
          <a:xfrm>
            <a:off x="3303529" y="4412460"/>
            <a:ext cx="2485911" cy="2030379"/>
            <a:chOff x="596783" y="1301960"/>
            <a:chExt cx="2485911" cy="2030379"/>
          </a:xfrm>
        </p:grpSpPr>
        <p:sp>
          <p:nvSpPr>
            <p:cNvPr id="3012" name="Google Shape;3012;p11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3" name="Google Shape;3013;p11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4" name="Google Shape;3014;p11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5" name="Google Shape;3015;p11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6" name="Google Shape;3016;p11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7" name="Google Shape;3017;p11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018" name="Google Shape;3018;p11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3019" name="Google Shape;3019;p11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3020" name="Google Shape;3020;p11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21" name="Google Shape;3021;p11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22" name="Google Shape;3022;p11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23" name="Google Shape;3023;p11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024" name="Google Shape;3024;p11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3025" name="Google Shape;3025;p11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26" name="Google Shape;3026;p11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27" name="Google Shape;3027;p11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28" name="Google Shape;3028;p11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29" name="Google Shape;3029;p11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30" name="Google Shape;3030;p11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31" name="Google Shape;3031;p11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32" name="Google Shape;3032;p11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33" name="Google Shape;3033;p11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34" name="Google Shape;3034;p11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35" name="Google Shape;3035;p11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36" name="Google Shape;3036;p11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37" name="Google Shape;3037;p11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3038" name="Google Shape;3038;p11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9" name="Google Shape;3039;p11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040" name="Google Shape;3040;p11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3041" name="Google Shape;3041;p11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42" name="Google Shape;3042;p11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043" name="Google Shape;3043;p11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3044" name="Google Shape;3044;p11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45" name="Google Shape;3045;p11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3046" name="Google Shape;3046;p11"/>
          <p:cNvGrpSpPr/>
          <p:nvPr/>
        </p:nvGrpSpPr>
        <p:grpSpPr>
          <a:xfrm>
            <a:off x="6384862" y="4412460"/>
            <a:ext cx="2485911" cy="2030379"/>
            <a:chOff x="596783" y="1301960"/>
            <a:chExt cx="2485911" cy="2030379"/>
          </a:xfrm>
        </p:grpSpPr>
        <p:sp>
          <p:nvSpPr>
            <p:cNvPr id="3047" name="Google Shape;3047;p11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8" name="Google Shape;3048;p11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9" name="Google Shape;3049;p11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0" name="Google Shape;3050;p11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1" name="Google Shape;3051;p11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2" name="Google Shape;3052;p11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053" name="Google Shape;3053;p11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3054" name="Google Shape;3054;p11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3055" name="Google Shape;3055;p11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56" name="Google Shape;3056;p11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57" name="Google Shape;3057;p11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58" name="Google Shape;3058;p11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059" name="Google Shape;3059;p11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3060" name="Google Shape;3060;p11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61" name="Google Shape;3061;p11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62" name="Google Shape;3062;p11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63" name="Google Shape;3063;p11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64" name="Google Shape;3064;p11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65" name="Google Shape;3065;p11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66" name="Google Shape;3066;p11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67" name="Google Shape;3067;p11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68" name="Google Shape;3068;p11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69" name="Google Shape;3069;p11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70" name="Google Shape;3070;p11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71" name="Google Shape;3071;p11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72" name="Google Shape;3072;p11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3073" name="Google Shape;3073;p11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4" name="Google Shape;3074;p11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075" name="Google Shape;3075;p11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3076" name="Google Shape;3076;p11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77" name="Google Shape;3077;p11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078" name="Google Shape;3078;p11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3079" name="Google Shape;3079;p11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80" name="Google Shape;3080;p11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3081" name="Google Shape;3081;p11"/>
          <p:cNvGrpSpPr/>
          <p:nvPr/>
        </p:nvGrpSpPr>
        <p:grpSpPr>
          <a:xfrm>
            <a:off x="222196" y="4412460"/>
            <a:ext cx="2485911" cy="2030379"/>
            <a:chOff x="596783" y="1301960"/>
            <a:chExt cx="2485911" cy="2030379"/>
          </a:xfrm>
        </p:grpSpPr>
        <p:sp>
          <p:nvSpPr>
            <p:cNvPr id="3082" name="Google Shape;3082;p11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3" name="Google Shape;3083;p11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4" name="Google Shape;3084;p11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5" name="Google Shape;3085;p11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6" name="Google Shape;3086;p11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7" name="Google Shape;3087;p11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088" name="Google Shape;3088;p11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3089" name="Google Shape;3089;p11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3090" name="Google Shape;3090;p11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91" name="Google Shape;3091;p11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92" name="Google Shape;3092;p11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93" name="Google Shape;3093;p11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094" name="Google Shape;3094;p11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3095" name="Google Shape;3095;p11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96" name="Google Shape;3096;p11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97" name="Google Shape;3097;p11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98" name="Google Shape;3098;p11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099" name="Google Shape;3099;p11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00" name="Google Shape;3100;p11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01" name="Google Shape;3101;p11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02" name="Google Shape;3102;p11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03" name="Google Shape;3103;p11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04" name="Google Shape;3104;p11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05" name="Google Shape;3105;p11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06" name="Google Shape;3106;p11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07" name="Google Shape;3107;p11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3108" name="Google Shape;3108;p11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9" name="Google Shape;3109;p11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110" name="Google Shape;3110;p11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3111" name="Google Shape;3111;p11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12" name="Google Shape;3112;p11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113" name="Google Shape;3113;p11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3114" name="Google Shape;3114;p11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15" name="Google Shape;3115;p11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3116" name="Google Shape;3116;p11"/>
          <p:cNvGrpSpPr/>
          <p:nvPr/>
        </p:nvGrpSpPr>
        <p:grpSpPr>
          <a:xfrm>
            <a:off x="222196" y="1700710"/>
            <a:ext cx="2485911" cy="2030379"/>
            <a:chOff x="596783" y="1301960"/>
            <a:chExt cx="2485911" cy="2030379"/>
          </a:xfrm>
        </p:grpSpPr>
        <p:sp>
          <p:nvSpPr>
            <p:cNvPr id="3117" name="Google Shape;3117;p11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8" name="Google Shape;3118;p11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9" name="Google Shape;3119;p11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0" name="Google Shape;3120;p11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1" name="Google Shape;3121;p11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2" name="Google Shape;3122;p11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123" name="Google Shape;3123;p11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3124" name="Google Shape;3124;p11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3125" name="Google Shape;3125;p11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26" name="Google Shape;3126;p11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27" name="Google Shape;3127;p11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28" name="Google Shape;3128;p11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129" name="Google Shape;3129;p11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3130" name="Google Shape;3130;p11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31" name="Google Shape;3131;p11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32" name="Google Shape;3132;p11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33" name="Google Shape;3133;p11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34" name="Google Shape;3134;p11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35" name="Google Shape;3135;p11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36" name="Google Shape;3136;p11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37" name="Google Shape;3137;p11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38" name="Google Shape;3138;p11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39" name="Google Shape;3139;p11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40" name="Google Shape;3140;p11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41" name="Google Shape;3141;p11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42" name="Google Shape;3142;p11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3143" name="Google Shape;3143;p11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4" name="Google Shape;3144;p11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145" name="Google Shape;3145;p11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3146" name="Google Shape;3146;p11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47" name="Google Shape;3147;p11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148" name="Google Shape;3148;p11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3149" name="Google Shape;3149;p11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50" name="Google Shape;3150;p11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3151" name="Google Shape;3151;p11"/>
          <p:cNvGrpSpPr/>
          <p:nvPr/>
        </p:nvGrpSpPr>
        <p:grpSpPr>
          <a:xfrm>
            <a:off x="9466170" y="3786561"/>
            <a:ext cx="2485911" cy="2680400"/>
            <a:chOff x="433020" y="348998"/>
            <a:chExt cx="2485911" cy="2680400"/>
          </a:xfrm>
        </p:grpSpPr>
        <p:sp>
          <p:nvSpPr>
            <p:cNvPr id="3152" name="Google Shape;3152;p11"/>
            <p:cNvSpPr/>
            <p:nvPr/>
          </p:nvSpPr>
          <p:spPr>
            <a:xfrm>
              <a:off x="858034" y="1763679"/>
              <a:ext cx="1616635" cy="388580"/>
            </a:xfrm>
            <a:custGeom>
              <a:rect b="b" l="l" r="r" t="t"/>
              <a:pathLst>
                <a:path extrusionOk="0" h="179069" w="946785">
                  <a:moveTo>
                    <a:pt x="0" y="0"/>
                  </a:moveTo>
                  <a:lnTo>
                    <a:pt x="946785" y="0"/>
                  </a:lnTo>
                  <a:lnTo>
                    <a:pt x="946785" y="179070"/>
                  </a:lnTo>
                  <a:lnTo>
                    <a:pt x="0" y="179070"/>
                  </a:lnTo>
                  <a:close/>
                </a:path>
              </a:pathLst>
            </a:custGeom>
            <a:solidFill>
              <a:srgbClr val="23020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3" name="Google Shape;3153;p11"/>
            <p:cNvSpPr/>
            <p:nvPr/>
          </p:nvSpPr>
          <p:spPr>
            <a:xfrm>
              <a:off x="643562" y="1609629"/>
              <a:ext cx="2108780" cy="309035"/>
            </a:xfrm>
            <a:custGeom>
              <a:rect b="b" l="l" r="r" t="t"/>
              <a:pathLst>
                <a:path extrusionOk="0" h="315342" w="2062377">
                  <a:moveTo>
                    <a:pt x="322089" y="0"/>
                  </a:moveTo>
                  <a:lnTo>
                    <a:pt x="1750406" y="0"/>
                  </a:lnTo>
                  <a:lnTo>
                    <a:pt x="1766928" y="0"/>
                  </a:lnTo>
                  <a:lnTo>
                    <a:pt x="1766928" y="16701"/>
                  </a:lnTo>
                  <a:lnTo>
                    <a:pt x="2062377" y="315342"/>
                  </a:lnTo>
                  <a:lnTo>
                    <a:pt x="1856646" y="308599"/>
                  </a:lnTo>
                  <a:lnTo>
                    <a:pt x="1750406" y="200674"/>
                  </a:lnTo>
                  <a:lnTo>
                    <a:pt x="1750406" y="198383"/>
                  </a:lnTo>
                  <a:lnTo>
                    <a:pt x="322089" y="198383"/>
                  </a:lnTo>
                  <a:lnTo>
                    <a:pt x="322089" y="200674"/>
                  </a:lnTo>
                  <a:lnTo>
                    <a:pt x="202359" y="308599"/>
                  </a:lnTo>
                  <a:lnTo>
                    <a:pt x="0" y="31365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4" name="Google Shape;3154;p11"/>
            <p:cNvSpPr/>
            <p:nvPr/>
          </p:nvSpPr>
          <p:spPr>
            <a:xfrm>
              <a:off x="635062" y="1607054"/>
              <a:ext cx="2108780" cy="309035"/>
            </a:xfrm>
            <a:custGeom>
              <a:rect b="b" l="l" r="r" t="t"/>
              <a:pathLst>
                <a:path extrusionOk="0" h="315342" w="2062377">
                  <a:moveTo>
                    <a:pt x="322089" y="0"/>
                  </a:moveTo>
                  <a:lnTo>
                    <a:pt x="1750406" y="0"/>
                  </a:lnTo>
                  <a:lnTo>
                    <a:pt x="1766928" y="0"/>
                  </a:lnTo>
                  <a:lnTo>
                    <a:pt x="1766928" y="16701"/>
                  </a:lnTo>
                  <a:lnTo>
                    <a:pt x="2062377" y="315342"/>
                  </a:lnTo>
                  <a:lnTo>
                    <a:pt x="1856646" y="308599"/>
                  </a:lnTo>
                  <a:lnTo>
                    <a:pt x="1750406" y="200674"/>
                  </a:lnTo>
                  <a:lnTo>
                    <a:pt x="1750406" y="198383"/>
                  </a:lnTo>
                  <a:lnTo>
                    <a:pt x="322089" y="198383"/>
                  </a:lnTo>
                  <a:lnTo>
                    <a:pt x="322089" y="200674"/>
                  </a:lnTo>
                  <a:lnTo>
                    <a:pt x="202359" y="308599"/>
                  </a:lnTo>
                  <a:lnTo>
                    <a:pt x="0" y="313657"/>
                  </a:lnTo>
                  <a:close/>
                </a:path>
              </a:pathLst>
            </a:custGeom>
            <a:solidFill>
              <a:srgbClr val="000000">
                <a:alpha val="2626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155" name="Google Shape;3155;p11"/>
            <p:cNvGrpSpPr/>
            <p:nvPr/>
          </p:nvGrpSpPr>
          <p:grpSpPr>
            <a:xfrm>
              <a:off x="680191" y="865627"/>
              <a:ext cx="1994448" cy="695456"/>
              <a:chOff x="9219899" y="3149713"/>
              <a:chExt cx="1994448" cy="492288"/>
            </a:xfrm>
          </p:grpSpPr>
          <p:sp>
            <p:nvSpPr>
              <p:cNvPr id="3156" name="Google Shape;3156;p11"/>
              <p:cNvSpPr/>
              <p:nvPr/>
            </p:nvSpPr>
            <p:spPr>
              <a:xfrm>
                <a:off x="9219899" y="3149713"/>
                <a:ext cx="1994448" cy="492288"/>
              </a:xfrm>
              <a:custGeom>
                <a:rect b="b" l="l" r="r" t="t"/>
                <a:pathLst>
                  <a:path extrusionOk="0" h="278129" w="1126807">
                    <a:moveTo>
                      <a:pt x="0" y="7620"/>
                    </a:moveTo>
                    <a:lnTo>
                      <a:pt x="181928" y="278130"/>
                    </a:lnTo>
                    <a:lnTo>
                      <a:pt x="966788" y="278130"/>
                    </a:lnTo>
                    <a:lnTo>
                      <a:pt x="112680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57" name="Google Shape;3157;p11"/>
              <p:cNvSpPr/>
              <p:nvPr/>
            </p:nvSpPr>
            <p:spPr>
              <a:xfrm>
                <a:off x="9219899" y="3149713"/>
                <a:ext cx="1994448" cy="492288"/>
              </a:xfrm>
              <a:custGeom>
                <a:rect b="b" l="l" r="r" t="t"/>
                <a:pathLst>
                  <a:path extrusionOk="0" h="278129" w="1126807">
                    <a:moveTo>
                      <a:pt x="0" y="7620"/>
                    </a:moveTo>
                    <a:lnTo>
                      <a:pt x="181928" y="278130"/>
                    </a:lnTo>
                    <a:lnTo>
                      <a:pt x="966788" y="278130"/>
                    </a:lnTo>
                    <a:lnTo>
                      <a:pt x="1126808" y="0"/>
                    </a:lnTo>
                    <a:close/>
                  </a:path>
                </a:pathLst>
              </a:custGeom>
              <a:solidFill>
                <a:srgbClr val="000000">
                  <a:alpha val="2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158" name="Google Shape;3158;p11"/>
            <p:cNvSpPr/>
            <p:nvPr/>
          </p:nvSpPr>
          <p:spPr>
            <a:xfrm>
              <a:off x="990256" y="840172"/>
              <a:ext cx="1389202" cy="718204"/>
            </a:xfrm>
            <a:custGeom>
              <a:rect b="b" l="l" r="r" t="t"/>
              <a:pathLst>
                <a:path extrusionOk="0" h="405765" w="784860">
                  <a:moveTo>
                    <a:pt x="0" y="0"/>
                  </a:moveTo>
                  <a:lnTo>
                    <a:pt x="784860" y="0"/>
                  </a:lnTo>
                  <a:lnTo>
                    <a:pt x="784860" y="405765"/>
                  </a:lnTo>
                  <a:lnTo>
                    <a:pt x="0" y="40576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9" name="Google Shape;3159;p11"/>
            <p:cNvSpPr/>
            <p:nvPr/>
          </p:nvSpPr>
          <p:spPr>
            <a:xfrm>
              <a:off x="660732" y="827003"/>
              <a:ext cx="2040454" cy="818963"/>
            </a:xfrm>
            <a:custGeom>
              <a:rect b="b" l="l" r="r" t="t"/>
              <a:pathLst>
                <a:path extrusionOk="0" h="818963" w="2040454">
                  <a:moveTo>
                    <a:pt x="1976373" y="0"/>
                  </a:moveTo>
                  <a:lnTo>
                    <a:pt x="2040454" y="0"/>
                  </a:lnTo>
                  <a:lnTo>
                    <a:pt x="1745346" y="818963"/>
                  </a:lnTo>
                  <a:lnTo>
                    <a:pt x="1723424" y="818963"/>
                  </a:lnTo>
                  <a:lnTo>
                    <a:pt x="1676207" y="818963"/>
                  </a:lnTo>
                  <a:lnTo>
                    <a:pt x="386168" y="818963"/>
                  </a:lnTo>
                  <a:lnTo>
                    <a:pt x="317030" y="818963"/>
                  </a:lnTo>
                  <a:lnTo>
                    <a:pt x="317029" y="818963"/>
                  </a:lnTo>
                  <a:lnTo>
                    <a:pt x="317029" y="818962"/>
                  </a:lnTo>
                  <a:lnTo>
                    <a:pt x="0" y="30640"/>
                  </a:lnTo>
                  <a:lnTo>
                    <a:pt x="64081" y="30640"/>
                  </a:lnTo>
                  <a:lnTo>
                    <a:pt x="348610" y="727037"/>
                  </a:lnTo>
                  <a:lnTo>
                    <a:pt x="1709900" y="72703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0" name="Google Shape;3160;p11"/>
            <p:cNvSpPr/>
            <p:nvPr/>
          </p:nvSpPr>
          <p:spPr>
            <a:xfrm>
              <a:off x="658795" y="870844"/>
              <a:ext cx="2035353" cy="763501"/>
            </a:xfrm>
            <a:custGeom>
              <a:rect b="b" l="l" r="r" t="t"/>
              <a:pathLst>
                <a:path extrusionOk="0" h="495780" w="2040454">
                  <a:moveTo>
                    <a:pt x="1976373" y="0"/>
                  </a:moveTo>
                  <a:lnTo>
                    <a:pt x="2040454" y="0"/>
                  </a:lnTo>
                  <a:lnTo>
                    <a:pt x="1745346" y="495780"/>
                  </a:lnTo>
                  <a:lnTo>
                    <a:pt x="1723424" y="495780"/>
                  </a:lnTo>
                  <a:lnTo>
                    <a:pt x="1676207" y="495780"/>
                  </a:lnTo>
                  <a:lnTo>
                    <a:pt x="386168" y="495780"/>
                  </a:lnTo>
                  <a:lnTo>
                    <a:pt x="317029" y="495780"/>
                  </a:lnTo>
                  <a:lnTo>
                    <a:pt x="0" y="18549"/>
                  </a:lnTo>
                  <a:lnTo>
                    <a:pt x="64081" y="18549"/>
                  </a:lnTo>
                  <a:lnTo>
                    <a:pt x="348609" y="440130"/>
                  </a:lnTo>
                  <a:lnTo>
                    <a:pt x="1709900" y="440130"/>
                  </a:lnTo>
                  <a:close/>
                </a:path>
              </a:pathLst>
            </a:custGeom>
            <a:solidFill>
              <a:srgbClr val="FFFFFF">
                <a:alpha val="149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1" name="Google Shape;3161;p11"/>
            <p:cNvSpPr/>
            <p:nvPr/>
          </p:nvSpPr>
          <p:spPr>
            <a:xfrm>
              <a:off x="736159" y="348998"/>
              <a:ext cx="1905095" cy="525633"/>
            </a:xfrm>
            <a:custGeom>
              <a:rect b="b" l="l" r="r" t="t"/>
              <a:pathLst>
                <a:path extrusionOk="0" h="296968" w="1076325">
                  <a:moveTo>
                    <a:pt x="121920" y="9313"/>
                  </a:moveTo>
                  <a:cubicBezTo>
                    <a:pt x="121920" y="9313"/>
                    <a:pt x="542925" y="-11642"/>
                    <a:pt x="984885" y="9313"/>
                  </a:cubicBezTo>
                  <a:lnTo>
                    <a:pt x="1042988" y="21696"/>
                  </a:lnTo>
                  <a:lnTo>
                    <a:pt x="1076325" y="296968"/>
                  </a:lnTo>
                  <a:lnTo>
                    <a:pt x="0" y="288396"/>
                  </a:lnTo>
                  <a:lnTo>
                    <a:pt x="49530" y="34078"/>
                  </a:lnTo>
                  <a:lnTo>
                    <a:pt x="121920" y="931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2" name="Google Shape;3162;p11"/>
            <p:cNvSpPr/>
            <p:nvPr/>
          </p:nvSpPr>
          <p:spPr>
            <a:xfrm>
              <a:off x="820934" y="576585"/>
              <a:ext cx="1716270" cy="32032"/>
            </a:xfrm>
            <a:custGeom>
              <a:rect b="b" l="l" r="r" t="t"/>
              <a:pathLst>
                <a:path extrusionOk="0" h="18097" w="969644">
                  <a:moveTo>
                    <a:pt x="969645" y="18097"/>
                  </a:moveTo>
                  <a:lnTo>
                    <a:pt x="0" y="18097"/>
                  </a:lnTo>
                  <a:lnTo>
                    <a:pt x="4763" y="0"/>
                  </a:lnTo>
                  <a:lnTo>
                    <a:pt x="964883" y="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3" name="Google Shape;3163;p11"/>
            <p:cNvSpPr/>
            <p:nvPr/>
          </p:nvSpPr>
          <p:spPr>
            <a:xfrm>
              <a:off x="613290" y="356881"/>
              <a:ext cx="2133266" cy="569841"/>
            </a:xfrm>
            <a:custGeom>
              <a:rect b="b" l="l" r="r" t="t"/>
              <a:pathLst>
                <a:path extrusionOk="0" h="321944" w="1205235">
                  <a:moveTo>
                    <a:pt x="1138399" y="22860"/>
                  </a:moveTo>
                  <a:cubicBezTo>
                    <a:pt x="1129826" y="8573"/>
                    <a:pt x="1114586" y="0"/>
                    <a:pt x="1098394" y="0"/>
                  </a:cubicBezTo>
                  <a:lnTo>
                    <a:pt x="1035529" y="0"/>
                  </a:lnTo>
                  <a:cubicBezTo>
                    <a:pt x="1027909" y="0"/>
                    <a:pt x="1024099" y="8573"/>
                    <a:pt x="1027909" y="14288"/>
                  </a:cubicBezTo>
                  <a:cubicBezTo>
                    <a:pt x="1124111" y="147638"/>
                    <a:pt x="1092679" y="270510"/>
                    <a:pt x="1092679" y="270510"/>
                  </a:cubicBezTo>
                  <a:lnTo>
                    <a:pt x="644051" y="270510"/>
                  </a:lnTo>
                  <a:lnTo>
                    <a:pt x="561184" y="270510"/>
                  </a:lnTo>
                  <a:lnTo>
                    <a:pt x="112556" y="270510"/>
                  </a:lnTo>
                  <a:cubicBezTo>
                    <a:pt x="112556" y="270510"/>
                    <a:pt x="82076" y="147638"/>
                    <a:pt x="177326" y="14288"/>
                  </a:cubicBezTo>
                  <a:cubicBezTo>
                    <a:pt x="181136" y="8573"/>
                    <a:pt x="177326" y="0"/>
                    <a:pt x="169706" y="0"/>
                  </a:cubicBezTo>
                  <a:lnTo>
                    <a:pt x="106841" y="0"/>
                  </a:lnTo>
                  <a:cubicBezTo>
                    <a:pt x="90649" y="0"/>
                    <a:pt x="75409" y="8573"/>
                    <a:pt x="66836" y="22860"/>
                  </a:cubicBezTo>
                  <a:cubicBezTo>
                    <a:pt x="38261" y="71438"/>
                    <a:pt x="-19841" y="174308"/>
                    <a:pt x="6829" y="290513"/>
                  </a:cubicBezTo>
                  <a:cubicBezTo>
                    <a:pt x="10639" y="308610"/>
                    <a:pt x="27784" y="321945"/>
                    <a:pt x="45881" y="321945"/>
                  </a:cubicBezTo>
                  <a:lnTo>
                    <a:pt x="561184" y="321945"/>
                  </a:lnTo>
                  <a:lnTo>
                    <a:pt x="644051" y="321945"/>
                  </a:lnTo>
                  <a:lnTo>
                    <a:pt x="1159354" y="321945"/>
                  </a:lnTo>
                  <a:cubicBezTo>
                    <a:pt x="1178404" y="321945"/>
                    <a:pt x="1194596" y="308610"/>
                    <a:pt x="1198406" y="290513"/>
                  </a:cubicBezTo>
                  <a:cubicBezTo>
                    <a:pt x="1225076" y="173355"/>
                    <a:pt x="1166974" y="70485"/>
                    <a:pt x="1138399" y="2286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164" name="Google Shape;3164;p11"/>
            <p:cNvGrpSpPr/>
            <p:nvPr/>
          </p:nvGrpSpPr>
          <p:grpSpPr>
            <a:xfrm>
              <a:off x="1482949" y="716615"/>
              <a:ext cx="409116" cy="310295"/>
              <a:chOff x="2276500" y="656217"/>
              <a:chExt cx="409116" cy="310295"/>
            </a:xfrm>
          </p:grpSpPr>
          <p:sp>
            <p:nvSpPr>
              <p:cNvPr id="3165" name="Google Shape;3165;p11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66" name="Google Shape;3166;p11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167" name="Google Shape;3167;p11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3168" name="Google Shape;3168;p11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69" name="Google Shape;3169;p11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3170" name="Google Shape;3170;p11"/>
            <p:cNvSpPr/>
            <p:nvPr/>
          </p:nvSpPr>
          <p:spPr>
            <a:xfrm>
              <a:off x="960604" y="1604328"/>
              <a:ext cx="1496801" cy="223294"/>
            </a:xfrm>
            <a:custGeom>
              <a:rect b="b" l="l" r="r" t="t"/>
              <a:pathLst>
                <a:path extrusionOk="0" h="113347" w="805815">
                  <a:moveTo>
                    <a:pt x="0" y="0"/>
                  </a:moveTo>
                  <a:lnTo>
                    <a:pt x="805815" y="0"/>
                  </a:lnTo>
                  <a:lnTo>
                    <a:pt x="805815" y="113348"/>
                  </a:lnTo>
                  <a:lnTo>
                    <a:pt x="0" y="113348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A picture containing cake, sitting, table, white&#10;&#10;Description automatically generated" id="3171" name="Google Shape;3171;p11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 rot="-5400000">
              <a:off x="1112544" y="776464"/>
              <a:ext cx="1153821" cy="1709265"/>
            </a:xfrm>
            <a:prstGeom prst="rect">
              <a:avLst/>
            </a:prstGeom>
            <a:noFill/>
            <a:ln>
              <a:noFill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</p:pic>
        <p:sp>
          <p:nvSpPr>
            <p:cNvPr id="3172" name="Google Shape;3172;p11"/>
            <p:cNvSpPr/>
            <p:nvPr/>
          </p:nvSpPr>
          <p:spPr>
            <a:xfrm>
              <a:off x="433020" y="2557874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3" name="Google Shape;3173;p11"/>
            <p:cNvSpPr/>
            <p:nvPr/>
          </p:nvSpPr>
          <p:spPr>
            <a:xfrm>
              <a:off x="764772" y="1919711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4" name="Google Shape;3174;p11"/>
            <p:cNvSpPr/>
            <p:nvPr/>
          </p:nvSpPr>
          <p:spPr>
            <a:xfrm>
              <a:off x="901656" y="2387435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175" name="Google Shape;3175;p11"/>
            <p:cNvGrpSpPr/>
            <p:nvPr/>
          </p:nvGrpSpPr>
          <p:grpSpPr>
            <a:xfrm>
              <a:off x="704016" y="1935940"/>
              <a:ext cx="1997795" cy="817949"/>
              <a:chOff x="5534024" y="3386071"/>
              <a:chExt cx="1098233" cy="449645"/>
            </a:xfrm>
          </p:grpSpPr>
          <p:grpSp>
            <p:nvGrpSpPr>
              <p:cNvPr id="3176" name="Google Shape;3176;p11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3177" name="Google Shape;3177;p11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78" name="Google Shape;3178;p11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79" name="Google Shape;3179;p11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80" name="Google Shape;3180;p11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181" name="Google Shape;3181;p11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3182" name="Google Shape;3182;p11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83" name="Google Shape;3183;p11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84" name="Google Shape;3184;p11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85" name="Google Shape;3185;p11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86" name="Google Shape;3186;p11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87" name="Google Shape;3187;p11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88" name="Google Shape;3188;p11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89" name="Google Shape;3189;p11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90" name="Google Shape;3190;p11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91" name="Google Shape;3191;p11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92" name="Google Shape;3192;p11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93" name="Google Shape;3193;p11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94" name="Google Shape;3194;p11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3195" name="Google Shape;3195;p11"/>
            <p:cNvSpPr/>
            <p:nvPr/>
          </p:nvSpPr>
          <p:spPr>
            <a:xfrm>
              <a:off x="624423" y="1894243"/>
              <a:ext cx="2146054" cy="913418"/>
            </a:xfrm>
            <a:custGeom>
              <a:rect b="b" l="l" r="r" t="t"/>
              <a:pathLst>
                <a:path extrusionOk="0" h="913418" w="2146054">
                  <a:moveTo>
                    <a:pt x="221134" y="181669"/>
                  </a:moveTo>
                  <a:lnTo>
                    <a:pt x="312452" y="762671"/>
                  </a:lnTo>
                  <a:lnTo>
                    <a:pt x="1832641" y="762671"/>
                  </a:lnTo>
                  <a:lnTo>
                    <a:pt x="1923961" y="181669"/>
                  </a:lnTo>
                  <a:close/>
                  <a:moveTo>
                    <a:pt x="31750" y="0"/>
                  </a:moveTo>
                  <a:lnTo>
                    <a:pt x="2113099" y="0"/>
                  </a:lnTo>
                  <a:cubicBezTo>
                    <a:pt x="2132178" y="0"/>
                    <a:pt x="2146054" y="18793"/>
                    <a:pt x="2146054" y="39674"/>
                  </a:cubicBezTo>
                  <a:lnTo>
                    <a:pt x="2146054" y="181669"/>
                  </a:lnTo>
                  <a:lnTo>
                    <a:pt x="2139804" y="181669"/>
                  </a:lnTo>
                  <a:lnTo>
                    <a:pt x="2015141" y="863169"/>
                  </a:lnTo>
                  <a:cubicBezTo>
                    <a:pt x="2009942" y="892624"/>
                    <a:pt x="1983950" y="913418"/>
                    <a:pt x="1954495" y="913418"/>
                  </a:cubicBezTo>
                  <a:lnTo>
                    <a:pt x="1808947" y="913418"/>
                  </a:lnTo>
                  <a:lnTo>
                    <a:pt x="1808947" y="913416"/>
                  </a:lnTo>
                  <a:lnTo>
                    <a:pt x="336146" y="913416"/>
                  </a:lnTo>
                  <a:lnTo>
                    <a:pt x="336146" y="913418"/>
                  </a:lnTo>
                  <a:lnTo>
                    <a:pt x="190598" y="913418"/>
                  </a:lnTo>
                  <a:lnTo>
                    <a:pt x="190588" y="913416"/>
                  </a:lnTo>
                  <a:lnTo>
                    <a:pt x="168983" y="913416"/>
                  </a:lnTo>
                  <a:lnTo>
                    <a:pt x="168983" y="909457"/>
                  </a:lnTo>
                  <a:lnTo>
                    <a:pt x="151179" y="899339"/>
                  </a:lnTo>
                  <a:cubicBezTo>
                    <a:pt x="140350" y="890458"/>
                    <a:pt x="132553" y="877896"/>
                    <a:pt x="129954" y="863169"/>
                  </a:cubicBezTo>
                  <a:lnTo>
                    <a:pt x="5289" y="181669"/>
                  </a:lnTo>
                  <a:lnTo>
                    <a:pt x="530" y="181669"/>
                  </a:lnTo>
                  <a:lnTo>
                    <a:pt x="530" y="155656"/>
                  </a:lnTo>
                  <a:lnTo>
                    <a:pt x="0" y="152758"/>
                  </a:lnTo>
                  <a:lnTo>
                    <a:pt x="530" y="152758"/>
                  </a:lnTo>
                  <a:lnTo>
                    <a:pt x="530" y="37587"/>
                  </a:lnTo>
                  <a:cubicBezTo>
                    <a:pt x="530" y="16706"/>
                    <a:pt x="14406" y="0"/>
                    <a:pt x="317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196" name="Google Shape;3196;p11"/>
            <p:cNvGrpSpPr/>
            <p:nvPr/>
          </p:nvGrpSpPr>
          <p:grpSpPr>
            <a:xfrm>
              <a:off x="710071" y="1941996"/>
              <a:ext cx="1997795" cy="817949"/>
              <a:chOff x="5534024" y="3386071"/>
              <a:chExt cx="1098233" cy="449645"/>
            </a:xfrm>
          </p:grpSpPr>
          <p:grpSp>
            <p:nvGrpSpPr>
              <p:cNvPr id="3197" name="Google Shape;3197;p11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3198" name="Google Shape;3198;p11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199" name="Google Shape;3199;p11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200" name="Google Shape;3200;p11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201" name="Google Shape;3201;p11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202" name="Google Shape;3202;p11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3203" name="Google Shape;3203;p11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204" name="Google Shape;3204;p11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205" name="Google Shape;3205;p11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206" name="Google Shape;3206;p11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207" name="Google Shape;3207;p11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208" name="Google Shape;3208;p11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209" name="Google Shape;3209;p11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210" name="Google Shape;3210;p11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211" name="Google Shape;3211;p11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212" name="Google Shape;3212;p11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213" name="Google Shape;3213;p11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214" name="Google Shape;3214;p11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215" name="Google Shape;3215;p11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sp>
        <p:nvSpPr>
          <p:cNvPr id="3216" name="Google Shape;3216;p11">
            <a:hlinkClick action="ppaction://hlinksldjump" r:id="rId3"/>
          </p:cNvPr>
          <p:cNvSpPr/>
          <p:nvPr/>
        </p:nvSpPr>
        <p:spPr>
          <a:xfrm>
            <a:off x="350850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7" name="Google Shape;3217;p11">
            <a:hlinkClick action="ppaction://hlinksldjump" r:id="rId4"/>
          </p:cNvPr>
          <p:cNvSpPr/>
          <p:nvPr/>
        </p:nvSpPr>
        <p:spPr>
          <a:xfrm>
            <a:off x="3450325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8" name="Google Shape;3218;p11">
            <a:hlinkClick action="ppaction://hlinksldjump" r:id="rId5"/>
          </p:cNvPr>
          <p:cNvSpPr/>
          <p:nvPr/>
        </p:nvSpPr>
        <p:spPr>
          <a:xfrm>
            <a:off x="6496363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9" name="Google Shape;3219;p11">
            <a:hlinkClick action="ppaction://hlinksldjump" r:id="rId6"/>
          </p:cNvPr>
          <p:cNvSpPr/>
          <p:nvPr/>
        </p:nvSpPr>
        <p:spPr>
          <a:xfrm>
            <a:off x="9577688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0" name="Google Shape;3220;p11">
            <a:hlinkClick action="ppaction://hlinksldjump" r:id="rId7"/>
          </p:cNvPr>
          <p:cNvSpPr/>
          <p:nvPr/>
        </p:nvSpPr>
        <p:spPr>
          <a:xfrm>
            <a:off x="370975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1" name="Google Shape;3221;p11">
            <a:hlinkClick action="ppaction://hlinksldjump" r:id="rId8"/>
          </p:cNvPr>
          <p:cNvSpPr/>
          <p:nvPr/>
        </p:nvSpPr>
        <p:spPr>
          <a:xfrm>
            <a:off x="3470450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2" name="Google Shape;3222;p11">
            <a:hlinkClick action="ppaction://hlinksldjump" r:id="rId9"/>
          </p:cNvPr>
          <p:cNvSpPr/>
          <p:nvPr/>
        </p:nvSpPr>
        <p:spPr>
          <a:xfrm>
            <a:off x="6516488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descr="Old Key" id="3223" name="Google Shape;3223;p11"/>
          <p:cNvSpPr/>
          <p:nvPr/>
        </p:nvSpPr>
        <p:spPr>
          <a:xfrm>
            <a:off x="11161597" y="244859"/>
            <a:ext cx="775335" cy="782068"/>
          </a:xfrm>
          <a:custGeom>
            <a:rect b="b" l="l" r="r" t="t"/>
            <a:pathLst>
              <a:path extrusionOk="0" h="782068" w="775335">
                <a:moveTo>
                  <a:pt x="775335" y="197233"/>
                </a:moveTo>
                <a:cubicBezTo>
                  <a:pt x="775335" y="184851"/>
                  <a:pt x="764858" y="174373"/>
                  <a:pt x="752475" y="174373"/>
                </a:cubicBezTo>
                <a:lnTo>
                  <a:pt x="727710" y="174373"/>
                </a:lnTo>
                <a:cubicBezTo>
                  <a:pt x="755333" y="132463"/>
                  <a:pt x="743903" y="76266"/>
                  <a:pt x="702945" y="48643"/>
                </a:cubicBezTo>
                <a:cubicBezTo>
                  <a:pt x="672465" y="28641"/>
                  <a:pt x="633413" y="28641"/>
                  <a:pt x="602933" y="48643"/>
                </a:cubicBezTo>
                <a:lnTo>
                  <a:pt x="602933" y="24831"/>
                </a:lnTo>
                <a:cubicBezTo>
                  <a:pt x="602933" y="12448"/>
                  <a:pt x="594360" y="1971"/>
                  <a:pt x="581978" y="66"/>
                </a:cubicBezTo>
                <a:cubicBezTo>
                  <a:pt x="568643" y="-887"/>
                  <a:pt x="557213" y="8638"/>
                  <a:pt x="556260" y="21021"/>
                </a:cubicBezTo>
                <a:cubicBezTo>
                  <a:pt x="556260" y="21973"/>
                  <a:pt x="556260" y="22926"/>
                  <a:pt x="556260" y="23878"/>
                </a:cubicBezTo>
                <a:lnTo>
                  <a:pt x="556260" y="47691"/>
                </a:lnTo>
                <a:cubicBezTo>
                  <a:pt x="554355" y="44833"/>
                  <a:pt x="552450" y="42928"/>
                  <a:pt x="549593" y="40071"/>
                </a:cubicBezTo>
                <a:cubicBezTo>
                  <a:pt x="514350" y="4828"/>
                  <a:pt x="457200" y="4828"/>
                  <a:pt x="421958" y="40071"/>
                </a:cubicBezTo>
                <a:cubicBezTo>
                  <a:pt x="386715" y="75313"/>
                  <a:pt x="386715" y="132463"/>
                  <a:pt x="421958" y="167706"/>
                </a:cubicBezTo>
                <a:cubicBezTo>
                  <a:pt x="423863" y="169611"/>
                  <a:pt x="426720" y="172468"/>
                  <a:pt x="429577" y="174373"/>
                </a:cubicBezTo>
                <a:lnTo>
                  <a:pt x="406718" y="174373"/>
                </a:lnTo>
                <a:cubicBezTo>
                  <a:pt x="394335" y="174373"/>
                  <a:pt x="383858" y="182946"/>
                  <a:pt x="381952" y="195328"/>
                </a:cubicBezTo>
                <a:cubicBezTo>
                  <a:pt x="381000" y="208663"/>
                  <a:pt x="390525" y="220093"/>
                  <a:pt x="402908" y="221046"/>
                </a:cubicBezTo>
                <a:cubicBezTo>
                  <a:pt x="403860" y="221046"/>
                  <a:pt x="404813" y="221046"/>
                  <a:pt x="405765" y="221046"/>
                </a:cubicBezTo>
                <a:lnTo>
                  <a:pt x="428625" y="221046"/>
                </a:lnTo>
                <a:cubicBezTo>
                  <a:pt x="417195" y="237238"/>
                  <a:pt x="412433" y="257241"/>
                  <a:pt x="413385" y="277243"/>
                </a:cubicBezTo>
                <a:cubicBezTo>
                  <a:pt x="413385" y="287721"/>
                  <a:pt x="409575" y="298198"/>
                  <a:pt x="401955" y="304866"/>
                </a:cubicBezTo>
                <a:lnTo>
                  <a:pt x="5715" y="703011"/>
                </a:lnTo>
                <a:cubicBezTo>
                  <a:pt x="-1905" y="710631"/>
                  <a:pt x="-1905" y="722061"/>
                  <a:pt x="5715" y="729681"/>
                </a:cubicBezTo>
                <a:lnTo>
                  <a:pt x="45720" y="769686"/>
                </a:lnTo>
                <a:cubicBezTo>
                  <a:pt x="53340" y="777306"/>
                  <a:pt x="64770" y="777306"/>
                  <a:pt x="72390" y="769686"/>
                </a:cubicBezTo>
                <a:lnTo>
                  <a:pt x="99060" y="743016"/>
                </a:lnTo>
                <a:lnTo>
                  <a:pt x="132398" y="776353"/>
                </a:lnTo>
                <a:cubicBezTo>
                  <a:pt x="140018" y="783973"/>
                  <a:pt x="151448" y="783973"/>
                  <a:pt x="159068" y="776353"/>
                </a:cubicBezTo>
                <a:lnTo>
                  <a:pt x="185738" y="749683"/>
                </a:lnTo>
                <a:cubicBezTo>
                  <a:pt x="193357" y="742063"/>
                  <a:pt x="193357" y="730633"/>
                  <a:pt x="185738" y="723013"/>
                </a:cubicBezTo>
                <a:lnTo>
                  <a:pt x="152400" y="689676"/>
                </a:lnTo>
                <a:lnTo>
                  <a:pt x="179070" y="663006"/>
                </a:lnTo>
                <a:lnTo>
                  <a:pt x="233363" y="717298"/>
                </a:lnTo>
                <a:cubicBezTo>
                  <a:pt x="240982" y="724918"/>
                  <a:pt x="252413" y="724918"/>
                  <a:pt x="260032" y="717298"/>
                </a:cubicBezTo>
                <a:lnTo>
                  <a:pt x="260032" y="717298"/>
                </a:lnTo>
                <a:lnTo>
                  <a:pt x="300038" y="677293"/>
                </a:lnTo>
                <a:cubicBezTo>
                  <a:pt x="307658" y="669673"/>
                  <a:pt x="307658" y="658243"/>
                  <a:pt x="300038" y="650623"/>
                </a:cubicBezTo>
                <a:lnTo>
                  <a:pt x="247650" y="595378"/>
                </a:lnTo>
                <a:lnTo>
                  <a:pt x="469583" y="373446"/>
                </a:lnTo>
                <a:cubicBezTo>
                  <a:pt x="477202" y="365826"/>
                  <a:pt x="487680" y="362016"/>
                  <a:pt x="498158" y="362016"/>
                </a:cubicBezTo>
                <a:cubicBezTo>
                  <a:pt x="500063" y="362016"/>
                  <a:pt x="501968" y="362016"/>
                  <a:pt x="503873" y="362016"/>
                </a:cubicBezTo>
                <a:cubicBezTo>
                  <a:pt x="521970" y="362016"/>
                  <a:pt x="539115" y="356301"/>
                  <a:pt x="554355" y="346776"/>
                </a:cubicBezTo>
                <a:lnTo>
                  <a:pt x="554355" y="371541"/>
                </a:lnTo>
                <a:cubicBezTo>
                  <a:pt x="554355" y="383923"/>
                  <a:pt x="562928" y="394401"/>
                  <a:pt x="575310" y="396306"/>
                </a:cubicBezTo>
                <a:cubicBezTo>
                  <a:pt x="588645" y="397258"/>
                  <a:pt x="600075" y="387733"/>
                  <a:pt x="601028" y="375351"/>
                </a:cubicBezTo>
                <a:cubicBezTo>
                  <a:pt x="601028" y="374398"/>
                  <a:pt x="601028" y="373446"/>
                  <a:pt x="601028" y="372493"/>
                </a:cubicBezTo>
                <a:lnTo>
                  <a:pt x="601028" y="348681"/>
                </a:lnTo>
                <a:cubicBezTo>
                  <a:pt x="602933" y="351538"/>
                  <a:pt x="604838" y="353443"/>
                  <a:pt x="607695" y="356301"/>
                </a:cubicBezTo>
                <a:cubicBezTo>
                  <a:pt x="642938" y="391543"/>
                  <a:pt x="700088" y="391543"/>
                  <a:pt x="735330" y="356301"/>
                </a:cubicBezTo>
                <a:cubicBezTo>
                  <a:pt x="770573" y="321058"/>
                  <a:pt x="770573" y="263908"/>
                  <a:pt x="735330" y="228666"/>
                </a:cubicBezTo>
                <a:lnTo>
                  <a:pt x="735330" y="228666"/>
                </a:lnTo>
                <a:cubicBezTo>
                  <a:pt x="733425" y="226761"/>
                  <a:pt x="730568" y="223903"/>
                  <a:pt x="727710" y="221998"/>
                </a:cubicBezTo>
                <a:lnTo>
                  <a:pt x="751523" y="221998"/>
                </a:lnTo>
                <a:cubicBezTo>
                  <a:pt x="764858" y="221998"/>
                  <a:pt x="775335" y="211521"/>
                  <a:pt x="775335" y="198186"/>
                </a:cubicBezTo>
                <a:lnTo>
                  <a:pt x="775335" y="197233"/>
                </a:lnTo>
                <a:close/>
                <a:moveTo>
                  <a:pt x="621983" y="93411"/>
                </a:moveTo>
                <a:cubicBezTo>
                  <a:pt x="639128" y="76266"/>
                  <a:pt x="665798" y="76266"/>
                  <a:pt x="682943" y="93411"/>
                </a:cubicBezTo>
                <a:cubicBezTo>
                  <a:pt x="700088" y="110556"/>
                  <a:pt x="700088" y="137226"/>
                  <a:pt x="682943" y="154371"/>
                </a:cubicBezTo>
                <a:cubicBezTo>
                  <a:pt x="665798" y="171516"/>
                  <a:pt x="639128" y="171516"/>
                  <a:pt x="621983" y="154371"/>
                </a:cubicBezTo>
                <a:cubicBezTo>
                  <a:pt x="614363" y="146751"/>
                  <a:pt x="609600" y="135321"/>
                  <a:pt x="609600" y="123891"/>
                </a:cubicBezTo>
                <a:cubicBezTo>
                  <a:pt x="609600" y="112461"/>
                  <a:pt x="613410" y="101983"/>
                  <a:pt x="621983" y="93411"/>
                </a:cubicBezTo>
                <a:close/>
                <a:moveTo>
                  <a:pt x="453390" y="73408"/>
                </a:moveTo>
                <a:cubicBezTo>
                  <a:pt x="470535" y="56263"/>
                  <a:pt x="497205" y="56263"/>
                  <a:pt x="514350" y="73408"/>
                </a:cubicBezTo>
                <a:cubicBezTo>
                  <a:pt x="531495" y="90553"/>
                  <a:pt x="531495" y="117223"/>
                  <a:pt x="514350" y="134368"/>
                </a:cubicBezTo>
                <a:cubicBezTo>
                  <a:pt x="497205" y="151513"/>
                  <a:pt x="470535" y="151513"/>
                  <a:pt x="453390" y="134368"/>
                </a:cubicBezTo>
                <a:cubicBezTo>
                  <a:pt x="445770" y="126748"/>
                  <a:pt x="441008" y="115318"/>
                  <a:pt x="441008" y="103888"/>
                </a:cubicBezTo>
                <a:cubicBezTo>
                  <a:pt x="441008" y="92458"/>
                  <a:pt x="445770" y="81981"/>
                  <a:pt x="453390" y="73408"/>
                </a:cubicBezTo>
                <a:close/>
                <a:moveTo>
                  <a:pt x="534353" y="302961"/>
                </a:moveTo>
                <a:cubicBezTo>
                  <a:pt x="517208" y="320106"/>
                  <a:pt x="490538" y="320106"/>
                  <a:pt x="473393" y="302961"/>
                </a:cubicBezTo>
                <a:cubicBezTo>
                  <a:pt x="456248" y="285816"/>
                  <a:pt x="456248" y="259146"/>
                  <a:pt x="473393" y="242001"/>
                </a:cubicBezTo>
                <a:cubicBezTo>
                  <a:pt x="490538" y="224856"/>
                  <a:pt x="517208" y="224856"/>
                  <a:pt x="534353" y="242001"/>
                </a:cubicBezTo>
                <a:cubicBezTo>
                  <a:pt x="541973" y="249621"/>
                  <a:pt x="546735" y="261051"/>
                  <a:pt x="546735" y="272481"/>
                </a:cubicBezTo>
                <a:cubicBezTo>
                  <a:pt x="546735" y="283911"/>
                  <a:pt x="541973" y="294388"/>
                  <a:pt x="534353" y="302961"/>
                </a:cubicBezTo>
                <a:close/>
                <a:moveTo>
                  <a:pt x="702945" y="322963"/>
                </a:moveTo>
                <a:cubicBezTo>
                  <a:pt x="685800" y="340108"/>
                  <a:pt x="659130" y="340108"/>
                  <a:pt x="641985" y="322963"/>
                </a:cubicBezTo>
                <a:cubicBezTo>
                  <a:pt x="624840" y="305818"/>
                  <a:pt x="624840" y="279148"/>
                  <a:pt x="641985" y="262003"/>
                </a:cubicBezTo>
                <a:cubicBezTo>
                  <a:pt x="659130" y="244858"/>
                  <a:pt x="685800" y="244858"/>
                  <a:pt x="702945" y="262003"/>
                </a:cubicBezTo>
                <a:cubicBezTo>
                  <a:pt x="710565" y="269623"/>
                  <a:pt x="715328" y="281053"/>
                  <a:pt x="715328" y="292483"/>
                </a:cubicBezTo>
                <a:cubicBezTo>
                  <a:pt x="715328" y="303913"/>
                  <a:pt x="710565" y="314391"/>
                  <a:pt x="702945" y="322963"/>
                </a:cubicBezTo>
                <a:close/>
              </a:path>
            </a:pathLst>
          </a:custGeom>
          <a:gradFill>
            <a:gsLst>
              <a:gs pos="0">
                <a:srgbClr val="FFC002"/>
              </a:gs>
              <a:gs pos="50000">
                <a:srgbClr val="BF9000"/>
              </a:gs>
              <a:gs pos="100000">
                <a:srgbClr val="823919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4" name="Google Shape;3224;p11">
            <a:hlinkClick action="ppaction://hlinksldjump" r:id="rId10"/>
          </p:cNvPr>
          <p:cNvSpPr/>
          <p:nvPr/>
        </p:nvSpPr>
        <p:spPr>
          <a:xfrm>
            <a:off x="11116588" y="52200"/>
            <a:ext cx="1091700" cy="106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e End">
  <p:cSld name="CUSTOM_10">
    <p:spTree>
      <p:nvGrpSpPr>
        <p:cNvPr id="3225" name="Shape 3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cake, sitting, table, white&#10;&#10;Description automatically generated" id="3226" name="Google Shape;3226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flipH="1" rot="6569581">
            <a:off x="7337028" y="62669"/>
            <a:ext cx="3618175" cy="5146557"/>
          </a:xfrm>
          <a:prstGeom prst="rect">
            <a:avLst/>
          </a:prstGeom>
          <a:noFill/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</p:pic>
      <p:sp>
        <p:nvSpPr>
          <p:cNvPr id="3227" name="Google Shape;3227;p1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228" name="Google Shape;3228;p12"/>
          <p:cNvGrpSpPr/>
          <p:nvPr/>
        </p:nvGrpSpPr>
        <p:grpSpPr>
          <a:xfrm>
            <a:off x="852764" y="534672"/>
            <a:ext cx="5556756" cy="5991498"/>
            <a:chOff x="4489670" y="750911"/>
            <a:chExt cx="2485911" cy="2680400"/>
          </a:xfrm>
        </p:grpSpPr>
        <p:sp>
          <p:nvSpPr>
            <p:cNvPr id="3229" name="Google Shape;3229;p12"/>
            <p:cNvSpPr/>
            <p:nvPr/>
          </p:nvSpPr>
          <p:spPr>
            <a:xfrm>
              <a:off x="4700212" y="2011541"/>
              <a:ext cx="2108780" cy="309035"/>
            </a:xfrm>
            <a:custGeom>
              <a:rect b="b" l="l" r="r" t="t"/>
              <a:pathLst>
                <a:path extrusionOk="0" h="315342" w="2062377">
                  <a:moveTo>
                    <a:pt x="322089" y="0"/>
                  </a:moveTo>
                  <a:lnTo>
                    <a:pt x="1750406" y="0"/>
                  </a:lnTo>
                  <a:lnTo>
                    <a:pt x="1766928" y="0"/>
                  </a:lnTo>
                  <a:lnTo>
                    <a:pt x="1766928" y="16701"/>
                  </a:lnTo>
                  <a:lnTo>
                    <a:pt x="2062377" y="315342"/>
                  </a:lnTo>
                  <a:lnTo>
                    <a:pt x="1856646" y="308599"/>
                  </a:lnTo>
                  <a:lnTo>
                    <a:pt x="1750406" y="200674"/>
                  </a:lnTo>
                  <a:lnTo>
                    <a:pt x="1750406" y="198383"/>
                  </a:lnTo>
                  <a:lnTo>
                    <a:pt x="322089" y="198383"/>
                  </a:lnTo>
                  <a:lnTo>
                    <a:pt x="322089" y="200674"/>
                  </a:lnTo>
                  <a:lnTo>
                    <a:pt x="202359" y="308599"/>
                  </a:lnTo>
                  <a:lnTo>
                    <a:pt x="0" y="31365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0" name="Google Shape;3230;p12"/>
            <p:cNvSpPr/>
            <p:nvPr/>
          </p:nvSpPr>
          <p:spPr>
            <a:xfrm>
              <a:off x="4691712" y="2008966"/>
              <a:ext cx="2108780" cy="309035"/>
            </a:xfrm>
            <a:custGeom>
              <a:rect b="b" l="l" r="r" t="t"/>
              <a:pathLst>
                <a:path extrusionOk="0" h="315342" w="2062377">
                  <a:moveTo>
                    <a:pt x="322089" y="0"/>
                  </a:moveTo>
                  <a:lnTo>
                    <a:pt x="1750406" y="0"/>
                  </a:lnTo>
                  <a:lnTo>
                    <a:pt x="1766928" y="0"/>
                  </a:lnTo>
                  <a:lnTo>
                    <a:pt x="1766928" y="16701"/>
                  </a:lnTo>
                  <a:lnTo>
                    <a:pt x="2062377" y="315342"/>
                  </a:lnTo>
                  <a:lnTo>
                    <a:pt x="1856646" y="308599"/>
                  </a:lnTo>
                  <a:lnTo>
                    <a:pt x="1750406" y="200674"/>
                  </a:lnTo>
                  <a:lnTo>
                    <a:pt x="1750406" y="198383"/>
                  </a:lnTo>
                  <a:lnTo>
                    <a:pt x="322089" y="198383"/>
                  </a:lnTo>
                  <a:lnTo>
                    <a:pt x="322089" y="200674"/>
                  </a:lnTo>
                  <a:lnTo>
                    <a:pt x="202359" y="308599"/>
                  </a:lnTo>
                  <a:lnTo>
                    <a:pt x="0" y="313657"/>
                  </a:lnTo>
                  <a:close/>
                </a:path>
              </a:pathLst>
            </a:custGeom>
            <a:solidFill>
              <a:srgbClr val="000000">
                <a:alpha val="2626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231" name="Google Shape;3231;p12"/>
            <p:cNvGrpSpPr/>
            <p:nvPr/>
          </p:nvGrpSpPr>
          <p:grpSpPr>
            <a:xfrm>
              <a:off x="4736841" y="1267539"/>
              <a:ext cx="1994448" cy="695456"/>
              <a:chOff x="9219899" y="3149713"/>
              <a:chExt cx="1994448" cy="492288"/>
            </a:xfrm>
          </p:grpSpPr>
          <p:sp>
            <p:nvSpPr>
              <p:cNvPr id="3232" name="Google Shape;3232;p12"/>
              <p:cNvSpPr/>
              <p:nvPr/>
            </p:nvSpPr>
            <p:spPr>
              <a:xfrm>
                <a:off x="9219899" y="3149713"/>
                <a:ext cx="1994448" cy="492288"/>
              </a:xfrm>
              <a:custGeom>
                <a:rect b="b" l="l" r="r" t="t"/>
                <a:pathLst>
                  <a:path extrusionOk="0" h="278129" w="1126807">
                    <a:moveTo>
                      <a:pt x="0" y="7620"/>
                    </a:moveTo>
                    <a:lnTo>
                      <a:pt x="181928" y="278130"/>
                    </a:lnTo>
                    <a:lnTo>
                      <a:pt x="966788" y="278130"/>
                    </a:lnTo>
                    <a:lnTo>
                      <a:pt x="112680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33" name="Google Shape;3233;p12"/>
              <p:cNvSpPr/>
              <p:nvPr/>
            </p:nvSpPr>
            <p:spPr>
              <a:xfrm>
                <a:off x="9219899" y="3149713"/>
                <a:ext cx="1994448" cy="492288"/>
              </a:xfrm>
              <a:custGeom>
                <a:rect b="b" l="l" r="r" t="t"/>
                <a:pathLst>
                  <a:path extrusionOk="0" h="278129" w="1126807">
                    <a:moveTo>
                      <a:pt x="0" y="7620"/>
                    </a:moveTo>
                    <a:lnTo>
                      <a:pt x="181928" y="278130"/>
                    </a:lnTo>
                    <a:lnTo>
                      <a:pt x="966788" y="278130"/>
                    </a:lnTo>
                    <a:lnTo>
                      <a:pt x="1126808" y="0"/>
                    </a:lnTo>
                    <a:close/>
                  </a:path>
                </a:pathLst>
              </a:custGeom>
              <a:solidFill>
                <a:srgbClr val="000000">
                  <a:alpha val="2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234" name="Google Shape;3234;p12"/>
            <p:cNvSpPr/>
            <p:nvPr/>
          </p:nvSpPr>
          <p:spPr>
            <a:xfrm>
              <a:off x="5046906" y="1242084"/>
              <a:ext cx="1389202" cy="718204"/>
            </a:xfrm>
            <a:custGeom>
              <a:rect b="b" l="l" r="r" t="t"/>
              <a:pathLst>
                <a:path extrusionOk="0" h="405765" w="784860">
                  <a:moveTo>
                    <a:pt x="0" y="0"/>
                  </a:moveTo>
                  <a:lnTo>
                    <a:pt x="784860" y="0"/>
                  </a:lnTo>
                  <a:lnTo>
                    <a:pt x="784860" y="405765"/>
                  </a:lnTo>
                  <a:lnTo>
                    <a:pt x="0" y="40576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5" name="Google Shape;3235;p12"/>
            <p:cNvSpPr/>
            <p:nvPr/>
          </p:nvSpPr>
          <p:spPr>
            <a:xfrm>
              <a:off x="4717382" y="1228916"/>
              <a:ext cx="2040454" cy="818963"/>
            </a:xfrm>
            <a:custGeom>
              <a:rect b="b" l="l" r="r" t="t"/>
              <a:pathLst>
                <a:path extrusionOk="0" h="818963" w="2040454">
                  <a:moveTo>
                    <a:pt x="1976373" y="0"/>
                  </a:moveTo>
                  <a:lnTo>
                    <a:pt x="2040454" y="0"/>
                  </a:lnTo>
                  <a:lnTo>
                    <a:pt x="1745346" y="818963"/>
                  </a:lnTo>
                  <a:lnTo>
                    <a:pt x="1723424" y="818963"/>
                  </a:lnTo>
                  <a:lnTo>
                    <a:pt x="1676207" y="818963"/>
                  </a:lnTo>
                  <a:lnTo>
                    <a:pt x="386168" y="818963"/>
                  </a:lnTo>
                  <a:lnTo>
                    <a:pt x="317030" y="818963"/>
                  </a:lnTo>
                  <a:lnTo>
                    <a:pt x="317029" y="818963"/>
                  </a:lnTo>
                  <a:lnTo>
                    <a:pt x="317029" y="818962"/>
                  </a:lnTo>
                  <a:lnTo>
                    <a:pt x="0" y="30640"/>
                  </a:lnTo>
                  <a:lnTo>
                    <a:pt x="64081" y="30640"/>
                  </a:lnTo>
                  <a:lnTo>
                    <a:pt x="348610" y="727037"/>
                  </a:lnTo>
                  <a:lnTo>
                    <a:pt x="1709900" y="72703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6" name="Google Shape;3236;p12"/>
            <p:cNvSpPr/>
            <p:nvPr/>
          </p:nvSpPr>
          <p:spPr>
            <a:xfrm>
              <a:off x="4715445" y="1272757"/>
              <a:ext cx="2035353" cy="763501"/>
            </a:xfrm>
            <a:custGeom>
              <a:rect b="b" l="l" r="r" t="t"/>
              <a:pathLst>
                <a:path extrusionOk="0" h="495780" w="2040454">
                  <a:moveTo>
                    <a:pt x="1976373" y="0"/>
                  </a:moveTo>
                  <a:lnTo>
                    <a:pt x="2040454" y="0"/>
                  </a:lnTo>
                  <a:lnTo>
                    <a:pt x="1745346" y="495780"/>
                  </a:lnTo>
                  <a:lnTo>
                    <a:pt x="1723424" y="495780"/>
                  </a:lnTo>
                  <a:lnTo>
                    <a:pt x="1676207" y="495780"/>
                  </a:lnTo>
                  <a:lnTo>
                    <a:pt x="386168" y="495780"/>
                  </a:lnTo>
                  <a:lnTo>
                    <a:pt x="317029" y="495780"/>
                  </a:lnTo>
                  <a:lnTo>
                    <a:pt x="0" y="18549"/>
                  </a:lnTo>
                  <a:lnTo>
                    <a:pt x="64081" y="18549"/>
                  </a:lnTo>
                  <a:lnTo>
                    <a:pt x="348609" y="440130"/>
                  </a:lnTo>
                  <a:lnTo>
                    <a:pt x="1709900" y="440130"/>
                  </a:lnTo>
                  <a:close/>
                </a:path>
              </a:pathLst>
            </a:custGeom>
            <a:solidFill>
              <a:srgbClr val="FFFFFF">
                <a:alpha val="149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7" name="Google Shape;3237;p12"/>
            <p:cNvSpPr/>
            <p:nvPr/>
          </p:nvSpPr>
          <p:spPr>
            <a:xfrm>
              <a:off x="4792809" y="750911"/>
              <a:ext cx="1905095" cy="525633"/>
            </a:xfrm>
            <a:custGeom>
              <a:rect b="b" l="l" r="r" t="t"/>
              <a:pathLst>
                <a:path extrusionOk="0" h="296968" w="1076325">
                  <a:moveTo>
                    <a:pt x="121920" y="9313"/>
                  </a:moveTo>
                  <a:cubicBezTo>
                    <a:pt x="121920" y="9313"/>
                    <a:pt x="542925" y="-11642"/>
                    <a:pt x="984885" y="9313"/>
                  </a:cubicBezTo>
                  <a:lnTo>
                    <a:pt x="1042988" y="21696"/>
                  </a:lnTo>
                  <a:lnTo>
                    <a:pt x="1076325" y="296968"/>
                  </a:lnTo>
                  <a:lnTo>
                    <a:pt x="0" y="288396"/>
                  </a:lnTo>
                  <a:lnTo>
                    <a:pt x="49530" y="34078"/>
                  </a:lnTo>
                  <a:lnTo>
                    <a:pt x="121920" y="931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8" name="Google Shape;3238;p12"/>
            <p:cNvSpPr/>
            <p:nvPr/>
          </p:nvSpPr>
          <p:spPr>
            <a:xfrm>
              <a:off x="4877584" y="978497"/>
              <a:ext cx="1716270" cy="32032"/>
            </a:xfrm>
            <a:custGeom>
              <a:rect b="b" l="l" r="r" t="t"/>
              <a:pathLst>
                <a:path extrusionOk="0" h="18097" w="969644">
                  <a:moveTo>
                    <a:pt x="969645" y="18097"/>
                  </a:moveTo>
                  <a:lnTo>
                    <a:pt x="0" y="18097"/>
                  </a:lnTo>
                  <a:lnTo>
                    <a:pt x="4763" y="0"/>
                  </a:lnTo>
                  <a:lnTo>
                    <a:pt x="964883" y="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9" name="Google Shape;3239;p12"/>
            <p:cNvSpPr/>
            <p:nvPr/>
          </p:nvSpPr>
          <p:spPr>
            <a:xfrm>
              <a:off x="4669940" y="758794"/>
              <a:ext cx="2133266" cy="569841"/>
            </a:xfrm>
            <a:custGeom>
              <a:rect b="b" l="l" r="r" t="t"/>
              <a:pathLst>
                <a:path extrusionOk="0" h="321944" w="1205235">
                  <a:moveTo>
                    <a:pt x="1138399" y="22860"/>
                  </a:moveTo>
                  <a:cubicBezTo>
                    <a:pt x="1129826" y="8573"/>
                    <a:pt x="1114586" y="0"/>
                    <a:pt x="1098394" y="0"/>
                  </a:cubicBezTo>
                  <a:lnTo>
                    <a:pt x="1035529" y="0"/>
                  </a:lnTo>
                  <a:cubicBezTo>
                    <a:pt x="1027909" y="0"/>
                    <a:pt x="1024099" y="8573"/>
                    <a:pt x="1027909" y="14288"/>
                  </a:cubicBezTo>
                  <a:cubicBezTo>
                    <a:pt x="1124111" y="147638"/>
                    <a:pt x="1092679" y="270510"/>
                    <a:pt x="1092679" y="270510"/>
                  </a:cubicBezTo>
                  <a:lnTo>
                    <a:pt x="644051" y="270510"/>
                  </a:lnTo>
                  <a:lnTo>
                    <a:pt x="561184" y="270510"/>
                  </a:lnTo>
                  <a:lnTo>
                    <a:pt x="112556" y="270510"/>
                  </a:lnTo>
                  <a:cubicBezTo>
                    <a:pt x="112556" y="270510"/>
                    <a:pt x="82076" y="147638"/>
                    <a:pt x="177326" y="14288"/>
                  </a:cubicBezTo>
                  <a:cubicBezTo>
                    <a:pt x="181136" y="8573"/>
                    <a:pt x="177326" y="0"/>
                    <a:pt x="169706" y="0"/>
                  </a:cubicBezTo>
                  <a:lnTo>
                    <a:pt x="106841" y="0"/>
                  </a:lnTo>
                  <a:cubicBezTo>
                    <a:pt x="90649" y="0"/>
                    <a:pt x="75409" y="8573"/>
                    <a:pt x="66836" y="22860"/>
                  </a:cubicBezTo>
                  <a:cubicBezTo>
                    <a:pt x="38261" y="71438"/>
                    <a:pt x="-19841" y="174308"/>
                    <a:pt x="6829" y="290513"/>
                  </a:cubicBezTo>
                  <a:cubicBezTo>
                    <a:pt x="10639" y="308610"/>
                    <a:pt x="27784" y="321945"/>
                    <a:pt x="45881" y="321945"/>
                  </a:cubicBezTo>
                  <a:lnTo>
                    <a:pt x="561184" y="321945"/>
                  </a:lnTo>
                  <a:lnTo>
                    <a:pt x="644051" y="321945"/>
                  </a:lnTo>
                  <a:lnTo>
                    <a:pt x="1159354" y="321945"/>
                  </a:lnTo>
                  <a:cubicBezTo>
                    <a:pt x="1178404" y="321945"/>
                    <a:pt x="1194596" y="308610"/>
                    <a:pt x="1198406" y="290513"/>
                  </a:cubicBezTo>
                  <a:cubicBezTo>
                    <a:pt x="1225076" y="173355"/>
                    <a:pt x="1166974" y="70485"/>
                    <a:pt x="1138399" y="2286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240" name="Google Shape;3240;p12"/>
            <p:cNvGrpSpPr/>
            <p:nvPr/>
          </p:nvGrpSpPr>
          <p:grpSpPr>
            <a:xfrm>
              <a:off x="5539599" y="1118528"/>
              <a:ext cx="409116" cy="310295"/>
              <a:chOff x="2276500" y="656217"/>
              <a:chExt cx="409116" cy="310295"/>
            </a:xfrm>
          </p:grpSpPr>
          <p:sp>
            <p:nvSpPr>
              <p:cNvPr id="3241" name="Google Shape;3241;p12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42" name="Google Shape;3242;p12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3243" name="Google Shape;3243;p12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3244" name="Google Shape;3244;p12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245" name="Google Shape;3245;p12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3246" name="Google Shape;3246;p12"/>
            <p:cNvSpPr/>
            <p:nvPr/>
          </p:nvSpPr>
          <p:spPr>
            <a:xfrm>
              <a:off x="5017254" y="2006241"/>
              <a:ext cx="1496801" cy="223294"/>
            </a:xfrm>
            <a:custGeom>
              <a:rect b="b" l="l" r="r" t="t"/>
              <a:pathLst>
                <a:path extrusionOk="0" h="113347" w="805815">
                  <a:moveTo>
                    <a:pt x="0" y="0"/>
                  </a:moveTo>
                  <a:lnTo>
                    <a:pt x="805815" y="0"/>
                  </a:lnTo>
                  <a:lnTo>
                    <a:pt x="805815" y="113348"/>
                  </a:lnTo>
                  <a:lnTo>
                    <a:pt x="0" y="113348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7" name="Google Shape;3247;p12"/>
            <p:cNvSpPr/>
            <p:nvPr/>
          </p:nvSpPr>
          <p:spPr>
            <a:xfrm>
              <a:off x="4914684" y="2165591"/>
              <a:ext cx="1616635" cy="388580"/>
            </a:xfrm>
            <a:custGeom>
              <a:rect b="b" l="l" r="r" t="t"/>
              <a:pathLst>
                <a:path extrusionOk="0" h="179069" w="946785">
                  <a:moveTo>
                    <a:pt x="0" y="0"/>
                  </a:moveTo>
                  <a:lnTo>
                    <a:pt x="946785" y="0"/>
                  </a:lnTo>
                  <a:lnTo>
                    <a:pt x="946785" y="179070"/>
                  </a:lnTo>
                  <a:lnTo>
                    <a:pt x="0" y="179070"/>
                  </a:lnTo>
                  <a:close/>
                </a:path>
              </a:pathLst>
            </a:custGeom>
            <a:solidFill>
              <a:srgbClr val="23020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248" name="Google Shape;3248;p12"/>
            <p:cNvGrpSpPr/>
            <p:nvPr/>
          </p:nvGrpSpPr>
          <p:grpSpPr>
            <a:xfrm>
              <a:off x="4678227" y="1691611"/>
              <a:ext cx="2108780" cy="798888"/>
              <a:chOff x="4678227" y="1691611"/>
              <a:chExt cx="2108780" cy="798888"/>
            </a:xfrm>
          </p:grpSpPr>
          <p:sp>
            <p:nvSpPr>
              <p:cNvPr id="3249" name="Google Shape;3249;p12"/>
              <p:cNvSpPr/>
              <p:nvPr/>
            </p:nvSpPr>
            <p:spPr>
              <a:xfrm>
                <a:off x="4678227" y="2074284"/>
                <a:ext cx="2108780" cy="309035"/>
              </a:xfrm>
              <a:custGeom>
                <a:rect b="b" l="l" r="r" t="t"/>
                <a:pathLst>
                  <a:path extrusionOk="0" h="315342" w="2062377">
                    <a:moveTo>
                      <a:pt x="322089" y="0"/>
                    </a:moveTo>
                    <a:lnTo>
                      <a:pt x="1750406" y="0"/>
                    </a:lnTo>
                    <a:lnTo>
                      <a:pt x="1766928" y="0"/>
                    </a:lnTo>
                    <a:lnTo>
                      <a:pt x="1766928" y="16701"/>
                    </a:lnTo>
                    <a:lnTo>
                      <a:pt x="2062377" y="315342"/>
                    </a:lnTo>
                    <a:lnTo>
                      <a:pt x="1856646" y="308599"/>
                    </a:lnTo>
                    <a:lnTo>
                      <a:pt x="1750406" y="200674"/>
                    </a:lnTo>
                    <a:lnTo>
                      <a:pt x="1750406" y="198383"/>
                    </a:lnTo>
                    <a:lnTo>
                      <a:pt x="322089" y="198383"/>
                    </a:lnTo>
                    <a:lnTo>
                      <a:pt x="322089" y="200674"/>
                    </a:lnTo>
                    <a:lnTo>
                      <a:pt x="202359" y="308599"/>
                    </a:lnTo>
                    <a:lnTo>
                      <a:pt x="0" y="313657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50" name="Google Shape;3250;p12"/>
              <p:cNvSpPr/>
              <p:nvPr/>
            </p:nvSpPr>
            <p:spPr>
              <a:xfrm>
                <a:off x="4995269" y="2068982"/>
                <a:ext cx="1496801" cy="223294"/>
              </a:xfrm>
              <a:custGeom>
                <a:rect b="b" l="l" r="r" t="t"/>
                <a:pathLst>
                  <a:path extrusionOk="0" h="113347" w="805815">
                    <a:moveTo>
                      <a:pt x="0" y="0"/>
                    </a:moveTo>
                    <a:lnTo>
                      <a:pt x="805815" y="0"/>
                    </a:lnTo>
                    <a:lnTo>
                      <a:pt x="805815" y="113348"/>
                    </a:lnTo>
                    <a:lnTo>
                      <a:pt x="0" y="113348"/>
                    </a:lnTo>
                    <a:close/>
                  </a:path>
                </a:pathLst>
              </a:custGeom>
              <a:solidFill>
                <a:srgbClr val="000000">
                  <a:alpha val="2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51" name="Google Shape;3251;p12"/>
              <p:cNvSpPr/>
              <p:nvPr/>
            </p:nvSpPr>
            <p:spPr>
              <a:xfrm>
                <a:off x="5791937" y="1904130"/>
                <a:ext cx="370021" cy="370020"/>
              </a:xfrm>
              <a:custGeom>
                <a:rect b="b" l="l" r="r" t="t"/>
                <a:pathLst>
                  <a:path extrusionOk="0" h="355788" w="355789">
                    <a:moveTo>
                      <a:pt x="34" y="181639"/>
                    </a:moveTo>
                    <a:cubicBezTo>
                      <a:pt x="-1839" y="84284"/>
                      <a:pt x="74922" y="1906"/>
                      <a:pt x="174150" y="34"/>
                    </a:cubicBezTo>
                    <a:cubicBezTo>
                      <a:pt x="271506" y="-1839"/>
                      <a:pt x="353883" y="74922"/>
                      <a:pt x="355756" y="174150"/>
                    </a:cubicBezTo>
                    <a:cubicBezTo>
                      <a:pt x="357628" y="271506"/>
                      <a:pt x="280867" y="353883"/>
                      <a:pt x="181639" y="355756"/>
                    </a:cubicBezTo>
                    <a:cubicBezTo>
                      <a:pt x="84284" y="357628"/>
                      <a:pt x="1906" y="278995"/>
                      <a:pt x="34" y="181639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52" name="Google Shape;3252;p12"/>
              <p:cNvSpPr/>
              <p:nvPr/>
            </p:nvSpPr>
            <p:spPr>
              <a:xfrm>
                <a:off x="5842609" y="1952853"/>
                <a:ext cx="270741" cy="270741"/>
              </a:xfrm>
              <a:custGeom>
                <a:rect b="b" l="l" r="r" t="t"/>
                <a:pathLst>
                  <a:path extrusionOk="0" h="260328" w="260328">
                    <a:moveTo>
                      <a:pt x="260284" y="127357"/>
                    </a:moveTo>
                    <a:cubicBezTo>
                      <a:pt x="258412" y="54340"/>
                      <a:pt x="198501" y="-1827"/>
                      <a:pt x="127356" y="45"/>
                    </a:cubicBezTo>
                    <a:cubicBezTo>
                      <a:pt x="54340" y="1918"/>
                      <a:pt x="-1827" y="61829"/>
                      <a:pt x="45" y="132973"/>
                    </a:cubicBezTo>
                    <a:cubicBezTo>
                      <a:pt x="1918" y="204118"/>
                      <a:pt x="61829" y="262157"/>
                      <a:pt x="132973" y="260284"/>
                    </a:cubicBezTo>
                    <a:cubicBezTo>
                      <a:pt x="204118" y="260284"/>
                      <a:pt x="262157" y="200373"/>
                      <a:pt x="260284" y="127357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53" name="Google Shape;3253;p12"/>
              <p:cNvSpPr/>
              <p:nvPr/>
            </p:nvSpPr>
            <p:spPr>
              <a:xfrm>
                <a:off x="5826022" y="1954849"/>
                <a:ext cx="242479" cy="292502"/>
              </a:xfrm>
              <a:custGeom>
                <a:rect b="b" l="l" r="r" t="t"/>
                <a:pathLst>
                  <a:path extrusionOk="0" h="281252" w="233153">
                    <a:moveTo>
                      <a:pt x="55293" y="0"/>
                    </a:moveTo>
                    <a:lnTo>
                      <a:pt x="233154" y="258367"/>
                    </a:lnTo>
                    <a:cubicBezTo>
                      <a:pt x="233154" y="258367"/>
                      <a:pt x="90865" y="329511"/>
                      <a:pt x="23465" y="220922"/>
                    </a:cubicBezTo>
                    <a:cubicBezTo>
                      <a:pt x="-43935" y="112333"/>
                      <a:pt x="55293" y="0"/>
                      <a:pt x="55293" y="0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54" name="Google Shape;3254;p12"/>
              <p:cNvSpPr/>
              <p:nvPr/>
            </p:nvSpPr>
            <p:spPr>
              <a:xfrm>
                <a:off x="5838757" y="1989938"/>
                <a:ext cx="13629" cy="17523"/>
              </a:xfrm>
              <a:custGeom>
                <a:rect b="b" l="l" r="r" t="t"/>
                <a:pathLst>
                  <a:path extrusionOk="0" h="16849" w="13105">
                    <a:moveTo>
                      <a:pt x="13106" y="0"/>
                    </a:moveTo>
                    <a:lnTo>
                      <a:pt x="0" y="16850"/>
                    </a:ln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55" name="Google Shape;3255;p12"/>
              <p:cNvSpPr/>
              <p:nvPr/>
            </p:nvSpPr>
            <p:spPr>
              <a:xfrm>
                <a:off x="6096077" y="2134194"/>
                <a:ext cx="35047" cy="58413"/>
              </a:xfrm>
              <a:custGeom>
                <a:rect b="b" l="l" r="r" t="t"/>
                <a:pathLst>
                  <a:path extrusionOk="0" h="56166" w="33699">
                    <a:moveTo>
                      <a:pt x="33700" y="0"/>
                    </a:moveTo>
                    <a:cubicBezTo>
                      <a:pt x="33700" y="0"/>
                      <a:pt x="29956" y="33700"/>
                      <a:pt x="0" y="56167"/>
                    </a:cubicBez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56" name="Google Shape;3256;p12"/>
              <p:cNvSpPr/>
              <p:nvPr/>
            </p:nvSpPr>
            <p:spPr>
              <a:xfrm>
                <a:off x="4869022" y="1926675"/>
                <a:ext cx="369768" cy="369768"/>
              </a:xfrm>
              <a:custGeom>
                <a:rect b="b" l="l" r="r" t="t"/>
                <a:pathLst>
                  <a:path extrusionOk="0" h="355546" w="355546">
                    <a:moveTo>
                      <a:pt x="332232" y="264832"/>
                    </a:moveTo>
                    <a:cubicBezTo>
                      <a:pt x="283554" y="350954"/>
                      <a:pt x="174965" y="380910"/>
                      <a:pt x="90715" y="332232"/>
                    </a:cubicBezTo>
                    <a:cubicBezTo>
                      <a:pt x="4593" y="283554"/>
                      <a:pt x="-25363" y="174965"/>
                      <a:pt x="23315" y="90715"/>
                    </a:cubicBezTo>
                    <a:cubicBezTo>
                      <a:pt x="71993" y="4593"/>
                      <a:pt x="180582" y="-25363"/>
                      <a:pt x="264832" y="23315"/>
                    </a:cubicBezTo>
                    <a:cubicBezTo>
                      <a:pt x="350954" y="70121"/>
                      <a:pt x="380910" y="178710"/>
                      <a:pt x="332232" y="264832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57" name="Google Shape;3257;p12"/>
              <p:cNvSpPr/>
              <p:nvPr/>
            </p:nvSpPr>
            <p:spPr>
              <a:xfrm>
                <a:off x="4918618" y="1974320"/>
                <a:ext cx="272707" cy="272641"/>
              </a:xfrm>
              <a:custGeom>
                <a:rect b="b" l="l" r="r" t="t"/>
                <a:pathLst>
                  <a:path extrusionOk="0" h="262155" w="262218">
                    <a:moveTo>
                      <a:pt x="16872" y="67422"/>
                    </a:moveTo>
                    <a:cubicBezTo>
                      <a:pt x="-18700" y="131078"/>
                      <a:pt x="3767" y="209711"/>
                      <a:pt x="67422" y="245283"/>
                    </a:cubicBezTo>
                    <a:cubicBezTo>
                      <a:pt x="131078" y="280855"/>
                      <a:pt x="209711" y="258389"/>
                      <a:pt x="245283" y="194733"/>
                    </a:cubicBezTo>
                    <a:cubicBezTo>
                      <a:pt x="280856" y="131078"/>
                      <a:pt x="258389" y="52444"/>
                      <a:pt x="196606" y="16872"/>
                    </a:cubicBezTo>
                    <a:cubicBezTo>
                      <a:pt x="131078" y="-18700"/>
                      <a:pt x="52444" y="3767"/>
                      <a:pt x="16872" y="67422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58" name="Google Shape;3258;p12"/>
              <p:cNvSpPr/>
              <p:nvPr/>
            </p:nvSpPr>
            <p:spPr>
              <a:xfrm>
                <a:off x="5041452" y="1947053"/>
                <a:ext cx="167618" cy="325167"/>
              </a:xfrm>
              <a:custGeom>
                <a:rect b="b" l="l" r="r" t="t"/>
                <a:pathLst>
                  <a:path extrusionOk="0" h="312661" w="161171">
                    <a:moveTo>
                      <a:pt x="22467" y="312661"/>
                    </a:moveTo>
                    <a:lnTo>
                      <a:pt x="0" y="0"/>
                    </a:lnTo>
                    <a:cubicBezTo>
                      <a:pt x="0" y="0"/>
                      <a:pt x="159139" y="11233"/>
                      <a:pt x="161011" y="138544"/>
                    </a:cubicBezTo>
                    <a:cubicBezTo>
                      <a:pt x="166628" y="267728"/>
                      <a:pt x="22467" y="312661"/>
                      <a:pt x="22467" y="3126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59" name="Google Shape;3259;p12"/>
              <p:cNvSpPr/>
              <p:nvPr/>
            </p:nvSpPr>
            <p:spPr>
              <a:xfrm>
                <a:off x="5109682" y="2251159"/>
                <a:ext cx="21418" cy="7788"/>
              </a:xfrm>
              <a:custGeom>
                <a:rect b="b" l="l" r="r" t="t"/>
                <a:pathLst>
                  <a:path extrusionOk="0" h="7488" w="20594">
                    <a:moveTo>
                      <a:pt x="0" y="7489"/>
                    </a:moveTo>
                    <a:lnTo>
                      <a:pt x="20594" y="0"/>
                    </a:ln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60" name="Google Shape;3260;p12"/>
              <p:cNvSpPr/>
              <p:nvPr/>
            </p:nvSpPr>
            <p:spPr>
              <a:xfrm>
                <a:off x="4943983" y="1958748"/>
                <a:ext cx="60360" cy="33100"/>
              </a:xfrm>
              <a:custGeom>
                <a:rect b="b" l="l" r="r" t="t"/>
                <a:pathLst>
                  <a:path extrusionOk="0" h="31827" w="58038">
                    <a:moveTo>
                      <a:pt x="0" y="31828"/>
                    </a:moveTo>
                    <a:cubicBezTo>
                      <a:pt x="0" y="31828"/>
                      <a:pt x="20594" y="3744"/>
                      <a:pt x="58039" y="0"/>
                    </a:cubicBez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61" name="Google Shape;3261;p12"/>
              <p:cNvSpPr/>
              <p:nvPr/>
            </p:nvSpPr>
            <p:spPr>
              <a:xfrm>
                <a:off x="5169887" y="1849268"/>
                <a:ext cx="370403" cy="370491"/>
              </a:xfrm>
              <a:custGeom>
                <a:rect b="b" l="l" r="r" t="t"/>
                <a:pathLst>
                  <a:path extrusionOk="0" h="356241" w="356157">
                    <a:moveTo>
                      <a:pt x="215523" y="4046"/>
                    </a:moveTo>
                    <a:cubicBezTo>
                      <a:pt x="311007" y="24641"/>
                      <a:pt x="372790" y="118252"/>
                      <a:pt x="352195" y="215607"/>
                    </a:cubicBezTo>
                    <a:cubicBezTo>
                      <a:pt x="331601" y="311091"/>
                      <a:pt x="237990" y="372874"/>
                      <a:pt x="140634" y="352280"/>
                    </a:cubicBezTo>
                    <a:cubicBezTo>
                      <a:pt x="45151" y="331685"/>
                      <a:pt x="-16632" y="238074"/>
                      <a:pt x="3962" y="140719"/>
                    </a:cubicBezTo>
                    <a:cubicBezTo>
                      <a:pt x="24557" y="43363"/>
                      <a:pt x="120040" y="-16548"/>
                      <a:pt x="215523" y="4046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62" name="Google Shape;3262;p12"/>
              <p:cNvSpPr/>
              <p:nvPr/>
            </p:nvSpPr>
            <p:spPr>
              <a:xfrm>
                <a:off x="5218434" y="1897269"/>
                <a:ext cx="272108" cy="272740"/>
              </a:xfrm>
              <a:custGeom>
                <a:rect b="b" l="l" r="r" t="t"/>
                <a:pathLst>
                  <a:path extrusionOk="0" h="262250" w="261642">
                    <a:moveTo>
                      <a:pt x="103371" y="259372"/>
                    </a:moveTo>
                    <a:cubicBezTo>
                      <a:pt x="174515" y="274350"/>
                      <a:pt x="243787" y="229417"/>
                      <a:pt x="258765" y="158272"/>
                    </a:cubicBezTo>
                    <a:cubicBezTo>
                      <a:pt x="273743" y="87128"/>
                      <a:pt x="228809" y="17856"/>
                      <a:pt x="157665" y="2878"/>
                    </a:cubicBezTo>
                    <a:cubicBezTo>
                      <a:pt x="86521" y="-12100"/>
                      <a:pt x="17248" y="32833"/>
                      <a:pt x="2271" y="103978"/>
                    </a:cubicBezTo>
                    <a:cubicBezTo>
                      <a:pt x="-10835" y="175122"/>
                      <a:pt x="34098" y="244395"/>
                      <a:pt x="103371" y="259372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63" name="Google Shape;3263;p12"/>
              <p:cNvSpPr/>
              <p:nvPr/>
            </p:nvSpPr>
            <p:spPr>
              <a:xfrm>
                <a:off x="5197595" y="1879817"/>
                <a:ext cx="309400" cy="213189"/>
              </a:xfrm>
              <a:custGeom>
                <a:rect b="b" l="l" r="r" t="t"/>
                <a:pathLst>
                  <a:path extrusionOk="0" h="204989" w="297500">
                    <a:moveTo>
                      <a:pt x="297501" y="90784"/>
                    </a:moveTo>
                    <a:lnTo>
                      <a:pt x="5434" y="204989"/>
                    </a:lnTo>
                    <a:cubicBezTo>
                      <a:pt x="5434" y="204989"/>
                      <a:pt x="-32010" y="51467"/>
                      <a:pt x="89684" y="8406"/>
                    </a:cubicBezTo>
                    <a:cubicBezTo>
                      <a:pt x="209506" y="-32783"/>
                      <a:pt x="297501" y="90784"/>
                      <a:pt x="297501" y="90784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64" name="Google Shape;3264;p12"/>
              <p:cNvSpPr/>
              <p:nvPr/>
            </p:nvSpPr>
            <p:spPr>
              <a:xfrm>
                <a:off x="5464473" y="1919759"/>
                <a:ext cx="15576" cy="15576"/>
              </a:xfrm>
              <a:custGeom>
                <a:rect b="b" l="l" r="r" t="t"/>
                <a:pathLst>
                  <a:path extrusionOk="0" h="14977" w="14977">
                    <a:moveTo>
                      <a:pt x="14978" y="14978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65" name="Google Shape;3265;p12"/>
              <p:cNvSpPr/>
              <p:nvPr/>
            </p:nvSpPr>
            <p:spPr>
              <a:xfrm>
                <a:off x="5226647" y="2124447"/>
                <a:ext cx="48677" cy="48677"/>
              </a:xfrm>
              <a:custGeom>
                <a:rect b="b" l="l" r="r" t="t"/>
                <a:pathLst>
                  <a:path extrusionOk="0" h="46805" w="46805">
                    <a:moveTo>
                      <a:pt x="46806" y="46806"/>
                    </a:moveTo>
                    <a:cubicBezTo>
                      <a:pt x="46806" y="46806"/>
                      <a:pt x="14978" y="35572"/>
                      <a:pt x="0" y="0"/>
                    </a:cubicBez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66" name="Google Shape;3266;p12"/>
              <p:cNvSpPr/>
              <p:nvPr/>
            </p:nvSpPr>
            <p:spPr>
              <a:xfrm>
                <a:off x="5073607" y="2088372"/>
                <a:ext cx="369973" cy="369973"/>
              </a:xfrm>
              <a:custGeom>
                <a:rect b="b" l="l" r="r" t="t"/>
                <a:pathLst>
                  <a:path extrusionOk="0" h="355743" w="355743">
                    <a:moveTo>
                      <a:pt x="8436" y="124514"/>
                    </a:moveTo>
                    <a:cubicBezTo>
                      <a:pt x="38391" y="30902"/>
                      <a:pt x="137619" y="-21520"/>
                      <a:pt x="231230" y="8436"/>
                    </a:cubicBezTo>
                    <a:cubicBezTo>
                      <a:pt x="324841" y="38391"/>
                      <a:pt x="377264" y="137619"/>
                      <a:pt x="347308" y="231230"/>
                    </a:cubicBezTo>
                    <a:cubicBezTo>
                      <a:pt x="317352" y="324841"/>
                      <a:pt x="218125" y="377264"/>
                      <a:pt x="124514" y="347308"/>
                    </a:cubicBezTo>
                    <a:cubicBezTo>
                      <a:pt x="30902" y="319225"/>
                      <a:pt x="-21520" y="218125"/>
                      <a:pt x="8436" y="124514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67" name="Google Shape;3267;p12"/>
              <p:cNvSpPr/>
              <p:nvPr/>
            </p:nvSpPr>
            <p:spPr>
              <a:xfrm>
                <a:off x="5122567" y="2137332"/>
                <a:ext cx="272166" cy="272344"/>
              </a:xfrm>
              <a:custGeom>
                <a:rect b="b" l="l" r="r" t="t"/>
                <a:pathLst>
                  <a:path extrusionOk="0" h="261869" w="261698">
                    <a:moveTo>
                      <a:pt x="255352" y="171102"/>
                    </a:moveTo>
                    <a:cubicBezTo>
                      <a:pt x="277819" y="101830"/>
                      <a:pt x="238502" y="28813"/>
                      <a:pt x="171102" y="6347"/>
                    </a:cubicBezTo>
                    <a:cubicBezTo>
                      <a:pt x="101830" y="-16120"/>
                      <a:pt x="28813" y="23197"/>
                      <a:pt x="6347" y="90597"/>
                    </a:cubicBezTo>
                    <a:cubicBezTo>
                      <a:pt x="-16120" y="157997"/>
                      <a:pt x="23197" y="232885"/>
                      <a:pt x="90597" y="255352"/>
                    </a:cubicBezTo>
                    <a:cubicBezTo>
                      <a:pt x="159869" y="277819"/>
                      <a:pt x="234758" y="240374"/>
                      <a:pt x="255352" y="171102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68" name="Google Shape;3268;p12"/>
              <p:cNvSpPr/>
              <p:nvPr/>
            </p:nvSpPr>
            <p:spPr>
              <a:xfrm>
                <a:off x="5105047" y="2118599"/>
                <a:ext cx="199340" cy="315110"/>
              </a:xfrm>
              <a:custGeom>
                <a:rect b="b" l="l" r="r" t="t"/>
                <a:pathLst>
                  <a:path extrusionOk="0" h="302990" w="191673">
                    <a:moveTo>
                      <a:pt x="105551" y="0"/>
                    </a:moveTo>
                    <a:lnTo>
                      <a:pt x="191673" y="301428"/>
                    </a:lnTo>
                    <a:cubicBezTo>
                      <a:pt x="191673" y="301428"/>
                      <a:pt x="34407" y="323894"/>
                      <a:pt x="4451" y="198455"/>
                    </a:cubicBezTo>
                    <a:cubicBezTo>
                      <a:pt x="-25505" y="73017"/>
                      <a:pt x="105551" y="0"/>
                      <a:pt x="105551" y="0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69" name="Google Shape;3269;p12"/>
              <p:cNvSpPr/>
              <p:nvPr/>
            </p:nvSpPr>
            <p:spPr>
              <a:xfrm>
                <a:off x="5154518" y="2140043"/>
                <a:ext cx="19471" cy="13629"/>
              </a:xfrm>
              <a:custGeom>
                <a:rect b="b" l="l" r="r" t="t"/>
                <a:pathLst>
                  <a:path extrusionOk="0" h="13105" w="18722">
                    <a:moveTo>
                      <a:pt x="18722" y="0"/>
                    </a:moveTo>
                    <a:lnTo>
                      <a:pt x="0" y="13106"/>
                    </a:ln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70" name="Google Shape;3270;p12"/>
              <p:cNvSpPr/>
              <p:nvPr/>
            </p:nvSpPr>
            <p:spPr>
              <a:xfrm>
                <a:off x="5337762" y="2368123"/>
                <a:ext cx="52571" cy="44783"/>
              </a:xfrm>
              <a:custGeom>
                <a:rect b="b" l="l" r="r" t="t"/>
                <a:pathLst>
                  <a:path extrusionOk="0" h="43061" w="50549">
                    <a:moveTo>
                      <a:pt x="50550" y="0"/>
                    </a:moveTo>
                    <a:cubicBezTo>
                      <a:pt x="50550" y="0"/>
                      <a:pt x="35572" y="29956"/>
                      <a:pt x="0" y="43061"/>
                    </a:cubicBez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71" name="Google Shape;3271;p12"/>
              <p:cNvSpPr/>
              <p:nvPr/>
            </p:nvSpPr>
            <p:spPr>
              <a:xfrm>
                <a:off x="5493717" y="1892473"/>
                <a:ext cx="369943" cy="369943"/>
              </a:xfrm>
              <a:custGeom>
                <a:rect b="b" l="l" r="r" t="t"/>
                <a:pathLst>
                  <a:path extrusionOk="0" h="355714" w="355714">
                    <a:moveTo>
                      <a:pt x="312657" y="293935"/>
                    </a:moveTo>
                    <a:cubicBezTo>
                      <a:pt x="249002" y="368824"/>
                      <a:pt x="136669" y="376313"/>
                      <a:pt x="61780" y="312657"/>
                    </a:cubicBezTo>
                    <a:cubicBezTo>
                      <a:pt x="-13109" y="249002"/>
                      <a:pt x="-20598" y="136669"/>
                      <a:pt x="43058" y="61780"/>
                    </a:cubicBezTo>
                    <a:cubicBezTo>
                      <a:pt x="106713" y="-13109"/>
                      <a:pt x="219046" y="-20598"/>
                      <a:pt x="293935" y="43058"/>
                    </a:cubicBezTo>
                    <a:cubicBezTo>
                      <a:pt x="368824" y="106713"/>
                      <a:pt x="376313" y="219046"/>
                      <a:pt x="312657" y="293935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72" name="Google Shape;3272;p12"/>
              <p:cNvSpPr/>
              <p:nvPr/>
            </p:nvSpPr>
            <p:spPr>
              <a:xfrm>
                <a:off x="5544546" y="1941353"/>
                <a:ext cx="272297" cy="272297"/>
              </a:xfrm>
              <a:custGeom>
                <a:rect b="b" l="l" r="r" t="t"/>
                <a:pathLst>
                  <a:path extrusionOk="0" h="261824" w="261824">
                    <a:moveTo>
                      <a:pt x="31684" y="44790"/>
                    </a:moveTo>
                    <a:cubicBezTo>
                      <a:pt x="-15121" y="99084"/>
                      <a:pt x="-9505" y="181462"/>
                      <a:pt x="44790" y="230140"/>
                    </a:cubicBezTo>
                    <a:cubicBezTo>
                      <a:pt x="99084" y="276946"/>
                      <a:pt x="181462" y="271329"/>
                      <a:pt x="230140" y="217034"/>
                    </a:cubicBezTo>
                    <a:cubicBezTo>
                      <a:pt x="276945" y="162740"/>
                      <a:pt x="271329" y="80362"/>
                      <a:pt x="217034" y="31684"/>
                    </a:cubicBezTo>
                    <a:cubicBezTo>
                      <a:pt x="160868" y="-15121"/>
                      <a:pt x="78490" y="-9505"/>
                      <a:pt x="31684" y="44790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73" name="Google Shape;3273;p12"/>
              <p:cNvSpPr/>
              <p:nvPr/>
            </p:nvSpPr>
            <p:spPr>
              <a:xfrm>
                <a:off x="5659412" y="1915861"/>
                <a:ext cx="179522" cy="323220"/>
              </a:xfrm>
              <a:custGeom>
                <a:rect b="b" l="l" r="r" t="t"/>
                <a:pathLst>
                  <a:path extrusionOk="0" h="310788" w="172617">
                    <a:moveTo>
                      <a:pt x="0" y="310789"/>
                    </a:moveTo>
                    <a:lnTo>
                      <a:pt x="39317" y="0"/>
                    </a:lnTo>
                    <a:cubicBezTo>
                      <a:pt x="39317" y="0"/>
                      <a:pt x="192839" y="41189"/>
                      <a:pt x="170372" y="168500"/>
                    </a:cubicBezTo>
                    <a:cubicBezTo>
                      <a:pt x="149778" y="293939"/>
                      <a:pt x="0" y="310789"/>
                      <a:pt x="0" y="310789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74" name="Google Shape;3274;p12"/>
              <p:cNvSpPr/>
              <p:nvPr/>
            </p:nvSpPr>
            <p:spPr>
              <a:xfrm>
                <a:off x="5706197" y="2229715"/>
                <a:ext cx="21418" cy="3894"/>
              </a:xfrm>
              <a:custGeom>
                <a:rect b="b" l="l" r="r" t="t"/>
                <a:pathLst>
                  <a:path extrusionOk="0" h="3744" w="20594">
                    <a:moveTo>
                      <a:pt x="0" y="3744"/>
                    </a:moveTo>
                    <a:lnTo>
                      <a:pt x="20594" y="0"/>
                    </a:ln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75" name="Google Shape;3275;p12"/>
              <p:cNvSpPr/>
              <p:nvPr/>
            </p:nvSpPr>
            <p:spPr>
              <a:xfrm>
                <a:off x="5595082" y="1919323"/>
                <a:ext cx="66201" cy="19909"/>
              </a:xfrm>
              <a:custGeom>
                <a:rect b="b" l="l" r="r" t="t"/>
                <a:pathLst>
                  <a:path extrusionOk="0" h="19143" w="63655">
                    <a:moveTo>
                      <a:pt x="0" y="19143"/>
                    </a:moveTo>
                    <a:cubicBezTo>
                      <a:pt x="0" y="19143"/>
                      <a:pt x="24339" y="-3323"/>
                      <a:pt x="63656" y="421"/>
                    </a:cubicBez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76" name="Google Shape;3276;p12"/>
              <p:cNvSpPr/>
              <p:nvPr/>
            </p:nvSpPr>
            <p:spPr>
              <a:xfrm>
                <a:off x="4978095" y="1993190"/>
                <a:ext cx="315437" cy="332303"/>
              </a:xfrm>
              <a:custGeom>
                <a:rect b="b" l="l" r="r" t="t"/>
                <a:pathLst>
                  <a:path extrusionOk="0" h="319522" w="303305">
                    <a:moveTo>
                      <a:pt x="135739" y="315156"/>
                    </a:moveTo>
                    <a:cubicBezTo>
                      <a:pt x="53361" y="296433"/>
                      <a:pt x="-8422" y="210311"/>
                      <a:pt x="939" y="124189"/>
                    </a:cubicBezTo>
                    <a:cubicBezTo>
                      <a:pt x="10300" y="38067"/>
                      <a:pt x="83317" y="-16228"/>
                      <a:pt x="167566" y="4367"/>
                    </a:cubicBezTo>
                    <a:cubicBezTo>
                      <a:pt x="249944" y="23089"/>
                      <a:pt x="311728" y="109211"/>
                      <a:pt x="302366" y="195333"/>
                    </a:cubicBezTo>
                    <a:cubicBezTo>
                      <a:pt x="293005" y="281456"/>
                      <a:pt x="218116" y="335750"/>
                      <a:pt x="135739" y="315156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77" name="Google Shape;3277;p12"/>
              <p:cNvSpPr/>
              <p:nvPr/>
            </p:nvSpPr>
            <p:spPr>
              <a:xfrm>
                <a:off x="5003437" y="1969797"/>
                <a:ext cx="315437" cy="331606"/>
              </a:xfrm>
              <a:custGeom>
                <a:rect b="b" l="l" r="r" t="t"/>
                <a:pathLst>
                  <a:path extrusionOk="0" h="318852" w="303305">
                    <a:moveTo>
                      <a:pt x="135739" y="315156"/>
                    </a:moveTo>
                    <a:cubicBezTo>
                      <a:pt x="53361" y="296433"/>
                      <a:pt x="-8422" y="210311"/>
                      <a:pt x="939" y="124189"/>
                    </a:cubicBezTo>
                    <a:cubicBezTo>
                      <a:pt x="10300" y="38067"/>
                      <a:pt x="83316" y="-16228"/>
                      <a:pt x="167566" y="4367"/>
                    </a:cubicBezTo>
                    <a:cubicBezTo>
                      <a:pt x="249944" y="23089"/>
                      <a:pt x="311727" y="109211"/>
                      <a:pt x="302366" y="195333"/>
                    </a:cubicBezTo>
                    <a:cubicBezTo>
                      <a:pt x="293005" y="279583"/>
                      <a:pt x="218116" y="333878"/>
                      <a:pt x="135739" y="315156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78" name="Google Shape;3278;p12"/>
              <p:cNvSpPr/>
              <p:nvPr/>
            </p:nvSpPr>
            <p:spPr>
              <a:xfrm>
                <a:off x="5044840" y="2012069"/>
                <a:ext cx="231118" cy="243965"/>
              </a:xfrm>
              <a:custGeom>
                <a:rect b="b" l="l" r="r" t="t"/>
                <a:pathLst>
                  <a:path extrusionOk="0" h="234582" w="222229">
                    <a:moveTo>
                      <a:pt x="122186" y="3086"/>
                    </a:moveTo>
                    <a:cubicBezTo>
                      <a:pt x="60403" y="-11892"/>
                      <a:pt x="6109" y="29297"/>
                      <a:pt x="492" y="91080"/>
                    </a:cubicBezTo>
                    <a:cubicBezTo>
                      <a:pt x="-5125" y="154736"/>
                      <a:pt x="37936" y="216519"/>
                      <a:pt x="99720" y="231497"/>
                    </a:cubicBezTo>
                    <a:cubicBezTo>
                      <a:pt x="161503" y="246475"/>
                      <a:pt x="215797" y="205286"/>
                      <a:pt x="221414" y="143502"/>
                    </a:cubicBezTo>
                    <a:cubicBezTo>
                      <a:pt x="228903" y="81719"/>
                      <a:pt x="183970" y="18063"/>
                      <a:pt x="122186" y="308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79" name="Google Shape;3279;p12"/>
              <p:cNvSpPr/>
              <p:nvPr/>
            </p:nvSpPr>
            <p:spPr>
              <a:xfrm>
                <a:off x="5037554" y="2083511"/>
                <a:ext cx="257837" cy="189028"/>
              </a:xfrm>
              <a:custGeom>
                <a:rect b="b" l="l" r="r" t="t"/>
                <a:pathLst>
                  <a:path extrusionOk="0" h="181758" w="247920">
                    <a:moveTo>
                      <a:pt x="0" y="99228"/>
                    </a:moveTo>
                    <a:lnTo>
                      <a:pt x="237772" y="0"/>
                    </a:lnTo>
                    <a:cubicBezTo>
                      <a:pt x="237772" y="0"/>
                      <a:pt x="282705" y="138544"/>
                      <a:pt x="183478" y="174117"/>
                    </a:cubicBezTo>
                    <a:cubicBezTo>
                      <a:pt x="84250" y="211561"/>
                      <a:pt x="0" y="99228"/>
                      <a:pt x="0" y="99228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80" name="Google Shape;3280;p12"/>
              <p:cNvSpPr/>
              <p:nvPr/>
            </p:nvSpPr>
            <p:spPr>
              <a:xfrm>
                <a:off x="5062897" y="2221918"/>
                <a:ext cx="13629" cy="15576"/>
              </a:xfrm>
              <a:custGeom>
                <a:rect b="b" l="l" r="r" t="t"/>
                <a:pathLst>
                  <a:path extrusionOk="0" h="14977" w="13105">
                    <a:moveTo>
                      <a:pt x="0" y="0"/>
                    </a:moveTo>
                    <a:lnTo>
                      <a:pt x="13106" y="14978"/>
                    </a:lnTo>
                  </a:path>
                </a:pathLst>
              </a:custGeom>
              <a:noFill/>
              <a:ln cap="rnd" cmpd="sng" w="17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81" name="Google Shape;3281;p12"/>
              <p:cNvSpPr/>
              <p:nvPr/>
            </p:nvSpPr>
            <p:spPr>
              <a:xfrm>
                <a:off x="5214950" y="2011383"/>
                <a:ext cx="46730" cy="44783"/>
              </a:xfrm>
              <a:custGeom>
                <a:rect b="b" l="l" r="r" t="t"/>
                <a:pathLst>
                  <a:path extrusionOk="0" h="43061" w="44933">
                    <a:moveTo>
                      <a:pt x="0" y="0"/>
                    </a:moveTo>
                    <a:cubicBezTo>
                      <a:pt x="0" y="0"/>
                      <a:pt x="28083" y="11233"/>
                      <a:pt x="44933" y="43061"/>
                    </a:cubicBezTo>
                  </a:path>
                </a:pathLst>
              </a:custGeom>
              <a:noFill/>
              <a:ln cap="rnd" cmpd="sng" w="17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82" name="Google Shape;3282;p12"/>
              <p:cNvSpPr/>
              <p:nvPr/>
            </p:nvSpPr>
            <p:spPr>
              <a:xfrm>
                <a:off x="6135488" y="1889108"/>
                <a:ext cx="329520" cy="316304"/>
              </a:xfrm>
              <a:custGeom>
                <a:rect b="b" l="l" r="r" t="t"/>
                <a:pathLst>
                  <a:path extrusionOk="0" h="304138" w="316846">
                    <a:moveTo>
                      <a:pt x="198050" y="302783"/>
                    </a:moveTo>
                    <a:cubicBezTo>
                      <a:pt x="113800" y="314016"/>
                      <a:pt x="27677" y="254105"/>
                      <a:pt x="5211" y="171727"/>
                    </a:cubicBezTo>
                    <a:cubicBezTo>
                      <a:pt x="-17256" y="87477"/>
                      <a:pt x="35166" y="12589"/>
                      <a:pt x="119416" y="1355"/>
                    </a:cubicBezTo>
                    <a:cubicBezTo>
                      <a:pt x="203666" y="-9878"/>
                      <a:pt x="289788" y="50033"/>
                      <a:pt x="312255" y="132411"/>
                    </a:cubicBezTo>
                    <a:cubicBezTo>
                      <a:pt x="332849" y="216661"/>
                      <a:pt x="282299" y="291550"/>
                      <a:pt x="198050" y="302783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83" name="Google Shape;3283;p12"/>
              <p:cNvSpPr/>
              <p:nvPr/>
            </p:nvSpPr>
            <p:spPr>
              <a:xfrm>
                <a:off x="6149135" y="1857918"/>
                <a:ext cx="330287" cy="316304"/>
              </a:xfrm>
              <a:custGeom>
                <a:rect b="b" l="l" r="r" t="t"/>
                <a:pathLst>
                  <a:path extrusionOk="0" h="304138" w="317584">
                    <a:moveTo>
                      <a:pt x="198049" y="302783"/>
                    </a:moveTo>
                    <a:cubicBezTo>
                      <a:pt x="113799" y="314016"/>
                      <a:pt x="27677" y="254105"/>
                      <a:pt x="5211" y="171727"/>
                    </a:cubicBezTo>
                    <a:cubicBezTo>
                      <a:pt x="-17256" y="87477"/>
                      <a:pt x="35166" y="12589"/>
                      <a:pt x="119416" y="1355"/>
                    </a:cubicBezTo>
                    <a:cubicBezTo>
                      <a:pt x="203666" y="-9878"/>
                      <a:pt x="289788" y="50033"/>
                      <a:pt x="312255" y="132411"/>
                    </a:cubicBezTo>
                    <a:cubicBezTo>
                      <a:pt x="334722" y="216661"/>
                      <a:pt x="284172" y="291550"/>
                      <a:pt x="198049" y="302783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84" name="Google Shape;3284;p12"/>
              <p:cNvSpPr/>
              <p:nvPr/>
            </p:nvSpPr>
            <p:spPr>
              <a:xfrm>
                <a:off x="6194014" y="1899387"/>
                <a:ext cx="242456" cy="233464"/>
              </a:xfrm>
              <a:custGeom>
                <a:rect b="b" l="l" r="r" t="t"/>
                <a:pathLst>
                  <a:path extrusionOk="0" h="224485" w="233131">
                    <a:moveTo>
                      <a:pt x="87546" y="846"/>
                    </a:moveTo>
                    <a:cubicBezTo>
                      <a:pt x="25763" y="8334"/>
                      <a:pt x="-11681" y="64501"/>
                      <a:pt x="3296" y="126284"/>
                    </a:cubicBezTo>
                    <a:cubicBezTo>
                      <a:pt x="20146" y="188068"/>
                      <a:pt x="83802" y="231129"/>
                      <a:pt x="145585" y="223640"/>
                    </a:cubicBezTo>
                    <a:cubicBezTo>
                      <a:pt x="207369" y="216151"/>
                      <a:pt x="244813" y="159984"/>
                      <a:pt x="229835" y="98201"/>
                    </a:cubicBezTo>
                    <a:cubicBezTo>
                      <a:pt x="212985" y="36418"/>
                      <a:pt x="149330" y="-6643"/>
                      <a:pt x="87546" y="84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85" name="Google Shape;3285;p12"/>
              <p:cNvSpPr/>
              <p:nvPr/>
            </p:nvSpPr>
            <p:spPr>
              <a:xfrm>
                <a:off x="6216941" y="1923660"/>
                <a:ext cx="239939" cy="220071"/>
              </a:xfrm>
              <a:custGeom>
                <a:rect b="b" l="l" r="r" t="t"/>
                <a:pathLst>
                  <a:path extrusionOk="0" h="211607" w="230711">
                    <a:moveTo>
                      <a:pt x="0" y="175989"/>
                    </a:moveTo>
                    <a:lnTo>
                      <a:pt x="187222" y="0"/>
                    </a:lnTo>
                    <a:cubicBezTo>
                      <a:pt x="187222" y="0"/>
                      <a:pt x="277089" y="114206"/>
                      <a:pt x="198455" y="183478"/>
                    </a:cubicBezTo>
                    <a:cubicBezTo>
                      <a:pt x="117950" y="250878"/>
                      <a:pt x="0" y="175989"/>
                      <a:pt x="0" y="175989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86" name="Google Shape;3286;p12"/>
              <p:cNvSpPr/>
              <p:nvPr/>
            </p:nvSpPr>
            <p:spPr>
              <a:xfrm>
                <a:off x="6253980" y="2130296"/>
                <a:ext cx="19471" cy="9735"/>
              </a:xfrm>
              <a:custGeom>
                <a:rect b="b" l="l" r="r" t="t"/>
                <a:pathLst>
                  <a:path extrusionOk="0" h="9361" w="18722">
                    <a:moveTo>
                      <a:pt x="0" y="0"/>
                    </a:moveTo>
                    <a:lnTo>
                      <a:pt x="18722" y="9361"/>
                    </a:lnTo>
                  </a:path>
                </a:pathLst>
              </a:custGeom>
              <a:noFill/>
              <a:ln cap="rnd" cmpd="sng" w="17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87" name="Google Shape;3287;p12"/>
              <p:cNvSpPr/>
              <p:nvPr/>
            </p:nvSpPr>
            <p:spPr>
              <a:xfrm>
                <a:off x="6322209" y="1878824"/>
                <a:ext cx="58413" cy="25312"/>
              </a:xfrm>
              <a:custGeom>
                <a:rect b="b" l="l" r="r" t="t"/>
                <a:pathLst>
                  <a:path extrusionOk="0" h="24338" w="56166">
                    <a:moveTo>
                      <a:pt x="0" y="0"/>
                    </a:moveTo>
                    <a:cubicBezTo>
                      <a:pt x="0" y="0"/>
                      <a:pt x="29956" y="0"/>
                      <a:pt x="56167" y="24339"/>
                    </a:cubicBezTo>
                  </a:path>
                </a:pathLst>
              </a:custGeom>
              <a:noFill/>
              <a:ln cap="rnd" cmpd="sng" w="17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88" name="Google Shape;3288;p12"/>
              <p:cNvSpPr/>
              <p:nvPr/>
            </p:nvSpPr>
            <p:spPr>
              <a:xfrm>
                <a:off x="6361195" y="2120548"/>
                <a:ext cx="369951" cy="369951"/>
              </a:xfrm>
              <a:custGeom>
                <a:rect b="b" l="l" r="r" t="t"/>
                <a:pathLst>
                  <a:path extrusionOk="0" h="355722" w="355722">
                    <a:moveTo>
                      <a:pt x="177861" y="355722"/>
                    </a:moveTo>
                    <a:cubicBezTo>
                      <a:pt x="80506" y="355722"/>
                      <a:pt x="0" y="275217"/>
                      <a:pt x="0" y="177861"/>
                    </a:cubicBezTo>
                    <a:cubicBezTo>
                      <a:pt x="0" y="80506"/>
                      <a:pt x="80506" y="0"/>
                      <a:pt x="177861" y="0"/>
                    </a:cubicBezTo>
                    <a:cubicBezTo>
                      <a:pt x="275217" y="0"/>
                      <a:pt x="355722" y="80506"/>
                      <a:pt x="355722" y="177861"/>
                    </a:cubicBezTo>
                    <a:cubicBezTo>
                      <a:pt x="355722" y="277089"/>
                      <a:pt x="275217" y="355722"/>
                      <a:pt x="177861" y="355722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89" name="Google Shape;3289;p12"/>
              <p:cNvSpPr/>
              <p:nvPr/>
            </p:nvSpPr>
            <p:spPr>
              <a:xfrm>
                <a:off x="6409930" y="2171233"/>
                <a:ext cx="272595" cy="272595"/>
              </a:xfrm>
              <a:custGeom>
                <a:rect b="b" l="l" r="r" t="t"/>
                <a:pathLst>
                  <a:path extrusionOk="0" h="262111" w="262111">
                    <a:moveTo>
                      <a:pt x="131056" y="0"/>
                    </a:moveTo>
                    <a:cubicBezTo>
                      <a:pt x="58039" y="0"/>
                      <a:pt x="0" y="58039"/>
                      <a:pt x="0" y="131056"/>
                    </a:cubicBezTo>
                    <a:cubicBezTo>
                      <a:pt x="0" y="204072"/>
                      <a:pt x="58039" y="262111"/>
                      <a:pt x="131056" y="262111"/>
                    </a:cubicBezTo>
                    <a:cubicBezTo>
                      <a:pt x="204072" y="262111"/>
                      <a:pt x="262111" y="204072"/>
                      <a:pt x="262111" y="131056"/>
                    </a:cubicBezTo>
                    <a:cubicBezTo>
                      <a:pt x="262111" y="58039"/>
                      <a:pt x="202200" y="0"/>
                      <a:pt x="131056" y="0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90" name="Google Shape;3290;p12"/>
              <p:cNvSpPr/>
              <p:nvPr/>
            </p:nvSpPr>
            <p:spPr>
              <a:xfrm>
                <a:off x="6409930" y="2216069"/>
                <a:ext cx="294096" cy="240765"/>
              </a:xfrm>
              <a:custGeom>
                <a:rect b="b" l="l" r="r" t="t"/>
                <a:pathLst>
                  <a:path extrusionOk="0" h="231505" w="282785">
                    <a:moveTo>
                      <a:pt x="0" y="172244"/>
                    </a:moveTo>
                    <a:lnTo>
                      <a:pt x="262111" y="0"/>
                    </a:lnTo>
                    <a:cubicBezTo>
                      <a:pt x="262111" y="0"/>
                      <a:pt x="329511" y="144161"/>
                      <a:pt x="220922" y="209689"/>
                    </a:cubicBezTo>
                    <a:cubicBezTo>
                      <a:pt x="110461" y="275217"/>
                      <a:pt x="0" y="172244"/>
                      <a:pt x="0" y="172244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91" name="Google Shape;3291;p12"/>
              <p:cNvSpPr/>
              <p:nvPr/>
            </p:nvSpPr>
            <p:spPr>
              <a:xfrm>
                <a:off x="6443071" y="2428553"/>
                <a:ext cx="19471" cy="13629"/>
              </a:xfrm>
              <a:custGeom>
                <a:rect b="b" l="l" r="r" t="t"/>
                <a:pathLst>
                  <a:path extrusionOk="0" h="13105" w="18722">
                    <a:moveTo>
                      <a:pt x="0" y="0"/>
                    </a:moveTo>
                    <a:lnTo>
                      <a:pt x="18722" y="13105"/>
                    </a:ln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92" name="Google Shape;3292;p12"/>
              <p:cNvSpPr/>
              <p:nvPr/>
            </p:nvSpPr>
            <p:spPr>
              <a:xfrm>
                <a:off x="6595124" y="2153689"/>
                <a:ext cx="58413" cy="36995"/>
              </a:xfrm>
              <a:custGeom>
                <a:rect b="b" l="l" r="r" t="t"/>
                <a:pathLst>
                  <a:path extrusionOk="0" h="35572" w="56166">
                    <a:moveTo>
                      <a:pt x="0" y="0"/>
                    </a:moveTo>
                    <a:cubicBezTo>
                      <a:pt x="0" y="0"/>
                      <a:pt x="33700" y="3744"/>
                      <a:pt x="56167" y="35572"/>
                    </a:cubicBez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93" name="Google Shape;3293;p12"/>
              <p:cNvSpPr/>
              <p:nvPr/>
            </p:nvSpPr>
            <p:spPr>
              <a:xfrm>
                <a:off x="5698964" y="2094632"/>
                <a:ext cx="369951" cy="369951"/>
              </a:xfrm>
              <a:custGeom>
                <a:rect b="b" l="l" r="r" t="t"/>
                <a:pathLst>
                  <a:path extrusionOk="0" h="355722" w="355722">
                    <a:moveTo>
                      <a:pt x="177861" y="355722"/>
                    </a:moveTo>
                    <a:cubicBezTo>
                      <a:pt x="80505" y="355722"/>
                      <a:pt x="0" y="275217"/>
                      <a:pt x="0" y="177861"/>
                    </a:cubicBezTo>
                    <a:cubicBezTo>
                      <a:pt x="0" y="80505"/>
                      <a:pt x="80505" y="0"/>
                      <a:pt x="177861" y="0"/>
                    </a:cubicBezTo>
                    <a:cubicBezTo>
                      <a:pt x="275217" y="0"/>
                      <a:pt x="355722" y="80505"/>
                      <a:pt x="355722" y="177861"/>
                    </a:cubicBezTo>
                    <a:cubicBezTo>
                      <a:pt x="355722" y="277089"/>
                      <a:pt x="275217" y="355722"/>
                      <a:pt x="177861" y="355722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94" name="Google Shape;3294;p12"/>
              <p:cNvSpPr/>
              <p:nvPr/>
            </p:nvSpPr>
            <p:spPr>
              <a:xfrm>
                <a:off x="5747699" y="2145315"/>
                <a:ext cx="272595" cy="272595"/>
              </a:xfrm>
              <a:custGeom>
                <a:rect b="b" l="l" r="r" t="t"/>
                <a:pathLst>
                  <a:path extrusionOk="0" h="262111" w="262111">
                    <a:moveTo>
                      <a:pt x="131056" y="0"/>
                    </a:moveTo>
                    <a:cubicBezTo>
                      <a:pt x="58039" y="0"/>
                      <a:pt x="0" y="58039"/>
                      <a:pt x="0" y="131056"/>
                    </a:cubicBezTo>
                    <a:cubicBezTo>
                      <a:pt x="0" y="204072"/>
                      <a:pt x="58039" y="262111"/>
                      <a:pt x="131056" y="262111"/>
                    </a:cubicBezTo>
                    <a:cubicBezTo>
                      <a:pt x="204072" y="262111"/>
                      <a:pt x="262111" y="204072"/>
                      <a:pt x="262111" y="131056"/>
                    </a:cubicBezTo>
                    <a:cubicBezTo>
                      <a:pt x="262111" y="58039"/>
                      <a:pt x="202200" y="0"/>
                      <a:pt x="131056" y="0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95" name="Google Shape;3295;p12"/>
              <p:cNvSpPr/>
              <p:nvPr/>
            </p:nvSpPr>
            <p:spPr>
              <a:xfrm>
                <a:off x="5747699" y="2192101"/>
                <a:ext cx="294096" cy="239955"/>
              </a:xfrm>
              <a:custGeom>
                <a:rect b="b" l="l" r="r" t="t"/>
                <a:pathLst>
                  <a:path extrusionOk="0" h="230726" w="282785">
                    <a:moveTo>
                      <a:pt x="0" y="172244"/>
                    </a:moveTo>
                    <a:lnTo>
                      <a:pt x="262111" y="0"/>
                    </a:lnTo>
                    <a:cubicBezTo>
                      <a:pt x="262111" y="0"/>
                      <a:pt x="329511" y="144161"/>
                      <a:pt x="220922" y="209689"/>
                    </a:cubicBezTo>
                    <a:cubicBezTo>
                      <a:pt x="110461" y="273344"/>
                      <a:pt x="0" y="172244"/>
                      <a:pt x="0" y="172244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96" name="Google Shape;3296;p12"/>
              <p:cNvSpPr/>
              <p:nvPr/>
            </p:nvSpPr>
            <p:spPr>
              <a:xfrm>
                <a:off x="5782789" y="2402637"/>
                <a:ext cx="17523" cy="13629"/>
              </a:xfrm>
              <a:custGeom>
                <a:rect b="b" l="l" r="r" t="t"/>
                <a:pathLst>
                  <a:path extrusionOk="0" h="13105" w="16849">
                    <a:moveTo>
                      <a:pt x="0" y="0"/>
                    </a:moveTo>
                    <a:lnTo>
                      <a:pt x="16850" y="13106"/>
                    </a:ln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97" name="Google Shape;3297;p12"/>
              <p:cNvSpPr/>
              <p:nvPr/>
            </p:nvSpPr>
            <p:spPr>
              <a:xfrm>
                <a:off x="5932892" y="2127771"/>
                <a:ext cx="58413" cy="36995"/>
              </a:xfrm>
              <a:custGeom>
                <a:rect b="b" l="l" r="r" t="t"/>
                <a:pathLst>
                  <a:path extrusionOk="0" h="35572" w="56166">
                    <a:moveTo>
                      <a:pt x="0" y="0"/>
                    </a:moveTo>
                    <a:cubicBezTo>
                      <a:pt x="0" y="0"/>
                      <a:pt x="33700" y="3744"/>
                      <a:pt x="56167" y="35572"/>
                    </a:cubicBez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98" name="Google Shape;3298;p12"/>
              <p:cNvSpPr/>
              <p:nvPr/>
            </p:nvSpPr>
            <p:spPr>
              <a:xfrm>
                <a:off x="4720801" y="2080609"/>
                <a:ext cx="367955" cy="367090"/>
              </a:xfrm>
              <a:custGeom>
                <a:rect b="b" l="l" r="r" t="t"/>
                <a:pathLst>
                  <a:path extrusionOk="0" h="352971" w="353803">
                    <a:moveTo>
                      <a:pt x="88907" y="330424"/>
                    </a:moveTo>
                    <a:cubicBezTo>
                      <a:pt x="4657" y="281746"/>
                      <a:pt x="-25298" y="173157"/>
                      <a:pt x="23380" y="88907"/>
                    </a:cubicBezTo>
                    <a:cubicBezTo>
                      <a:pt x="72057" y="4657"/>
                      <a:pt x="180646" y="-25298"/>
                      <a:pt x="264896" y="23380"/>
                    </a:cubicBezTo>
                    <a:cubicBezTo>
                      <a:pt x="349146" y="72057"/>
                      <a:pt x="379102" y="180646"/>
                      <a:pt x="330424" y="264896"/>
                    </a:cubicBezTo>
                    <a:cubicBezTo>
                      <a:pt x="283618" y="349146"/>
                      <a:pt x="175030" y="377230"/>
                      <a:pt x="88907" y="330424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99" name="Google Shape;3299;p12"/>
              <p:cNvSpPr/>
              <p:nvPr/>
            </p:nvSpPr>
            <p:spPr>
              <a:xfrm>
                <a:off x="4770398" y="2128257"/>
                <a:ext cx="270824" cy="270824"/>
              </a:xfrm>
              <a:custGeom>
                <a:rect b="b" l="l" r="r" t="t"/>
                <a:pathLst>
                  <a:path extrusionOk="0" h="260408" w="260408">
                    <a:moveTo>
                      <a:pt x="194796" y="16935"/>
                    </a:moveTo>
                    <a:cubicBezTo>
                      <a:pt x="133013" y="-18637"/>
                      <a:pt x="52507" y="3829"/>
                      <a:pt x="16935" y="65613"/>
                    </a:cubicBezTo>
                    <a:cubicBezTo>
                      <a:pt x="-18637" y="127396"/>
                      <a:pt x="3829" y="207902"/>
                      <a:pt x="65613" y="243474"/>
                    </a:cubicBezTo>
                    <a:cubicBezTo>
                      <a:pt x="127396" y="279046"/>
                      <a:pt x="207902" y="256579"/>
                      <a:pt x="243474" y="194796"/>
                    </a:cubicBezTo>
                    <a:cubicBezTo>
                      <a:pt x="279046" y="131140"/>
                      <a:pt x="256579" y="52507"/>
                      <a:pt x="194796" y="16935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00" name="Google Shape;3300;p12"/>
              <p:cNvSpPr/>
              <p:nvPr/>
            </p:nvSpPr>
            <p:spPr>
              <a:xfrm>
                <a:off x="4743195" y="2251157"/>
                <a:ext cx="325167" cy="167525"/>
              </a:xfrm>
              <a:custGeom>
                <a:rect b="b" l="l" r="r" t="t"/>
                <a:pathLst>
                  <a:path extrusionOk="0" h="161082" w="312661">
                    <a:moveTo>
                      <a:pt x="0" y="20594"/>
                    </a:moveTo>
                    <a:lnTo>
                      <a:pt x="312661" y="0"/>
                    </a:lnTo>
                    <a:cubicBezTo>
                      <a:pt x="312661" y="0"/>
                      <a:pt x="301428" y="157267"/>
                      <a:pt x="172244" y="161011"/>
                    </a:cubicBezTo>
                    <a:cubicBezTo>
                      <a:pt x="44933" y="164755"/>
                      <a:pt x="0" y="20594"/>
                      <a:pt x="0" y="20594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01" name="Google Shape;3301;p12"/>
              <p:cNvSpPr/>
              <p:nvPr/>
            </p:nvSpPr>
            <p:spPr>
              <a:xfrm>
                <a:off x="4756842" y="2319387"/>
                <a:ext cx="9735" cy="19471"/>
              </a:xfrm>
              <a:custGeom>
                <a:rect b="b" l="l" r="r" t="t"/>
                <a:pathLst>
                  <a:path extrusionOk="0" h="18722" w="9361">
                    <a:moveTo>
                      <a:pt x="0" y="0"/>
                    </a:moveTo>
                    <a:lnTo>
                      <a:pt x="9361" y="18722"/>
                    </a:ln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02" name="Google Shape;3302;p12"/>
              <p:cNvSpPr/>
              <p:nvPr/>
            </p:nvSpPr>
            <p:spPr>
              <a:xfrm>
                <a:off x="5023909" y="2153688"/>
                <a:ext cx="33100" cy="60360"/>
              </a:xfrm>
              <a:custGeom>
                <a:rect b="b" l="l" r="r" t="t"/>
                <a:pathLst>
                  <a:path extrusionOk="0" h="58038" w="31827">
                    <a:moveTo>
                      <a:pt x="0" y="0"/>
                    </a:moveTo>
                    <a:cubicBezTo>
                      <a:pt x="0" y="0"/>
                      <a:pt x="26211" y="20594"/>
                      <a:pt x="31828" y="58039"/>
                    </a:cubicBez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03" name="Google Shape;3303;p12"/>
              <p:cNvSpPr/>
              <p:nvPr/>
            </p:nvSpPr>
            <p:spPr>
              <a:xfrm>
                <a:off x="5755488" y="1740343"/>
                <a:ext cx="369973" cy="348597"/>
              </a:xfrm>
              <a:custGeom>
                <a:rect b="b" l="l" r="r" t="t"/>
                <a:pathLst>
                  <a:path extrusionOk="0" h="335189" w="355743">
                    <a:moveTo>
                      <a:pt x="231230" y="332350"/>
                    </a:moveTo>
                    <a:cubicBezTo>
                      <a:pt x="137619" y="349200"/>
                      <a:pt x="36519" y="289289"/>
                      <a:pt x="8436" y="199423"/>
                    </a:cubicBezTo>
                    <a:cubicBezTo>
                      <a:pt x="-21520" y="107684"/>
                      <a:pt x="30903" y="19689"/>
                      <a:pt x="124514" y="2839"/>
                    </a:cubicBezTo>
                    <a:cubicBezTo>
                      <a:pt x="218125" y="-14011"/>
                      <a:pt x="319225" y="45900"/>
                      <a:pt x="347308" y="135767"/>
                    </a:cubicBezTo>
                    <a:cubicBezTo>
                      <a:pt x="377264" y="225634"/>
                      <a:pt x="324841" y="313628"/>
                      <a:pt x="231230" y="332350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04" name="Google Shape;3304;p12"/>
              <p:cNvSpPr/>
              <p:nvPr/>
            </p:nvSpPr>
            <p:spPr>
              <a:xfrm>
                <a:off x="5771084" y="1703304"/>
                <a:ext cx="369248" cy="348597"/>
              </a:xfrm>
              <a:custGeom>
                <a:rect b="b" l="l" r="r" t="t"/>
                <a:pathLst>
                  <a:path extrusionOk="0" h="335189" w="355046">
                    <a:moveTo>
                      <a:pt x="231230" y="332350"/>
                    </a:moveTo>
                    <a:cubicBezTo>
                      <a:pt x="137619" y="349200"/>
                      <a:pt x="36519" y="289289"/>
                      <a:pt x="8436" y="199423"/>
                    </a:cubicBezTo>
                    <a:cubicBezTo>
                      <a:pt x="-21520" y="107684"/>
                      <a:pt x="30902" y="19689"/>
                      <a:pt x="124514" y="2839"/>
                    </a:cubicBezTo>
                    <a:cubicBezTo>
                      <a:pt x="218125" y="-14011"/>
                      <a:pt x="319225" y="45900"/>
                      <a:pt x="347308" y="135767"/>
                    </a:cubicBezTo>
                    <a:cubicBezTo>
                      <a:pt x="375391" y="225634"/>
                      <a:pt x="324841" y="315500"/>
                      <a:pt x="231230" y="33235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05" name="Google Shape;3305;p12"/>
              <p:cNvSpPr/>
              <p:nvPr/>
            </p:nvSpPr>
            <p:spPr>
              <a:xfrm>
                <a:off x="5817917" y="1747297"/>
                <a:ext cx="272522" cy="259284"/>
              </a:xfrm>
              <a:custGeom>
                <a:rect b="b" l="l" r="r" t="t"/>
                <a:pathLst>
                  <a:path extrusionOk="0" h="249312" w="262040">
                    <a:moveTo>
                      <a:pt x="90767" y="1778"/>
                    </a:moveTo>
                    <a:cubicBezTo>
                      <a:pt x="21495" y="14883"/>
                      <a:pt x="-15949" y="80411"/>
                      <a:pt x="6517" y="147811"/>
                    </a:cubicBezTo>
                    <a:cubicBezTo>
                      <a:pt x="28984" y="215211"/>
                      <a:pt x="102001" y="260144"/>
                      <a:pt x="171273" y="247039"/>
                    </a:cubicBezTo>
                    <a:cubicBezTo>
                      <a:pt x="240545" y="233933"/>
                      <a:pt x="277989" y="168405"/>
                      <a:pt x="255523" y="101005"/>
                    </a:cubicBezTo>
                    <a:cubicBezTo>
                      <a:pt x="234928" y="33606"/>
                      <a:pt x="160040" y="-9456"/>
                      <a:pt x="90767" y="1778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06" name="Google Shape;3306;p12"/>
              <p:cNvSpPr/>
              <p:nvPr/>
            </p:nvSpPr>
            <p:spPr>
              <a:xfrm>
                <a:off x="5851995" y="1768642"/>
                <a:ext cx="263071" cy="249076"/>
              </a:xfrm>
              <a:custGeom>
                <a:rect b="b" l="l" r="r" t="t"/>
                <a:pathLst>
                  <a:path extrusionOk="0" h="239496" w="252953">
                    <a:moveTo>
                      <a:pt x="0" y="207817"/>
                    </a:moveTo>
                    <a:lnTo>
                      <a:pt x="196583" y="0"/>
                    </a:lnTo>
                    <a:cubicBezTo>
                      <a:pt x="196583" y="0"/>
                      <a:pt x="305172" y="121694"/>
                      <a:pt x="220922" y="202200"/>
                    </a:cubicBezTo>
                    <a:cubicBezTo>
                      <a:pt x="136672" y="282705"/>
                      <a:pt x="0" y="207817"/>
                      <a:pt x="0" y="207817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07" name="Google Shape;3307;p12"/>
              <p:cNvSpPr/>
              <p:nvPr/>
            </p:nvSpPr>
            <p:spPr>
              <a:xfrm>
                <a:off x="5894881" y="2008417"/>
                <a:ext cx="21418" cy="9735"/>
              </a:xfrm>
              <a:custGeom>
                <a:rect b="b" l="l" r="r" t="t"/>
                <a:pathLst>
                  <a:path extrusionOk="0" h="9361" w="20594">
                    <a:moveTo>
                      <a:pt x="0" y="0"/>
                    </a:moveTo>
                    <a:lnTo>
                      <a:pt x="20594" y="9361"/>
                    </a:ln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08" name="Google Shape;3308;p12"/>
              <p:cNvSpPr/>
              <p:nvPr/>
            </p:nvSpPr>
            <p:spPr>
              <a:xfrm>
                <a:off x="5955313" y="1725722"/>
                <a:ext cx="66201" cy="23400"/>
              </a:xfrm>
              <a:custGeom>
                <a:rect b="b" l="l" r="r" t="t"/>
                <a:pathLst>
                  <a:path extrusionOk="0" h="22500" w="63655">
                    <a:moveTo>
                      <a:pt x="0" y="33"/>
                    </a:moveTo>
                    <a:cubicBezTo>
                      <a:pt x="0" y="33"/>
                      <a:pt x="33700" y="-1839"/>
                      <a:pt x="63656" y="22500"/>
                    </a:cubicBez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09" name="Google Shape;3309;p12"/>
              <p:cNvSpPr/>
              <p:nvPr/>
            </p:nvSpPr>
            <p:spPr>
              <a:xfrm>
                <a:off x="6018860" y="2137276"/>
                <a:ext cx="369973" cy="349819"/>
              </a:xfrm>
              <a:custGeom>
                <a:rect b="b" l="l" r="r" t="t"/>
                <a:pathLst>
                  <a:path extrusionOk="0" h="336364" w="355743">
                    <a:moveTo>
                      <a:pt x="8436" y="136354"/>
                    </a:moveTo>
                    <a:cubicBezTo>
                      <a:pt x="38391" y="44616"/>
                      <a:pt x="139491" y="-15295"/>
                      <a:pt x="231230" y="3427"/>
                    </a:cubicBezTo>
                    <a:cubicBezTo>
                      <a:pt x="324841" y="20277"/>
                      <a:pt x="377264" y="110143"/>
                      <a:pt x="347308" y="200010"/>
                    </a:cubicBezTo>
                    <a:cubicBezTo>
                      <a:pt x="317352" y="291749"/>
                      <a:pt x="216252" y="351660"/>
                      <a:pt x="124514" y="332938"/>
                    </a:cubicBezTo>
                    <a:cubicBezTo>
                      <a:pt x="30903" y="316088"/>
                      <a:pt x="-21520" y="226221"/>
                      <a:pt x="8436" y="136354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10" name="Google Shape;3310;p12"/>
              <p:cNvSpPr/>
              <p:nvPr/>
            </p:nvSpPr>
            <p:spPr>
              <a:xfrm>
                <a:off x="6005039" y="2100237"/>
                <a:ext cx="370148" cy="349819"/>
              </a:xfrm>
              <a:custGeom>
                <a:rect b="b" l="l" r="r" t="t"/>
                <a:pathLst>
                  <a:path extrusionOk="0" h="336364" w="355912">
                    <a:moveTo>
                      <a:pt x="8604" y="136355"/>
                    </a:moveTo>
                    <a:cubicBezTo>
                      <a:pt x="38560" y="44616"/>
                      <a:pt x="139660" y="-15295"/>
                      <a:pt x="231399" y="3427"/>
                    </a:cubicBezTo>
                    <a:cubicBezTo>
                      <a:pt x="325010" y="20277"/>
                      <a:pt x="377432" y="110143"/>
                      <a:pt x="347476" y="200010"/>
                    </a:cubicBezTo>
                    <a:cubicBezTo>
                      <a:pt x="317521" y="291749"/>
                      <a:pt x="216421" y="351660"/>
                      <a:pt x="124682" y="332938"/>
                    </a:cubicBezTo>
                    <a:cubicBezTo>
                      <a:pt x="29199" y="316088"/>
                      <a:pt x="-21351" y="228093"/>
                      <a:pt x="8604" y="136355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11" name="Google Shape;3311;p12"/>
              <p:cNvSpPr/>
              <p:nvPr/>
            </p:nvSpPr>
            <p:spPr>
              <a:xfrm>
                <a:off x="6052226" y="2146275"/>
                <a:ext cx="272166" cy="259800"/>
              </a:xfrm>
              <a:custGeom>
                <a:rect b="b" l="l" r="r" t="t"/>
                <a:pathLst>
                  <a:path extrusionOk="0" h="249808" w="261698">
                    <a:moveTo>
                      <a:pt x="6347" y="101501"/>
                    </a:moveTo>
                    <a:cubicBezTo>
                      <a:pt x="-16120" y="168901"/>
                      <a:pt x="23197" y="234429"/>
                      <a:pt x="90597" y="247535"/>
                    </a:cubicBezTo>
                    <a:cubicBezTo>
                      <a:pt x="159869" y="260640"/>
                      <a:pt x="232886" y="215707"/>
                      <a:pt x="255352" y="148307"/>
                    </a:cubicBezTo>
                    <a:cubicBezTo>
                      <a:pt x="277819" y="80907"/>
                      <a:pt x="238502" y="15379"/>
                      <a:pt x="171102" y="2274"/>
                    </a:cubicBezTo>
                    <a:cubicBezTo>
                      <a:pt x="103702" y="-10832"/>
                      <a:pt x="28813" y="34101"/>
                      <a:pt x="6347" y="101501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12" name="Google Shape;3312;p12"/>
              <p:cNvSpPr/>
              <p:nvPr/>
            </p:nvSpPr>
            <p:spPr>
              <a:xfrm>
                <a:off x="6029382" y="2168135"/>
                <a:ext cx="263071" cy="249076"/>
              </a:xfrm>
              <a:custGeom>
                <a:rect b="b" l="l" r="r" t="t"/>
                <a:pathLst>
                  <a:path extrusionOk="0" h="239496" w="252953">
                    <a:moveTo>
                      <a:pt x="252953" y="207817"/>
                    </a:moveTo>
                    <a:lnTo>
                      <a:pt x="56370" y="0"/>
                    </a:lnTo>
                    <a:cubicBezTo>
                      <a:pt x="56370" y="0"/>
                      <a:pt x="-52219" y="121694"/>
                      <a:pt x="32031" y="202200"/>
                    </a:cubicBezTo>
                    <a:cubicBezTo>
                      <a:pt x="116281" y="282705"/>
                      <a:pt x="252953" y="207817"/>
                      <a:pt x="252953" y="207817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13" name="Google Shape;3313;p12"/>
              <p:cNvSpPr/>
              <p:nvPr/>
            </p:nvSpPr>
            <p:spPr>
              <a:xfrm>
                <a:off x="6228432" y="2407912"/>
                <a:ext cx="21418" cy="9735"/>
              </a:xfrm>
              <a:custGeom>
                <a:rect b="b" l="l" r="r" t="t"/>
                <a:pathLst>
                  <a:path extrusionOk="0" h="9361" w="20594">
                    <a:moveTo>
                      <a:pt x="20594" y="0"/>
                    </a:moveTo>
                    <a:lnTo>
                      <a:pt x="0" y="9361"/>
                    </a:ln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14" name="Google Shape;3314;p12"/>
              <p:cNvSpPr/>
              <p:nvPr/>
            </p:nvSpPr>
            <p:spPr>
              <a:xfrm>
                <a:off x="6123164" y="2123265"/>
                <a:ext cx="66201" cy="23400"/>
              </a:xfrm>
              <a:custGeom>
                <a:rect b="b" l="l" r="r" t="t"/>
                <a:pathLst>
                  <a:path extrusionOk="0" h="22500" w="63655">
                    <a:moveTo>
                      <a:pt x="63656" y="33"/>
                    </a:moveTo>
                    <a:cubicBezTo>
                      <a:pt x="63656" y="33"/>
                      <a:pt x="29956" y="-1839"/>
                      <a:pt x="0" y="22500"/>
                    </a:cubicBez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15" name="Google Shape;3315;p12"/>
              <p:cNvSpPr/>
              <p:nvPr/>
            </p:nvSpPr>
            <p:spPr>
              <a:xfrm>
                <a:off x="5352936" y="2119508"/>
                <a:ext cx="369973" cy="348597"/>
              </a:xfrm>
              <a:custGeom>
                <a:rect b="b" l="l" r="r" t="t"/>
                <a:pathLst>
                  <a:path extrusionOk="0" h="335189" w="355743">
                    <a:moveTo>
                      <a:pt x="231230" y="332350"/>
                    </a:moveTo>
                    <a:cubicBezTo>
                      <a:pt x="137619" y="349200"/>
                      <a:pt x="36519" y="289289"/>
                      <a:pt x="8436" y="199423"/>
                    </a:cubicBezTo>
                    <a:cubicBezTo>
                      <a:pt x="-21520" y="107684"/>
                      <a:pt x="30903" y="19689"/>
                      <a:pt x="124514" y="2839"/>
                    </a:cubicBezTo>
                    <a:cubicBezTo>
                      <a:pt x="218125" y="-14011"/>
                      <a:pt x="319225" y="45900"/>
                      <a:pt x="347308" y="135767"/>
                    </a:cubicBezTo>
                    <a:cubicBezTo>
                      <a:pt x="377264" y="225634"/>
                      <a:pt x="324841" y="313628"/>
                      <a:pt x="231230" y="332350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16" name="Google Shape;3316;p12"/>
              <p:cNvSpPr/>
              <p:nvPr/>
            </p:nvSpPr>
            <p:spPr>
              <a:xfrm>
                <a:off x="5368532" y="2082470"/>
                <a:ext cx="369248" cy="348597"/>
              </a:xfrm>
              <a:custGeom>
                <a:rect b="b" l="l" r="r" t="t"/>
                <a:pathLst>
                  <a:path extrusionOk="0" h="335189" w="355046">
                    <a:moveTo>
                      <a:pt x="231230" y="332350"/>
                    </a:moveTo>
                    <a:cubicBezTo>
                      <a:pt x="137619" y="349200"/>
                      <a:pt x="36519" y="289289"/>
                      <a:pt x="8436" y="199423"/>
                    </a:cubicBezTo>
                    <a:cubicBezTo>
                      <a:pt x="-21520" y="107684"/>
                      <a:pt x="30902" y="19689"/>
                      <a:pt x="124514" y="2839"/>
                    </a:cubicBezTo>
                    <a:cubicBezTo>
                      <a:pt x="218125" y="-14011"/>
                      <a:pt x="319225" y="45900"/>
                      <a:pt x="347308" y="135767"/>
                    </a:cubicBezTo>
                    <a:cubicBezTo>
                      <a:pt x="375391" y="225634"/>
                      <a:pt x="324841" y="315500"/>
                      <a:pt x="231230" y="33235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17" name="Google Shape;3317;p12"/>
              <p:cNvSpPr/>
              <p:nvPr/>
            </p:nvSpPr>
            <p:spPr>
              <a:xfrm>
                <a:off x="5415365" y="2126462"/>
                <a:ext cx="272522" cy="259284"/>
              </a:xfrm>
              <a:custGeom>
                <a:rect b="b" l="l" r="r" t="t"/>
                <a:pathLst>
                  <a:path extrusionOk="0" h="249312" w="262040">
                    <a:moveTo>
                      <a:pt x="90767" y="1778"/>
                    </a:moveTo>
                    <a:cubicBezTo>
                      <a:pt x="21495" y="14883"/>
                      <a:pt x="-15949" y="80411"/>
                      <a:pt x="6517" y="147811"/>
                    </a:cubicBezTo>
                    <a:cubicBezTo>
                      <a:pt x="28984" y="215211"/>
                      <a:pt x="102001" y="260144"/>
                      <a:pt x="171273" y="247039"/>
                    </a:cubicBezTo>
                    <a:cubicBezTo>
                      <a:pt x="240545" y="233933"/>
                      <a:pt x="277989" y="168405"/>
                      <a:pt x="255523" y="101005"/>
                    </a:cubicBezTo>
                    <a:cubicBezTo>
                      <a:pt x="234928" y="33606"/>
                      <a:pt x="160040" y="-9456"/>
                      <a:pt x="90767" y="1778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18" name="Google Shape;3318;p12"/>
              <p:cNvSpPr/>
              <p:nvPr/>
            </p:nvSpPr>
            <p:spPr>
              <a:xfrm>
                <a:off x="5449443" y="2147807"/>
                <a:ext cx="263071" cy="249076"/>
              </a:xfrm>
              <a:custGeom>
                <a:rect b="b" l="l" r="r" t="t"/>
                <a:pathLst>
                  <a:path extrusionOk="0" h="239496" w="252953">
                    <a:moveTo>
                      <a:pt x="0" y="207817"/>
                    </a:moveTo>
                    <a:lnTo>
                      <a:pt x="196583" y="0"/>
                    </a:lnTo>
                    <a:cubicBezTo>
                      <a:pt x="196583" y="0"/>
                      <a:pt x="305172" y="121694"/>
                      <a:pt x="220922" y="202200"/>
                    </a:cubicBezTo>
                    <a:cubicBezTo>
                      <a:pt x="136672" y="282705"/>
                      <a:pt x="0" y="207817"/>
                      <a:pt x="0" y="207817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19" name="Google Shape;3319;p12"/>
              <p:cNvSpPr/>
              <p:nvPr/>
            </p:nvSpPr>
            <p:spPr>
              <a:xfrm>
                <a:off x="5492329" y="2387582"/>
                <a:ext cx="21418" cy="9735"/>
              </a:xfrm>
              <a:custGeom>
                <a:rect b="b" l="l" r="r" t="t"/>
                <a:pathLst>
                  <a:path extrusionOk="0" h="9361" w="20594">
                    <a:moveTo>
                      <a:pt x="0" y="0"/>
                    </a:moveTo>
                    <a:lnTo>
                      <a:pt x="20594" y="9361"/>
                    </a:ln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20" name="Google Shape;3320;p12"/>
              <p:cNvSpPr/>
              <p:nvPr/>
            </p:nvSpPr>
            <p:spPr>
              <a:xfrm>
                <a:off x="5552761" y="2104886"/>
                <a:ext cx="66201" cy="23400"/>
              </a:xfrm>
              <a:custGeom>
                <a:rect b="b" l="l" r="r" t="t"/>
                <a:pathLst>
                  <a:path extrusionOk="0" h="22500" w="63655">
                    <a:moveTo>
                      <a:pt x="0" y="33"/>
                    </a:moveTo>
                    <a:cubicBezTo>
                      <a:pt x="0" y="33"/>
                      <a:pt x="33700" y="-1839"/>
                      <a:pt x="63656" y="22500"/>
                    </a:cubicBez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21" name="Google Shape;3321;p12"/>
              <p:cNvSpPr/>
              <p:nvPr/>
            </p:nvSpPr>
            <p:spPr>
              <a:xfrm>
                <a:off x="5352936" y="1728650"/>
                <a:ext cx="369973" cy="348597"/>
              </a:xfrm>
              <a:custGeom>
                <a:rect b="b" l="l" r="r" t="t"/>
                <a:pathLst>
                  <a:path extrusionOk="0" h="335189" w="355743">
                    <a:moveTo>
                      <a:pt x="231230" y="332350"/>
                    </a:moveTo>
                    <a:cubicBezTo>
                      <a:pt x="137619" y="349200"/>
                      <a:pt x="36519" y="289289"/>
                      <a:pt x="8436" y="199423"/>
                    </a:cubicBezTo>
                    <a:cubicBezTo>
                      <a:pt x="-21520" y="107684"/>
                      <a:pt x="30903" y="19689"/>
                      <a:pt x="124514" y="2839"/>
                    </a:cubicBezTo>
                    <a:cubicBezTo>
                      <a:pt x="218125" y="-14011"/>
                      <a:pt x="319225" y="45900"/>
                      <a:pt x="347308" y="135767"/>
                    </a:cubicBezTo>
                    <a:cubicBezTo>
                      <a:pt x="377264" y="225634"/>
                      <a:pt x="324841" y="313628"/>
                      <a:pt x="231230" y="332350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22" name="Google Shape;3322;p12"/>
              <p:cNvSpPr/>
              <p:nvPr/>
            </p:nvSpPr>
            <p:spPr>
              <a:xfrm>
                <a:off x="5368532" y="1691611"/>
                <a:ext cx="369248" cy="348597"/>
              </a:xfrm>
              <a:custGeom>
                <a:rect b="b" l="l" r="r" t="t"/>
                <a:pathLst>
                  <a:path extrusionOk="0" h="335189" w="355046">
                    <a:moveTo>
                      <a:pt x="231230" y="332350"/>
                    </a:moveTo>
                    <a:cubicBezTo>
                      <a:pt x="137619" y="349200"/>
                      <a:pt x="36519" y="289289"/>
                      <a:pt x="8436" y="199423"/>
                    </a:cubicBezTo>
                    <a:cubicBezTo>
                      <a:pt x="-21520" y="107684"/>
                      <a:pt x="30902" y="19689"/>
                      <a:pt x="124514" y="2839"/>
                    </a:cubicBezTo>
                    <a:cubicBezTo>
                      <a:pt x="218125" y="-14011"/>
                      <a:pt x="319225" y="45900"/>
                      <a:pt x="347308" y="135767"/>
                    </a:cubicBezTo>
                    <a:cubicBezTo>
                      <a:pt x="375391" y="225634"/>
                      <a:pt x="324841" y="315500"/>
                      <a:pt x="231230" y="33235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23" name="Google Shape;3323;p12"/>
              <p:cNvSpPr/>
              <p:nvPr/>
            </p:nvSpPr>
            <p:spPr>
              <a:xfrm>
                <a:off x="5415365" y="1735604"/>
                <a:ext cx="272522" cy="259284"/>
              </a:xfrm>
              <a:custGeom>
                <a:rect b="b" l="l" r="r" t="t"/>
                <a:pathLst>
                  <a:path extrusionOk="0" h="249312" w="262040">
                    <a:moveTo>
                      <a:pt x="90767" y="1778"/>
                    </a:moveTo>
                    <a:cubicBezTo>
                      <a:pt x="21495" y="14883"/>
                      <a:pt x="-15949" y="80411"/>
                      <a:pt x="6517" y="147811"/>
                    </a:cubicBezTo>
                    <a:cubicBezTo>
                      <a:pt x="28984" y="215211"/>
                      <a:pt x="102001" y="260144"/>
                      <a:pt x="171273" y="247039"/>
                    </a:cubicBezTo>
                    <a:cubicBezTo>
                      <a:pt x="240545" y="233933"/>
                      <a:pt x="277989" y="168405"/>
                      <a:pt x="255523" y="101005"/>
                    </a:cubicBezTo>
                    <a:cubicBezTo>
                      <a:pt x="234928" y="33606"/>
                      <a:pt x="160040" y="-9456"/>
                      <a:pt x="90767" y="1778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24" name="Google Shape;3324;p12"/>
              <p:cNvSpPr/>
              <p:nvPr/>
            </p:nvSpPr>
            <p:spPr>
              <a:xfrm>
                <a:off x="5449443" y="1756949"/>
                <a:ext cx="263071" cy="249076"/>
              </a:xfrm>
              <a:custGeom>
                <a:rect b="b" l="l" r="r" t="t"/>
                <a:pathLst>
                  <a:path extrusionOk="0" h="239496" w="252953">
                    <a:moveTo>
                      <a:pt x="0" y="207817"/>
                    </a:moveTo>
                    <a:lnTo>
                      <a:pt x="196583" y="0"/>
                    </a:lnTo>
                    <a:cubicBezTo>
                      <a:pt x="196583" y="0"/>
                      <a:pt x="305172" y="121694"/>
                      <a:pt x="220922" y="202200"/>
                    </a:cubicBezTo>
                    <a:cubicBezTo>
                      <a:pt x="136672" y="282705"/>
                      <a:pt x="0" y="207817"/>
                      <a:pt x="0" y="207817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25" name="Google Shape;3325;p12"/>
              <p:cNvSpPr/>
              <p:nvPr/>
            </p:nvSpPr>
            <p:spPr>
              <a:xfrm>
                <a:off x="5492329" y="1996724"/>
                <a:ext cx="21418" cy="9735"/>
              </a:xfrm>
              <a:custGeom>
                <a:rect b="b" l="l" r="r" t="t"/>
                <a:pathLst>
                  <a:path extrusionOk="0" h="9361" w="20594">
                    <a:moveTo>
                      <a:pt x="0" y="0"/>
                    </a:moveTo>
                    <a:lnTo>
                      <a:pt x="20594" y="9361"/>
                    </a:ln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26" name="Google Shape;3326;p12"/>
              <p:cNvSpPr/>
              <p:nvPr/>
            </p:nvSpPr>
            <p:spPr>
              <a:xfrm>
                <a:off x="5552761" y="1714029"/>
                <a:ext cx="66201" cy="23400"/>
              </a:xfrm>
              <a:custGeom>
                <a:rect b="b" l="l" r="r" t="t"/>
                <a:pathLst>
                  <a:path extrusionOk="0" h="22500" w="63655">
                    <a:moveTo>
                      <a:pt x="0" y="33"/>
                    </a:moveTo>
                    <a:cubicBezTo>
                      <a:pt x="0" y="33"/>
                      <a:pt x="33700" y="-1839"/>
                      <a:pt x="63656" y="22500"/>
                    </a:cubicBez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27" name="Google Shape;3327;p12"/>
              <p:cNvSpPr/>
              <p:nvPr/>
            </p:nvSpPr>
            <p:spPr>
              <a:xfrm>
                <a:off x="6268209" y="1990286"/>
                <a:ext cx="369973" cy="349819"/>
              </a:xfrm>
              <a:custGeom>
                <a:rect b="b" l="l" r="r" t="t"/>
                <a:pathLst>
                  <a:path extrusionOk="0" h="336364" w="355743">
                    <a:moveTo>
                      <a:pt x="8436" y="136354"/>
                    </a:moveTo>
                    <a:cubicBezTo>
                      <a:pt x="38391" y="44616"/>
                      <a:pt x="139491" y="-15295"/>
                      <a:pt x="231230" y="3427"/>
                    </a:cubicBezTo>
                    <a:cubicBezTo>
                      <a:pt x="324841" y="20277"/>
                      <a:pt x="377264" y="110143"/>
                      <a:pt x="347308" y="200010"/>
                    </a:cubicBezTo>
                    <a:cubicBezTo>
                      <a:pt x="317352" y="291749"/>
                      <a:pt x="216252" y="351660"/>
                      <a:pt x="124514" y="332938"/>
                    </a:cubicBezTo>
                    <a:cubicBezTo>
                      <a:pt x="30903" y="316088"/>
                      <a:pt x="-21520" y="226221"/>
                      <a:pt x="8436" y="136354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28" name="Google Shape;3328;p12"/>
              <p:cNvSpPr/>
              <p:nvPr/>
            </p:nvSpPr>
            <p:spPr>
              <a:xfrm>
                <a:off x="6254389" y="1953247"/>
                <a:ext cx="370148" cy="349819"/>
              </a:xfrm>
              <a:custGeom>
                <a:rect b="b" l="l" r="r" t="t"/>
                <a:pathLst>
                  <a:path extrusionOk="0" h="336364" w="355912">
                    <a:moveTo>
                      <a:pt x="8604" y="136355"/>
                    </a:moveTo>
                    <a:cubicBezTo>
                      <a:pt x="38560" y="44616"/>
                      <a:pt x="139660" y="-15295"/>
                      <a:pt x="231399" y="3427"/>
                    </a:cubicBezTo>
                    <a:cubicBezTo>
                      <a:pt x="325010" y="20277"/>
                      <a:pt x="377432" y="110143"/>
                      <a:pt x="347476" y="200010"/>
                    </a:cubicBezTo>
                    <a:cubicBezTo>
                      <a:pt x="317521" y="291749"/>
                      <a:pt x="216421" y="351660"/>
                      <a:pt x="124682" y="332938"/>
                    </a:cubicBezTo>
                    <a:cubicBezTo>
                      <a:pt x="29199" y="316088"/>
                      <a:pt x="-21351" y="228093"/>
                      <a:pt x="8604" y="136355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29" name="Google Shape;3329;p12"/>
              <p:cNvSpPr/>
              <p:nvPr/>
            </p:nvSpPr>
            <p:spPr>
              <a:xfrm>
                <a:off x="6301576" y="1999285"/>
                <a:ext cx="272166" cy="259800"/>
              </a:xfrm>
              <a:custGeom>
                <a:rect b="b" l="l" r="r" t="t"/>
                <a:pathLst>
                  <a:path extrusionOk="0" h="249808" w="261698">
                    <a:moveTo>
                      <a:pt x="6347" y="101501"/>
                    </a:moveTo>
                    <a:cubicBezTo>
                      <a:pt x="-16120" y="168901"/>
                      <a:pt x="23197" y="234429"/>
                      <a:pt x="90597" y="247535"/>
                    </a:cubicBezTo>
                    <a:cubicBezTo>
                      <a:pt x="159869" y="260640"/>
                      <a:pt x="232886" y="215707"/>
                      <a:pt x="255352" y="148307"/>
                    </a:cubicBezTo>
                    <a:cubicBezTo>
                      <a:pt x="277819" y="80907"/>
                      <a:pt x="238502" y="15379"/>
                      <a:pt x="171102" y="2274"/>
                    </a:cubicBezTo>
                    <a:cubicBezTo>
                      <a:pt x="103702" y="-10832"/>
                      <a:pt x="28813" y="34101"/>
                      <a:pt x="6347" y="101501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30" name="Google Shape;3330;p12"/>
              <p:cNvSpPr/>
              <p:nvPr/>
            </p:nvSpPr>
            <p:spPr>
              <a:xfrm>
                <a:off x="6278732" y="2021146"/>
                <a:ext cx="263071" cy="249076"/>
              </a:xfrm>
              <a:custGeom>
                <a:rect b="b" l="l" r="r" t="t"/>
                <a:pathLst>
                  <a:path extrusionOk="0" h="239496" w="252953">
                    <a:moveTo>
                      <a:pt x="252953" y="207817"/>
                    </a:moveTo>
                    <a:lnTo>
                      <a:pt x="56370" y="0"/>
                    </a:lnTo>
                    <a:cubicBezTo>
                      <a:pt x="56370" y="0"/>
                      <a:pt x="-52219" y="121694"/>
                      <a:pt x="32031" y="202200"/>
                    </a:cubicBezTo>
                    <a:cubicBezTo>
                      <a:pt x="116281" y="282705"/>
                      <a:pt x="252953" y="207817"/>
                      <a:pt x="252953" y="207817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31" name="Google Shape;3331;p12"/>
              <p:cNvSpPr/>
              <p:nvPr/>
            </p:nvSpPr>
            <p:spPr>
              <a:xfrm>
                <a:off x="6477782" y="2260922"/>
                <a:ext cx="21418" cy="9735"/>
              </a:xfrm>
              <a:custGeom>
                <a:rect b="b" l="l" r="r" t="t"/>
                <a:pathLst>
                  <a:path extrusionOk="0" h="9361" w="20594">
                    <a:moveTo>
                      <a:pt x="20594" y="0"/>
                    </a:moveTo>
                    <a:lnTo>
                      <a:pt x="0" y="9361"/>
                    </a:ln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32" name="Google Shape;3332;p12"/>
              <p:cNvSpPr/>
              <p:nvPr/>
            </p:nvSpPr>
            <p:spPr>
              <a:xfrm>
                <a:off x="6372514" y="1976275"/>
                <a:ext cx="66201" cy="23400"/>
              </a:xfrm>
              <a:custGeom>
                <a:rect b="b" l="l" r="r" t="t"/>
                <a:pathLst>
                  <a:path extrusionOk="0" h="22500" w="63655">
                    <a:moveTo>
                      <a:pt x="63656" y="33"/>
                    </a:moveTo>
                    <a:cubicBezTo>
                      <a:pt x="63656" y="33"/>
                      <a:pt x="29956" y="-1839"/>
                      <a:pt x="0" y="22500"/>
                    </a:cubicBez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33" name="Google Shape;3333;p12"/>
              <p:cNvSpPr/>
              <p:nvPr/>
            </p:nvSpPr>
            <p:spPr>
              <a:xfrm rot="9239257">
                <a:off x="5122063" y="1780484"/>
                <a:ext cx="371102" cy="350886"/>
              </a:xfrm>
              <a:custGeom>
                <a:rect b="b" l="l" r="r" t="t"/>
                <a:pathLst>
                  <a:path extrusionOk="0" h="336364" w="355743">
                    <a:moveTo>
                      <a:pt x="8436" y="136354"/>
                    </a:moveTo>
                    <a:cubicBezTo>
                      <a:pt x="38391" y="44616"/>
                      <a:pt x="139491" y="-15295"/>
                      <a:pt x="231230" y="3427"/>
                    </a:cubicBezTo>
                    <a:cubicBezTo>
                      <a:pt x="324841" y="20277"/>
                      <a:pt x="377264" y="110143"/>
                      <a:pt x="347308" y="200010"/>
                    </a:cubicBezTo>
                    <a:cubicBezTo>
                      <a:pt x="317352" y="291749"/>
                      <a:pt x="216252" y="351660"/>
                      <a:pt x="124514" y="332938"/>
                    </a:cubicBezTo>
                    <a:cubicBezTo>
                      <a:pt x="30903" y="316088"/>
                      <a:pt x="-21520" y="226221"/>
                      <a:pt x="8436" y="136354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34" name="Google Shape;3334;p12"/>
              <p:cNvSpPr/>
              <p:nvPr/>
            </p:nvSpPr>
            <p:spPr>
              <a:xfrm rot="9239257">
                <a:off x="5150578" y="1807730"/>
                <a:ext cx="371278" cy="350886"/>
              </a:xfrm>
              <a:custGeom>
                <a:rect b="b" l="l" r="r" t="t"/>
                <a:pathLst>
                  <a:path extrusionOk="0" h="336364" w="355912">
                    <a:moveTo>
                      <a:pt x="8604" y="136355"/>
                    </a:moveTo>
                    <a:cubicBezTo>
                      <a:pt x="38560" y="44616"/>
                      <a:pt x="139660" y="-15295"/>
                      <a:pt x="231399" y="3427"/>
                    </a:cubicBezTo>
                    <a:cubicBezTo>
                      <a:pt x="325010" y="20277"/>
                      <a:pt x="377432" y="110143"/>
                      <a:pt x="347476" y="200010"/>
                    </a:cubicBezTo>
                    <a:cubicBezTo>
                      <a:pt x="317521" y="291749"/>
                      <a:pt x="216421" y="351660"/>
                      <a:pt x="124682" y="332938"/>
                    </a:cubicBezTo>
                    <a:cubicBezTo>
                      <a:pt x="29199" y="316088"/>
                      <a:pt x="-21351" y="228093"/>
                      <a:pt x="8604" y="136355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35" name="Google Shape;3335;p12"/>
              <p:cNvSpPr/>
              <p:nvPr/>
            </p:nvSpPr>
            <p:spPr>
              <a:xfrm rot="9239257">
                <a:off x="5201070" y="1851258"/>
                <a:ext cx="272997" cy="260593"/>
              </a:xfrm>
              <a:custGeom>
                <a:rect b="b" l="l" r="r" t="t"/>
                <a:pathLst>
                  <a:path extrusionOk="0" h="249808" w="261698">
                    <a:moveTo>
                      <a:pt x="6347" y="101501"/>
                    </a:moveTo>
                    <a:cubicBezTo>
                      <a:pt x="-16120" y="168901"/>
                      <a:pt x="23197" y="234429"/>
                      <a:pt x="90597" y="247535"/>
                    </a:cubicBezTo>
                    <a:cubicBezTo>
                      <a:pt x="159869" y="260640"/>
                      <a:pt x="232886" y="215707"/>
                      <a:pt x="255352" y="148307"/>
                    </a:cubicBezTo>
                    <a:cubicBezTo>
                      <a:pt x="277819" y="80907"/>
                      <a:pt x="238502" y="15379"/>
                      <a:pt x="171102" y="2274"/>
                    </a:cubicBezTo>
                    <a:cubicBezTo>
                      <a:pt x="103702" y="-10832"/>
                      <a:pt x="28813" y="34101"/>
                      <a:pt x="6347" y="101501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36" name="Google Shape;3336;p12"/>
              <p:cNvSpPr/>
              <p:nvPr/>
            </p:nvSpPr>
            <p:spPr>
              <a:xfrm rot="9239257">
                <a:off x="5223013" y="1829800"/>
                <a:ext cx="263874" cy="249836"/>
              </a:xfrm>
              <a:custGeom>
                <a:rect b="b" l="l" r="r" t="t"/>
                <a:pathLst>
                  <a:path extrusionOk="0" h="239496" w="252953">
                    <a:moveTo>
                      <a:pt x="252953" y="207817"/>
                    </a:moveTo>
                    <a:lnTo>
                      <a:pt x="56370" y="0"/>
                    </a:lnTo>
                    <a:cubicBezTo>
                      <a:pt x="56370" y="0"/>
                      <a:pt x="-52219" y="121694"/>
                      <a:pt x="32031" y="202200"/>
                    </a:cubicBezTo>
                    <a:cubicBezTo>
                      <a:pt x="116281" y="282705"/>
                      <a:pt x="252953" y="207817"/>
                      <a:pt x="252953" y="207817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37" name="Google Shape;3337;p12"/>
              <p:cNvSpPr/>
              <p:nvPr/>
            </p:nvSpPr>
            <p:spPr>
              <a:xfrm rot="9239257">
                <a:off x="5221648" y="1876544"/>
                <a:ext cx="21483" cy="9765"/>
              </a:xfrm>
              <a:custGeom>
                <a:rect b="b" l="l" r="r" t="t"/>
                <a:pathLst>
                  <a:path extrusionOk="0" h="9361" w="20594">
                    <a:moveTo>
                      <a:pt x="20594" y="0"/>
                    </a:moveTo>
                    <a:lnTo>
                      <a:pt x="0" y="9361"/>
                    </a:ln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38" name="Google Shape;3338;p12"/>
              <p:cNvSpPr/>
              <p:nvPr/>
            </p:nvSpPr>
            <p:spPr>
              <a:xfrm rot="9239257">
                <a:off x="5395567" y="2082891"/>
                <a:ext cx="66403" cy="23471"/>
              </a:xfrm>
              <a:custGeom>
                <a:rect b="b" l="l" r="r" t="t"/>
                <a:pathLst>
                  <a:path extrusionOk="0" h="22500" w="63655">
                    <a:moveTo>
                      <a:pt x="63656" y="33"/>
                    </a:moveTo>
                    <a:cubicBezTo>
                      <a:pt x="63656" y="33"/>
                      <a:pt x="29956" y="-1839"/>
                      <a:pt x="0" y="22500"/>
                    </a:cubicBez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39" name="Google Shape;3339;p12"/>
              <p:cNvSpPr/>
              <p:nvPr/>
            </p:nvSpPr>
            <p:spPr>
              <a:xfrm>
                <a:off x="5311458" y="1734146"/>
                <a:ext cx="167572" cy="167573"/>
              </a:xfrm>
              <a:custGeom>
                <a:rect b="b" l="l" r="r" t="t"/>
                <a:pathLst>
                  <a:path extrusionOk="0" h="151650" w="151649">
                    <a:moveTo>
                      <a:pt x="76761" y="0"/>
                    </a:moveTo>
                    <a:lnTo>
                      <a:pt x="97356" y="56167"/>
                    </a:lnTo>
                    <a:lnTo>
                      <a:pt x="151650" y="76761"/>
                    </a:lnTo>
                    <a:lnTo>
                      <a:pt x="97356" y="97356"/>
                    </a:lnTo>
                    <a:lnTo>
                      <a:pt x="76761" y="151650"/>
                    </a:lnTo>
                    <a:lnTo>
                      <a:pt x="56167" y="97356"/>
                    </a:lnTo>
                    <a:lnTo>
                      <a:pt x="0" y="76761"/>
                    </a:lnTo>
                    <a:lnTo>
                      <a:pt x="56167" y="56167"/>
                    </a:lnTo>
                    <a:close/>
                  </a:path>
                </a:pathLst>
              </a:custGeom>
              <a:solidFill>
                <a:srgbClr val="FFFFF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40" name="Google Shape;3340;p12"/>
              <p:cNvSpPr/>
              <p:nvPr/>
            </p:nvSpPr>
            <p:spPr>
              <a:xfrm>
                <a:off x="6116005" y="1827217"/>
                <a:ext cx="124128" cy="124128"/>
              </a:xfrm>
              <a:custGeom>
                <a:rect b="b" l="l" r="r" t="t"/>
                <a:pathLst>
                  <a:path extrusionOk="0" h="112333" w="112333">
                    <a:moveTo>
                      <a:pt x="56167" y="0"/>
                    </a:moveTo>
                    <a:lnTo>
                      <a:pt x="71144" y="41189"/>
                    </a:lnTo>
                    <a:lnTo>
                      <a:pt x="112333" y="56167"/>
                    </a:lnTo>
                    <a:lnTo>
                      <a:pt x="71144" y="71144"/>
                    </a:lnTo>
                    <a:lnTo>
                      <a:pt x="56167" y="112333"/>
                    </a:lnTo>
                    <a:lnTo>
                      <a:pt x="41189" y="71144"/>
                    </a:lnTo>
                    <a:lnTo>
                      <a:pt x="0" y="56167"/>
                    </a:lnTo>
                    <a:lnTo>
                      <a:pt x="41189" y="41189"/>
                    </a:lnTo>
                    <a:close/>
                  </a:path>
                </a:pathLst>
              </a:custGeom>
              <a:solidFill>
                <a:srgbClr val="FFFFF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41" name="Google Shape;3341;p12"/>
              <p:cNvSpPr/>
              <p:nvPr/>
            </p:nvSpPr>
            <p:spPr>
              <a:xfrm>
                <a:off x="4775782" y="2031973"/>
                <a:ext cx="126197" cy="124128"/>
              </a:xfrm>
              <a:custGeom>
                <a:rect b="b" l="l" r="r" t="t"/>
                <a:pathLst>
                  <a:path extrusionOk="0" h="112333" w="114205">
                    <a:moveTo>
                      <a:pt x="56167" y="0"/>
                    </a:moveTo>
                    <a:lnTo>
                      <a:pt x="73017" y="39317"/>
                    </a:lnTo>
                    <a:lnTo>
                      <a:pt x="114205" y="56167"/>
                    </a:lnTo>
                    <a:lnTo>
                      <a:pt x="73017" y="71144"/>
                    </a:lnTo>
                    <a:lnTo>
                      <a:pt x="56167" y="112333"/>
                    </a:lnTo>
                    <a:lnTo>
                      <a:pt x="41189" y="71144"/>
                    </a:lnTo>
                    <a:lnTo>
                      <a:pt x="0" y="56167"/>
                    </a:lnTo>
                    <a:lnTo>
                      <a:pt x="41189" y="39317"/>
                    </a:lnTo>
                    <a:close/>
                  </a:path>
                </a:pathLst>
              </a:custGeom>
              <a:solidFill>
                <a:srgbClr val="FFFFF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42" name="Google Shape;3342;p12"/>
              <p:cNvSpPr/>
              <p:nvPr/>
            </p:nvSpPr>
            <p:spPr>
              <a:xfrm>
                <a:off x="6432446" y="2067133"/>
                <a:ext cx="124128" cy="124128"/>
              </a:xfrm>
              <a:custGeom>
                <a:rect b="b" l="l" r="r" t="t"/>
                <a:pathLst>
                  <a:path extrusionOk="0" h="112333" w="112333">
                    <a:moveTo>
                      <a:pt x="56167" y="0"/>
                    </a:moveTo>
                    <a:lnTo>
                      <a:pt x="71144" y="41189"/>
                    </a:lnTo>
                    <a:lnTo>
                      <a:pt x="112333" y="56167"/>
                    </a:lnTo>
                    <a:lnTo>
                      <a:pt x="71144" y="71144"/>
                    </a:lnTo>
                    <a:lnTo>
                      <a:pt x="56167" y="112333"/>
                    </a:lnTo>
                    <a:lnTo>
                      <a:pt x="41189" y="71144"/>
                    </a:lnTo>
                    <a:lnTo>
                      <a:pt x="0" y="56167"/>
                    </a:lnTo>
                    <a:lnTo>
                      <a:pt x="41189" y="41189"/>
                    </a:lnTo>
                    <a:close/>
                  </a:path>
                </a:pathLst>
              </a:custGeom>
              <a:solidFill>
                <a:srgbClr val="FFFFF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343" name="Google Shape;3343;p12"/>
            <p:cNvSpPr/>
            <p:nvPr/>
          </p:nvSpPr>
          <p:spPr>
            <a:xfrm>
              <a:off x="4489670" y="2959787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4" name="Google Shape;3344;p12"/>
            <p:cNvSpPr/>
            <p:nvPr/>
          </p:nvSpPr>
          <p:spPr>
            <a:xfrm>
              <a:off x="4821422" y="2321623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5" name="Google Shape;3345;p12"/>
            <p:cNvSpPr/>
            <p:nvPr/>
          </p:nvSpPr>
          <p:spPr>
            <a:xfrm>
              <a:off x="4958306" y="2789348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346" name="Google Shape;3346;p12"/>
            <p:cNvGrpSpPr/>
            <p:nvPr/>
          </p:nvGrpSpPr>
          <p:grpSpPr>
            <a:xfrm>
              <a:off x="4760666" y="2337853"/>
              <a:ext cx="1997795" cy="817949"/>
              <a:chOff x="5534024" y="3386071"/>
              <a:chExt cx="1098233" cy="449645"/>
            </a:xfrm>
          </p:grpSpPr>
          <p:grpSp>
            <p:nvGrpSpPr>
              <p:cNvPr id="3347" name="Google Shape;3347;p12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3348" name="Google Shape;3348;p12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49" name="Google Shape;3349;p12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50" name="Google Shape;3350;p12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51" name="Google Shape;3351;p12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352" name="Google Shape;3352;p12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3353" name="Google Shape;3353;p12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54" name="Google Shape;3354;p12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55" name="Google Shape;3355;p12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56" name="Google Shape;3356;p12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57" name="Google Shape;3357;p12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58" name="Google Shape;3358;p12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59" name="Google Shape;3359;p12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60" name="Google Shape;3360;p12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61" name="Google Shape;3361;p12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62" name="Google Shape;3362;p12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63" name="Google Shape;3363;p12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64" name="Google Shape;3364;p12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65" name="Google Shape;3365;p12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3366" name="Google Shape;3366;p12"/>
            <p:cNvSpPr/>
            <p:nvPr/>
          </p:nvSpPr>
          <p:spPr>
            <a:xfrm>
              <a:off x="4681073" y="2296155"/>
              <a:ext cx="2146054" cy="913418"/>
            </a:xfrm>
            <a:custGeom>
              <a:rect b="b" l="l" r="r" t="t"/>
              <a:pathLst>
                <a:path extrusionOk="0" h="913418" w="2146054">
                  <a:moveTo>
                    <a:pt x="221134" y="181669"/>
                  </a:moveTo>
                  <a:lnTo>
                    <a:pt x="312452" y="762671"/>
                  </a:lnTo>
                  <a:lnTo>
                    <a:pt x="1832641" y="762671"/>
                  </a:lnTo>
                  <a:lnTo>
                    <a:pt x="1923961" y="181669"/>
                  </a:lnTo>
                  <a:close/>
                  <a:moveTo>
                    <a:pt x="31750" y="0"/>
                  </a:moveTo>
                  <a:lnTo>
                    <a:pt x="2113099" y="0"/>
                  </a:lnTo>
                  <a:cubicBezTo>
                    <a:pt x="2132178" y="0"/>
                    <a:pt x="2146054" y="18793"/>
                    <a:pt x="2146054" y="39674"/>
                  </a:cubicBezTo>
                  <a:lnTo>
                    <a:pt x="2146054" y="181669"/>
                  </a:lnTo>
                  <a:lnTo>
                    <a:pt x="2139804" y="181669"/>
                  </a:lnTo>
                  <a:lnTo>
                    <a:pt x="2015141" y="863169"/>
                  </a:lnTo>
                  <a:cubicBezTo>
                    <a:pt x="2009942" y="892624"/>
                    <a:pt x="1983950" y="913418"/>
                    <a:pt x="1954495" y="913418"/>
                  </a:cubicBezTo>
                  <a:lnTo>
                    <a:pt x="1808947" y="913418"/>
                  </a:lnTo>
                  <a:lnTo>
                    <a:pt x="1808947" y="913416"/>
                  </a:lnTo>
                  <a:lnTo>
                    <a:pt x="336146" y="913416"/>
                  </a:lnTo>
                  <a:lnTo>
                    <a:pt x="336146" y="913418"/>
                  </a:lnTo>
                  <a:lnTo>
                    <a:pt x="190598" y="913418"/>
                  </a:lnTo>
                  <a:lnTo>
                    <a:pt x="190588" y="913416"/>
                  </a:lnTo>
                  <a:lnTo>
                    <a:pt x="168983" y="913416"/>
                  </a:lnTo>
                  <a:lnTo>
                    <a:pt x="168983" y="909457"/>
                  </a:lnTo>
                  <a:lnTo>
                    <a:pt x="151179" y="899339"/>
                  </a:lnTo>
                  <a:cubicBezTo>
                    <a:pt x="140350" y="890458"/>
                    <a:pt x="132553" y="877896"/>
                    <a:pt x="129954" y="863169"/>
                  </a:cubicBezTo>
                  <a:lnTo>
                    <a:pt x="5289" y="181669"/>
                  </a:lnTo>
                  <a:lnTo>
                    <a:pt x="530" y="181669"/>
                  </a:lnTo>
                  <a:lnTo>
                    <a:pt x="530" y="155656"/>
                  </a:lnTo>
                  <a:lnTo>
                    <a:pt x="0" y="152758"/>
                  </a:lnTo>
                  <a:lnTo>
                    <a:pt x="530" y="152758"/>
                  </a:lnTo>
                  <a:lnTo>
                    <a:pt x="530" y="37587"/>
                  </a:lnTo>
                  <a:cubicBezTo>
                    <a:pt x="530" y="16706"/>
                    <a:pt x="14406" y="0"/>
                    <a:pt x="317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367" name="Google Shape;3367;p12"/>
            <p:cNvGrpSpPr/>
            <p:nvPr/>
          </p:nvGrpSpPr>
          <p:grpSpPr>
            <a:xfrm>
              <a:off x="4766721" y="2343909"/>
              <a:ext cx="1997795" cy="817949"/>
              <a:chOff x="5534024" y="3386071"/>
              <a:chExt cx="1098233" cy="449645"/>
            </a:xfrm>
          </p:grpSpPr>
          <p:grpSp>
            <p:nvGrpSpPr>
              <p:cNvPr id="3368" name="Google Shape;3368;p12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3369" name="Google Shape;3369;p12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70" name="Google Shape;3370;p12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71" name="Google Shape;3371;p12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72" name="Google Shape;3372;p12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373" name="Google Shape;3373;p12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3374" name="Google Shape;3374;p12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75" name="Google Shape;3375;p12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76" name="Google Shape;3376;p12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77" name="Google Shape;3377;p12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78" name="Google Shape;3378;p12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79" name="Google Shape;3379;p12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80" name="Google Shape;3380;p12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81" name="Google Shape;3381;p12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82" name="Google Shape;3382;p12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83" name="Google Shape;3383;p12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84" name="Google Shape;3384;p12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85" name="Google Shape;3385;p12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386" name="Google Shape;3386;p12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3387" name="Google Shape;3387;p12"/>
          <p:cNvGrpSpPr/>
          <p:nvPr/>
        </p:nvGrpSpPr>
        <p:grpSpPr>
          <a:xfrm>
            <a:off x="6148164" y="5200034"/>
            <a:ext cx="794628" cy="692159"/>
            <a:chOff x="6980505" y="2818400"/>
            <a:chExt cx="411320" cy="358279"/>
          </a:xfrm>
        </p:grpSpPr>
        <p:sp>
          <p:nvSpPr>
            <p:cNvPr id="3388" name="Google Shape;3388;p12"/>
            <p:cNvSpPr/>
            <p:nvPr/>
          </p:nvSpPr>
          <p:spPr>
            <a:xfrm>
              <a:off x="6980505" y="2889544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2"/>
                    <a:pt x="46027" y="260582"/>
                    <a:pt x="10455" y="185693"/>
                  </a:cubicBezTo>
                  <a:cubicBezTo>
                    <a:pt x="-25117" y="110804"/>
                    <a:pt x="32921" y="30298"/>
                    <a:pt x="141510" y="5959"/>
                  </a:cubicBezTo>
                  <a:cubicBezTo>
                    <a:pt x="248227" y="-16507"/>
                    <a:pt x="364305" y="26554"/>
                    <a:pt x="399877" y="101443"/>
                  </a:cubicBezTo>
                  <a:cubicBezTo>
                    <a:pt x="433577" y="176332"/>
                    <a:pt x="375538" y="256837"/>
                    <a:pt x="268821" y="281176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9" name="Google Shape;3389;p12"/>
            <p:cNvSpPr/>
            <p:nvPr/>
          </p:nvSpPr>
          <p:spPr>
            <a:xfrm>
              <a:off x="6981598" y="2949798"/>
              <a:ext cx="410016" cy="205944"/>
            </a:xfrm>
            <a:custGeom>
              <a:rect b="b" l="l" r="r" t="t"/>
              <a:pathLst>
                <a:path extrusionOk="0" h="205944" w="410016">
                  <a:moveTo>
                    <a:pt x="0" y="89867"/>
                  </a:moveTo>
                  <a:lnTo>
                    <a:pt x="1872" y="0"/>
                  </a:lnTo>
                  <a:lnTo>
                    <a:pt x="410017" y="13106"/>
                  </a:lnTo>
                  <a:lnTo>
                    <a:pt x="406272" y="101100"/>
                  </a:lnTo>
                  <a:lnTo>
                    <a:pt x="202200" y="205944"/>
                  </a:ln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0" name="Google Shape;3390;p12"/>
            <p:cNvSpPr/>
            <p:nvPr/>
          </p:nvSpPr>
          <p:spPr>
            <a:xfrm>
              <a:off x="6982377" y="2818400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3"/>
                    <a:pt x="46027" y="260582"/>
                    <a:pt x="10455" y="185693"/>
                  </a:cubicBezTo>
                  <a:cubicBezTo>
                    <a:pt x="-25118" y="110804"/>
                    <a:pt x="32921" y="30298"/>
                    <a:pt x="141510" y="5959"/>
                  </a:cubicBezTo>
                  <a:cubicBezTo>
                    <a:pt x="248227" y="-16507"/>
                    <a:pt x="364304" y="26554"/>
                    <a:pt x="399877" y="101443"/>
                  </a:cubicBezTo>
                  <a:cubicBezTo>
                    <a:pt x="433577" y="178204"/>
                    <a:pt x="375538" y="258709"/>
                    <a:pt x="268821" y="281176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1" name="Google Shape;3391;p12"/>
            <p:cNvSpPr/>
            <p:nvPr/>
          </p:nvSpPr>
          <p:spPr>
            <a:xfrm>
              <a:off x="7035528" y="2855985"/>
              <a:ext cx="298414" cy="200730"/>
            </a:xfrm>
            <a:custGeom>
              <a:rect b="b" l="l" r="r" t="t"/>
              <a:pathLst>
                <a:path extrusionOk="0" h="200730" w="298414">
                  <a:moveTo>
                    <a:pt x="112699" y="2073"/>
                  </a:moveTo>
                  <a:cubicBezTo>
                    <a:pt x="32193" y="13307"/>
                    <a:pt x="-14612" y="65729"/>
                    <a:pt x="4110" y="120023"/>
                  </a:cubicBezTo>
                  <a:cubicBezTo>
                    <a:pt x="24704" y="174318"/>
                    <a:pt x="107082" y="209890"/>
                    <a:pt x="185715" y="198657"/>
                  </a:cubicBezTo>
                  <a:cubicBezTo>
                    <a:pt x="266221" y="187423"/>
                    <a:pt x="313026" y="135001"/>
                    <a:pt x="294304" y="80707"/>
                  </a:cubicBezTo>
                  <a:cubicBezTo>
                    <a:pt x="273710" y="26412"/>
                    <a:pt x="191332" y="-9160"/>
                    <a:pt x="112699" y="2073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2" name="Google Shape;3392;p12"/>
            <p:cNvSpPr/>
            <p:nvPr/>
          </p:nvSpPr>
          <p:spPr>
            <a:xfrm>
              <a:off x="7063976" y="2871164"/>
              <a:ext cx="297220" cy="195410"/>
            </a:xfrm>
            <a:custGeom>
              <a:rect b="b" l="l" r="r" t="t"/>
              <a:pathLst>
                <a:path extrusionOk="0" h="195410" w="297220">
                  <a:moveTo>
                    <a:pt x="0" y="170372"/>
                  </a:moveTo>
                  <a:lnTo>
                    <a:pt x="241517" y="0"/>
                  </a:lnTo>
                  <a:cubicBezTo>
                    <a:pt x="241517" y="0"/>
                    <a:pt x="357594" y="97355"/>
                    <a:pt x="254622" y="164756"/>
                  </a:cubicBezTo>
                  <a:cubicBezTo>
                    <a:pt x="151650" y="230283"/>
                    <a:pt x="0" y="170372"/>
                    <a:pt x="0" y="170372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3" name="Google Shape;3393;p12"/>
            <p:cNvSpPr/>
            <p:nvPr/>
          </p:nvSpPr>
          <p:spPr>
            <a:xfrm>
              <a:off x="7122015" y="3077109"/>
              <a:ext cx="24338" cy="5616"/>
            </a:xfrm>
            <a:custGeom>
              <a:rect b="b" l="l" r="r" t="t"/>
              <a:pathLst>
                <a:path extrusionOk="0" h="5616" w="24338">
                  <a:moveTo>
                    <a:pt x="0" y="0"/>
                  </a:moveTo>
                  <a:lnTo>
                    <a:pt x="24339" y="5617"/>
                  </a:ln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4" name="Google Shape;3394;p12"/>
            <p:cNvSpPr/>
            <p:nvPr/>
          </p:nvSpPr>
          <p:spPr>
            <a:xfrm>
              <a:off x="7185671" y="2837159"/>
              <a:ext cx="74888" cy="15283"/>
            </a:xfrm>
            <a:custGeom>
              <a:rect b="b" l="l" r="r" t="t"/>
              <a:pathLst>
                <a:path extrusionOk="0" h="15283" w="74888">
                  <a:moveTo>
                    <a:pt x="0" y="306"/>
                  </a:moveTo>
                  <a:cubicBezTo>
                    <a:pt x="0" y="306"/>
                    <a:pt x="37444" y="-3439"/>
                    <a:pt x="74889" y="15283"/>
                  </a:cubicBez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395" name="Google Shape;3395;p12"/>
          <p:cNvGrpSpPr/>
          <p:nvPr/>
        </p:nvGrpSpPr>
        <p:grpSpPr>
          <a:xfrm>
            <a:off x="6130594" y="4979168"/>
            <a:ext cx="794628" cy="692159"/>
            <a:chOff x="6980505" y="2818400"/>
            <a:chExt cx="411320" cy="358279"/>
          </a:xfrm>
        </p:grpSpPr>
        <p:sp>
          <p:nvSpPr>
            <p:cNvPr id="3396" name="Google Shape;3396;p12"/>
            <p:cNvSpPr/>
            <p:nvPr/>
          </p:nvSpPr>
          <p:spPr>
            <a:xfrm>
              <a:off x="6980505" y="2889544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2"/>
                    <a:pt x="46027" y="260582"/>
                    <a:pt x="10455" y="185693"/>
                  </a:cubicBezTo>
                  <a:cubicBezTo>
                    <a:pt x="-25117" y="110804"/>
                    <a:pt x="32921" y="30298"/>
                    <a:pt x="141510" y="5959"/>
                  </a:cubicBezTo>
                  <a:cubicBezTo>
                    <a:pt x="248227" y="-16507"/>
                    <a:pt x="364305" y="26554"/>
                    <a:pt x="399877" y="101443"/>
                  </a:cubicBezTo>
                  <a:cubicBezTo>
                    <a:pt x="433577" y="176332"/>
                    <a:pt x="375538" y="256837"/>
                    <a:pt x="268821" y="281176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7" name="Google Shape;3397;p12"/>
            <p:cNvSpPr/>
            <p:nvPr/>
          </p:nvSpPr>
          <p:spPr>
            <a:xfrm>
              <a:off x="6981598" y="2949798"/>
              <a:ext cx="410016" cy="205944"/>
            </a:xfrm>
            <a:custGeom>
              <a:rect b="b" l="l" r="r" t="t"/>
              <a:pathLst>
                <a:path extrusionOk="0" h="205944" w="410016">
                  <a:moveTo>
                    <a:pt x="0" y="89867"/>
                  </a:moveTo>
                  <a:lnTo>
                    <a:pt x="1872" y="0"/>
                  </a:lnTo>
                  <a:lnTo>
                    <a:pt x="410017" y="13106"/>
                  </a:lnTo>
                  <a:lnTo>
                    <a:pt x="406272" y="101100"/>
                  </a:lnTo>
                  <a:lnTo>
                    <a:pt x="202200" y="205944"/>
                  </a:ln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8" name="Google Shape;3398;p12"/>
            <p:cNvSpPr/>
            <p:nvPr/>
          </p:nvSpPr>
          <p:spPr>
            <a:xfrm>
              <a:off x="6982377" y="2818400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3"/>
                    <a:pt x="46027" y="260582"/>
                    <a:pt x="10455" y="185693"/>
                  </a:cubicBezTo>
                  <a:cubicBezTo>
                    <a:pt x="-25118" y="110804"/>
                    <a:pt x="32921" y="30298"/>
                    <a:pt x="141510" y="5959"/>
                  </a:cubicBezTo>
                  <a:cubicBezTo>
                    <a:pt x="248227" y="-16507"/>
                    <a:pt x="364304" y="26554"/>
                    <a:pt x="399877" y="101443"/>
                  </a:cubicBezTo>
                  <a:cubicBezTo>
                    <a:pt x="433577" y="178204"/>
                    <a:pt x="375538" y="258709"/>
                    <a:pt x="268821" y="281176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9" name="Google Shape;3399;p12"/>
            <p:cNvSpPr/>
            <p:nvPr/>
          </p:nvSpPr>
          <p:spPr>
            <a:xfrm>
              <a:off x="7035528" y="2855985"/>
              <a:ext cx="298414" cy="200730"/>
            </a:xfrm>
            <a:custGeom>
              <a:rect b="b" l="l" r="r" t="t"/>
              <a:pathLst>
                <a:path extrusionOk="0" h="200730" w="298414">
                  <a:moveTo>
                    <a:pt x="112699" y="2073"/>
                  </a:moveTo>
                  <a:cubicBezTo>
                    <a:pt x="32193" y="13307"/>
                    <a:pt x="-14612" y="65729"/>
                    <a:pt x="4110" y="120023"/>
                  </a:cubicBezTo>
                  <a:cubicBezTo>
                    <a:pt x="24704" y="174318"/>
                    <a:pt x="107082" y="209890"/>
                    <a:pt x="185715" y="198657"/>
                  </a:cubicBezTo>
                  <a:cubicBezTo>
                    <a:pt x="266221" y="187423"/>
                    <a:pt x="313026" y="135001"/>
                    <a:pt x="294304" y="80707"/>
                  </a:cubicBezTo>
                  <a:cubicBezTo>
                    <a:pt x="273710" y="26412"/>
                    <a:pt x="191332" y="-9160"/>
                    <a:pt x="112699" y="2073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0" name="Google Shape;3400;p12"/>
            <p:cNvSpPr/>
            <p:nvPr/>
          </p:nvSpPr>
          <p:spPr>
            <a:xfrm>
              <a:off x="7063976" y="2871164"/>
              <a:ext cx="297220" cy="195410"/>
            </a:xfrm>
            <a:custGeom>
              <a:rect b="b" l="l" r="r" t="t"/>
              <a:pathLst>
                <a:path extrusionOk="0" h="195410" w="297220">
                  <a:moveTo>
                    <a:pt x="0" y="170372"/>
                  </a:moveTo>
                  <a:lnTo>
                    <a:pt x="241517" y="0"/>
                  </a:lnTo>
                  <a:cubicBezTo>
                    <a:pt x="241517" y="0"/>
                    <a:pt x="357594" y="97355"/>
                    <a:pt x="254622" y="164756"/>
                  </a:cubicBezTo>
                  <a:cubicBezTo>
                    <a:pt x="151650" y="230283"/>
                    <a:pt x="0" y="170372"/>
                    <a:pt x="0" y="170372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1" name="Google Shape;3401;p12"/>
            <p:cNvSpPr/>
            <p:nvPr/>
          </p:nvSpPr>
          <p:spPr>
            <a:xfrm>
              <a:off x="7122015" y="3077109"/>
              <a:ext cx="24338" cy="5616"/>
            </a:xfrm>
            <a:custGeom>
              <a:rect b="b" l="l" r="r" t="t"/>
              <a:pathLst>
                <a:path extrusionOk="0" h="5616" w="24338">
                  <a:moveTo>
                    <a:pt x="0" y="0"/>
                  </a:moveTo>
                  <a:lnTo>
                    <a:pt x="24339" y="5617"/>
                  </a:ln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2" name="Google Shape;3402;p12"/>
            <p:cNvSpPr/>
            <p:nvPr/>
          </p:nvSpPr>
          <p:spPr>
            <a:xfrm>
              <a:off x="7185671" y="2837159"/>
              <a:ext cx="74888" cy="15283"/>
            </a:xfrm>
            <a:custGeom>
              <a:rect b="b" l="l" r="r" t="t"/>
              <a:pathLst>
                <a:path extrusionOk="0" h="15283" w="74888">
                  <a:moveTo>
                    <a:pt x="0" y="306"/>
                  </a:moveTo>
                  <a:cubicBezTo>
                    <a:pt x="0" y="306"/>
                    <a:pt x="37444" y="-3439"/>
                    <a:pt x="74889" y="15283"/>
                  </a:cubicBez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03" name="Google Shape;3403;p12"/>
          <p:cNvGrpSpPr/>
          <p:nvPr/>
        </p:nvGrpSpPr>
        <p:grpSpPr>
          <a:xfrm>
            <a:off x="7124489" y="5476115"/>
            <a:ext cx="794628" cy="692159"/>
            <a:chOff x="6980505" y="2818400"/>
            <a:chExt cx="411320" cy="358279"/>
          </a:xfrm>
        </p:grpSpPr>
        <p:sp>
          <p:nvSpPr>
            <p:cNvPr id="3404" name="Google Shape;3404;p12"/>
            <p:cNvSpPr/>
            <p:nvPr/>
          </p:nvSpPr>
          <p:spPr>
            <a:xfrm>
              <a:off x="6980505" y="2889544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2"/>
                    <a:pt x="46027" y="260582"/>
                    <a:pt x="10455" y="185693"/>
                  </a:cubicBezTo>
                  <a:cubicBezTo>
                    <a:pt x="-25117" y="110804"/>
                    <a:pt x="32921" y="30298"/>
                    <a:pt x="141510" y="5959"/>
                  </a:cubicBezTo>
                  <a:cubicBezTo>
                    <a:pt x="248227" y="-16507"/>
                    <a:pt x="364305" y="26554"/>
                    <a:pt x="399877" y="101443"/>
                  </a:cubicBezTo>
                  <a:cubicBezTo>
                    <a:pt x="433577" y="176332"/>
                    <a:pt x="375538" y="256837"/>
                    <a:pt x="268821" y="281176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5" name="Google Shape;3405;p12"/>
            <p:cNvSpPr/>
            <p:nvPr/>
          </p:nvSpPr>
          <p:spPr>
            <a:xfrm>
              <a:off x="6981598" y="2949798"/>
              <a:ext cx="410016" cy="205944"/>
            </a:xfrm>
            <a:custGeom>
              <a:rect b="b" l="l" r="r" t="t"/>
              <a:pathLst>
                <a:path extrusionOk="0" h="205944" w="410016">
                  <a:moveTo>
                    <a:pt x="0" y="89867"/>
                  </a:moveTo>
                  <a:lnTo>
                    <a:pt x="1872" y="0"/>
                  </a:lnTo>
                  <a:lnTo>
                    <a:pt x="410017" y="13106"/>
                  </a:lnTo>
                  <a:lnTo>
                    <a:pt x="406272" y="101100"/>
                  </a:lnTo>
                  <a:lnTo>
                    <a:pt x="202200" y="205944"/>
                  </a:ln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6" name="Google Shape;3406;p12"/>
            <p:cNvSpPr/>
            <p:nvPr/>
          </p:nvSpPr>
          <p:spPr>
            <a:xfrm>
              <a:off x="6982377" y="2818400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3"/>
                    <a:pt x="46027" y="260582"/>
                    <a:pt x="10455" y="185693"/>
                  </a:cubicBezTo>
                  <a:cubicBezTo>
                    <a:pt x="-25118" y="110804"/>
                    <a:pt x="32921" y="30298"/>
                    <a:pt x="141510" y="5959"/>
                  </a:cubicBezTo>
                  <a:cubicBezTo>
                    <a:pt x="248227" y="-16507"/>
                    <a:pt x="364304" y="26554"/>
                    <a:pt x="399877" y="101443"/>
                  </a:cubicBezTo>
                  <a:cubicBezTo>
                    <a:pt x="433577" y="178204"/>
                    <a:pt x="375538" y="258709"/>
                    <a:pt x="268821" y="281176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7" name="Google Shape;3407;p12"/>
            <p:cNvSpPr/>
            <p:nvPr/>
          </p:nvSpPr>
          <p:spPr>
            <a:xfrm>
              <a:off x="7035528" y="2855985"/>
              <a:ext cx="298414" cy="200730"/>
            </a:xfrm>
            <a:custGeom>
              <a:rect b="b" l="l" r="r" t="t"/>
              <a:pathLst>
                <a:path extrusionOk="0" h="200730" w="298414">
                  <a:moveTo>
                    <a:pt x="112699" y="2073"/>
                  </a:moveTo>
                  <a:cubicBezTo>
                    <a:pt x="32193" y="13307"/>
                    <a:pt x="-14612" y="65729"/>
                    <a:pt x="4110" y="120023"/>
                  </a:cubicBezTo>
                  <a:cubicBezTo>
                    <a:pt x="24704" y="174318"/>
                    <a:pt x="107082" y="209890"/>
                    <a:pt x="185715" y="198657"/>
                  </a:cubicBezTo>
                  <a:cubicBezTo>
                    <a:pt x="266221" y="187423"/>
                    <a:pt x="313026" y="135001"/>
                    <a:pt x="294304" y="80707"/>
                  </a:cubicBezTo>
                  <a:cubicBezTo>
                    <a:pt x="273710" y="26412"/>
                    <a:pt x="191332" y="-9160"/>
                    <a:pt x="112699" y="2073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8" name="Google Shape;3408;p12"/>
            <p:cNvSpPr/>
            <p:nvPr/>
          </p:nvSpPr>
          <p:spPr>
            <a:xfrm>
              <a:off x="7063976" y="2871164"/>
              <a:ext cx="297220" cy="195410"/>
            </a:xfrm>
            <a:custGeom>
              <a:rect b="b" l="l" r="r" t="t"/>
              <a:pathLst>
                <a:path extrusionOk="0" h="195410" w="297220">
                  <a:moveTo>
                    <a:pt x="0" y="170372"/>
                  </a:moveTo>
                  <a:lnTo>
                    <a:pt x="241517" y="0"/>
                  </a:lnTo>
                  <a:cubicBezTo>
                    <a:pt x="241517" y="0"/>
                    <a:pt x="357594" y="97355"/>
                    <a:pt x="254622" y="164756"/>
                  </a:cubicBezTo>
                  <a:cubicBezTo>
                    <a:pt x="151650" y="230283"/>
                    <a:pt x="0" y="170372"/>
                    <a:pt x="0" y="170372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9" name="Google Shape;3409;p12"/>
            <p:cNvSpPr/>
            <p:nvPr/>
          </p:nvSpPr>
          <p:spPr>
            <a:xfrm>
              <a:off x="7122015" y="3077109"/>
              <a:ext cx="24338" cy="5616"/>
            </a:xfrm>
            <a:custGeom>
              <a:rect b="b" l="l" r="r" t="t"/>
              <a:pathLst>
                <a:path extrusionOk="0" h="5616" w="24338">
                  <a:moveTo>
                    <a:pt x="0" y="0"/>
                  </a:moveTo>
                  <a:lnTo>
                    <a:pt x="24339" y="5617"/>
                  </a:ln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0" name="Google Shape;3410;p12"/>
            <p:cNvSpPr/>
            <p:nvPr/>
          </p:nvSpPr>
          <p:spPr>
            <a:xfrm>
              <a:off x="7185671" y="2837159"/>
              <a:ext cx="74888" cy="15283"/>
            </a:xfrm>
            <a:custGeom>
              <a:rect b="b" l="l" r="r" t="t"/>
              <a:pathLst>
                <a:path extrusionOk="0" h="15283" w="74888">
                  <a:moveTo>
                    <a:pt x="0" y="306"/>
                  </a:moveTo>
                  <a:cubicBezTo>
                    <a:pt x="0" y="306"/>
                    <a:pt x="37444" y="-3439"/>
                    <a:pt x="74889" y="15283"/>
                  </a:cubicBez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11" name="Google Shape;3411;p12"/>
          <p:cNvGrpSpPr/>
          <p:nvPr/>
        </p:nvGrpSpPr>
        <p:grpSpPr>
          <a:xfrm>
            <a:off x="7106919" y="5255249"/>
            <a:ext cx="794628" cy="692159"/>
            <a:chOff x="6980505" y="2818400"/>
            <a:chExt cx="411320" cy="358279"/>
          </a:xfrm>
        </p:grpSpPr>
        <p:sp>
          <p:nvSpPr>
            <p:cNvPr id="3412" name="Google Shape;3412;p12"/>
            <p:cNvSpPr/>
            <p:nvPr/>
          </p:nvSpPr>
          <p:spPr>
            <a:xfrm>
              <a:off x="6980505" y="2889544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2"/>
                    <a:pt x="46027" y="260582"/>
                    <a:pt x="10455" y="185693"/>
                  </a:cubicBezTo>
                  <a:cubicBezTo>
                    <a:pt x="-25117" y="110804"/>
                    <a:pt x="32921" y="30298"/>
                    <a:pt x="141510" y="5959"/>
                  </a:cubicBezTo>
                  <a:cubicBezTo>
                    <a:pt x="248227" y="-16507"/>
                    <a:pt x="364305" y="26554"/>
                    <a:pt x="399877" y="101443"/>
                  </a:cubicBezTo>
                  <a:cubicBezTo>
                    <a:pt x="433577" y="176332"/>
                    <a:pt x="375538" y="256837"/>
                    <a:pt x="268821" y="281176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3" name="Google Shape;3413;p12"/>
            <p:cNvSpPr/>
            <p:nvPr/>
          </p:nvSpPr>
          <p:spPr>
            <a:xfrm>
              <a:off x="6981598" y="2949798"/>
              <a:ext cx="410016" cy="205944"/>
            </a:xfrm>
            <a:custGeom>
              <a:rect b="b" l="l" r="r" t="t"/>
              <a:pathLst>
                <a:path extrusionOk="0" h="205944" w="410016">
                  <a:moveTo>
                    <a:pt x="0" y="89867"/>
                  </a:moveTo>
                  <a:lnTo>
                    <a:pt x="1872" y="0"/>
                  </a:lnTo>
                  <a:lnTo>
                    <a:pt x="410017" y="13106"/>
                  </a:lnTo>
                  <a:lnTo>
                    <a:pt x="406272" y="101100"/>
                  </a:lnTo>
                  <a:lnTo>
                    <a:pt x="202200" y="205944"/>
                  </a:ln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4" name="Google Shape;3414;p12"/>
            <p:cNvSpPr/>
            <p:nvPr/>
          </p:nvSpPr>
          <p:spPr>
            <a:xfrm>
              <a:off x="6982377" y="2818400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3"/>
                    <a:pt x="46027" y="260582"/>
                    <a:pt x="10455" y="185693"/>
                  </a:cubicBezTo>
                  <a:cubicBezTo>
                    <a:pt x="-25118" y="110804"/>
                    <a:pt x="32921" y="30298"/>
                    <a:pt x="141510" y="5959"/>
                  </a:cubicBezTo>
                  <a:cubicBezTo>
                    <a:pt x="248227" y="-16507"/>
                    <a:pt x="364304" y="26554"/>
                    <a:pt x="399877" y="101443"/>
                  </a:cubicBezTo>
                  <a:cubicBezTo>
                    <a:pt x="433577" y="178204"/>
                    <a:pt x="375538" y="258709"/>
                    <a:pt x="268821" y="281176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5" name="Google Shape;3415;p12"/>
            <p:cNvSpPr/>
            <p:nvPr/>
          </p:nvSpPr>
          <p:spPr>
            <a:xfrm>
              <a:off x="7035528" y="2855985"/>
              <a:ext cx="298414" cy="200730"/>
            </a:xfrm>
            <a:custGeom>
              <a:rect b="b" l="l" r="r" t="t"/>
              <a:pathLst>
                <a:path extrusionOk="0" h="200730" w="298414">
                  <a:moveTo>
                    <a:pt x="112699" y="2073"/>
                  </a:moveTo>
                  <a:cubicBezTo>
                    <a:pt x="32193" y="13307"/>
                    <a:pt x="-14612" y="65729"/>
                    <a:pt x="4110" y="120023"/>
                  </a:cubicBezTo>
                  <a:cubicBezTo>
                    <a:pt x="24704" y="174318"/>
                    <a:pt x="107082" y="209890"/>
                    <a:pt x="185715" y="198657"/>
                  </a:cubicBezTo>
                  <a:cubicBezTo>
                    <a:pt x="266221" y="187423"/>
                    <a:pt x="313026" y="135001"/>
                    <a:pt x="294304" y="80707"/>
                  </a:cubicBezTo>
                  <a:cubicBezTo>
                    <a:pt x="273710" y="26412"/>
                    <a:pt x="191332" y="-9160"/>
                    <a:pt x="112699" y="2073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6" name="Google Shape;3416;p12"/>
            <p:cNvSpPr/>
            <p:nvPr/>
          </p:nvSpPr>
          <p:spPr>
            <a:xfrm>
              <a:off x="7078729" y="2871164"/>
              <a:ext cx="282359" cy="189059"/>
            </a:xfrm>
            <a:custGeom>
              <a:rect b="b" l="l" r="r" t="t"/>
              <a:pathLst>
                <a:path extrusionOk="0" h="195410" w="297220">
                  <a:moveTo>
                    <a:pt x="0" y="170372"/>
                  </a:moveTo>
                  <a:lnTo>
                    <a:pt x="241517" y="0"/>
                  </a:lnTo>
                  <a:cubicBezTo>
                    <a:pt x="241517" y="0"/>
                    <a:pt x="357594" y="97355"/>
                    <a:pt x="254622" y="164756"/>
                  </a:cubicBezTo>
                  <a:cubicBezTo>
                    <a:pt x="151650" y="230283"/>
                    <a:pt x="0" y="170372"/>
                    <a:pt x="0" y="170372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7" name="Google Shape;3417;p12"/>
            <p:cNvSpPr/>
            <p:nvPr/>
          </p:nvSpPr>
          <p:spPr>
            <a:xfrm>
              <a:off x="7122015" y="3077109"/>
              <a:ext cx="24338" cy="5616"/>
            </a:xfrm>
            <a:custGeom>
              <a:rect b="b" l="l" r="r" t="t"/>
              <a:pathLst>
                <a:path extrusionOk="0" h="5616" w="24338">
                  <a:moveTo>
                    <a:pt x="0" y="0"/>
                  </a:moveTo>
                  <a:lnTo>
                    <a:pt x="24339" y="5617"/>
                  </a:ln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8" name="Google Shape;3418;p12"/>
            <p:cNvSpPr/>
            <p:nvPr/>
          </p:nvSpPr>
          <p:spPr>
            <a:xfrm>
              <a:off x="7185671" y="2837159"/>
              <a:ext cx="74888" cy="15283"/>
            </a:xfrm>
            <a:custGeom>
              <a:rect b="b" l="l" r="r" t="t"/>
              <a:pathLst>
                <a:path extrusionOk="0" h="15283" w="74888">
                  <a:moveTo>
                    <a:pt x="0" y="306"/>
                  </a:moveTo>
                  <a:cubicBezTo>
                    <a:pt x="0" y="306"/>
                    <a:pt x="37444" y="-3439"/>
                    <a:pt x="74889" y="15283"/>
                  </a:cubicBez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419" name="Google Shape;3419;p12"/>
          <p:cNvSpPr/>
          <p:nvPr/>
        </p:nvSpPr>
        <p:spPr>
          <a:xfrm>
            <a:off x="7271922" y="5251299"/>
            <a:ext cx="237331" cy="237332"/>
          </a:xfrm>
          <a:custGeom>
            <a:rect b="b" l="l" r="r" t="t"/>
            <a:pathLst>
              <a:path extrusionOk="0" h="151650" w="151649">
                <a:moveTo>
                  <a:pt x="76761" y="0"/>
                </a:moveTo>
                <a:lnTo>
                  <a:pt x="97356" y="56167"/>
                </a:lnTo>
                <a:lnTo>
                  <a:pt x="151650" y="76761"/>
                </a:lnTo>
                <a:lnTo>
                  <a:pt x="97356" y="97356"/>
                </a:lnTo>
                <a:lnTo>
                  <a:pt x="76761" y="151650"/>
                </a:lnTo>
                <a:lnTo>
                  <a:pt x="56167" y="97356"/>
                </a:lnTo>
                <a:lnTo>
                  <a:pt x="0" y="76761"/>
                </a:lnTo>
                <a:lnTo>
                  <a:pt x="56167" y="56167"/>
                </a:lnTo>
                <a:close/>
              </a:path>
            </a:pathLst>
          </a:custGeom>
          <a:solidFill>
            <a:srgbClr val="FFFF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0" name="Google Shape;3420;p12"/>
          <p:cNvSpPr/>
          <p:nvPr/>
        </p:nvSpPr>
        <p:spPr>
          <a:xfrm>
            <a:off x="6644463" y="5632794"/>
            <a:ext cx="237331" cy="237332"/>
          </a:xfrm>
          <a:custGeom>
            <a:rect b="b" l="l" r="r" t="t"/>
            <a:pathLst>
              <a:path extrusionOk="0" h="151650" w="151649">
                <a:moveTo>
                  <a:pt x="76761" y="0"/>
                </a:moveTo>
                <a:lnTo>
                  <a:pt x="97356" y="56167"/>
                </a:lnTo>
                <a:lnTo>
                  <a:pt x="151650" y="76761"/>
                </a:lnTo>
                <a:lnTo>
                  <a:pt x="97356" y="97356"/>
                </a:lnTo>
                <a:lnTo>
                  <a:pt x="76761" y="151650"/>
                </a:lnTo>
                <a:lnTo>
                  <a:pt x="56167" y="97356"/>
                </a:lnTo>
                <a:lnTo>
                  <a:pt x="0" y="76761"/>
                </a:lnTo>
                <a:lnTo>
                  <a:pt x="56167" y="56167"/>
                </a:lnTo>
                <a:close/>
              </a:path>
            </a:pathLst>
          </a:custGeom>
          <a:solidFill>
            <a:srgbClr val="FFFF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421" name="Google Shape;3421;p12"/>
          <p:cNvGrpSpPr/>
          <p:nvPr/>
        </p:nvGrpSpPr>
        <p:grpSpPr>
          <a:xfrm flipH="1">
            <a:off x="8151864" y="4076916"/>
            <a:ext cx="1087362" cy="1462197"/>
            <a:chOff x="3808245" y="4904805"/>
            <a:chExt cx="695022" cy="934610"/>
          </a:xfrm>
        </p:grpSpPr>
        <p:grpSp>
          <p:nvGrpSpPr>
            <p:cNvPr id="3422" name="Google Shape;3422;p12"/>
            <p:cNvGrpSpPr/>
            <p:nvPr/>
          </p:nvGrpSpPr>
          <p:grpSpPr>
            <a:xfrm>
              <a:off x="4177213" y="5145436"/>
              <a:ext cx="312192" cy="244800"/>
              <a:chOff x="5545605" y="2504907"/>
              <a:chExt cx="312192" cy="244800"/>
            </a:xfrm>
          </p:grpSpPr>
          <p:sp>
            <p:nvSpPr>
              <p:cNvPr id="3423" name="Google Shape;3423;p1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24" name="Google Shape;3424;p1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25" name="Google Shape;3425;p1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26" name="Google Shape;3426;p1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27" name="Google Shape;3427;p1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28" name="Google Shape;3428;p1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29" name="Google Shape;3429;p12"/>
            <p:cNvGrpSpPr/>
            <p:nvPr/>
          </p:nvGrpSpPr>
          <p:grpSpPr>
            <a:xfrm>
              <a:off x="4165984" y="5071643"/>
              <a:ext cx="312192" cy="244800"/>
              <a:chOff x="5545605" y="2504907"/>
              <a:chExt cx="312192" cy="244800"/>
            </a:xfrm>
          </p:grpSpPr>
          <p:sp>
            <p:nvSpPr>
              <p:cNvPr id="3430" name="Google Shape;3430;p1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31" name="Google Shape;3431;p1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32" name="Google Shape;3432;p1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33" name="Google Shape;3433;p1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34" name="Google Shape;3434;p1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35" name="Google Shape;3435;p1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36" name="Google Shape;3436;p12"/>
            <p:cNvGrpSpPr/>
            <p:nvPr/>
          </p:nvGrpSpPr>
          <p:grpSpPr>
            <a:xfrm>
              <a:off x="4169193" y="4978599"/>
              <a:ext cx="312192" cy="244800"/>
              <a:chOff x="5545605" y="2504907"/>
              <a:chExt cx="312192" cy="244800"/>
            </a:xfrm>
          </p:grpSpPr>
          <p:sp>
            <p:nvSpPr>
              <p:cNvPr id="3437" name="Google Shape;3437;p1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38" name="Google Shape;3438;p1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39" name="Google Shape;3439;p1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40" name="Google Shape;3440;p1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41" name="Google Shape;3441;p1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42" name="Google Shape;3442;p1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43" name="Google Shape;3443;p12"/>
            <p:cNvGrpSpPr/>
            <p:nvPr/>
          </p:nvGrpSpPr>
          <p:grpSpPr>
            <a:xfrm>
              <a:off x="4172401" y="4904805"/>
              <a:ext cx="312192" cy="244800"/>
              <a:chOff x="5545605" y="2504907"/>
              <a:chExt cx="312192" cy="244800"/>
            </a:xfrm>
          </p:grpSpPr>
          <p:sp>
            <p:nvSpPr>
              <p:cNvPr id="3444" name="Google Shape;3444;p1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45" name="Google Shape;3445;p1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46" name="Google Shape;3446;p1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47" name="Google Shape;3447;p1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48" name="Google Shape;3448;p1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49" name="Google Shape;3449;p1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50" name="Google Shape;3450;p12"/>
            <p:cNvGrpSpPr/>
            <p:nvPr/>
          </p:nvGrpSpPr>
          <p:grpSpPr>
            <a:xfrm>
              <a:off x="3819474" y="5321899"/>
              <a:ext cx="312192" cy="244800"/>
              <a:chOff x="5545605" y="2504907"/>
              <a:chExt cx="312192" cy="244800"/>
            </a:xfrm>
          </p:grpSpPr>
          <p:sp>
            <p:nvSpPr>
              <p:cNvPr id="3451" name="Google Shape;3451;p1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52" name="Google Shape;3452;p1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53" name="Google Shape;3453;p1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54" name="Google Shape;3454;p1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55" name="Google Shape;3455;p1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56" name="Google Shape;3456;p1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57" name="Google Shape;3457;p12"/>
            <p:cNvGrpSpPr/>
            <p:nvPr/>
          </p:nvGrpSpPr>
          <p:grpSpPr>
            <a:xfrm>
              <a:off x="3808245" y="5248106"/>
              <a:ext cx="312192" cy="244800"/>
              <a:chOff x="5545605" y="2504907"/>
              <a:chExt cx="312192" cy="244800"/>
            </a:xfrm>
          </p:grpSpPr>
          <p:sp>
            <p:nvSpPr>
              <p:cNvPr id="3458" name="Google Shape;3458;p1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59" name="Google Shape;3459;p1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60" name="Google Shape;3460;p1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61" name="Google Shape;3461;p1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62" name="Google Shape;3462;p1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63" name="Google Shape;3463;p1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64" name="Google Shape;3464;p12"/>
            <p:cNvGrpSpPr/>
            <p:nvPr/>
          </p:nvGrpSpPr>
          <p:grpSpPr>
            <a:xfrm>
              <a:off x="3811454" y="5155062"/>
              <a:ext cx="312192" cy="244800"/>
              <a:chOff x="5545605" y="2504907"/>
              <a:chExt cx="312192" cy="244800"/>
            </a:xfrm>
          </p:grpSpPr>
          <p:sp>
            <p:nvSpPr>
              <p:cNvPr id="3465" name="Google Shape;3465;p1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66" name="Google Shape;3466;p1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67" name="Google Shape;3467;p1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68" name="Google Shape;3468;p1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69" name="Google Shape;3469;p1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70" name="Google Shape;3470;p1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71" name="Google Shape;3471;p12"/>
            <p:cNvGrpSpPr/>
            <p:nvPr/>
          </p:nvGrpSpPr>
          <p:grpSpPr>
            <a:xfrm>
              <a:off x="3814662" y="5081268"/>
              <a:ext cx="312192" cy="244800"/>
              <a:chOff x="5545605" y="2504907"/>
              <a:chExt cx="312192" cy="244800"/>
            </a:xfrm>
          </p:grpSpPr>
          <p:sp>
            <p:nvSpPr>
              <p:cNvPr id="3472" name="Google Shape;3472;p1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73" name="Google Shape;3473;p1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74" name="Google Shape;3474;p1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75" name="Google Shape;3475;p1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76" name="Google Shape;3476;p1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77" name="Google Shape;3477;p1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78" name="Google Shape;3478;p12"/>
            <p:cNvGrpSpPr/>
            <p:nvPr/>
          </p:nvGrpSpPr>
          <p:grpSpPr>
            <a:xfrm>
              <a:off x="4159567" y="5594615"/>
              <a:ext cx="312192" cy="244800"/>
              <a:chOff x="5545605" y="2504907"/>
              <a:chExt cx="312192" cy="244800"/>
            </a:xfrm>
          </p:grpSpPr>
          <p:sp>
            <p:nvSpPr>
              <p:cNvPr id="3479" name="Google Shape;3479;p1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80" name="Google Shape;3480;p1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81" name="Google Shape;3481;p1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82" name="Google Shape;3482;p1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83" name="Google Shape;3483;p1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84" name="Google Shape;3484;p1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85" name="Google Shape;3485;p12"/>
            <p:cNvGrpSpPr/>
            <p:nvPr/>
          </p:nvGrpSpPr>
          <p:grpSpPr>
            <a:xfrm>
              <a:off x="4148338" y="5520822"/>
              <a:ext cx="312192" cy="244800"/>
              <a:chOff x="5545605" y="2504907"/>
              <a:chExt cx="312192" cy="244800"/>
            </a:xfrm>
          </p:grpSpPr>
          <p:sp>
            <p:nvSpPr>
              <p:cNvPr id="3486" name="Google Shape;3486;p1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87" name="Google Shape;3487;p1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88" name="Google Shape;3488;p1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89" name="Google Shape;3489;p1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90" name="Google Shape;3490;p1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91" name="Google Shape;3491;p1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92" name="Google Shape;3492;p12"/>
            <p:cNvGrpSpPr/>
            <p:nvPr/>
          </p:nvGrpSpPr>
          <p:grpSpPr>
            <a:xfrm>
              <a:off x="4151547" y="5427778"/>
              <a:ext cx="312192" cy="244800"/>
              <a:chOff x="5545605" y="2504907"/>
              <a:chExt cx="312192" cy="244800"/>
            </a:xfrm>
          </p:grpSpPr>
          <p:sp>
            <p:nvSpPr>
              <p:cNvPr id="3493" name="Google Shape;3493;p1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94" name="Google Shape;3494;p1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95" name="Google Shape;3495;p1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96" name="Google Shape;3496;p1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97" name="Google Shape;3497;p1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98" name="Google Shape;3498;p1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499" name="Google Shape;3499;p12"/>
            <p:cNvSpPr/>
            <p:nvPr/>
          </p:nvSpPr>
          <p:spPr>
            <a:xfrm>
              <a:off x="4185595" y="5417313"/>
              <a:ext cx="112333" cy="112333"/>
            </a:xfrm>
            <a:custGeom>
              <a:rect b="b" l="l" r="r" t="t"/>
              <a:pathLst>
                <a:path extrusionOk="0" h="112333" w="112333">
                  <a:moveTo>
                    <a:pt x="56167" y="0"/>
                  </a:moveTo>
                  <a:lnTo>
                    <a:pt x="71144" y="41189"/>
                  </a:lnTo>
                  <a:lnTo>
                    <a:pt x="112333" y="56167"/>
                  </a:lnTo>
                  <a:lnTo>
                    <a:pt x="71144" y="71144"/>
                  </a:lnTo>
                  <a:lnTo>
                    <a:pt x="56167" y="112333"/>
                  </a:lnTo>
                  <a:lnTo>
                    <a:pt x="41189" y="71144"/>
                  </a:lnTo>
                  <a:lnTo>
                    <a:pt x="0" y="56167"/>
                  </a:lnTo>
                  <a:lnTo>
                    <a:pt x="41189" y="41189"/>
                  </a:ln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0" name="Google Shape;3500;p12"/>
            <p:cNvSpPr/>
            <p:nvPr/>
          </p:nvSpPr>
          <p:spPr>
            <a:xfrm>
              <a:off x="4390934" y="4992197"/>
              <a:ext cx="112333" cy="112333"/>
            </a:xfrm>
            <a:custGeom>
              <a:rect b="b" l="l" r="r" t="t"/>
              <a:pathLst>
                <a:path extrusionOk="0" h="112333" w="112333">
                  <a:moveTo>
                    <a:pt x="56167" y="0"/>
                  </a:moveTo>
                  <a:lnTo>
                    <a:pt x="71144" y="41189"/>
                  </a:lnTo>
                  <a:lnTo>
                    <a:pt x="112333" y="56167"/>
                  </a:lnTo>
                  <a:lnTo>
                    <a:pt x="71144" y="71144"/>
                  </a:lnTo>
                  <a:lnTo>
                    <a:pt x="56167" y="112333"/>
                  </a:lnTo>
                  <a:lnTo>
                    <a:pt x="41189" y="71144"/>
                  </a:lnTo>
                  <a:lnTo>
                    <a:pt x="0" y="56167"/>
                  </a:lnTo>
                  <a:lnTo>
                    <a:pt x="41189" y="41189"/>
                  </a:ln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1" name="Google Shape;3501;p12"/>
            <p:cNvSpPr/>
            <p:nvPr/>
          </p:nvSpPr>
          <p:spPr>
            <a:xfrm>
              <a:off x="3811814" y="5101283"/>
              <a:ext cx="112333" cy="112333"/>
            </a:xfrm>
            <a:custGeom>
              <a:rect b="b" l="l" r="r" t="t"/>
              <a:pathLst>
                <a:path extrusionOk="0" h="112333" w="112333">
                  <a:moveTo>
                    <a:pt x="56167" y="0"/>
                  </a:moveTo>
                  <a:lnTo>
                    <a:pt x="71144" y="41189"/>
                  </a:lnTo>
                  <a:lnTo>
                    <a:pt x="112333" y="56167"/>
                  </a:lnTo>
                  <a:lnTo>
                    <a:pt x="71144" y="71144"/>
                  </a:lnTo>
                  <a:lnTo>
                    <a:pt x="56167" y="112333"/>
                  </a:lnTo>
                  <a:lnTo>
                    <a:pt x="41189" y="71144"/>
                  </a:lnTo>
                  <a:lnTo>
                    <a:pt x="0" y="56167"/>
                  </a:lnTo>
                  <a:lnTo>
                    <a:pt x="41189" y="41189"/>
                  </a:ln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2" name="Google Shape;3502;p12"/>
            <p:cNvSpPr/>
            <p:nvPr/>
          </p:nvSpPr>
          <p:spPr>
            <a:xfrm>
              <a:off x="4351730" y="5716306"/>
              <a:ext cx="112333" cy="112333"/>
            </a:xfrm>
            <a:custGeom>
              <a:rect b="b" l="l" r="r" t="t"/>
              <a:pathLst>
                <a:path extrusionOk="0" h="112333" w="112333">
                  <a:moveTo>
                    <a:pt x="56167" y="0"/>
                  </a:moveTo>
                  <a:lnTo>
                    <a:pt x="71144" y="41189"/>
                  </a:lnTo>
                  <a:lnTo>
                    <a:pt x="112333" y="56167"/>
                  </a:lnTo>
                  <a:lnTo>
                    <a:pt x="71144" y="71144"/>
                  </a:lnTo>
                  <a:lnTo>
                    <a:pt x="56167" y="112333"/>
                  </a:lnTo>
                  <a:lnTo>
                    <a:pt x="41189" y="71144"/>
                  </a:lnTo>
                  <a:lnTo>
                    <a:pt x="0" y="56167"/>
                  </a:lnTo>
                  <a:lnTo>
                    <a:pt x="41189" y="41189"/>
                  </a:ln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03" name="Google Shape;3503;p12"/>
          <p:cNvGrpSpPr/>
          <p:nvPr/>
        </p:nvGrpSpPr>
        <p:grpSpPr>
          <a:xfrm>
            <a:off x="7277886" y="3952653"/>
            <a:ext cx="488424" cy="382990"/>
            <a:chOff x="5545605" y="2504907"/>
            <a:chExt cx="312192" cy="244800"/>
          </a:xfrm>
        </p:grpSpPr>
        <p:sp>
          <p:nvSpPr>
            <p:cNvPr id="3504" name="Google Shape;3504;p1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5" name="Google Shape;3505;p1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6" name="Google Shape;3506;p1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7" name="Google Shape;3507;p1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8" name="Google Shape;3508;p1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9" name="Google Shape;3509;p1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10" name="Google Shape;3510;p12"/>
          <p:cNvGrpSpPr/>
          <p:nvPr/>
        </p:nvGrpSpPr>
        <p:grpSpPr>
          <a:xfrm>
            <a:off x="7260318" y="3837202"/>
            <a:ext cx="488424" cy="382990"/>
            <a:chOff x="5545605" y="2504907"/>
            <a:chExt cx="312192" cy="244800"/>
          </a:xfrm>
        </p:grpSpPr>
        <p:sp>
          <p:nvSpPr>
            <p:cNvPr id="3511" name="Google Shape;3511;p1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2" name="Google Shape;3512;p1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3" name="Google Shape;3513;p1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4" name="Google Shape;3514;p1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5" name="Google Shape;3515;p1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6" name="Google Shape;3516;p1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17" name="Google Shape;3517;p12"/>
          <p:cNvGrpSpPr/>
          <p:nvPr/>
        </p:nvGrpSpPr>
        <p:grpSpPr>
          <a:xfrm>
            <a:off x="7265338" y="3691632"/>
            <a:ext cx="488424" cy="382990"/>
            <a:chOff x="5545605" y="2504907"/>
            <a:chExt cx="312192" cy="244800"/>
          </a:xfrm>
        </p:grpSpPr>
        <p:sp>
          <p:nvSpPr>
            <p:cNvPr id="3518" name="Google Shape;3518;p1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9" name="Google Shape;3519;p1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0" name="Google Shape;3520;p1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1" name="Google Shape;3521;p1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2" name="Google Shape;3522;p1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3" name="Google Shape;3523;p1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24" name="Google Shape;3524;p12"/>
          <p:cNvGrpSpPr/>
          <p:nvPr/>
        </p:nvGrpSpPr>
        <p:grpSpPr>
          <a:xfrm>
            <a:off x="7270357" y="3576179"/>
            <a:ext cx="488424" cy="382990"/>
            <a:chOff x="5545605" y="2504907"/>
            <a:chExt cx="312192" cy="244800"/>
          </a:xfrm>
        </p:grpSpPr>
        <p:sp>
          <p:nvSpPr>
            <p:cNvPr id="3525" name="Google Shape;3525;p1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6" name="Google Shape;3526;p1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7" name="Google Shape;3527;p1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8" name="Google Shape;3528;p1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9" name="Google Shape;3529;p1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0" name="Google Shape;3530;p1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31" name="Google Shape;3531;p12"/>
          <p:cNvGrpSpPr/>
          <p:nvPr/>
        </p:nvGrpSpPr>
        <p:grpSpPr>
          <a:xfrm>
            <a:off x="6718193" y="4228734"/>
            <a:ext cx="488424" cy="382990"/>
            <a:chOff x="5545605" y="2504907"/>
            <a:chExt cx="312192" cy="244800"/>
          </a:xfrm>
        </p:grpSpPr>
        <p:sp>
          <p:nvSpPr>
            <p:cNvPr id="3532" name="Google Shape;3532;p1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3" name="Google Shape;3533;p1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4" name="Google Shape;3534;p1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5" name="Google Shape;3535;p1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6" name="Google Shape;3536;p1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7" name="Google Shape;3537;p1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38" name="Google Shape;3538;p12"/>
          <p:cNvGrpSpPr/>
          <p:nvPr/>
        </p:nvGrpSpPr>
        <p:grpSpPr>
          <a:xfrm>
            <a:off x="6700625" y="4113283"/>
            <a:ext cx="488424" cy="382990"/>
            <a:chOff x="5545605" y="2504907"/>
            <a:chExt cx="312192" cy="244800"/>
          </a:xfrm>
        </p:grpSpPr>
        <p:sp>
          <p:nvSpPr>
            <p:cNvPr id="3539" name="Google Shape;3539;p1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0" name="Google Shape;3540;p1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1" name="Google Shape;3541;p1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2" name="Google Shape;3542;p1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3" name="Google Shape;3543;p1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4" name="Google Shape;3544;p1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45" name="Google Shape;3545;p12"/>
          <p:cNvGrpSpPr/>
          <p:nvPr/>
        </p:nvGrpSpPr>
        <p:grpSpPr>
          <a:xfrm>
            <a:off x="6705646" y="3967713"/>
            <a:ext cx="488424" cy="382990"/>
            <a:chOff x="5545605" y="2504907"/>
            <a:chExt cx="312192" cy="244800"/>
          </a:xfrm>
        </p:grpSpPr>
        <p:sp>
          <p:nvSpPr>
            <p:cNvPr id="3546" name="Google Shape;3546;p1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7" name="Google Shape;3547;p1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8" name="Google Shape;3548;p1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9" name="Google Shape;3549;p1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0" name="Google Shape;3550;p1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1" name="Google Shape;3551;p1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52" name="Google Shape;3552;p12"/>
          <p:cNvGrpSpPr/>
          <p:nvPr/>
        </p:nvGrpSpPr>
        <p:grpSpPr>
          <a:xfrm>
            <a:off x="6710665" y="3852260"/>
            <a:ext cx="488424" cy="382990"/>
            <a:chOff x="5545605" y="2504907"/>
            <a:chExt cx="312192" cy="244800"/>
          </a:xfrm>
        </p:grpSpPr>
        <p:sp>
          <p:nvSpPr>
            <p:cNvPr id="3553" name="Google Shape;3553;p1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4" name="Google Shape;3554;p1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5" name="Google Shape;3555;p1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6" name="Google Shape;3556;p1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7" name="Google Shape;3557;p1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8" name="Google Shape;3558;p1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59" name="Google Shape;3559;p12"/>
          <p:cNvGrpSpPr/>
          <p:nvPr/>
        </p:nvGrpSpPr>
        <p:grpSpPr>
          <a:xfrm>
            <a:off x="7250278" y="4655406"/>
            <a:ext cx="488424" cy="382990"/>
            <a:chOff x="5545605" y="2504907"/>
            <a:chExt cx="312192" cy="244800"/>
          </a:xfrm>
        </p:grpSpPr>
        <p:sp>
          <p:nvSpPr>
            <p:cNvPr id="3560" name="Google Shape;3560;p1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1" name="Google Shape;3561;p1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2" name="Google Shape;3562;p1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3" name="Google Shape;3563;p1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4" name="Google Shape;3564;p1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5" name="Google Shape;3565;p1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66" name="Google Shape;3566;p12"/>
          <p:cNvGrpSpPr/>
          <p:nvPr/>
        </p:nvGrpSpPr>
        <p:grpSpPr>
          <a:xfrm>
            <a:off x="7232710" y="4539955"/>
            <a:ext cx="488424" cy="382990"/>
            <a:chOff x="5545605" y="2504907"/>
            <a:chExt cx="312192" cy="244800"/>
          </a:xfrm>
        </p:grpSpPr>
        <p:sp>
          <p:nvSpPr>
            <p:cNvPr id="3567" name="Google Shape;3567;p1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8" name="Google Shape;3568;p1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9" name="Google Shape;3569;p1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0" name="Google Shape;3570;p1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1" name="Google Shape;3571;p1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2" name="Google Shape;3572;p1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73" name="Google Shape;3573;p12"/>
          <p:cNvGrpSpPr/>
          <p:nvPr/>
        </p:nvGrpSpPr>
        <p:grpSpPr>
          <a:xfrm>
            <a:off x="7237731" y="4394385"/>
            <a:ext cx="488424" cy="382990"/>
            <a:chOff x="5545605" y="2504907"/>
            <a:chExt cx="312192" cy="244800"/>
          </a:xfrm>
        </p:grpSpPr>
        <p:sp>
          <p:nvSpPr>
            <p:cNvPr id="3574" name="Google Shape;3574;p1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5" name="Google Shape;3575;p1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6" name="Google Shape;3576;p1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7" name="Google Shape;3577;p1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8" name="Google Shape;3578;p1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9" name="Google Shape;3579;p1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80" name="Google Shape;3580;p12"/>
          <p:cNvSpPr/>
          <p:nvPr/>
        </p:nvSpPr>
        <p:spPr>
          <a:xfrm>
            <a:off x="7291153" y="4378081"/>
            <a:ext cx="175801" cy="175801"/>
          </a:xfrm>
          <a:custGeom>
            <a:rect b="b" l="l" r="r" t="t"/>
            <a:pathLst>
              <a:path extrusionOk="0" h="112333" w="112333">
                <a:moveTo>
                  <a:pt x="56167" y="0"/>
                </a:moveTo>
                <a:lnTo>
                  <a:pt x="71144" y="41189"/>
                </a:lnTo>
                <a:lnTo>
                  <a:pt x="112333" y="56167"/>
                </a:lnTo>
                <a:lnTo>
                  <a:pt x="71144" y="71144"/>
                </a:lnTo>
                <a:lnTo>
                  <a:pt x="56167" y="112333"/>
                </a:lnTo>
                <a:lnTo>
                  <a:pt x="41189" y="71144"/>
                </a:lnTo>
                <a:lnTo>
                  <a:pt x="0" y="56167"/>
                </a:lnTo>
                <a:lnTo>
                  <a:pt x="41189" y="41189"/>
                </a:lnTo>
                <a:close/>
              </a:path>
            </a:pathLst>
          </a:custGeom>
          <a:solidFill>
            <a:srgbClr val="FFFF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1" name="Google Shape;3581;p12"/>
          <p:cNvSpPr/>
          <p:nvPr/>
        </p:nvSpPr>
        <p:spPr>
          <a:xfrm>
            <a:off x="7612411" y="3712975"/>
            <a:ext cx="175801" cy="175801"/>
          </a:xfrm>
          <a:custGeom>
            <a:rect b="b" l="l" r="r" t="t"/>
            <a:pathLst>
              <a:path extrusionOk="0" h="112333" w="112333">
                <a:moveTo>
                  <a:pt x="56167" y="0"/>
                </a:moveTo>
                <a:lnTo>
                  <a:pt x="71144" y="41189"/>
                </a:lnTo>
                <a:lnTo>
                  <a:pt x="112333" y="56167"/>
                </a:lnTo>
                <a:lnTo>
                  <a:pt x="71144" y="71144"/>
                </a:lnTo>
                <a:lnTo>
                  <a:pt x="56167" y="112333"/>
                </a:lnTo>
                <a:lnTo>
                  <a:pt x="41189" y="71144"/>
                </a:lnTo>
                <a:lnTo>
                  <a:pt x="0" y="56167"/>
                </a:lnTo>
                <a:lnTo>
                  <a:pt x="41189" y="41189"/>
                </a:lnTo>
                <a:close/>
              </a:path>
            </a:pathLst>
          </a:custGeom>
          <a:solidFill>
            <a:srgbClr val="FFFF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2" name="Google Shape;3582;p12"/>
          <p:cNvSpPr/>
          <p:nvPr/>
        </p:nvSpPr>
        <p:spPr>
          <a:xfrm>
            <a:off x="6736062" y="3955844"/>
            <a:ext cx="175801" cy="175801"/>
          </a:xfrm>
          <a:custGeom>
            <a:rect b="b" l="l" r="r" t="t"/>
            <a:pathLst>
              <a:path extrusionOk="0" h="112333" w="112333">
                <a:moveTo>
                  <a:pt x="56167" y="0"/>
                </a:moveTo>
                <a:lnTo>
                  <a:pt x="71144" y="41189"/>
                </a:lnTo>
                <a:lnTo>
                  <a:pt x="112333" y="56167"/>
                </a:lnTo>
                <a:lnTo>
                  <a:pt x="71144" y="71144"/>
                </a:lnTo>
                <a:lnTo>
                  <a:pt x="56167" y="112333"/>
                </a:lnTo>
                <a:lnTo>
                  <a:pt x="41189" y="71144"/>
                </a:lnTo>
                <a:lnTo>
                  <a:pt x="0" y="56167"/>
                </a:lnTo>
                <a:lnTo>
                  <a:pt x="41189" y="41189"/>
                </a:lnTo>
                <a:close/>
              </a:path>
            </a:pathLst>
          </a:custGeom>
          <a:solidFill>
            <a:srgbClr val="FFFF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3" name="Google Shape;3583;p12"/>
          <p:cNvSpPr/>
          <p:nvPr/>
        </p:nvSpPr>
        <p:spPr>
          <a:xfrm>
            <a:off x="7551075" y="4845864"/>
            <a:ext cx="175801" cy="175801"/>
          </a:xfrm>
          <a:custGeom>
            <a:rect b="b" l="l" r="r" t="t"/>
            <a:pathLst>
              <a:path extrusionOk="0" h="112333" w="112333">
                <a:moveTo>
                  <a:pt x="56167" y="0"/>
                </a:moveTo>
                <a:lnTo>
                  <a:pt x="71144" y="41189"/>
                </a:lnTo>
                <a:lnTo>
                  <a:pt x="112333" y="56167"/>
                </a:lnTo>
                <a:lnTo>
                  <a:pt x="71144" y="71144"/>
                </a:lnTo>
                <a:lnTo>
                  <a:pt x="56167" y="112333"/>
                </a:lnTo>
                <a:lnTo>
                  <a:pt x="41189" y="71144"/>
                </a:lnTo>
                <a:lnTo>
                  <a:pt x="0" y="56167"/>
                </a:lnTo>
                <a:lnTo>
                  <a:pt x="41189" y="41189"/>
                </a:lnTo>
                <a:close/>
              </a:path>
            </a:pathLst>
          </a:custGeom>
          <a:solidFill>
            <a:srgbClr val="FFFF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Old Key" id="3584" name="Google Shape;3584;p12"/>
          <p:cNvSpPr/>
          <p:nvPr/>
        </p:nvSpPr>
        <p:spPr>
          <a:xfrm>
            <a:off x="494084" y="5210297"/>
            <a:ext cx="775335" cy="782068"/>
          </a:xfrm>
          <a:custGeom>
            <a:rect b="b" l="l" r="r" t="t"/>
            <a:pathLst>
              <a:path extrusionOk="0" h="782068" w="775335">
                <a:moveTo>
                  <a:pt x="775335" y="197233"/>
                </a:moveTo>
                <a:cubicBezTo>
                  <a:pt x="775335" y="184851"/>
                  <a:pt x="764858" y="174373"/>
                  <a:pt x="752475" y="174373"/>
                </a:cubicBezTo>
                <a:lnTo>
                  <a:pt x="727710" y="174373"/>
                </a:lnTo>
                <a:cubicBezTo>
                  <a:pt x="755333" y="132463"/>
                  <a:pt x="743903" y="76266"/>
                  <a:pt x="702945" y="48643"/>
                </a:cubicBezTo>
                <a:cubicBezTo>
                  <a:pt x="672465" y="28641"/>
                  <a:pt x="633413" y="28641"/>
                  <a:pt x="602933" y="48643"/>
                </a:cubicBezTo>
                <a:lnTo>
                  <a:pt x="602933" y="24831"/>
                </a:lnTo>
                <a:cubicBezTo>
                  <a:pt x="602933" y="12448"/>
                  <a:pt x="594360" y="1971"/>
                  <a:pt x="581978" y="66"/>
                </a:cubicBezTo>
                <a:cubicBezTo>
                  <a:pt x="568643" y="-887"/>
                  <a:pt x="557213" y="8638"/>
                  <a:pt x="556260" y="21021"/>
                </a:cubicBezTo>
                <a:cubicBezTo>
                  <a:pt x="556260" y="21973"/>
                  <a:pt x="556260" y="22926"/>
                  <a:pt x="556260" y="23878"/>
                </a:cubicBezTo>
                <a:lnTo>
                  <a:pt x="556260" y="47691"/>
                </a:lnTo>
                <a:cubicBezTo>
                  <a:pt x="554355" y="44833"/>
                  <a:pt x="552450" y="42928"/>
                  <a:pt x="549593" y="40071"/>
                </a:cubicBezTo>
                <a:cubicBezTo>
                  <a:pt x="514350" y="4828"/>
                  <a:pt x="457200" y="4828"/>
                  <a:pt x="421958" y="40071"/>
                </a:cubicBezTo>
                <a:cubicBezTo>
                  <a:pt x="386715" y="75313"/>
                  <a:pt x="386715" y="132463"/>
                  <a:pt x="421958" y="167706"/>
                </a:cubicBezTo>
                <a:cubicBezTo>
                  <a:pt x="423863" y="169611"/>
                  <a:pt x="426720" y="172468"/>
                  <a:pt x="429577" y="174373"/>
                </a:cubicBezTo>
                <a:lnTo>
                  <a:pt x="406718" y="174373"/>
                </a:lnTo>
                <a:cubicBezTo>
                  <a:pt x="394335" y="174373"/>
                  <a:pt x="383858" y="182946"/>
                  <a:pt x="381952" y="195328"/>
                </a:cubicBezTo>
                <a:cubicBezTo>
                  <a:pt x="381000" y="208663"/>
                  <a:pt x="390525" y="220093"/>
                  <a:pt x="402908" y="221046"/>
                </a:cubicBezTo>
                <a:cubicBezTo>
                  <a:pt x="403860" y="221046"/>
                  <a:pt x="404813" y="221046"/>
                  <a:pt x="405765" y="221046"/>
                </a:cubicBezTo>
                <a:lnTo>
                  <a:pt x="428625" y="221046"/>
                </a:lnTo>
                <a:cubicBezTo>
                  <a:pt x="417195" y="237238"/>
                  <a:pt x="412433" y="257241"/>
                  <a:pt x="413385" y="277243"/>
                </a:cubicBezTo>
                <a:cubicBezTo>
                  <a:pt x="413385" y="287721"/>
                  <a:pt x="409575" y="298198"/>
                  <a:pt x="401955" y="304866"/>
                </a:cubicBezTo>
                <a:lnTo>
                  <a:pt x="5715" y="703011"/>
                </a:lnTo>
                <a:cubicBezTo>
                  <a:pt x="-1905" y="710631"/>
                  <a:pt x="-1905" y="722061"/>
                  <a:pt x="5715" y="729681"/>
                </a:cubicBezTo>
                <a:lnTo>
                  <a:pt x="45720" y="769686"/>
                </a:lnTo>
                <a:cubicBezTo>
                  <a:pt x="53340" y="777306"/>
                  <a:pt x="64770" y="777306"/>
                  <a:pt x="72390" y="769686"/>
                </a:cubicBezTo>
                <a:lnTo>
                  <a:pt x="99060" y="743016"/>
                </a:lnTo>
                <a:lnTo>
                  <a:pt x="132398" y="776353"/>
                </a:lnTo>
                <a:cubicBezTo>
                  <a:pt x="140018" y="783973"/>
                  <a:pt x="151448" y="783973"/>
                  <a:pt x="159068" y="776353"/>
                </a:cubicBezTo>
                <a:lnTo>
                  <a:pt x="185738" y="749683"/>
                </a:lnTo>
                <a:cubicBezTo>
                  <a:pt x="193357" y="742063"/>
                  <a:pt x="193357" y="730633"/>
                  <a:pt x="185738" y="723013"/>
                </a:cubicBezTo>
                <a:lnTo>
                  <a:pt x="152400" y="689676"/>
                </a:lnTo>
                <a:lnTo>
                  <a:pt x="179070" y="663006"/>
                </a:lnTo>
                <a:lnTo>
                  <a:pt x="233363" y="717298"/>
                </a:lnTo>
                <a:cubicBezTo>
                  <a:pt x="240982" y="724918"/>
                  <a:pt x="252413" y="724918"/>
                  <a:pt x="260032" y="717298"/>
                </a:cubicBezTo>
                <a:lnTo>
                  <a:pt x="260032" y="717298"/>
                </a:lnTo>
                <a:lnTo>
                  <a:pt x="300038" y="677293"/>
                </a:lnTo>
                <a:cubicBezTo>
                  <a:pt x="307658" y="669673"/>
                  <a:pt x="307658" y="658243"/>
                  <a:pt x="300038" y="650623"/>
                </a:cubicBezTo>
                <a:lnTo>
                  <a:pt x="247650" y="595378"/>
                </a:lnTo>
                <a:lnTo>
                  <a:pt x="469583" y="373446"/>
                </a:lnTo>
                <a:cubicBezTo>
                  <a:pt x="477202" y="365826"/>
                  <a:pt x="487680" y="362016"/>
                  <a:pt x="498158" y="362016"/>
                </a:cubicBezTo>
                <a:cubicBezTo>
                  <a:pt x="500063" y="362016"/>
                  <a:pt x="501968" y="362016"/>
                  <a:pt x="503873" y="362016"/>
                </a:cubicBezTo>
                <a:cubicBezTo>
                  <a:pt x="521970" y="362016"/>
                  <a:pt x="539115" y="356301"/>
                  <a:pt x="554355" y="346776"/>
                </a:cubicBezTo>
                <a:lnTo>
                  <a:pt x="554355" y="371541"/>
                </a:lnTo>
                <a:cubicBezTo>
                  <a:pt x="554355" y="383923"/>
                  <a:pt x="562928" y="394401"/>
                  <a:pt x="575310" y="396306"/>
                </a:cubicBezTo>
                <a:cubicBezTo>
                  <a:pt x="588645" y="397258"/>
                  <a:pt x="600075" y="387733"/>
                  <a:pt x="601028" y="375351"/>
                </a:cubicBezTo>
                <a:cubicBezTo>
                  <a:pt x="601028" y="374398"/>
                  <a:pt x="601028" y="373446"/>
                  <a:pt x="601028" y="372493"/>
                </a:cubicBezTo>
                <a:lnTo>
                  <a:pt x="601028" y="348681"/>
                </a:lnTo>
                <a:cubicBezTo>
                  <a:pt x="602933" y="351538"/>
                  <a:pt x="604838" y="353443"/>
                  <a:pt x="607695" y="356301"/>
                </a:cubicBezTo>
                <a:cubicBezTo>
                  <a:pt x="642938" y="391543"/>
                  <a:pt x="700088" y="391543"/>
                  <a:pt x="735330" y="356301"/>
                </a:cubicBezTo>
                <a:cubicBezTo>
                  <a:pt x="770573" y="321058"/>
                  <a:pt x="770573" y="263908"/>
                  <a:pt x="735330" y="228666"/>
                </a:cubicBezTo>
                <a:lnTo>
                  <a:pt x="735330" y="228666"/>
                </a:lnTo>
                <a:cubicBezTo>
                  <a:pt x="733425" y="226761"/>
                  <a:pt x="730568" y="223903"/>
                  <a:pt x="727710" y="221998"/>
                </a:cubicBezTo>
                <a:lnTo>
                  <a:pt x="751523" y="221998"/>
                </a:lnTo>
                <a:cubicBezTo>
                  <a:pt x="764858" y="221998"/>
                  <a:pt x="775335" y="211521"/>
                  <a:pt x="775335" y="198186"/>
                </a:cubicBezTo>
                <a:lnTo>
                  <a:pt x="775335" y="197233"/>
                </a:lnTo>
                <a:close/>
                <a:moveTo>
                  <a:pt x="621983" y="93411"/>
                </a:moveTo>
                <a:cubicBezTo>
                  <a:pt x="639128" y="76266"/>
                  <a:pt x="665798" y="76266"/>
                  <a:pt x="682943" y="93411"/>
                </a:cubicBezTo>
                <a:cubicBezTo>
                  <a:pt x="700088" y="110556"/>
                  <a:pt x="700088" y="137226"/>
                  <a:pt x="682943" y="154371"/>
                </a:cubicBezTo>
                <a:cubicBezTo>
                  <a:pt x="665798" y="171516"/>
                  <a:pt x="639128" y="171516"/>
                  <a:pt x="621983" y="154371"/>
                </a:cubicBezTo>
                <a:cubicBezTo>
                  <a:pt x="614363" y="146751"/>
                  <a:pt x="609600" y="135321"/>
                  <a:pt x="609600" y="123891"/>
                </a:cubicBezTo>
                <a:cubicBezTo>
                  <a:pt x="609600" y="112461"/>
                  <a:pt x="613410" y="101983"/>
                  <a:pt x="621983" y="93411"/>
                </a:cubicBezTo>
                <a:close/>
                <a:moveTo>
                  <a:pt x="453390" y="73408"/>
                </a:moveTo>
                <a:cubicBezTo>
                  <a:pt x="470535" y="56263"/>
                  <a:pt x="497205" y="56263"/>
                  <a:pt x="514350" y="73408"/>
                </a:cubicBezTo>
                <a:cubicBezTo>
                  <a:pt x="531495" y="90553"/>
                  <a:pt x="531495" y="117223"/>
                  <a:pt x="514350" y="134368"/>
                </a:cubicBezTo>
                <a:cubicBezTo>
                  <a:pt x="497205" y="151513"/>
                  <a:pt x="470535" y="151513"/>
                  <a:pt x="453390" y="134368"/>
                </a:cubicBezTo>
                <a:cubicBezTo>
                  <a:pt x="445770" y="126748"/>
                  <a:pt x="441008" y="115318"/>
                  <a:pt x="441008" y="103888"/>
                </a:cubicBezTo>
                <a:cubicBezTo>
                  <a:pt x="441008" y="92458"/>
                  <a:pt x="445770" y="81981"/>
                  <a:pt x="453390" y="73408"/>
                </a:cubicBezTo>
                <a:close/>
                <a:moveTo>
                  <a:pt x="534353" y="302961"/>
                </a:moveTo>
                <a:cubicBezTo>
                  <a:pt x="517208" y="320106"/>
                  <a:pt x="490538" y="320106"/>
                  <a:pt x="473393" y="302961"/>
                </a:cubicBezTo>
                <a:cubicBezTo>
                  <a:pt x="456248" y="285816"/>
                  <a:pt x="456248" y="259146"/>
                  <a:pt x="473393" y="242001"/>
                </a:cubicBezTo>
                <a:cubicBezTo>
                  <a:pt x="490538" y="224856"/>
                  <a:pt x="517208" y="224856"/>
                  <a:pt x="534353" y="242001"/>
                </a:cubicBezTo>
                <a:cubicBezTo>
                  <a:pt x="541973" y="249621"/>
                  <a:pt x="546735" y="261051"/>
                  <a:pt x="546735" y="272481"/>
                </a:cubicBezTo>
                <a:cubicBezTo>
                  <a:pt x="546735" y="283911"/>
                  <a:pt x="541973" y="294388"/>
                  <a:pt x="534353" y="302961"/>
                </a:cubicBezTo>
                <a:close/>
                <a:moveTo>
                  <a:pt x="702945" y="322963"/>
                </a:moveTo>
                <a:cubicBezTo>
                  <a:pt x="685800" y="340108"/>
                  <a:pt x="659130" y="340108"/>
                  <a:pt x="641985" y="322963"/>
                </a:cubicBezTo>
                <a:cubicBezTo>
                  <a:pt x="624840" y="305818"/>
                  <a:pt x="624840" y="279148"/>
                  <a:pt x="641985" y="262003"/>
                </a:cubicBezTo>
                <a:cubicBezTo>
                  <a:pt x="659130" y="244858"/>
                  <a:pt x="685800" y="244858"/>
                  <a:pt x="702945" y="262003"/>
                </a:cubicBezTo>
                <a:cubicBezTo>
                  <a:pt x="710565" y="269623"/>
                  <a:pt x="715328" y="281053"/>
                  <a:pt x="715328" y="292483"/>
                </a:cubicBezTo>
                <a:cubicBezTo>
                  <a:pt x="715328" y="303913"/>
                  <a:pt x="710565" y="314391"/>
                  <a:pt x="702945" y="32296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585" name="Google Shape;3585;p12"/>
          <p:cNvGrpSpPr/>
          <p:nvPr/>
        </p:nvGrpSpPr>
        <p:grpSpPr>
          <a:xfrm>
            <a:off x="6116639" y="4756096"/>
            <a:ext cx="794628" cy="692159"/>
            <a:chOff x="6980505" y="2818400"/>
            <a:chExt cx="411320" cy="358279"/>
          </a:xfrm>
        </p:grpSpPr>
        <p:sp>
          <p:nvSpPr>
            <p:cNvPr id="3586" name="Google Shape;3586;p12"/>
            <p:cNvSpPr/>
            <p:nvPr/>
          </p:nvSpPr>
          <p:spPr>
            <a:xfrm>
              <a:off x="6980505" y="2889544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2"/>
                    <a:pt x="46027" y="260582"/>
                    <a:pt x="10455" y="185693"/>
                  </a:cubicBezTo>
                  <a:cubicBezTo>
                    <a:pt x="-25117" y="110804"/>
                    <a:pt x="32921" y="30298"/>
                    <a:pt x="141510" y="5959"/>
                  </a:cubicBezTo>
                  <a:cubicBezTo>
                    <a:pt x="248227" y="-16507"/>
                    <a:pt x="364305" y="26554"/>
                    <a:pt x="399877" y="101443"/>
                  </a:cubicBezTo>
                  <a:cubicBezTo>
                    <a:pt x="433577" y="176332"/>
                    <a:pt x="375538" y="256837"/>
                    <a:pt x="268821" y="281176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7" name="Google Shape;3587;p12"/>
            <p:cNvSpPr/>
            <p:nvPr/>
          </p:nvSpPr>
          <p:spPr>
            <a:xfrm>
              <a:off x="6981598" y="2949798"/>
              <a:ext cx="410016" cy="205944"/>
            </a:xfrm>
            <a:custGeom>
              <a:rect b="b" l="l" r="r" t="t"/>
              <a:pathLst>
                <a:path extrusionOk="0" h="205944" w="410016">
                  <a:moveTo>
                    <a:pt x="0" y="89867"/>
                  </a:moveTo>
                  <a:lnTo>
                    <a:pt x="1872" y="0"/>
                  </a:lnTo>
                  <a:lnTo>
                    <a:pt x="410017" y="13106"/>
                  </a:lnTo>
                  <a:lnTo>
                    <a:pt x="406272" y="101100"/>
                  </a:lnTo>
                  <a:lnTo>
                    <a:pt x="202200" y="205944"/>
                  </a:ln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8" name="Google Shape;3588;p12"/>
            <p:cNvSpPr/>
            <p:nvPr/>
          </p:nvSpPr>
          <p:spPr>
            <a:xfrm>
              <a:off x="6982377" y="2818400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3"/>
                    <a:pt x="46027" y="260582"/>
                    <a:pt x="10455" y="185693"/>
                  </a:cubicBezTo>
                  <a:cubicBezTo>
                    <a:pt x="-25118" y="110804"/>
                    <a:pt x="32921" y="30298"/>
                    <a:pt x="141510" y="5959"/>
                  </a:cubicBezTo>
                  <a:cubicBezTo>
                    <a:pt x="248227" y="-16507"/>
                    <a:pt x="364304" y="26554"/>
                    <a:pt x="399877" y="101443"/>
                  </a:cubicBezTo>
                  <a:cubicBezTo>
                    <a:pt x="433577" y="178204"/>
                    <a:pt x="375538" y="258709"/>
                    <a:pt x="268821" y="281176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9" name="Google Shape;3589;p12"/>
            <p:cNvSpPr/>
            <p:nvPr/>
          </p:nvSpPr>
          <p:spPr>
            <a:xfrm>
              <a:off x="7035528" y="2855985"/>
              <a:ext cx="298414" cy="200730"/>
            </a:xfrm>
            <a:custGeom>
              <a:rect b="b" l="l" r="r" t="t"/>
              <a:pathLst>
                <a:path extrusionOk="0" h="200730" w="298414">
                  <a:moveTo>
                    <a:pt x="112699" y="2073"/>
                  </a:moveTo>
                  <a:cubicBezTo>
                    <a:pt x="32193" y="13307"/>
                    <a:pt x="-14612" y="65729"/>
                    <a:pt x="4110" y="120023"/>
                  </a:cubicBezTo>
                  <a:cubicBezTo>
                    <a:pt x="24704" y="174318"/>
                    <a:pt x="107082" y="209890"/>
                    <a:pt x="185715" y="198657"/>
                  </a:cubicBezTo>
                  <a:cubicBezTo>
                    <a:pt x="266221" y="187423"/>
                    <a:pt x="313026" y="135001"/>
                    <a:pt x="294304" y="80707"/>
                  </a:cubicBezTo>
                  <a:cubicBezTo>
                    <a:pt x="273710" y="26412"/>
                    <a:pt x="191332" y="-9160"/>
                    <a:pt x="112699" y="2073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0" name="Google Shape;3590;p12"/>
            <p:cNvSpPr/>
            <p:nvPr/>
          </p:nvSpPr>
          <p:spPr>
            <a:xfrm>
              <a:off x="7063976" y="2871164"/>
              <a:ext cx="297220" cy="195410"/>
            </a:xfrm>
            <a:custGeom>
              <a:rect b="b" l="l" r="r" t="t"/>
              <a:pathLst>
                <a:path extrusionOk="0" h="195410" w="297220">
                  <a:moveTo>
                    <a:pt x="0" y="170372"/>
                  </a:moveTo>
                  <a:lnTo>
                    <a:pt x="241517" y="0"/>
                  </a:lnTo>
                  <a:cubicBezTo>
                    <a:pt x="241517" y="0"/>
                    <a:pt x="357594" y="97355"/>
                    <a:pt x="254622" y="164756"/>
                  </a:cubicBezTo>
                  <a:cubicBezTo>
                    <a:pt x="151650" y="230283"/>
                    <a:pt x="0" y="170372"/>
                    <a:pt x="0" y="170372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1" name="Google Shape;3591;p12"/>
            <p:cNvSpPr/>
            <p:nvPr/>
          </p:nvSpPr>
          <p:spPr>
            <a:xfrm>
              <a:off x="7122015" y="3077109"/>
              <a:ext cx="24338" cy="5616"/>
            </a:xfrm>
            <a:custGeom>
              <a:rect b="b" l="l" r="r" t="t"/>
              <a:pathLst>
                <a:path extrusionOk="0" h="5616" w="24338">
                  <a:moveTo>
                    <a:pt x="0" y="0"/>
                  </a:moveTo>
                  <a:lnTo>
                    <a:pt x="24339" y="5617"/>
                  </a:ln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2" name="Google Shape;3592;p12"/>
            <p:cNvSpPr/>
            <p:nvPr/>
          </p:nvSpPr>
          <p:spPr>
            <a:xfrm>
              <a:off x="7185671" y="2837159"/>
              <a:ext cx="74888" cy="15283"/>
            </a:xfrm>
            <a:custGeom>
              <a:rect b="b" l="l" r="r" t="t"/>
              <a:pathLst>
                <a:path extrusionOk="0" h="15283" w="74888">
                  <a:moveTo>
                    <a:pt x="0" y="306"/>
                  </a:moveTo>
                  <a:cubicBezTo>
                    <a:pt x="0" y="306"/>
                    <a:pt x="37444" y="-3439"/>
                    <a:pt x="74889" y="15283"/>
                  </a:cubicBez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93" name="Google Shape;3593;p12"/>
          <p:cNvGrpSpPr/>
          <p:nvPr/>
        </p:nvGrpSpPr>
        <p:grpSpPr>
          <a:xfrm>
            <a:off x="6099069" y="4535230"/>
            <a:ext cx="794628" cy="692159"/>
            <a:chOff x="6980505" y="2818400"/>
            <a:chExt cx="411320" cy="358279"/>
          </a:xfrm>
        </p:grpSpPr>
        <p:sp>
          <p:nvSpPr>
            <p:cNvPr id="3594" name="Google Shape;3594;p12"/>
            <p:cNvSpPr/>
            <p:nvPr/>
          </p:nvSpPr>
          <p:spPr>
            <a:xfrm>
              <a:off x="6980505" y="2889544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2"/>
                    <a:pt x="46027" y="260582"/>
                    <a:pt x="10455" y="185693"/>
                  </a:cubicBezTo>
                  <a:cubicBezTo>
                    <a:pt x="-25117" y="110804"/>
                    <a:pt x="32921" y="30298"/>
                    <a:pt x="141510" y="5959"/>
                  </a:cubicBezTo>
                  <a:cubicBezTo>
                    <a:pt x="248227" y="-16507"/>
                    <a:pt x="364305" y="26554"/>
                    <a:pt x="399877" y="101443"/>
                  </a:cubicBezTo>
                  <a:cubicBezTo>
                    <a:pt x="433577" y="176332"/>
                    <a:pt x="375538" y="256837"/>
                    <a:pt x="268821" y="281176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5" name="Google Shape;3595;p12"/>
            <p:cNvSpPr/>
            <p:nvPr/>
          </p:nvSpPr>
          <p:spPr>
            <a:xfrm>
              <a:off x="6981598" y="2949798"/>
              <a:ext cx="410016" cy="205944"/>
            </a:xfrm>
            <a:custGeom>
              <a:rect b="b" l="l" r="r" t="t"/>
              <a:pathLst>
                <a:path extrusionOk="0" h="205944" w="410016">
                  <a:moveTo>
                    <a:pt x="0" y="89867"/>
                  </a:moveTo>
                  <a:lnTo>
                    <a:pt x="1872" y="0"/>
                  </a:lnTo>
                  <a:lnTo>
                    <a:pt x="410017" y="13106"/>
                  </a:lnTo>
                  <a:lnTo>
                    <a:pt x="406272" y="101100"/>
                  </a:lnTo>
                  <a:lnTo>
                    <a:pt x="202200" y="205944"/>
                  </a:ln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6" name="Google Shape;3596;p12"/>
            <p:cNvSpPr/>
            <p:nvPr/>
          </p:nvSpPr>
          <p:spPr>
            <a:xfrm>
              <a:off x="6982377" y="2818400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3"/>
                    <a:pt x="46027" y="260582"/>
                    <a:pt x="10455" y="185693"/>
                  </a:cubicBezTo>
                  <a:cubicBezTo>
                    <a:pt x="-25118" y="110804"/>
                    <a:pt x="32921" y="30298"/>
                    <a:pt x="141510" y="5959"/>
                  </a:cubicBezTo>
                  <a:cubicBezTo>
                    <a:pt x="248227" y="-16507"/>
                    <a:pt x="364304" y="26554"/>
                    <a:pt x="399877" y="101443"/>
                  </a:cubicBezTo>
                  <a:cubicBezTo>
                    <a:pt x="433577" y="178204"/>
                    <a:pt x="375538" y="258709"/>
                    <a:pt x="268821" y="281176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7" name="Google Shape;3597;p12"/>
            <p:cNvSpPr/>
            <p:nvPr/>
          </p:nvSpPr>
          <p:spPr>
            <a:xfrm>
              <a:off x="7035528" y="2855985"/>
              <a:ext cx="298414" cy="200730"/>
            </a:xfrm>
            <a:custGeom>
              <a:rect b="b" l="l" r="r" t="t"/>
              <a:pathLst>
                <a:path extrusionOk="0" h="200730" w="298414">
                  <a:moveTo>
                    <a:pt x="112699" y="2073"/>
                  </a:moveTo>
                  <a:cubicBezTo>
                    <a:pt x="32193" y="13307"/>
                    <a:pt x="-14612" y="65729"/>
                    <a:pt x="4110" y="120023"/>
                  </a:cubicBezTo>
                  <a:cubicBezTo>
                    <a:pt x="24704" y="174318"/>
                    <a:pt x="107082" y="209890"/>
                    <a:pt x="185715" y="198657"/>
                  </a:cubicBezTo>
                  <a:cubicBezTo>
                    <a:pt x="266221" y="187423"/>
                    <a:pt x="313026" y="135001"/>
                    <a:pt x="294304" y="80707"/>
                  </a:cubicBezTo>
                  <a:cubicBezTo>
                    <a:pt x="273710" y="26412"/>
                    <a:pt x="191332" y="-9160"/>
                    <a:pt x="112699" y="2073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8" name="Google Shape;3598;p12"/>
            <p:cNvSpPr/>
            <p:nvPr/>
          </p:nvSpPr>
          <p:spPr>
            <a:xfrm>
              <a:off x="7063976" y="2871164"/>
              <a:ext cx="297220" cy="195410"/>
            </a:xfrm>
            <a:custGeom>
              <a:rect b="b" l="l" r="r" t="t"/>
              <a:pathLst>
                <a:path extrusionOk="0" h="195410" w="297220">
                  <a:moveTo>
                    <a:pt x="0" y="170372"/>
                  </a:moveTo>
                  <a:lnTo>
                    <a:pt x="241517" y="0"/>
                  </a:lnTo>
                  <a:cubicBezTo>
                    <a:pt x="241517" y="0"/>
                    <a:pt x="357594" y="97355"/>
                    <a:pt x="254622" y="164756"/>
                  </a:cubicBezTo>
                  <a:cubicBezTo>
                    <a:pt x="151650" y="230283"/>
                    <a:pt x="0" y="170372"/>
                    <a:pt x="0" y="170372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9" name="Google Shape;3599;p12"/>
            <p:cNvSpPr/>
            <p:nvPr/>
          </p:nvSpPr>
          <p:spPr>
            <a:xfrm>
              <a:off x="7122015" y="3077109"/>
              <a:ext cx="24338" cy="5616"/>
            </a:xfrm>
            <a:custGeom>
              <a:rect b="b" l="l" r="r" t="t"/>
              <a:pathLst>
                <a:path extrusionOk="0" h="5616" w="24338">
                  <a:moveTo>
                    <a:pt x="0" y="0"/>
                  </a:moveTo>
                  <a:lnTo>
                    <a:pt x="24339" y="5617"/>
                  </a:ln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0" name="Google Shape;3600;p12"/>
            <p:cNvSpPr/>
            <p:nvPr/>
          </p:nvSpPr>
          <p:spPr>
            <a:xfrm>
              <a:off x="7185671" y="2837159"/>
              <a:ext cx="74888" cy="15283"/>
            </a:xfrm>
            <a:custGeom>
              <a:rect b="b" l="l" r="r" t="t"/>
              <a:pathLst>
                <a:path extrusionOk="0" h="15283" w="74888">
                  <a:moveTo>
                    <a:pt x="0" y="306"/>
                  </a:moveTo>
                  <a:cubicBezTo>
                    <a:pt x="0" y="306"/>
                    <a:pt x="37444" y="-3439"/>
                    <a:pt x="74889" y="15283"/>
                  </a:cubicBez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01" name="Google Shape;3601;p12"/>
          <p:cNvGrpSpPr/>
          <p:nvPr/>
        </p:nvGrpSpPr>
        <p:grpSpPr>
          <a:xfrm>
            <a:off x="8550114" y="5738590"/>
            <a:ext cx="794628" cy="692159"/>
            <a:chOff x="6980505" y="2818400"/>
            <a:chExt cx="411320" cy="358279"/>
          </a:xfrm>
        </p:grpSpPr>
        <p:sp>
          <p:nvSpPr>
            <p:cNvPr id="3602" name="Google Shape;3602;p12"/>
            <p:cNvSpPr/>
            <p:nvPr/>
          </p:nvSpPr>
          <p:spPr>
            <a:xfrm>
              <a:off x="6980505" y="2889544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2"/>
                    <a:pt x="46027" y="260582"/>
                    <a:pt x="10455" y="185693"/>
                  </a:cubicBezTo>
                  <a:cubicBezTo>
                    <a:pt x="-25117" y="110804"/>
                    <a:pt x="32921" y="30298"/>
                    <a:pt x="141510" y="5959"/>
                  </a:cubicBezTo>
                  <a:cubicBezTo>
                    <a:pt x="248227" y="-16507"/>
                    <a:pt x="364305" y="26554"/>
                    <a:pt x="399877" y="101443"/>
                  </a:cubicBezTo>
                  <a:cubicBezTo>
                    <a:pt x="433577" y="176332"/>
                    <a:pt x="375538" y="256837"/>
                    <a:pt x="268821" y="281176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3" name="Google Shape;3603;p12"/>
            <p:cNvSpPr/>
            <p:nvPr/>
          </p:nvSpPr>
          <p:spPr>
            <a:xfrm>
              <a:off x="6981598" y="2949798"/>
              <a:ext cx="410016" cy="205944"/>
            </a:xfrm>
            <a:custGeom>
              <a:rect b="b" l="l" r="r" t="t"/>
              <a:pathLst>
                <a:path extrusionOk="0" h="205944" w="410016">
                  <a:moveTo>
                    <a:pt x="0" y="89867"/>
                  </a:moveTo>
                  <a:lnTo>
                    <a:pt x="1872" y="0"/>
                  </a:lnTo>
                  <a:lnTo>
                    <a:pt x="410017" y="13106"/>
                  </a:lnTo>
                  <a:lnTo>
                    <a:pt x="406272" y="101100"/>
                  </a:lnTo>
                  <a:lnTo>
                    <a:pt x="202200" y="205944"/>
                  </a:ln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4" name="Google Shape;3604;p12"/>
            <p:cNvSpPr/>
            <p:nvPr/>
          </p:nvSpPr>
          <p:spPr>
            <a:xfrm>
              <a:off x="6982377" y="2818400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3"/>
                    <a:pt x="46027" y="260582"/>
                    <a:pt x="10455" y="185693"/>
                  </a:cubicBezTo>
                  <a:cubicBezTo>
                    <a:pt x="-25118" y="110804"/>
                    <a:pt x="32921" y="30298"/>
                    <a:pt x="141510" y="5959"/>
                  </a:cubicBezTo>
                  <a:cubicBezTo>
                    <a:pt x="248227" y="-16507"/>
                    <a:pt x="364304" y="26554"/>
                    <a:pt x="399877" y="101443"/>
                  </a:cubicBezTo>
                  <a:cubicBezTo>
                    <a:pt x="433577" y="178204"/>
                    <a:pt x="375538" y="258709"/>
                    <a:pt x="268821" y="281176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5" name="Google Shape;3605;p12"/>
            <p:cNvSpPr/>
            <p:nvPr/>
          </p:nvSpPr>
          <p:spPr>
            <a:xfrm>
              <a:off x="7035528" y="2855985"/>
              <a:ext cx="298414" cy="200730"/>
            </a:xfrm>
            <a:custGeom>
              <a:rect b="b" l="l" r="r" t="t"/>
              <a:pathLst>
                <a:path extrusionOk="0" h="200730" w="298414">
                  <a:moveTo>
                    <a:pt x="112699" y="2073"/>
                  </a:moveTo>
                  <a:cubicBezTo>
                    <a:pt x="32193" y="13307"/>
                    <a:pt x="-14612" y="65729"/>
                    <a:pt x="4110" y="120023"/>
                  </a:cubicBezTo>
                  <a:cubicBezTo>
                    <a:pt x="24704" y="174318"/>
                    <a:pt x="107082" y="209890"/>
                    <a:pt x="185715" y="198657"/>
                  </a:cubicBezTo>
                  <a:cubicBezTo>
                    <a:pt x="266221" y="187423"/>
                    <a:pt x="313026" y="135001"/>
                    <a:pt x="294304" y="80707"/>
                  </a:cubicBezTo>
                  <a:cubicBezTo>
                    <a:pt x="273710" y="26412"/>
                    <a:pt x="191332" y="-9160"/>
                    <a:pt x="112699" y="2073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6" name="Google Shape;3606;p12"/>
            <p:cNvSpPr/>
            <p:nvPr/>
          </p:nvSpPr>
          <p:spPr>
            <a:xfrm>
              <a:off x="7063976" y="2871164"/>
              <a:ext cx="297220" cy="195410"/>
            </a:xfrm>
            <a:custGeom>
              <a:rect b="b" l="l" r="r" t="t"/>
              <a:pathLst>
                <a:path extrusionOk="0" h="195410" w="297220">
                  <a:moveTo>
                    <a:pt x="0" y="170372"/>
                  </a:moveTo>
                  <a:lnTo>
                    <a:pt x="241517" y="0"/>
                  </a:lnTo>
                  <a:cubicBezTo>
                    <a:pt x="241517" y="0"/>
                    <a:pt x="357594" y="97355"/>
                    <a:pt x="254622" y="164756"/>
                  </a:cubicBezTo>
                  <a:cubicBezTo>
                    <a:pt x="151650" y="230283"/>
                    <a:pt x="0" y="170372"/>
                    <a:pt x="0" y="170372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7" name="Google Shape;3607;p12"/>
            <p:cNvSpPr/>
            <p:nvPr/>
          </p:nvSpPr>
          <p:spPr>
            <a:xfrm>
              <a:off x="7122015" y="3077109"/>
              <a:ext cx="24338" cy="5616"/>
            </a:xfrm>
            <a:custGeom>
              <a:rect b="b" l="l" r="r" t="t"/>
              <a:pathLst>
                <a:path extrusionOk="0" h="5616" w="24338">
                  <a:moveTo>
                    <a:pt x="0" y="0"/>
                  </a:moveTo>
                  <a:lnTo>
                    <a:pt x="24339" y="5617"/>
                  </a:ln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8" name="Google Shape;3608;p12"/>
            <p:cNvSpPr/>
            <p:nvPr/>
          </p:nvSpPr>
          <p:spPr>
            <a:xfrm>
              <a:off x="7185671" y="2837159"/>
              <a:ext cx="74888" cy="15283"/>
            </a:xfrm>
            <a:custGeom>
              <a:rect b="b" l="l" r="r" t="t"/>
              <a:pathLst>
                <a:path extrusionOk="0" h="15283" w="74888">
                  <a:moveTo>
                    <a:pt x="0" y="306"/>
                  </a:moveTo>
                  <a:cubicBezTo>
                    <a:pt x="0" y="306"/>
                    <a:pt x="37444" y="-3439"/>
                    <a:pt x="74889" y="15283"/>
                  </a:cubicBez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09" name="Google Shape;3609;p12"/>
          <p:cNvGrpSpPr/>
          <p:nvPr/>
        </p:nvGrpSpPr>
        <p:grpSpPr>
          <a:xfrm>
            <a:off x="8532544" y="5517724"/>
            <a:ext cx="794628" cy="692159"/>
            <a:chOff x="6980505" y="2818400"/>
            <a:chExt cx="411320" cy="358279"/>
          </a:xfrm>
        </p:grpSpPr>
        <p:sp>
          <p:nvSpPr>
            <p:cNvPr id="3610" name="Google Shape;3610;p12"/>
            <p:cNvSpPr/>
            <p:nvPr/>
          </p:nvSpPr>
          <p:spPr>
            <a:xfrm>
              <a:off x="6980505" y="2889544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2"/>
                    <a:pt x="46027" y="260582"/>
                    <a:pt x="10455" y="185693"/>
                  </a:cubicBezTo>
                  <a:cubicBezTo>
                    <a:pt x="-25117" y="110804"/>
                    <a:pt x="32921" y="30298"/>
                    <a:pt x="141510" y="5959"/>
                  </a:cubicBezTo>
                  <a:cubicBezTo>
                    <a:pt x="248227" y="-16507"/>
                    <a:pt x="364305" y="26554"/>
                    <a:pt x="399877" y="101443"/>
                  </a:cubicBezTo>
                  <a:cubicBezTo>
                    <a:pt x="433577" y="176332"/>
                    <a:pt x="375538" y="256837"/>
                    <a:pt x="268821" y="281176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1" name="Google Shape;3611;p12"/>
            <p:cNvSpPr/>
            <p:nvPr/>
          </p:nvSpPr>
          <p:spPr>
            <a:xfrm>
              <a:off x="6981598" y="2949798"/>
              <a:ext cx="410016" cy="205944"/>
            </a:xfrm>
            <a:custGeom>
              <a:rect b="b" l="l" r="r" t="t"/>
              <a:pathLst>
                <a:path extrusionOk="0" h="205944" w="410016">
                  <a:moveTo>
                    <a:pt x="0" y="89867"/>
                  </a:moveTo>
                  <a:lnTo>
                    <a:pt x="1872" y="0"/>
                  </a:lnTo>
                  <a:lnTo>
                    <a:pt x="410017" y="13106"/>
                  </a:lnTo>
                  <a:lnTo>
                    <a:pt x="406272" y="101100"/>
                  </a:lnTo>
                  <a:lnTo>
                    <a:pt x="202200" y="205944"/>
                  </a:ln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2" name="Google Shape;3612;p12"/>
            <p:cNvSpPr/>
            <p:nvPr/>
          </p:nvSpPr>
          <p:spPr>
            <a:xfrm>
              <a:off x="6982377" y="2818400"/>
              <a:ext cx="409447" cy="287135"/>
            </a:xfrm>
            <a:custGeom>
              <a:rect b="b" l="l" r="r" t="t"/>
              <a:pathLst>
                <a:path extrusionOk="0" h="287135" w="409447">
                  <a:moveTo>
                    <a:pt x="268821" y="281176"/>
                  </a:moveTo>
                  <a:cubicBezTo>
                    <a:pt x="162105" y="303643"/>
                    <a:pt x="46027" y="260582"/>
                    <a:pt x="10455" y="185693"/>
                  </a:cubicBezTo>
                  <a:cubicBezTo>
                    <a:pt x="-25118" y="110804"/>
                    <a:pt x="32921" y="30298"/>
                    <a:pt x="141510" y="5959"/>
                  </a:cubicBezTo>
                  <a:cubicBezTo>
                    <a:pt x="248227" y="-16507"/>
                    <a:pt x="364304" y="26554"/>
                    <a:pt x="399877" y="101443"/>
                  </a:cubicBezTo>
                  <a:cubicBezTo>
                    <a:pt x="433577" y="178204"/>
                    <a:pt x="375538" y="258709"/>
                    <a:pt x="268821" y="281176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3" name="Google Shape;3613;p12"/>
            <p:cNvSpPr/>
            <p:nvPr/>
          </p:nvSpPr>
          <p:spPr>
            <a:xfrm>
              <a:off x="7035528" y="2855985"/>
              <a:ext cx="298414" cy="200730"/>
            </a:xfrm>
            <a:custGeom>
              <a:rect b="b" l="l" r="r" t="t"/>
              <a:pathLst>
                <a:path extrusionOk="0" h="200730" w="298414">
                  <a:moveTo>
                    <a:pt x="112699" y="2073"/>
                  </a:moveTo>
                  <a:cubicBezTo>
                    <a:pt x="32193" y="13307"/>
                    <a:pt x="-14612" y="65729"/>
                    <a:pt x="4110" y="120023"/>
                  </a:cubicBezTo>
                  <a:cubicBezTo>
                    <a:pt x="24704" y="174318"/>
                    <a:pt x="107082" y="209890"/>
                    <a:pt x="185715" y="198657"/>
                  </a:cubicBezTo>
                  <a:cubicBezTo>
                    <a:pt x="266221" y="187423"/>
                    <a:pt x="313026" y="135001"/>
                    <a:pt x="294304" y="80707"/>
                  </a:cubicBezTo>
                  <a:cubicBezTo>
                    <a:pt x="273710" y="26412"/>
                    <a:pt x="191332" y="-9160"/>
                    <a:pt x="112699" y="2073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4" name="Google Shape;3614;p12"/>
            <p:cNvSpPr/>
            <p:nvPr/>
          </p:nvSpPr>
          <p:spPr>
            <a:xfrm>
              <a:off x="7078729" y="2871164"/>
              <a:ext cx="282359" cy="189059"/>
            </a:xfrm>
            <a:custGeom>
              <a:rect b="b" l="l" r="r" t="t"/>
              <a:pathLst>
                <a:path extrusionOk="0" h="195410" w="297220">
                  <a:moveTo>
                    <a:pt x="0" y="170372"/>
                  </a:moveTo>
                  <a:lnTo>
                    <a:pt x="241517" y="0"/>
                  </a:lnTo>
                  <a:cubicBezTo>
                    <a:pt x="241517" y="0"/>
                    <a:pt x="357594" y="97355"/>
                    <a:pt x="254622" y="164756"/>
                  </a:cubicBezTo>
                  <a:cubicBezTo>
                    <a:pt x="151650" y="230283"/>
                    <a:pt x="0" y="170372"/>
                    <a:pt x="0" y="170372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5" name="Google Shape;3615;p12"/>
            <p:cNvSpPr/>
            <p:nvPr/>
          </p:nvSpPr>
          <p:spPr>
            <a:xfrm>
              <a:off x="7122015" y="3077109"/>
              <a:ext cx="24338" cy="5616"/>
            </a:xfrm>
            <a:custGeom>
              <a:rect b="b" l="l" r="r" t="t"/>
              <a:pathLst>
                <a:path extrusionOk="0" h="5616" w="24338">
                  <a:moveTo>
                    <a:pt x="0" y="0"/>
                  </a:moveTo>
                  <a:lnTo>
                    <a:pt x="24339" y="5617"/>
                  </a:ln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6" name="Google Shape;3616;p12"/>
            <p:cNvSpPr/>
            <p:nvPr/>
          </p:nvSpPr>
          <p:spPr>
            <a:xfrm>
              <a:off x="7185671" y="2837159"/>
              <a:ext cx="74888" cy="15283"/>
            </a:xfrm>
            <a:custGeom>
              <a:rect b="b" l="l" r="r" t="t"/>
              <a:pathLst>
                <a:path extrusionOk="0" h="15283" w="74888">
                  <a:moveTo>
                    <a:pt x="0" y="306"/>
                  </a:moveTo>
                  <a:cubicBezTo>
                    <a:pt x="0" y="306"/>
                    <a:pt x="37444" y="-3439"/>
                    <a:pt x="74889" y="15283"/>
                  </a:cubicBezTo>
                </a:path>
              </a:pathLst>
            </a:custGeom>
            <a:noFill/>
            <a:ln cap="rnd" cmpd="sng" w="19225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617" name="Google Shape;3617;p12"/>
          <p:cNvSpPr/>
          <p:nvPr/>
        </p:nvSpPr>
        <p:spPr>
          <a:xfrm>
            <a:off x="8697547" y="5513774"/>
            <a:ext cx="237331" cy="237332"/>
          </a:xfrm>
          <a:custGeom>
            <a:rect b="b" l="l" r="r" t="t"/>
            <a:pathLst>
              <a:path extrusionOk="0" h="151650" w="151649">
                <a:moveTo>
                  <a:pt x="76761" y="0"/>
                </a:moveTo>
                <a:lnTo>
                  <a:pt x="97356" y="56167"/>
                </a:lnTo>
                <a:lnTo>
                  <a:pt x="151650" y="76761"/>
                </a:lnTo>
                <a:lnTo>
                  <a:pt x="97356" y="97356"/>
                </a:lnTo>
                <a:lnTo>
                  <a:pt x="76761" y="151650"/>
                </a:lnTo>
                <a:lnTo>
                  <a:pt x="56167" y="97356"/>
                </a:lnTo>
                <a:lnTo>
                  <a:pt x="0" y="76761"/>
                </a:lnTo>
                <a:lnTo>
                  <a:pt x="56167" y="56167"/>
                </a:lnTo>
                <a:close/>
              </a:path>
            </a:pathLst>
          </a:custGeom>
          <a:solidFill>
            <a:srgbClr val="FFFF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8" name="Google Shape;3618;p12"/>
          <p:cNvSpPr/>
          <p:nvPr/>
        </p:nvSpPr>
        <p:spPr>
          <a:xfrm>
            <a:off x="6116638" y="4983507"/>
            <a:ext cx="237331" cy="237332"/>
          </a:xfrm>
          <a:custGeom>
            <a:rect b="b" l="l" r="r" t="t"/>
            <a:pathLst>
              <a:path extrusionOk="0" h="151650" w="151649">
                <a:moveTo>
                  <a:pt x="76761" y="0"/>
                </a:moveTo>
                <a:lnTo>
                  <a:pt x="97356" y="56167"/>
                </a:lnTo>
                <a:lnTo>
                  <a:pt x="151650" y="76761"/>
                </a:lnTo>
                <a:lnTo>
                  <a:pt x="97356" y="97356"/>
                </a:lnTo>
                <a:lnTo>
                  <a:pt x="76761" y="151650"/>
                </a:lnTo>
                <a:lnTo>
                  <a:pt x="56167" y="97356"/>
                </a:lnTo>
                <a:lnTo>
                  <a:pt x="0" y="76761"/>
                </a:lnTo>
                <a:lnTo>
                  <a:pt x="56167" y="56167"/>
                </a:lnTo>
                <a:close/>
              </a:path>
            </a:pathLst>
          </a:custGeom>
          <a:solidFill>
            <a:srgbClr val="FFFF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619" name="Google Shape;3619;p12"/>
          <p:cNvGrpSpPr/>
          <p:nvPr/>
        </p:nvGrpSpPr>
        <p:grpSpPr>
          <a:xfrm flipH="1">
            <a:off x="9624364" y="4815004"/>
            <a:ext cx="1087362" cy="1462197"/>
            <a:chOff x="3808245" y="4904805"/>
            <a:chExt cx="695022" cy="934610"/>
          </a:xfrm>
        </p:grpSpPr>
        <p:grpSp>
          <p:nvGrpSpPr>
            <p:cNvPr id="3620" name="Google Shape;3620;p12"/>
            <p:cNvGrpSpPr/>
            <p:nvPr/>
          </p:nvGrpSpPr>
          <p:grpSpPr>
            <a:xfrm>
              <a:off x="4177213" y="5145436"/>
              <a:ext cx="312192" cy="244800"/>
              <a:chOff x="5545605" y="2504907"/>
              <a:chExt cx="312192" cy="244800"/>
            </a:xfrm>
          </p:grpSpPr>
          <p:sp>
            <p:nvSpPr>
              <p:cNvPr id="3621" name="Google Shape;3621;p1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22" name="Google Shape;3622;p1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23" name="Google Shape;3623;p1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24" name="Google Shape;3624;p1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25" name="Google Shape;3625;p1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26" name="Google Shape;3626;p1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27" name="Google Shape;3627;p12"/>
            <p:cNvGrpSpPr/>
            <p:nvPr/>
          </p:nvGrpSpPr>
          <p:grpSpPr>
            <a:xfrm>
              <a:off x="4165984" y="5071643"/>
              <a:ext cx="312192" cy="244800"/>
              <a:chOff x="5545605" y="2504907"/>
              <a:chExt cx="312192" cy="244800"/>
            </a:xfrm>
          </p:grpSpPr>
          <p:sp>
            <p:nvSpPr>
              <p:cNvPr id="3628" name="Google Shape;3628;p1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29" name="Google Shape;3629;p1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0" name="Google Shape;3630;p1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1" name="Google Shape;3631;p1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2" name="Google Shape;3632;p1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3" name="Google Shape;3633;p1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34" name="Google Shape;3634;p12"/>
            <p:cNvGrpSpPr/>
            <p:nvPr/>
          </p:nvGrpSpPr>
          <p:grpSpPr>
            <a:xfrm>
              <a:off x="4169193" y="4978599"/>
              <a:ext cx="312192" cy="244800"/>
              <a:chOff x="5545605" y="2504907"/>
              <a:chExt cx="312192" cy="244800"/>
            </a:xfrm>
          </p:grpSpPr>
          <p:sp>
            <p:nvSpPr>
              <p:cNvPr id="3635" name="Google Shape;3635;p1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6" name="Google Shape;3636;p1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7" name="Google Shape;3637;p1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8" name="Google Shape;3638;p1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9" name="Google Shape;3639;p1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40" name="Google Shape;3640;p1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41" name="Google Shape;3641;p12"/>
            <p:cNvGrpSpPr/>
            <p:nvPr/>
          </p:nvGrpSpPr>
          <p:grpSpPr>
            <a:xfrm>
              <a:off x="4172401" y="4904805"/>
              <a:ext cx="312192" cy="244800"/>
              <a:chOff x="5545605" y="2504907"/>
              <a:chExt cx="312192" cy="244800"/>
            </a:xfrm>
          </p:grpSpPr>
          <p:sp>
            <p:nvSpPr>
              <p:cNvPr id="3642" name="Google Shape;3642;p1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43" name="Google Shape;3643;p1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44" name="Google Shape;3644;p1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45" name="Google Shape;3645;p1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46" name="Google Shape;3646;p1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47" name="Google Shape;3647;p1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48" name="Google Shape;3648;p12"/>
            <p:cNvGrpSpPr/>
            <p:nvPr/>
          </p:nvGrpSpPr>
          <p:grpSpPr>
            <a:xfrm>
              <a:off x="3819474" y="5321899"/>
              <a:ext cx="312192" cy="244800"/>
              <a:chOff x="5545605" y="2504907"/>
              <a:chExt cx="312192" cy="244800"/>
            </a:xfrm>
          </p:grpSpPr>
          <p:sp>
            <p:nvSpPr>
              <p:cNvPr id="3649" name="Google Shape;3649;p1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50" name="Google Shape;3650;p1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51" name="Google Shape;3651;p1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52" name="Google Shape;3652;p1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53" name="Google Shape;3653;p1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54" name="Google Shape;3654;p1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55" name="Google Shape;3655;p12"/>
            <p:cNvGrpSpPr/>
            <p:nvPr/>
          </p:nvGrpSpPr>
          <p:grpSpPr>
            <a:xfrm>
              <a:off x="3808245" y="5248106"/>
              <a:ext cx="312192" cy="244800"/>
              <a:chOff x="5545605" y="2504907"/>
              <a:chExt cx="312192" cy="244800"/>
            </a:xfrm>
          </p:grpSpPr>
          <p:sp>
            <p:nvSpPr>
              <p:cNvPr id="3656" name="Google Shape;3656;p1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57" name="Google Shape;3657;p1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58" name="Google Shape;3658;p1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59" name="Google Shape;3659;p1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60" name="Google Shape;3660;p1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61" name="Google Shape;3661;p1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62" name="Google Shape;3662;p12"/>
            <p:cNvGrpSpPr/>
            <p:nvPr/>
          </p:nvGrpSpPr>
          <p:grpSpPr>
            <a:xfrm>
              <a:off x="3811454" y="5155062"/>
              <a:ext cx="312192" cy="244800"/>
              <a:chOff x="5545605" y="2504907"/>
              <a:chExt cx="312192" cy="244800"/>
            </a:xfrm>
          </p:grpSpPr>
          <p:sp>
            <p:nvSpPr>
              <p:cNvPr id="3663" name="Google Shape;3663;p1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64" name="Google Shape;3664;p1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65" name="Google Shape;3665;p1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66" name="Google Shape;3666;p1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67" name="Google Shape;3667;p1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68" name="Google Shape;3668;p1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69" name="Google Shape;3669;p12"/>
            <p:cNvGrpSpPr/>
            <p:nvPr/>
          </p:nvGrpSpPr>
          <p:grpSpPr>
            <a:xfrm>
              <a:off x="3814662" y="5081268"/>
              <a:ext cx="312192" cy="244800"/>
              <a:chOff x="5545605" y="2504907"/>
              <a:chExt cx="312192" cy="244800"/>
            </a:xfrm>
          </p:grpSpPr>
          <p:sp>
            <p:nvSpPr>
              <p:cNvPr id="3670" name="Google Shape;3670;p1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71" name="Google Shape;3671;p1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72" name="Google Shape;3672;p1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73" name="Google Shape;3673;p1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74" name="Google Shape;3674;p1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75" name="Google Shape;3675;p1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76" name="Google Shape;3676;p12"/>
            <p:cNvGrpSpPr/>
            <p:nvPr/>
          </p:nvGrpSpPr>
          <p:grpSpPr>
            <a:xfrm>
              <a:off x="4159567" y="5594615"/>
              <a:ext cx="312192" cy="244800"/>
              <a:chOff x="5545605" y="2504907"/>
              <a:chExt cx="312192" cy="244800"/>
            </a:xfrm>
          </p:grpSpPr>
          <p:sp>
            <p:nvSpPr>
              <p:cNvPr id="3677" name="Google Shape;3677;p1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78" name="Google Shape;3678;p1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79" name="Google Shape;3679;p1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80" name="Google Shape;3680;p1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81" name="Google Shape;3681;p1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82" name="Google Shape;3682;p1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83" name="Google Shape;3683;p12"/>
            <p:cNvGrpSpPr/>
            <p:nvPr/>
          </p:nvGrpSpPr>
          <p:grpSpPr>
            <a:xfrm>
              <a:off x="4148338" y="5520822"/>
              <a:ext cx="312192" cy="244800"/>
              <a:chOff x="5545605" y="2504907"/>
              <a:chExt cx="312192" cy="244800"/>
            </a:xfrm>
          </p:grpSpPr>
          <p:sp>
            <p:nvSpPr>
              <p:cNvPr id="3684" name="Google Shape;3684;p1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85" name="Google Shape;3685;p1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86" name="Google Shape;3686;p1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87" name="Google Shape;3687;p1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88" name="Google Shape;3688;p1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89" name="Google Shape;3689;p1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90" name="Google Shape;3690;p12"/>
            <p:cNvGrpSpPr/>
            <p:nvPr/>
          </p:nvGrpSpPr>
          <p:grpSpPr>
            <a:xfrm>
              <a:off x="4151547" y="5427778"/>
              <a:ext cx="312192" cy="244800"/>
              <a:chOff x="5545605" y="2504907"/>
              <a:chExt cx="312192" cy="244800"/>
            </a:xfrm>
          </p:grpSpPr>
          <p:sp>
            <p:nvSpPr>
              <p:cNvPr id="3691" name="Google Shape;3691;p12"/>
              <p:cNvSpPr/>
              <p:nvPr/>
            </p:nvSpPr>
            <p:spPr>
              <a:xfrm>
                <a:off x="5545605" y="2526438"/>
                <a:ext cx="312192" cy="223269"/>
              </a:xfrm>
              <a:custGeom>
                <a:rect b="b" l="l" r="r" t="t"/>
                <a:pathLst>
                  <a:path extrusionOk="0" h="223269" w="312192">
                    <a:moveTo>
                      <a:pt x="44933" y="33938"/>
                    </a:moveTo>
                    <a:cubicBezTo>
                      <a:pt x="104844" y="-10996"/>
                      <a:pt x="204072" y="-10996"/>
                      <a:pt x="265855" y="32066"/>
                    </a:cubicBezTo>
                    <a:cubicBezTo>
                      <a:pt x="327639" y="75127"/>
                      <a:pt x="327639" y="144399"/>
                      <a:pt x="265855" y="189332"/>
                    </a:cubicBezTo>
                    <a:cubicBezTo>
                      <a:pt x="205944" y="234266"/>
                      <a:pt x="106717" y="234266"/>
                      <a:pt x="44933" y="191204"/>
                    </a:cubicBezTo>
                    <a:cubicBezTo>
                      <a:pt x="-14978" y="150016"/>
                      <a:pt x="-14978" y="78871"/>
                      <a:pt x="44933" y="33938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92" name="Google Shape;3692;p12"/>
              <p:cNvSpPr/>
              <p:nvPr/>
            </p:nvSpPr>
            <p:spPr>
              <a:xfrm>
                <a:off x="5545605" y="2504907"/>
                <a:ext cx="312192" cy="206420"/>
              </a:xfrm>
              <a:custGeom>
                <a:rect b="b" l="l" r="r" t="t"/>
                <a:pathLst>
                  <a:path extrusionOk="0" h="206420" w="312192">
                    <a:moveTo>
                      <a:pt x="44933" y="31130"/>
                    </a:moveTo>
                    <a:cubicBezTo>
                      <a:pt x="104844" y="-10059"/>
                      <a:pt x="204072" y="-10059"/>
                      <a:pt x="265855" y="29258"/>
                    </a:cubicBezTo>
                    <a:cubicBezTo>
                      <a:pt x="327639" y="68574"/>
                      <a:pt x="327639" y="134102"/>
                      <a:pt x="265855" y="175291"/>
                    </a:cubicBezTo>
                    <a:cubicBezTo>
                      <a:pt x="205944" y="216480"/>
                      <a:pt x="106717" y="216480"/>
                      <a:pt x="44933" y="177163"/>
                    </a:cubicBezTo>
                    <a:cubicBezTo>
                      <a:pt x="-14978" y="137846"/>
                      <a:pt x="-14978" y="72319"/>
                      <a:pt x="44933" y="3113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93" name="Google Shape;3693;p12"/>
              <p:cNvSpPr/>
              <p:nvPr/>
            </p:nvSpPr>
            <p:spPr>
              <a:xfrm>
                <a:off x="5586793" y="2532052"/>
                <a:ext cx="230283" cy="150975"/>
              </a:xfrm>
              <a:custGeom>
                <a:rect b="b" l="l" r="r" t="t"/>
                <a:pathLst>
                  <a:path extrusionOk="0" h="150975" w="230283">
                    <a:moveTo>
                      <a:pt x="33700" y="22706"/>
                    </a:moveTo>
                    <a:cubicBezTo>
                      <a:pt x="-11233" y="52662"/>
                      <a:pt x="-11233" y="101340"/>
                      <a:pt x="33700" y="129423"/>
                    </a:cubicBezTo>
                    <a:cubicBezTo>
                      <a:pt x="78633" y="159379"/>
                      <a:pt x="151650" y="157506"/>
                      <a:pt x="196583" y="127551"/>
                    </a:cubicBezTo>
                    <a:cubicBezTo>
                      <a:pt x="241517" y="97595"/>
                      <a:pt x="241517" y="48917"/>
                      <a:pt x="196583" y="20834"/>
                    </a:cubicBezTo>
                    <a:cubicBezTo>
                      <a:pt x="149778" y="-7249"/>
                      <a:pt x="78633" y="-7249"/>
                      <a:pt x="33700" y="2270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94" name="Google Shape;3694;p12"/>
              <p:cNvSpPr/>
              <p:nvPr/>
            </p:nvSpPr>
            <p:spPr>
              <a:xfrm>
                <a:off x="5565998" y="2519187"/>
                <a:ext cx="163083" cy="177860"/>
              </a:xfrm>
              <a:custGeom>
                <a:rect b="b" l="l" r="r" t="t"/>
                <a:pathLst>
                  <a:path extrusionOk="0" h="177860" w="163083">
                    <a:moveTo>
                      <a:pt x="163084" y="177861"/>
                    </a:moveTo>
                    <a:lnTo>
                      <a:pt x="106917" y="0"/>
                    </a:lnTo>
                    <a:cubicBezTo>
                      <a:pt x="106917" y="0"/>
                      <a:pt x="-24138" y="31828"/>
                      <a:pt x="3945" y="104844"/>
                    </a:cubicBezTo>
                    <a:cubicBezTo>
                      <a:pt x="32028" y="175989"/>
                      <a:pt x="163084" y="177861"/>
                      <a:pt x="163084" y="1778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95" name="Google Shape;3695;p12"/>
              <p:cNvSpPr/>
              <p:nvPr/>
            </p:nvSpPr>
            <p:spPr>
              <a:xfrm>
                <a:off x="5671043" y="2695175"/>
                <a:ext cx="18722" cy="1872"/>
              </a:xfrm>
              <a:custGeom>
                <a:rect b="b" l="l" r="r" t="t"/>
                <a:pathLst>
                  <a:path extrusionOk="0" h="1872" w="18722">
                    <a:moveTo>
                      <a:pt x="18722" y="1872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96" name="Google Shape;3696;p12"/>
              <p:cNvSpPr/>
              <p:nvPr/>
            </p:nvSpPr>
            <p:spPr>
              <a:xfrm>
                <a:off x="5706616" y="2518422"/>
                <a:ext cx="58038" cy="8253"/>
              </a:xfrm>
              <a:custGeom>
                <a:rect b="b" l="l" r="r" t="t"/>
                <a:pathLst>
                  <a:path extrusionOk="0" h="8253" w="58038">
                    <a:moveTo>
                      <a:pt x="58039" y="8253"/>
                    </a:moveTo>
                    <a:cubicBezTo>
                      <a:pt x="58039" y="8253"/>
                      <a:pt x="33700" y="-2980"/>
                      <a:pt x="0" y="764"/>
                    </a:cubicBezTo>
                  </a:path>
                </a:pathLst>
              </a:custGeom>
              <a:noFill/>
              <a:ln cap="rnd" cmpd="sng" w="14250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697" name="Google Shape;3697;p12"/>
            <p:cNvSpPr/>
            <p:nvPr/>
          </p:nvSpPr>
          <p:spPr>
            <a:xfrm>
              <a:off x="4185595" y="5417313"/>
              <a:ext cx="112333" cy="112333"/>
            </a:xfrm>
            <a:custGeom>
              <a:rect b="b" l="l" r="r" t="t"/>
              <a:pathLst>
                <a:path extrusionOk="0" h="112333" w="112333">
                  <a:moveTo>
                    <a:pt x="56167" y="0"/>
                  </a:moveTo>
                  <a:lnTo>
                    <a:pt x="71144" y="41189"/>
                  </a:lnTo>
                  <a:lnTo>
                    <a:pt x="112333" y="56167"/>
                  </a:lnTo>
                  <a:lnTo>
                    <a:pt x="71144" y="71144"/>
                  </a:lnTo>
                  <a:lnTo>
                    <a:pt x="56167" y="112333"/>
                  </a:lnTo>
                  <a:lnTo>
                    <a:pt x="41189" y="71144"/>
                  </a:lnTo>
                  <a:lnTo>
                    <a:pt x="0" y="56167"/>
                  </a:lnTo>
                  <a:lnTo>
                    <a:pt x="41189" y="41189"/>
                  </a:ln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8" name="Google Shape;3698;p12"/>
            <p:cNvSpPr/>
            <p:nvPr/>
          </p:nvSpPr>
          <p:spPr>
            <a:xfrm>
              <a:off x="4390934" y="4992197"/>
              <a:ext cx="112333" cy="112333"/>
            </a:xfrm>
            <a:custGeom>
              <a:rect b="b" l="l" r="r" t="t"/>
              <a:pathLst>
                <a:path extrusionOk="0" h="112333" w="112333">
                  <a:moveTo>
                    <a:pt x="56167" y="0"/>
                  </a:moveTo>
                  <a:lnTo>
                    <a:pt x="71144" y="41189"/>
                  </a:lnTo>
                  <a:lnTo>
                    <a:pt x="112333" y="56167"/>
                  </a:lnTo>
                  <a:lnTo>
                    <a:pt x="71144" y="71144"/>
                  </a:lnTo>
                  <a:lnTo>
                    <a:pt x="56167" y="112333"/>
                  </a:lnTo>
                  <a:lnTo>
                    <a:pt x="41189" y="71144"/>
                  </a:lnTo>
                  <a:lnTo>
                    <a:pt x="0" y="56167"/>
                  </a:lnTo>
                  <a:lnTo>
                    <a:pt x="41189" y="41189"/>
                  </a:ln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9" name="Google Shape;3699;p12"/>
            <p:cNvSpPr/>
            <p:nvPr/>
          </p:nvSpPr>
          <p:spPr>
            <a:xfrm>
              <a:off x="3811814" y="5101283"/>
              <a:ext cx="112333" cy="112333"/>
            </a:xfrm>
            <a:custGeom>
              <a:rect b="b" l="l" r="r" t="t"/>
              <a:pathLst>
                <a:path extrusionOk="0" h="112333" w="112333">
                  <a:moveTo>
                    <a:pt x="56167" y="0"/>
                  </a:moveTo>
                  <a:lnTo>
                    <a:pt x="71144" y="41189"/>
                  </a:lnTo>
                  <a:lnTo>
                    <a:pt x="112333" y="56167"/>
                  </a:lnTo>
                  <a:lnTo>
                    <a:pt x="71144" y="71144"/>
                  </a:lnTo>
                  <a:lnTo>
                    <a:pt x="56167" y="112333"/>
                  </a:lnTo>
                  <a:lnTo>
                    <a:pt x="41189" y="71144"/>
                  </a:lnTo>
                  <a:lnTo>
                    <a:pt x="0" y="56167"/>
                  </a:lnTo>
                  <a:lnTo>
                    <a:pt x="41189" y="41189"/>
                  </a:ln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0" name="Google Shape;3700;p12"/>
            <p:cNvSpPr/>
            <p:nvPr/>
          </p:nvSpPr>
          <p:spPr>
            <a:xfrm>
              <a:off x="4351730" y="5716306"/>
              <a:ext cx="112333" cy="112333"/>
            </a:xfrm>
            <a:custGeom>
              <a:rect b="b" l="l" r="r" t="t"/>
              <a:pathLst>
                <a:path extrusionOk="0" h="112333" w="112333">
                  <a:moveTo>
                    <a:pt x="56167" y="0"/>
                  </a:moveTo>
                  <a:lnTo>
                    <a:pt x="71144" y="41189"/>
                  </a:lnTo>
                  <a:lnTo>
                    <a:pt x="112333" y="56167"/>
                  </a:lnTo>
                  <a:lnTo>
                    <a:pt x="71144" y="71144"/>
                  </a:lnTo>
                  <a:lnTo>
                    <a:pt x="56167" y="112333"/>
                  </a:lnTo>
                  <a:lnTo>
                    <a:pt x="41189" y="71144"/>
                  </a:lnTo>
                  <a:lnTo>
                    <a:pt x="0" y="56167"/>
                  </a:lnTo>
                  <a:lnTo>
                    <a:pt x="41189" y="41189"/>
                  </a:lnTo>
                  <a:close/>
                </a:path>
              </a:pathLst>
            </a:custGeom>
            <a:solidFill>
              <a:srgbClr val="FFFF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01" name="Google Shape;3701;p12"/>
          <p:cNvGrpSpPr/>
          <p:nvPr/>
        </p:nvGrpSpPr>
        <p:grpSpPr>
          <a:xfrm>
            <a:off x="8118843" y="3978239"/>
            <a:ext cx="488424" cy="382990"/>
            <a:chOff x="5545605" y="2504907"/>
            <a:chExt cx="312192" cy="244800"/>
          </a:xfrm>
        </p:grpSpPr>
        <p:sp>
          <p:nvSpPr>
            <p:cNvPr id="3702" name="Google Shape;3702;p1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3" name="Google Shape;3703;p1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4" name="Google Shape;3704;p1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5" name="Google Shape;3705;p1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6" name="Google Shape;3706;p1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7" name="Google Shape;3707;p1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08" name="Google Shape;3708;p12"/>
          <p:cNvGrpSpPr/>
          <p:nvPr/>
        </p:nvGrpSpPr>
        <p:grpSpPr>
          <a:xfrm>
            <a:off x="8123863" y="3832669"/>
            <a:ext cx="488424" cy="382990"/>
            <a:chOff x="5545605" y="2504907"/>
            <a:chExt cx="312192" cy="244800"/>
          </a:xfrm>
        </p:grpSpPr>
        <p:sp>
          <p:nvSpPr>
            <p:cNvPr id="3709" name="Google Shape;3709;p1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0" name="Google Shape;3710;p1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1" name="Google Shape;3711;p1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2" name="Google Shape;3712;p1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3" name="Google Shape;3713;p1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4" name="Google Shape;3714;p1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15" name="Google Shape;3715;p12"/>
          <p:cNvGrpSpPr/>
          <p:nvPr/>
        </p:nvGrpSpPr>
        <p:grpSpPr>
          <a:xfrm>
            <a:off x="8128882" y="3717216"/>
            <a:ext cx="488424" cy="382990"/>
            <a:chOff x="5545605" y="2504907"/>
            <a:chExt cx="312192" cy="244800"/>
          </a:xfrm>
        </p:grpSpPr>
        <p:sp>
          <p:nvSpPr>
            <p:cNvPr id="3716" name="Google Shape;3716;p1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7" name="Google Shape;3717;p1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8" name="Google Shape;3718;p1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9" name="Google Shape;3719;p1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0" name="Google Shape;3720;p1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1" name="Google Shape;3721;p1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22" name="Google Shape;3722;p12"/>
          <p:cNvGrpSpPr/>
          <p:nvPr/>
        </p:nvGrpSpPr>
        <p:grpSpPr>
          <a:xfrm>
            <a:off x="7241481" y="3425746"/>
            <a:ext cx="488424" cy="382990"/>
            <a:chOff x="5545605" y="2504907"/>
            <a:chExt cx="312192" cy="244800"/>
          </a:xfrm>
        </p:grpSpPr>
        <p:sp>
          <p:nvSpPr>
            <p:cNvPr id="3723" name="Google Shape;3723;p1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4" name="Google Shape;3724;p1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5" name="Google Shape;3725;p1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6" name="Google Shape;3726;p1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7" name="Google Shape;3727;p1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8" name="Google Shape;3728;p1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29" name="Google Shape;3729;p12"/>
          <p:cNvGrpSpPr/>
          <p:nvPr/>
        </p:nvGrpSpPr>
        <p:grpSpPr>
          <a:xfrm>
            <a:off x="7223913" y="3310295"/>
            <a:ext cx="488424" cy="382990"/>
            <a:chOff x="5545605" y="2504907"/>
            <a:chExt cx="312192" cy="244800"/>
          </a:xfrm>
        </p:grpSpPr>
        <p:sp>
          <p:nvSpPr>
            <p:cNvPr id="3730" name="Google Shape;3730;p1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1" name="Google Shape;3731;p1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2" name="Google Shape;3732;p1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3" name="Google Shape;3733;p1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4" name="Google Shape;3734;p1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5" name="Google Shape;3735;p1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36" name="Google Shape;3736;p12"/>
          <p:cNvGrpSpPr/>
          <p:nvPr/>
        </p:nvGrpSpPr>
        <p:grpSpPr>
          <a:xfrm>
            <a:off x="7228934" y="3164725"/>
            <a:ext cx="488424" cy="382990"/>
            <a:chOff x="5545605" y="2504907"/>
            <a:chExt cx="312192" cy="244800"/>
          </a:xfrm>
        </p:grpSpPr>
        <p:sp>
          <p:nvSpPr>
            <p:cNvPr id="3737" name="Google Shape;3737;p1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8" name="Google Shape;3738;p1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9" name="Google Shape;3739;p1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0" name="Google Shape;3740;p1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1" name="Google Shape;3741;p1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2" name="Google Shape;3742;p1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43" name="Google Shape;3743;p12"/>
          <p:cNvGrpSpPr/>
          <p:nvPr/>
        </p:nvGrpSpPr>
        <p:grpSpPr>
          <a:xfrm>
            <a:off x="7233953" y="3049272"/>
            <a:ext cx="488424" cy="382990"/>
            <a:chOff x="5545605" y="2504907"/>
            <a:chExt cx="312192" cy="244800"/>
          </a:xfrm>
        </p:grpSpPr>
        <p:sp>
          <p:nvSpPr>
            <p:cNvPr id="3744" name="Google Shape;3744;p1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5" name="Google Shape;3745;p1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6" name="Google Shape;3746;p1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7" name="Google Shape;3747;p1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8" name="Google Shape;3748;p1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9" name="Google Shape;3749;p1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50" name="Google Shape;3750;p12"/>
          <p:cNvGrpSpPr/>
          <p:nvPr/>
        </p:nvGrpSpPr>
        <p:grpSpPr>
          <a:xfrm>
            <a:off x="8131453" y="3564406"/>
            <a:ext cx="488424" cy="382990"/>
            <a:chOff x="5545605" y="2504907"/>
            <a:chExt cx="312192" cy="244800"/>
          </a:xfrm>
        </p:grpSpPr>
        <p:sp>
          <p:nvSpPr>
            <p:cNvPr id="3751" name="Google Shape;3751;p1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2" name="Google Shape;3752;p1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3" name="Google Shape;3753;p1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4" name="Google Shape;3754;p1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5" name="Google Shape;3755;p1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6" name="Google Shape;3756;p1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57" name="Google Shape;3757;p12"/>
          <p:cNvGrpSpPr/>
          <p:nvPr/>
        </p:nvGrpSpPr>
        <p:grpSpPr>
          <a:xfrm>
            <a:off x="8113885" y="3448955"/>
            <a:ext cx="488424" cy="382990"/>
            <a:chOff x="5545605" y="2504907"/>
            <a:chExt cx="312192" cy="244800"/>
          </a:xfrm>
        </p:grpSpPr>
        <p:sp>
          <p:nvSpPr>
            <p:cNvPr id="3758" name="Google Shape;3758;p1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9" name="Google Shape;3759;p1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0" name="Google Shape;3760;p1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1" name="Google Shape;3761;p1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2" name="Google Shape;3762;p1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3" name="Google Shape;3763;p1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64" name="Google Shape;3764;p12"/>
          <p:cNvGrpSpPr/>
          <p:nvPr/>
        </p:nvGrpSpPr>
        <p:grpSpPr>
          <a:xfrm>
            <a:off x="8118906" y="3303385"/>
            <a:ext cx="488424" cy="382990"/>
            <a:chOff x="5545605" y="2504907"/>
            <a:chExt cx="312192" cy="244800"/>
          </a:xfrm>
        </p:grpSpPr>
        <p:sp>
          <p:nvSpPr>
            <p:cNvPr id="3765" name="Google Shape;3765;p12"/>
            <p:cNvSpPr/>
            <p:nvPr/>
          </p:nvSpPr>
          <p:spPr>
            <a:xfrm>
              <a:off x="5545605" y="2526438"/>
              <a:ext cx="312192" cy="223269"/>
            </a:xfrm>
            <a:custGeom>
              <a:rect b="b" l="l" r="r" t="t"/>
              <a:pathLst>
                <a:path extrusionOk="0" h="223269" w="312192">
                  <a:moveTo>
                    <a:pt x="44933" y="33938"/>
                  </a:moveTo>
                  <a:cubicBezTo>
                    <a:pt x="104844" y="-10996"/>
                    <a:pt x="204072" y="-10996"/>
                    <a:pt x="265855" y="32066"/>
                  </a:cubicBezTo>
                  <a:cubicBezTo>
                    <a:pt x="327639" y="75127"/>
                    <a:pt x="327639" y="144399"/>
                    <a:pt x="265855" y="189332"/>
                  </a:cubicBezTo>
                  <a:cubicBezTo>
                    <a:pt x="205944" y="234266"/>
                    <a:pt x="106717" y="234266"/>
                    <a:pt x="44933" y="191204"/>
                  </a:cubicBezTo>
                  <a:cubicBezTo>
                    <a:pt x="-14978" y="150016"/>
                    <a:pt x="-14978" y="78871"/>
                    <a:pt x="44933" y="33938"/>
                  </a:cubicBezTo>
                  <a:close/>
                </a:path>
              </a:pathLst>
            </a:custGeom>
            <a:solidFill>
              <a:srgbClr val="EB8E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6" name="Google Shape;3766;p12"/>
            <p:cNvSpPr/>
            <p:nvPr/>
          </p:nvSpPr>
          <p:spPr>
            <a:xfrm>
              <a:off x="5545605" y="2504907"/>
              <a:ext cx="312192" cy="206420"/>
            </a:xfrm>
            <a:custGeom>
              <a:rect b="b" l="l" r="r" t="t"/>
              <a:pathLst>
                <a:path extrusionOk="0" h="206420" w="312192">
                  <a:moveTo>
                    <a:pt x="44933" y="31130"/>
                  </a:moveTo>
                  <a:cubicBezTo>
                    <a:pt x="104844" y="-10059"/>
                    <a:pt x="204072" y="-10059"/>
                    <a:pt x="265855" y="29258"/>
                  </a:cubicBezTo>
                  <a:cubicBezTo>
                    <a:pt x="327639" y="68574"/>
                    <a:pt x="327639" y="134102"/>
                    <a:pt x="265855" y="175291"/>
                  </a:cubicBezTo>
                  <a:cubicBezTo>
                    <a:pt x="205944" y="216480"/>
                    <a:pt x="106717" y="216480"/>
                    <a:pt x="44933" y="177163"/>
                  </a:cubicBezTo>
                  <a:cubicBezTo>
                    <a:pt x="-14978" y="137846"/>
                    <a:pt x="-14978" y="72319"/>
                    <a:pt x="44933" y="31130"/>
                  </a:cubicBezTo>
                  <a:close/>
                </a:path>
              </a:pathLst>
            </a:custGeom>
            <a:solidFill>
              <a:srgbClr val="FDBB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7" name="Google Shape;3767;p12"/>
            <p:cNvSpPr/>
            <p:nvPr/>
          </p:nvSpPr>
          <p:spPr>
            <a:xfrm>
              <a:off x="5586793" y="2532052"/>
              <a:ext cx="230283" cy="150975"/>
            </a:xfrm>
            <a:custGeom>
              <a:rect b="b" l="l" r="r" t="t"/>
              <a:pathLst>
                <a:path extrusionOk="0" h="150975" w="230283">
                  <a:moveTo>
                    <a:pt x="33700" y="22706"/>
                  </a:moveTo>
                  <a:cubicBezTo>
                    <a:pt x="-11233" y="52662"/>
                    <a:pt x="-11233" y="101340"/>
                    <a:pt x="33700" y="129423"/>
                  </a:cubicBezTo>
                  <a:cubicBezTo>
                    <a:pt x="78633" y="159379"/>
                    <a:pt x="151650" y="157506"/>
                    <a:pt x="196583" y="127551"/>
                  </a:cubicBezTo>
                  <a:cubicBezTo>
                    <a:pt x="241517" y="97595"/>
                    <a:pt x="241517" y="48917"/>
                    <a:pt x="196583" y="20834"/>
                  </a:cubicBezTo>
                  <a:cubicBezTo>
                    <a:pt x="149778" y="-7249"/>
                    <a:pt x="78633" y="-7249"/>
                    <a:pt x="33700" y="22706"/>
                  </a:cubicBezTo>
                  <a:close/>
                </a:path>
              </a:pathLst>
            </a:custGeom>
            <a:solidFill>
              <a:srgbClr val="FFD85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8" name="Google Shape;3768;p12"/>
            <p:cNvSpPr/>
            <p:nvPr/>
          </p:nvSpPr>
          <p:spPr>
            <a:xfrm>
              <a:off x="5565998" y="2519187"/>
              <a:ext cx="163083" cy="177860"/>
            </a:xfrm>
            <a:custGeom>
              <a:rect b="b" l="l" r="r" t="t"/>
              <a:pathLst>
                <a:path extrusionOk="0" h="177860" w="163083">
                  <a:moveTo>
                    <a:pt x="163084" y="177861"/>
                  </a:moveTo>
                  <a:lnTo>
                    <a:pt x="106917" y="0"/>
                  </a:lnTo>
                  <a:cubicBezTo>
                    <a:pt x="106917" y="0"/>
                    <a:pt x="-24138" y="31828"/>
                    <a:pt x="3945" y="104844"/>
                  </a:cubicBezTo>
                  <a:cubicBezTo>
                    <a:pt x="32028" y="175989"/>
                    <a:pt x="163084" y="177861"/>
                    <a:pt x="163084" y="177861"/>
                  </a:cubicBezTo>
                  <a:close/>
                </a:path>
              </a:pathLst>
            </a:custGeom>
            <a:solidFill>
              <a:srgbClr val="FBCC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9" name="Google Shape;3769;p12"/>
            <p:cNvSpPr/>
            <p:nvPr/>
          </p:nvSpPr>
          <p:spPr>
            <a:xfrm>
              <a:off x="5671043" y="2695175"/>
              <a:ext cx="18722" cy="1872"/>
            </a:xfrm>
            <a:custGeom>
              <a:rect b="b" l="l" r="r" t="t"/>
              <a:pathLst>
                <a:path extrusionOk="0" h="1872" w="18722">
                  <a:moveTo>
                    <a:pt x="18722" y="1872"/>
                  </a:moveTo>
                  <a:lnTo>
                    <a:pt x="0" y="0"/>
                  </a:ln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0" name="Google Shape;3770;p12"/>
            <p:cNvSpPr/>
            <p:nvPr/>
          </p:nvSpPr>
          <p:spPr>
            <a:xfrm>
              <a:off x="5706616" y="2518422"/>
              <a:ext cx="58038" cy="8253"/>
            </a:xfrm>
            <a:custGeom>
              <a:rect b="b" l="l" r="r" t="t"/>
              <a:pathLst>
                <a:path extrusionOk="0" h="8253" w="58038">
                  <a:moveTo>
                    <a:pt x="58039" y="8253"/>
                  </a:moveTo>
                  <a:cubicBezTo>
                    <a:pt x="58039" y="8253"/>
                    <a:pt x="33700" y="-2980"/>
                    <a:pt x="0" y="764"/>
                  </a:cubicBezTo>
                </a:path>
              </a:pathLst>
            </a:custGeom>
            <a:noFill/>
            <a:ln cap="rnd" cmpd="sng" w="14250">
              <a:solidFill>
                <a:srgbClr val="FFFC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71" name="Google Shape;3771;p12"/>
          <p:cNvSpPr/>
          <p:nvPr/>
        </p:nvSpPr>
        <p:spPr>
          <a:xfrm>
            <a:off x="8172328" y="3287081"/>
            <a:ext cx="175801" cy="175801"/>
          </a:xfrm>
          <a:custGeom>
            <a:rect b="b" l="l" r="r" t="t"/>
            <a:pathLst>
              <a:path extrusionOk="0" h="112333" w="112333">
                <a:moveTo>
                  <a:pt x="56167" y="0"/>
                </a:moveTo>
                <a:lnTo>
                  <a:pt x="71144" y="41189"/>
                </a:lnTo>
                <a:lnTo>
                  <a:pt x="112333" y="56167"/>
                </a:lnTo>
                <a:lnTo>
                  <a:pt x="71144" y="71144"/>
                </a:lnTo>
                <a:lnTo>
                  <a:pt x="56167" y="112333"/>
                </a:lnTo>
                <a:lnTo>
                  <a:pt x="41189" y="71144"/>
                </a:lnTo>
                <a:lnTo>
                  <a:pt x="0" y="56167"/>
                </a:lnTo>
                <a:lnTo>
                  <a:pt x="41189" y="41189"/>
                </a:lnTo>
                <a:close/>
              </a:path>
            </a:pathLst>
          </a:custGeom>
          <a:solidFill>
            <a:srgbClr val="FFFF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2" name="Google Shape;3772;p12"/>
          <p:cNvSpPr/>
          <p:nvPr/>
        </p:nvSpPr>
        <p:spPr>
          <a:xfrm>
            <a:off x="8470936" y="3854013"/>
            <a:ext cx="175801" cy="175801"/>
          </a:xfrm>
          <a:custGeom>
            <a:rect b="b" l="l" r="r" t="t"/>
            <a:pathLst>
              <a:path extrusionOk="0" h="112333" w="112333">
                <a:moveTo>
                  <a:pt x="56167" y="0"/>
                </a:moveTo>
                <a:lnTo>
                  <a:pt x="71144" y="41189"/>
                </a:lnTo>
                <a:lnTo>
                  <a:pt x="112333" y="56167"/>
                </a:lnTo>
                <a:lnTo>
                  <a:pt x="71144" y="71144"/>
                </a:lnTo>
                <a:lnTo>
                  <a:pt x="56167" y="112333"/>
                </a:lnTo>
                <a:lnTo>
                  <a:pt x="41189" y="71144"/>
                </a:lnTo>
                <a:lnTo>
                  <a:pt x="0" y="56167"/>
                </a:lnTo>
                <a:lnTo>
                  <a:pt x="41189" y="41189"/>
                </a:lnTo>
                <a:close/>
              </a:path>
            </a:pathLst>
          </a:custGeom>
          <a:solidFill>
            <a:srgbClr val="FFFF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3" name="Google Shape;3773;p12"/>
          <p:cNvSpPr/>
          <p:nvPr/>
        </p:nvSpPr>
        <p:spPr>
          <a:xfrm>
            <a:off x="7259350" y="3152857"/>
            <a:ext cx="175801" cy="175801"/>
          </a:xfrm>
          <a:custGeom>
            <a:rect b="b" l="l" r="r" t="t"/>
            <a:pathLst>
              <a:path extrusionOk="0" h="112333" w="112333">
                <a:moveTo>
                  <a:pt x="56167" y="0"/>
                </a:moveTo>
                <a:lnTo>
                  <a:pt x="71144" y="41189"/>
                </a:lnTo>
                <a:lnTo>
                  <a:pt x="112333" y="56167"/>
                </a:lnTo>
                <a:lnTo>
                  <a:pt x="71144" y="71144"/>
                </a:lnTo>
                <a:lnTo>
                  <a:pt x="56167" y="112333"/>
                </a:lnTo>
                <a:lnTo>
                  <a:pt x="41189" y="71144"/>
                </a:lnTo>
                <a:lnTo>
                  <a:pt x="0" y="56167"/>
                </a:lnTo>
                <a:lnTo>
                  <a:pt x="41189" y="41189"/>
                </a:lnTo>
                <a:close/>
              </a:path>
            </a:pathLst>
          </a:custGeom>
          <a:solidFill>
            <a:srgbClr val="FFFF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4" name="Google Shape;3774;p12"/>
          <p:cNvSpPr/>
          <p:nvPr/>
        </p:nvSpPr>
        <p:spPr>
          <a:xfrm>
            <a:off x="8158450" y="3854014"/>
            <a:ext cx="175801" cy="175801"/>
          </a:xfrm>
          <a:custGeom>
            <a:rect b="b" l="l" r="r" t="t"/>
            <a:pathLst>
              <a:path extrusionOk="0" h="112333" w="112333">
                <a:moveTo>
                  <a:pt x="56167" y="0"/>
                </a:moveTo>
                <a:lnTo>
                  <a:pt x="71144" y="41189"/>
                </a:lnTo>
                <a:lnTo>
                  <a:pt x="112333" y="56167"/>
                </a:lnTo>
                <a:lnTo>
                  <a:pt x="71144" y="71144"/>
                </a:lnTo>
                <a:lnTo>
                  <a:pt x="56167" y="112333"/>
                </a:lnTo>
                <a:lnTo>
                  <a:pt x="41189" y="71144"/>
                </a:lnTo>
                <a:lnTo>
                  <a:pt x="0" y="56167"/>
                </a:lnTo>
                <a:lnTo>
                  <a:pt x="41189" y="41189"/>
                </a:lnTo>
                <a:close/>
              </a:path>
            </a:pathLst>
          </a:custGeom>
          <a:solidFill>
            <a:srgbClr val="FFFFF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hest Title and Text">
  <p:cSld name="CUSTOM_1">
    <p:spTree>
      <p:nvGrpSpPr>
        <p:cNvPr id="3775" name="Shape 3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6" name="Google Shape;3776;p13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777" name="Google Shape;3777;p13"/>
          <p:cNvSpPr/>
          <p:nvPr/>
        </p:nvSpPr>
        <p:spPr>
          <a:xfrm>
            <a:off x="2164761" y="4673737"/>
            <a:ext cx="7619364" cy="1831415"/>
          </a:xfrm>
          <a:custGeom>
            <a:rect b="b" l="l" r="r" t="t"/>
            <a:pathLst>
              <a:path extrusionOk="0" h="179069" w="946785">
                <a:moveTo>
                  <a:pt x="0" y="0"/>
                </a:moveTo>
                <a:lnTo>
                  <a:pt x="946785" y="0"/>
                </a:lnTo>
                <a:lnTo>
                  <a:pt x="946785" y="179070"/>
                </a:lnTo>
                <a:lnTo>
                  <a:pt x="0" y="179070"/>
                </a:lnTo>
                <a:close/>
              </a:path>
            </a:pathLst>
          </a:custGeom>
          <a:solidFill>
            <a:srgbClr val="23020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8" name="Google Shape;3778;p13"/>
          <p:cNvSpPr/>
          <p:nvPr/>
        </p:nvSpPr>
        <p:spPr>
          <a:xfrm>
            <a:off x="1153930" y="3947684"/>
            <a:ext cx="9938893" cy="1456514"/>
          </a:xfrm>
          <a:custGeom>
            <a:rect b="b" l="l" r="r" t="t"/>
            <a:pathLst>
              <a:path extrusionOk="0" h="315342" w="2062377">
                <a:moveTo>
                  <a:pt x="322089" y="0"/>
                </a:moveTo>
                <a:lnTo>
                  <a:pt x="1750406" y="0"/>
                </a:lnTo>
                <a:lnTo>
                  <a:pt x="1766928" y="0"/>
                </a:lnTo>
                <a:lnTo>
                  <a:pt x="1766928" y="16701"/>
                </a:lnTo>
                <a:lnTo>
                  <a:pt x="2062377" y="315342"/>
                </a:lnTo>
                <a:lnTo>
                  <a:pt x="1856646" y="308599"/>
                </a:lnTo>
                <a:lnTo>
                  <a:pt x="1750406" y="200674"/>
                </a:lnTo>
                <a:lnTo>
                  <a:pt x="1750406" y="198383"/>
                </a:lnTo>
                <a:lnTo>
                  <a:pt x="322089" y="198383"/>
                </a:lnTo>
                <a:lnTo>
                  <a:pt x="322089" y="200674"/>
                </a:lnTo>
                <a:lnTo>
                  <a:pt x="202359" y="308599"/>
                </a:lnTo>
                <a:lnTo>
                  <a:pt x="0" y="31365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9" name="Google Shape;3779;p13"/>
          <p:cNvSpPr/>
          <p:nvPr/>
        </p:nvSpPr>
        <p:spPr>
          <a:xfrm>
            <a:off x="1113869" y="3935548"/>
            <a:ext cx="9938893" cy="1456514"/>
          </a:xfrm>
          <a:custGeom>
            <a:rect b="b" l="l" r="r" t="t"/>
            <a:pathLst>
              <a:path extrusionOk="0" h="315342" w="2062377">
                <a:moveTo>
                  <a:pt x="322089" y="0"/>
                </a:moveTo>
                <a:lnTo>
                  <a:pt x="1750406" y="0"/>
                </a:lnTo>
                <a:lnTo>
                  <a:pt x="1766928" y="0"/>
                </a:lnTo>
                <a:lnTo>
                  <a:pt x="1766928" y="16701"/>
                </a:lnTo>
                <a:lnTo>
                  <a:pt x="2062377" y="315342"/>
                </a:lnTo>
                <a:lnTo>
                  <a:pt x="1856646" y="308599"/>
                </a:lnTo>
                <a:lnTo>
                  <a:pt x="1750406" y="200674"/>
                </a:lnTo>
                <a:lnTo>
                  <a:pt x="1750406" y="198383"/>
                </a:lnTo>
                <a:lnTo>
                  <a:pt x="322089" y="198383"/>
                </a:lnTo>
                <a:lnTo>
                  <a:pt x="322089" y="200674"/>
                </a:lnTo>
                <a:lnTo>
                  <a:pt x="202359" y="308599"/>
                </a:lnTo>
                <a:lnTo>
                  <a:pt x="0" y="313657"/>
                </a:lnTo>
                <a:close/>
              </a:path>
            </a:pathLst>
          </a:custGeom>
          <a:solidFill>
            <a:srgbClr val="000000">
              <a:alpha val="2626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780" name="Google Shape;3780;p13"/>
          <p:cNvGrpSpPr/>
          <p:nvPr/>
        </p:nvGrpSpPr>
        <p:grpSpPr>
          <a:xfrm>
            <a:off x="1326569" y="441128"/>
            <a:ext cx="9400035" cy="3277752"/>
            <a:chOff x="9219899" y="3149713"/>
            <a:chExt cx="1994448" cy="492288"/>
          </a:xfrm>
        </p:grpSpPr>
        <p:sp>
          <p:nvSpPr>
            <p:cNvPr id="3781" name="Google Shape;3781;p13"/>
            <p:cNvSpPr/>
            <p:nvPr/>
          </p:nvSpPr>
          <p:spPr>
            <a:xfrm>
              <a:off x="9219899" y="3149713"/>
              <a:ext cx="1994448" cy="492288"/>
            </a:xfrm>
            <a:custGeom>
              <a:rect b="b" l="l" r="r" t="t"/>
              <a:pathLst>
                <a:path extrusionOk="0" h="278129" w="1126807">
                  <a:moveTo>
                    <a:pt x="0" y="7620"/>
                  </a:moveTo>
                  <a:lnTo>
                    <a:pt x="181928" y="278130"/>
                  </a:lnTo>
                  <a:lnTo>
                    <a:pt x="966788" y="278130"/>
                  </a:lnTo>
                  <a:lnTo>
                    <a:pt x="112680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2" name="Google Shape;3782;p13"/>
            <p:cNvSpPr/>
            <p:nvPr/>
          </p:nvSpPr>
          <p:spPr>
            <a:xfrm>
              <a:off x="9219899" y="3149713"/>
              <a:ext cx="1994448" cy="492288"/>
            </a:xfrm>
            <a:custGeom>
              <a:rect b="b" l="l" r="r" t="t"/>
              <a:pathLst>
                <a:path extrusionOk="0" h="278129" w="1126807">
                  <a:moveTo>
                    <a:pt x="0" y="7620"/>
                  </a:moveTo>
                  <a:lnTo>
                    <a:pt x="181928" y="278130"/>
                  </a:lnTo>
                  <a:lnTo>
                    <a:pt x="966788" y="278130"/>
                  </a:lnTo>
                  <a:lnTo>
                    <a:pt x="1126808" y="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83" name="Google Shape;3783;p13"/>
          <p:cNvSpPr/>
          <p:nvPr/>
        </p:nvSpPr>
        <p:spPr>
          <a:xfrm>
            <a:off x="2787936" y="321156"/>
            <a:ext cx="6547695" cy="3385095"/>
          </a:xfrm>
          <a:custGeom>
            <a:rect b="b" l="l" r="r" t="t"/>
            <a:pathLst>
              <a:path extrusionOk="0" h="405765" w="784860">
                <a:moveTo>
                  <a:pt x="0" y="0"/>
                </a:moveTo>
                <a:lnTo>
                  <a:pt x="784860" y="0"/>
                </a:lnTo>
                <a:lnTo>
                  <a:pt x="784860" y="405765"/>
                </a:lnTo>
                <a:lnTo>
                  <a:pt x="0" y="405765"/>
                </a:lnTo>
                <a:close/>
              </a:path>
            </a:pathLst>
          </a:custGeom>
          <a:solidFill>
            <a:srgbClr val="000000">
              <a:alpha val="298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4" name="Google Shape;3784;p13"/>
          <p:cNvSpPr/>
          <p:nvPr/>
        </p:nvSpPr>
        <p:spPr>
          <a:xfrm>
            <a:off x="1234855" y="259091"/>
            <a:ext cx="9616864" cy="3859855"/>
          </a:xfrm>
          <a:custGeom>
            <a:rect b="b" l="l" r="r" t="t"/>
            <a:pathLst>
              <a:path extrusionOk="0" h="818963" w="2040454">
                <a:moveTo>
                  <a:pt x="1976373" y="0"/>
                </a:moveTo>
                <a:lnTo>
                  <a:pt x="2040454" y="0"/>
                </a:lnTo>
                <a:lnTo>
                  <a:pt x="1745346" y="818963"/>
                </a:lnTo>
                <a:lnTo>
                  <a:pt x="1723424" y="818963"/>
                </a:lnTo>
                <a:lnTo>
                  <a:pt x="1676207" y="818963"/>
                </a:lnTo>
                <a:lnTo>
                  <a:pt x="386168" y="818963"/>
                </a:lnTo>
                <a:lnTo>
                  <a:pt x="317030" y="818963"/>
                </a:lnTo>
                <a:lnTo>
                  <a:pt x="317029" y="818963"/>
                </a:lnTo>
                <a:lnTo>
                  <a:pt x="317029" y="818962"/>
                </a:lnTo>
                <a:lnTo>
                  <a:pt x="0" y="30640"/>
                </a:lnTo>
                <a:lnTo>
                  <a:pt x="64081" y="30640"/>
                </a:lnTo>
                <a:lnTo>
                  <a:pt x="348610" y="727037"/>
                </a:lnTo>
                <a:lnTo>
                  <a:pt x="1709900" y="72703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5" name="Google Shape;3785;p13"/>
          <p:cNvSpPr/>
          <p:nvPr/>
        </p:nvSpPr>
        <p:spPr>
          <a:xfrm>
            <a:off x="1287000" y="465725"/>
            <a:ext cx="9472808" cy="3598123"/>
          </a:xfrm>
          <a:custGeom>
            <a:rect b="b" l="l" r="r" t="t"/>
            <a:pathLst>
              <a:path extrusionOk="0" h="495780" w="2040454">
                <a:moveTo>
                  <a:pt x="1976373" y="0"/>
                </a:moveTo>
                <a:lnTo>
                  <a:pt x="2040454" y="0"/>
                </a:lnTo>
                <a:lnTo>
                  <a:pt x="1745346" y="495780"/>
                </a:lnTo>
                <a:lnTo>
                  <a:pt x="1723424" y="495780"/>
                </a:lnTo>
                <a:lnTo>
                  <a:pt x="1676207" y="495780"/>
                </a:lnTo>
                <a:lnTo>
                  <a:pt x="386168" y="495780"/>
                </a:lnTo>
                <a:lnTo>
                  <a:pt x="317029" y="495780"/>
                </a:lnTo>
                <a:lnTo>
                  <a:pt x="0" y="18549"/>
                </a:lnTo>
                <a:lnTo>
                  <a:pt x="64081" y="18549"/>
                </a:lnTo>
                <a:lnTo>
                  <a:pt x="348609" y="440130"/>
                </a:lnTo>
                <a:lnTo>
                  <a:pt x="1709900" y="440130"/>
                </a:lnTo>
                <a:close/>
              </a:path>
            </a:pathLst>
          </a:custGeom>
          <a:solidFill>
            <a:srgbClr val="FFFFFF">
              <a:alpha val="149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6" name="Google Shape;3786;p13"/>
          <p:cNvSpPr/>
          <p:nvPr/>
        </p:nvSpPr>
        <p:spPr>
          <a:xfrm>
            <a:off x="1590352" y="-1993795"/>
            <a:ext cx="8978904" cy="2477363"/>
          </a:xfrm>
          <a:custGeom>
            <a:rect b="b" l="l" r="r" t="t"/>
            <a:pathLst>
              <a:path extrusionOk="0" h="296968" w="1076325">
                <a:moveTo>
                  <a:pt x="121920" y="9313"/>
                </a:moveTo>
                <a:cubicBezTo>
                  <a:pt x="121920" y="9313"/>
                  <a:pt x="542925" y="-11642"/>
                  <a:pt x="984885" y="9313"/>
                </a:cubicBezTo>
                <a:lnTo>
                  <a:pt x="1042988" y="21696"/>
                </a:lnTo>
                <a:lnTo>
                  <a:pt x="1076325" y="296968"/>
                </a:lnTo>
                <a:lnTo>
                  <a:pt x="0" y="288396"/>
                </a:lnTo>
                <a:lnTo>
                  <a:pt x="49530" y="34078"/>
                </a:lnTo>
                <a:lnTo>
                  <a:pt x="121920" y="931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7" name="Google Shape;3787;p13"/>
          <p:cNvSpPr/>
          <p:nvPr/>
        </p:nvSpPr>
        <p:spPr>
          <a:xfrm>
            <a:off x="1989905" y="-921155"/>
            <a:ext cx="8088952" cy="150969"/>
          </a:xfrm>
          <a:custGeom>
            <a:rect b="b" l="l" r="r" t="t"/>
            <a:pathLst>
              <a:path extrusionOk="0" h="18097" w="969644">
                <a:moveTo>
                  <a:pt x="969645" y="18097"/>
                </a:moveTo>
                <a:lnTo>
                  <a:pt x="0" y="18097"/>
                </a:lnTo>
                <a:lnTo>
                  <a:pt x="4763" y="0"/>
                </a:lnTo>
                <a:lnTo>
                  <a:pt x="964883" y="0"/>
                </a:lnTo>
                <a:close/>
              </a:path>
            </a:pathLst>
          </a:custGeom>
          <a:solidFill>
            <a:srgbClr val="000000">
              <a:alpha val="298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8" name="Google Shape;3788;p13"/>
          <p:cNvSpPr/>
          <p:nvPr/>
        </p:nvSpPr>
        <p:spPr>
          <a:xfrm>
            <a:off x="2648182" y="3922701"/>
            <a:ext cx="7054575" cy="1052405"/>
          </a:xfrm>
          <a:custGeom>
            <a:rect b="b" l="l" r="r" t="t"/>
            <a:pathLst>
              <a:path extrusionOk="0" h="113347" w="805815">
                <a:moveTo>
                  <a:pt x="0" y="0"/>
                </a:moveTo>
                <a:lnTo>
                  <a:pt x="805815" y="0"/>
                </a:lnTo>
                <a:lnTo>
                  <a:pt x="805815" y="113348"/>
                </a:lnTo>
                <a:lnTo>
                  <a:pt x="0" y="113348"/>
                </a:lnTo>
                <a:close/>
              </a:path>
            </a:pathLst>
          </a:custGeom>
          <a:solidFill>
            <a:srgbClr val="000000">
              <a:alpha val="298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picture containing cake, sitting, table, white&#10;&#10;Description automatically generated" id="3789" name="Google Shape;3789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-5400000">
            <a:off x="3134211" y="-1104625"/>
            <a:ext cx="5923576" cy="8775149"/>
          </a:xfrm>
          <a:prstGeom prst="rect">
            <a:avLst/>
          </a:prstGeom>
          <a:noFill/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</p:pic>
      <p:sp>
        <p:nvSpPr>
          <p:cNvPr id="3790" name="Google Shape;3790;p13"/>
          <p:cNvSpPr/>
          <p:nvPr/>
        </p:nvSpPr>
        <p:spPr>
          <a:xfrm>
            <a:off x="1725206" y="5409132"/>
            <a:ext cx="8513551" cy="3586799"/>
          </a:xfrm>
          <a:custGeom>
            <a:rect b="b" l="l" r="r" t="t"/>
            <a:pathLst>
              <a:path extrusionOk="0" h="418147" w="992505">
                <a:moveTo>
                  <a:pt x="0" y="0"/>
                </a:moveTo>
                <a:lnTo>
                  <a:pt x="992505" y="0"/>
                </a:lnTo>
                <a:lnTo>
                  <a:pt x="992505" y="418148"/>
                </a:lnTo>
                <a:lnTo>
                  <a:pt x="0" y="41814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1" name="Google Shape;3791;p13"/>
          <p:cNvSpPr/>
          <p:nvPr/>
        </p:nvSpPr>
        <p:spPr>
          <a:xfrm>
            <a:off x="2370355" y="7613563"/>
            <a:ext cx="7549445" cy="147059"/>
          </a:xfrm>
          <a:custGeom>
            <a:rect b="b" l="l" r="r" t="t"/>
            <a:pathLst>
              <a:path extrusionOk="0" h="17144" w="880110">
                <a:moveTo>
                  <a:pt x="0" y="0"/>
                </a:moveTo>
                <a:lnTo>
                  <a:pt x="880110" y="0"/>
                </a:lnTo>
                <a:lnTo>
                  <a:pt x="880110" y="17145"/>
                </a:lnTo>
                <a:lnTo>
                  <a:pt x="0" y="17145"/>
                </a:lnTo>
                <a:close/>
              </a:path>
            </a:pathLst>
          </a:custGeom>
          <a:solidFill>
            <a:srgbClr val="000000">
              <a:alpha val="298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792" name="Google Shape;3792;p13"/>
          <p:cNvGrpSpPr/>
          <p:nvPr/>
        </p:nvGrpSpPr>
        <p:grpSpPr>
          <a:xfrm>
            <a:off x="1438858" y="5485622"/>
            <a:ext cx="9415807" cy="3855077"/>
            <a:chOff x="5534024" y="3386071"/>
            <a:chExt cx="1098233" cy="449645"/>
          </a:xfrm>
        </p:grpSpPr>
        <p:grpSp>
          <p:nvGrpSpPr>
            <p:cNvPr id="3793" name="Google Shape;3793;p13"/>
            <p:cNvGrpSpPr/>
            <p:nvPr/>
          </p:nvGrpSpPr>
          <p:grpSpPr>
            <a:xfrm>
              <a:off x="6525577" y="3388994"/>
              <a:ext cx="106679" cy="446722"/>
              <a:chOff x="6525577" y="3388994"/>
              <a:chExt cx="106679" cy="446722"/>
            </a:xfrm>
          </p:grpSpPr>
          <p:sp>
            <p:nvSpPr>
              <p:cNvPr id="3794" name="Google Shape;3794;p13"/>
              <p:cNvSpPr/>
              <p:nvPr/>
            </p:nvSpPr>
            <p:spPr>
              <a:xfrm>
                <a:off x="6525577" y="3795712"/>
                <a:ext cx="40004" cy="40004"/>
              </a:xfrm>
              <a:custGeom>
                <a:rect b="b" l="l" r="r" t="t"/>
                <a:pathLst>
                  <a:path extrusionOk="0" h="40004" w="40004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95" name="Google Shape;3795;p13"/>
              <p:cNvSpPr/>
              <p:nvPr/>
            </p:nvSpPr>
            <p:spPr>
              <a:xfrm>
                <a:off x="6556057" y="3656647"/>
                <a:ext cx="40004" cy="40004"/>
              </a:xfrm>
              <a:custGeom>
                <a:rect b="b" l="l" r="r" t="t"/>
                <a:pathLst>
                  <a:path extrusionOk="0" h="40004" w="40004">
                    <a:moveTo>
                      <a:pt x="40005" y="20003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3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3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96" name="Google Shape;3796;p13"/>
              <p:cNvSpPr/>
              <p:nvPr/>
            </p:nvSpPr>
            <p:spPr>
              <a:xfrm>
                <a:off x="6577012" y="3518534"/>
                <a:ext cx="40004" cy="40004"/>
              </a:xfrm>
              <a:custGeom>
                <a:rect b="b" l="l" r="r" t="t"/>
                <a:pathLst>
                  <a:path extrusionOk="0" h="40004" w="40004">
                    <a:moveTo>
                      <a:pt x="40005" y="20003"/>
                    </a:moveTo>
                    <a:cubicBezTo>
                      <a:pt x="40005" y="31050"/>
                      <a:pt x="31050" y="40005"/>
                      <a:pt x="20002" y="40005"/>
                    </a:cubicBezTo>
                    <a:cubicBezTo>
                      <a:pt x="8955" y="40005"/>
                      <a:pt x="0" y="31050"/>
                      <a:pt x="0" y="20003"/>
                    </a:cubicBezTo>
                    <a:cubicBezTo>
                      <a:pt x="0" y="8955"/>
                      <a:pt x="8955" y="0"/>
                      <a:pt x="20002" y="0"/>
                    </a:cubicBezTo>
                    <a:cubicBezTo>
                      <a:pt x="31050" y="0"/>
                      <a:pt x="40005" y="8955"/>
                      <a:pt x="40005" y="20003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97" name="Google Shape;3797;p13"/>
              <p:cNvSpPr/>
              <p:nvPr/>
            </p:nvSpPr>
            <p:spPr>
              <a:xfrm>
                <a:off x="6592252" y="3388994"/>
                <a:ext cx="40004" cy="40005"/>
              </a:xfrm>
              <a:custGeom>
                <a:rect b="b" l="l" r="r" t="t"/>
                <a:pathLst>
                  <a:path extrusionOk="0" h="40005" w="40004">
                    <a:moveTo>
                      <a:pt x="40005" y="20003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3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3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798" name="Google Shape;3798;p13"/>
            <p:cNvGrpSpPr/>
            <p:nvPr/>
          </p:nvGrpSpPr>
          <p:grpSpPr>
            <a:xfrm>
              <a:off x="5534024" y="3386071"/>
              <a:ext cx="932497" cy="449645"/>
              <a:chOff x="5534024" y="3386071"/>
              <a:chExt cx="932497" cy="449645"/>
            </a:xfrm>
          </p:grpSpPr>
          <p:sp>
            <p:nvSpPr>
              <p:cNvPr id="3799" name="Google Shape;3799;p13"/>
              <p:cNvSpPr/>
              <p:nvPr/>
            </p:nvSpPr>
            <p:spPr>
              <a:xfrm>
                <a:off x="5600699" y="3795712"/>
                <a:ext cx="40005" cy="40004"/>
              </a:xfrm>
              <a:custGeom>
                <a:rect b="b" l="l" r="r" t="t"/>
                <a:pathLst>
                  <a:path extrusionOk="0" h="40004" w="40005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00" name="Google Shape;3800;p13"/>
              <p:cNvSpPr/>
              <p:nvPr/>
            </p:nvSpPr>
            <p:spPr>
              <a:xfrm>
                <a:off x="5782626" y="3795712"/>
                <a:ext cx="40005" cy="40004"/>
              </a:xfrm>
              <a:custGeom>
                <a:rect b="b" l="l" r="r" t="t"/>
                <a:pathLst>
                  <a:path extrusionOk="0" h="40004" w="40005">
                    <a:moveTo>
                      <a:pt x="0" y="20002"/>
                    </a:moveTo>
                    <a:cubicBezTo>
                      <a:pt x="0" y="31433"/>
                      <a:pt x="9525" y="40005"/>
                      <a:pt x="20003" y="40005"/>
                    </a:cubicBezTo>
                    <a:cubicBezTo>
                      <a:pt x="31433" y="40005"/>
                      <a:pt x="40005" y="30480"/>
                      <a:pt x="40005" y="20002"/>
                    </a:cubicBezTo>
                    <a:cubicBezTo>
                      <a:pt x="40005" y="8573"/>
                      <a:pt x="30480" y="0"/>
                      <a:pt x="20003" y="0"/>
                    </a:cubicBezTo>
                    <a:cubicBezTo>
                      <a:pt x="9525" y="0"/>
                      <a:pt x="0" y="8573"/>
                      <a:pt x="0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01" name="Google Shape;3801;p13"/>
              <p:cNvSpPr/>
              <p:nvPr/>
            </p:nvSpPr>
            <p:spPr>
              <a:xfrm>
                <a:off x="5964554" y="3795712"/>
                <a:ext cx="40005" cy="40004"/>
              </a:xfrm>
              <a:custGeom>
                <a:rect b="b" l="l" r="r" t="t"/>
                <a:pathLst>
                  <a:path extrusionOk="0" h="40004" w="40005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02" name="Google Shape;3802;p13"/>
              <p:cNvSpPr/>
              <p:nvPr/>
            </p:nvSpPr>
            <p:spPr>
              <a:xfrm>
                <a:off x="6147434" y="3795712"/>
                <a:ext cx="40004" cy="40004"/>
              </a:xfrm>
              <a:custGeom>
                <a:rect b="b" l="l" r="r" t="t"/>
                <a:pathLst>
                  <a:path extrusionOk="0" h="40004" w="40004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03" name="Google Shape;3803;p13"/>
              <p:cNvSpPr/>
              <p:nvPr/>
            </p:nvSpPr>
            <p:spPr>
              <a:xfrm>
                <a:off x="6329362" y="3795712"/>
                <a:ext cx="40004" cy="40004"/>
              </a:xfrm>
              <a:custGeom>
                <a:rect b="b" l="l" r="r" t="t"/>
                <a:pathLst>
                  <a:path extrusionOk="0" h="40004" w="40004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2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2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04" name="Google Shape;3804;p13"/>
              <p:cNvSpPr/>
              <p:nvPr/>
            </p:nvSpPr>
            <p:spPr>
              <a:xfrm>
                <a:off x="5696902" y="3386137"/>
                <a:ext cx="40004" cy="40005"/>
              </a:xfrm>
              <a:custGeom>
                <a:rect b="b" l="l" r="r" t="t"/>
                <a:pathLst>
                  <a:path extrusionOk="0" h="40005" w="40004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2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2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05" name="Google Shape;3805;p13"/>
              <p:cNvSpPr/>
              <p:nvPr/>
            </p:nvSpPr>
            <p:spPr>
              <a:xfrm>
                <a:off x="5878829" y="3386071"/>
                <a:ext cx="40005" cy="40070"/>
              </a:xfrm>
              <a:custGeom>
                <a:rect b="b" l="l" r="r" t="t"/>
                <a:pathLst>
                  <a:path extrusionOk="0" h="40070" w="40005">
                    <a:moveTo>
                      <a:pt x="0" y="20068"/>
                    </a:moveTo>
                    <a:cubicBezTo>
                      <a:pt x="0" y="31498"/>
                      <a:pt x="9525" y="40071"/>
                      <a:pt x="20002" y="40071"/>
                    </a:cubicBezTo>
                    <a:cubicBezTo>
                      <a:pt x="31432" y="40071"/>
                      <a:pt x="40005" y="30546"/>
                      <a:pt x="40005" y="20068"/>
                    </a:cubicBezTo>
                    <a:cubicBezTo>
                      <a:pt x="40005" y="8638"/>
                      <a:pt x="30480" y="66"/>
                      <a:pt x="20002" y="66"/>
                    </a:cubicBezTo>
                    <a:cubicBezTo>
                      <a:pt x="8572" y="-887"/>
                      <a:pt x="0" y="8638"/>
                      <a:pt x="0" y="20068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06" name="Google Shape;3806;p13"/>
              <p:cNvSpPr/>
              <p:nvPr/>
            </p:nvSpPr>
            <p:spPr>
              <a:xfrm>
                <a:off x="6056947" y="3386137"/>
                <a:ext cx="40004" cy="40005"/>
              </a:xfrm>
              <a:custGeom>
                <a:rect b="b" l="l" r="r" t="t"/>
                <a:pathLst>
                  <a:path extrusionOk="0" h="40005" w="40004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07" name="Google Shape;3807;p13"/>
              <p:cNvSpPr/>
              <p:nvPr/>
            </p:nvSpPr>
            <p:spPr>
              <a:xfrm>
                <a:off x="6242684" y="3386071"/>
                <a:ext cx="40004" cy="40070"/>
              </a:xfrm>
              <a:custGeom>
                <a:rect b="b" l="l" r="r" t="t"/>
                <a:pathLst>
                  <a:path extrusionOk="0" h="40070" w="40004">
                    <a:moveTo>
                      <a:pt x="0" y="20068"/>
                    </a:moveTo>
                    <a:cubicBezTo>
                      <a:pt x="0" y="31498"/>
                      <a:pt x="9525" y="40071"/>
                      <a:pt x="20002" y="40071"/>
                    </a:cubicBezTo>
                    <a:cubicBezTo>
                      <a:pt x="31432" y="40071"/>
                      <a:pt x="40005" y="30546"/>
                      <a:pt x="40005" y="20068"/>
                    </a:cubicBezTo>
                    <a:cubicBezTo>
                      <a:pt x="40005" y="8638"/>
                      <a:pt x="30480" y="66"/>
                      <a:pt x="20002" y="66"/>
                    </a:cubicBezTo>
                    <a:cubicBezTo>
                      <a:pt x="9525" y="-887"/>
                      <a:pt x="0" y="8638"/>
                      <a:pt x="0" y="20068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08" name="Google Shape;3808;p13"/>
              <p:cNvSpPr/>
              <p:nvPr/>
            </p:nvSpPr>
            <p:spPr>
              <a:xfrm>
                <a:off x="6426516" y="3386071"/>
                <a:ext cx="40005" cy="40070"/>
              </a:xfrm>
              <a:custGeom>
                <a:rect b="b" l="l" r="r" t="t"/>
                <a:pathLst>
                  <a:path extrusionOk="0" h="40070" w="40005">
                    <a:moveTo>
                      <a:pt x="0" y="20068"/>
                    </a:moveTo>
                    <a:cubicBezTo>
                      <a:pt x="0" y="31498"/>
                      <a:pt x="9525" y="40071"/>
                      <a:pt x="20003" y="40071"/>
                    </a:cubicBezTo>
                    <a:cubicBezTo>
                      <a:pt x="31433" y="40071"/>
                      <a:pt x="40005" y="30546"/>
                      <a:pt x="40005" y="20068"/>
                    </a:cubicBezTo>
                    <a:cubicBezTo>
                      <a:pt x="40005" y="8638"/>
                      <a:pt x="30480" y="66"/>
                      <a:pt x="20003" y="66"/>
                    </a:cubicBezTo>
                    <a:cubicBezTo>
                      <a:pt x="9525" y="-887"/>
                      <a:pt x="0" y="8638"/>
                      <a:pt x="0" y="20068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09" name="Google Shape;3809;p13"/>
              <p:cNvSpPr/>
              <p:nvPr/>
            </p:nvSpPr>
            <p:spPr>
              <a:xfrm>
                <a:off x="5570219" y="3656647"/>
                <a:ext cx="40005" cy="40004"/>
              </a:xfrm>
              <a:custGeom>
                <a:rect b="b" l="l" r="r" t="t"/>
                <a:pathLst>
                  <a:path extrusionOk="0" h="40004" w="40005">
                    <a:moveTo>
                      <a:pt x="40005" y="20003"/>
                    </a:moveTo>
                    <a:cubicBezTo>
                      <a:pt x="40005" y="31050"/>
                      <a:pt x="31050" y="40005"/>
                      <a:pt x="20002" y="40005"/>
                    </a:cubicBezTo>
                    <a:cubicBezTo>
                      <a:pt x="8955" y="40005"/>
                      <a:pt x="0" y="31050"/>
                      <a:pt x="0" y="20003"/>
                    </a:cubicBezTo>
                    <a:cubicBezTo>
                      <a:pt x="0" y="8955"/>
                      <a:pt x="8955" y="0"/>
                      <a:pt x="20002" y="0"/>
                    </a:cubicBezTo>
                    <a:cubicBezTo>
                      <a:pt x="31050" y="0"/>
                      <a:pt x="40005" y="8955"/>
                      <a:pt x="40005" y="20003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10" name="Google Shape;3810;p13"/>
              <p:cNvSpPr/>
              <p:nvPr/>
            </p:nvSpPr>
            <p:spPr>
              <a:xfrm>
                <a:off x="5549264" y="3518468"/>
                <a:ext cx="40004" cy="40070"/>
              </a:xfrm>
              <a:custGeom>
                <a:rect b="b" l="l" r="r" t="t"/>
                <a:pathLst>
                  <a:path extrusionOk="0" h="40070" w="40004">
                    <a:moveTo>
                      <a:pt x="0" y="20068"/>
                    </a:moveTo>
                    <a:cubicBezTo>
                      <a:pt x="0" y="31498"/>
                      <a:pt x="9525" y="40071"/>
                      <a:pt x="20003" y="40071"/>
                    </a:cubicBezTo>
                    <a:cubicBezTo>
                      <a:pt x="31432" y="40071"/>
                      <a:pt x="40005" y="30546"/>
                      <a:pt x="40005" y="20068"/>
                    </a:cubicBezTo>
                    <a:cubicBezTo>
                      <a:pt x="40005" y="8638"/>
                      <a:pt x="30480" y="66"/>
                      <a:pt x="20003" y="66"/>
                    </a:cubicBezTo>
                    <a:cubicBezTo>
                      <a:pt x="9525" y="-887"/>
                      <a:pt x="0" y="8638"/>
                      <a:pt x="0" y="20068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11" name="Google Shape;3811;p13"/>
              <p:cNvSpPr/>
              <p:nvPr/>
            </p:nvSpPr>
            <p:spPr>
              <a:xfrm>
                <a:off x="5534024" y="3388994"/>
                <a:ext cx="40004" cy="40005"/>
              </a:xfrm>
              <a:custGeom>
                <a:rect b="b" l="l" r="r" t="t"/>
                <a:pathLst>
                  <a:path extrusionOk="0" h="40005" w="40004">
                    <a:moveTo>
                      <a:pt x="40005" y="20003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3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3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3812" name="Google Shape;3812;p13"/>
          <p:cNvSpPr/>
          <p:nvPr/>
        </p:nvSpPr>
        <p:spPr>
          <a:xfrm>
            <a:off x="1063726" y="5289099"/>
            <a:ext cx="10114567" cy="4305030"/>
          </a:xfrm>
          <a:custGeom>
            <a:rect b="b" l="l" r="r" t="t"/>
            <a:pathLst>
              <a:path extrusionOk="0" h="913418" w="2146054">
                <a:moveTo>
                  <a:pt x="221134" y="181669"/>
                </a:moveTo>
                <a:lnTo>
                  <a:pt x="312452" y="762671"/>
                </a:lnTo>
                <a:lnTo>
                  <a:pt x="1832641" y="762671"/>
                </a:lnTo>
                <a:lnTo>
                  <a:pt x="1923961" y="181669"/>
                </a:lnTo>
                <a:close/>
                <a:moveTo>
                  <a:pt x="31750" y="0"/>
                </a:moveTo>
                <a:lnTo>
                  <a:pt x="2113099" y="0"/>
                </a:lnTo>
                <a:cubicBezTo>
                  <a:pt x="2132178" y="0"/>
                  <a:pt x="2146054" y="18793"/>
                  <a:pt x="2146054" y="39674"/>
                </a:cubicBezTo>
                <a:lnTo>
                  <a:pt x="2146054" y="181669"/>
                </a:lnTo>
                <a:lnTo>
                  <a:pt x="2139804" y="181669"/>
                </a:lnTo>
                <a:lnTo>
                  <a:pt x="2015141" y="863169"/>
                </a:lnTo>
                <a:cubicBezTo>
                  <a:pt x="2009942" y="892624"/>
                  <a:pt x="1983950" y="913418"/>
                  <a:pt x="1954495" y="913418"/>
                </a:cubicBezTo>
                <a:lnTo>
                  <a:pt x="1808947" y="913418"/>
                </a:lnTo>
                <a:lnTo>
                  <a:pt x="1808947" y="913416"/>
                </a:lnTo>
                <a:lnTo>
                  <a:pt x="336146" y="913416"/>
                </a:lnTo>
                <a:lnTo>
                  <a:pt x="336146" y="913418"/>
                </a:lnTo>
                <a:lnTo>
                  <a:pt x="190598" y="913418"/>
                </a:lnTo>
                <a:lnTo>
                  <a:pt x="190588" y="913416"/>
                </a:lnTo>
                <a:lnTo>
                  <a:pt x="168983" y="913416"/>
                </a:lnTo>
                <a:lnTo>
                  <a:pt x="168983" y="909457"/>
                </a:lnTo>
                <a:lnTo>
                  <a:pt x="151179" y="899339"/>
                </a:lnTo>
                <a:cubicBezTo>
                  <a:pt x="140350" y="890458"/>
                  <a:pt x="132553" y="877896"/>
                  <a:pt x="129954" y="863169"/>
                </a:cubicBezTo>
                <a:lnTo>
                  <a:pt x="5289" y="181669"/>
                </a:lnTo>
                <a:lnTo>
                  <a:pt x="530" y="181669"/>
                </a:lnTo>
                <a:lnTo>
                  <a:pt x="530" y="155656"/>
                </a:lnTo>
                <a:lnTo>
                  <a:pt x="0" y="152758"/>
                </a:lnTo>
                <a:lnTo>
                  <a:pt x="530" y="152758"/>
                </a:lnTo>
                <a:lnTo>
                  <a:pt x="530" y="37587"/>
                </a:lnTo>
                <a:cubicBezTo>
                  <a:pt x="530" y="16706"/>
                  <a:pt x="14406" y="0"/>
                  <a:pt x="3175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813" name="Google Shape;3813;p13"/>
          <p:cNvGrpSpPr/>
          <p:nvPr/>
        </p:nvGrpSpPr>
        <p:grpSpPr>
          <a:xfrm>
            <a:off x="1467396" y="5514164"/>
            <a:ext cx="9415807" cy="3855077"/>
            <a:chOff x="5534024" y="3386071"/>
            <a:chExt cx="1098233" cy="449645"/>
          </a:xfrm>
        </p:grpSpPr>
        <p:grpSp>
          <p:nvGrpSpPr>
            <p:cNvPr id="3814" name="Google Shape;3814;p13"/>
            <p:cNvGrpSpPr/>
            <p:nvPr/>
          </p:nvGrpSpPr>
          <p:grpSpPr>
            <a:xfrm>
              <a:off x="6525577" y="3388994"/>
              <a:ext cx="106679" cy="446722"/>
              <a:chOff x="6525577" y="3388994"/>
              <a:chExt cx="106679" cy="446722"/>
            </a:xfrm>
          </p:grpSpPr>
          <p:sp>
            <p:nvSpPr>
              <p:cNvPr id="3815" name="Google Shape;3815;p13"/>
              <p:cNvSpPr/>
              <p:nvPr/>
            </p:nvSpPr>
            <p:spPr>
              <a:xfrm>
                <a:off x="6525577" y="3795712"/>
                <a:ext cx="40004" cy="40004"/>
              </a:xfrm>
              <a:custGeom>
                <a:rect b="b" l="l" r="r" t="t"/>
                <a:pathLst>
                  <a:path extrusionOk="0" h="40004" w="40004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16" name="Google Shape;3816;p13"/>
              <p:cNvSpPr/>
              <p:nvPr/>
            </p:nvSpPr>
            <p:spPr>
              <a:xfrm>
                <a:off x="6556057" y="3656647"/>
                <a:ext cx="40004" cy="40004"/>
              </a:xfrm>
              <a:custGeom>
                <a:rect b="b" l="l" r="r" t="t"/>
                <a:pathLst>
                  <a:path extrusionOk="0" h="40004" w="40004">
                    <a:moveTo>
                      <a:pt x="40005" y="20003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3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3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17" name="Google Shape;3817;p13"/>
              <p:cNvSpPr/>
              <p:nvPr/>
            </p:nvSpPr>
            <p:spPr>
              <a:xfrm>
                <a:off x="6577012" y="3518534"/>
                <a:ext cx="40004" cy="40004"/>
              </a:xfrm>
              <a:custGeom>
                <a:rect b="b" l="l" r="r" t="t"/>
                <a:pathLst>
                  <a:path extrusionOk="0" h="40004" w="40004">
                    <a:moveTo>
                      <a:pt x="40005" y="20003"/>
                    </a:moveTo>
                    <a:cubicBezTo>
                      <a:pt x="40005" y="31050"/>
                      <a:pt x="31050" y="40005"/>
                      <a:pt x="20002" y="40005"/>
                    </a:cubicBezTo>
                    <a:cubicBezTo>
                      <a:pt x="8955" y="40005"/>
                      <a:pt x="0" y="31050"/>
                      <a:pt x="0" y="20003"/>
                    </a:cubicBezTo>
                    <a:cubicBezTo>
                      <a:pt x="0" y="8955"/>
                      <a:pt x="8955" y="0"/>
                      <a:pt x="20002" y="0"/>
                    </a:cubicBezTo>
                    <a:cubicBezTo>
                      <a:pt x="31050" y="0"/>
                      <a:pt x="40005" y="8955"/>
                      <a:pt x="40005" y="20003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18" name="Google Shape;3818;p13"/>
              <p:cNvSpPr/>
              <p:nvPr/>
            </p:nvSpPr>
            <p:spPr>
              <a:xfrm>
                <a:off x="6592252" y="3388994"/>
                <a:ext cx="40004" cy="40005"/>
              </a:xfrm>
              <a:custGeom>
                <a:rect b="b" l="l" r="r" t="t"/>
                <a:pathLst>
                  <a:path extrusionOk="0" h="40005" w="40004">
                    <a:moveTo>
                      <a:pt x="40005" y="20003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3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3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819" name="Google Shape;3819;p13"/>
            <p:cNvGrpSpPr/>
            <p:nvPr/>
          </p:nvGrpSpPr>
          <p:grpSpPr>
            <a:xfrm>
              <a:off x="5534024" y="3386071"/>
              <a:ext cx="932497" cy="449645"/>
              <a:chOff x="5534024" y="3386071"/>
              <a:chExt cx="932497" cy="449645"/>
            </a:xfrm>
          </p:grpSpPr>
          <p:sp>
            <p:nvSpPr>
              <p:cNvPr id="3820" name="Google Shape;3820;p13"/>
              <p:cNvSpPr/>
              <p:nvPr/>
            </p:nvSpPr>
            <p:spPr>
              <a:xfrm>
                <a:off x="5600699" y="3795712"/>
                <a:ext cx="40005" cy="40004"/>
              </a:xfrm>
              <a:custGeom>
                <a:rect b="b" l="l" r="r" t="t"/>
                <a:pathLst>
                  <a:path extrusionOk="0" h="40004" w="40005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21" name="Google Shape;3821;p13"/>
              <p:cNvSpPr/>
              <p:nvPr/>
            </p:nvSpPr>
            <p:spPr>
              <a:xfrm>
                <a:off x="5782626" y="3795712"/>
                <a:ext cx="40005" cy="40004"/>
              </a:xfrm>
              <a:custGeom>
                <a:rect b="b" l="l" r="r" t="t"/>
                <a:pathLst>
                  <a:path extrusionOk="0" h="40004" w="40005">
                    <a:moveTo>
                      <a:pt x="0" y="20002"/>
                    </a:moveTo>
                    <a:cubicBezTo>
                      <a:pt x="0" y="31433"/>
                      <a:pt x="9525" y="40005"/>
                      <a:pt x="20003" y="40005"/>
                    </a:cubicBezTo>
                    <a:cubicBezTo>
                      <a:pt x="31433" y="40005"/>
                      <a:pt x="40005" y="30480"/>
                      <a:pt x="40005" y="20002"/>
                    </a:cubicBezTo>
                    <a:cubicBezTo>
                      <a:pt x="40005" y="8573"/>
                      <a:pt x="30480" y="0"/>
                      <a:pt x="20003" y="0"/>
                    </a:cubicBezTo>
                    <a:cubicBezTo>
                      <a:pt x="9525" y="0"/>
                      <a:pt x="0" y="8573"/>
                      <a:pt x="0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22" name="Google Shape;3822;p13"/>
              <p:cNvSpPr/>
              <p:nvPr/>
            </p:nvSpPr>
            <p:spPr>
              <a:xfrm>
                <a:off x="5964554" y="3795712"/>
                <a:ext cx="40005" cy="40004"/>
              </a:xfrm>
              <a:custGeom>
                <a:rect b="b" l="l" r="r" t="t"/>
                <a:pathLst>
                  <a:path extrusionOk="0" h="40004" w="40005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23" name="Google Shape;3823;p13"/>
              <p:cNvSpPr/>
              <p:nvPr/>
            </p:nvSpPr>
            <p:spPr>
              <a:xfrm>
                <a:off x="6147434" y="3795712"/>
                <a:ext cx="40004" cy="40004"/>
              </a:xfrm>
              <a:custGeom>
                <a:rect b="b" l="l" r="r" t="t"/>
                <a:pathLst>
                  <a:path extrusionOk="0" h="40004" w="40004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24" name="Google Shape;3824;p13"/>
              <p:cNvSpPr/>
              <p:nvPr/>
            </p:nvSpPr>
            <p:spPr>
              <a:xfrm>
                <a:off x="6329362" y="3795712"/>
                <a:ext cx="40004" cy="40004"/>
              </a:xfrm>
              <a:custGeom>
                <a:rect b="b" l="l" r="r" t="t"/>
                <a:pathLst>
                  <a:path extrusionOk="0" h="40004" w="40004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2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2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25" name="Google Shape;3825;p13"/>
              <p:cNvSpPr/>
              <p:nvPr/>
            </p:nvSpPr>
            <p:spPr>
              <a:xfrm>
                <a:off x="5696902" y="3386137"/>
                <a:ext cx="40004" cy="40005"/>
              </a:xfrm>
              <a:custGeom>
                <a:rect b="b" l="l" r="r" t="t"/>
                <a:pathLst>
                  <a:path extrusionOk="0" h="40005" w="40004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2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2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26" name="Google Shape;3826;p13"/>
              <p:cNvSpPr/>
              <p:nvPr/>
            </p:nvSpPr>
            <p:spPr>
              <a:xfrm>
                <a:off x="5878829" y="3386071"/>
                <a:ext cx="40005" cy="40070"/>
              </a:xfrm>
              <a:custGeom>
                <a:rect b="b" l="l" r="r" t="t"/>
                <a:pathLst>
                  <a:path extrusionOk="0" h="40070" w="40005">
                    <a:moveTo>
                      <a:pt x="0" y="20068"/>
                    </a:moveTo>
                    <a:cubicBezTo>
                      <a:pt x="0" y="31498"/>
                      <a:pt x="9525" y="40071"/>
                      <a:pt x="20002" y="40071"/>
                    </a:cubicBezTo>
                    <a:cubicBezTo>
                      <a:pt x="31432" y="40071"/>
                      <a:pt x="40005" y="30546"/>
                      <a:pt x="40005" y="20068"/>
                    </a:cubicBezTo>
                    <a:cubicBezTo>
                      <a:pt x="40005" y="8638"/>
                      <a:pt x="30480" y="66"/>
                      <a:pt x="20002" y="66"/>
                    </a:cubicBezTo>
                    <a:cubicBezTo>
                      <a:pt x="8572" y="-887"/>
                      <a:pt x="0" y="8638"/>
                      <a:pt x="0" y="20068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27" name="Google Shape;3827;p13"/>
              <p:cNvSpPr/>
              <p:nvPr/>
            </p:nvSpPr>
            <p:spPr>
              <a:xfrm>
                <a:off x="6056947" y="3386137"/>
                <a:ext cx="40004" cy="40005"/>
              </a:xfrm>
              <a:custGeom>
                <a:rect b="b" l="l" r="r" t="t"/>
                <a:pathLst>
                  <a:path extrusionOk="0" h="40005" w="40004">
                    <a:moveTo>
                      <a:pt x="40005" y="20002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2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2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28" name="Google Shape;3828;p13"/>
              <p:cNvSpPr/>
              <p:nvPr/>
            </p:nvSpPr>
            <p:spPr>
              <a:xfrm>
                <a:off x="6242684" y="3386071"/>
                <a:ext cx="40004" cy="40070"/>
              </a:xfrm>
              <a:custGeom>
                <a:rect b="b" l="l" r="r" t="t"/>
                <a:pathLst>
                  <a:path extrusionOk="0" h="40070" w="40004">
                    <a:moveTo>
                      <a:pt x="0" y="20068"/>
                    </a:moveTo>
                    <a:cubicBezTo>
                      <a:pt x="0" y="31498"/>
                      <a:pt x="9525" y="40071"/>
                      <a:pt x="20002" y="40071"/>
                    </a:cubicBezTo>
                    <a:cubicBezTo>
                      <a:pt x="31432" y="40071"/>
                      <a:pt x="40005" y="30546"/>
                      <a:pt x="40005" y="20068"/>
                    </a:cubicBezTo>
                    <a:cubicBezTo>
                      <a:pt x="40005" y="8638"/>
                      <a:pt x="30480" y="66"/>
                      <a:pt x="20002" y="66"/>
                    </a:cubicBezTo>
                    <a:cubicBezTo>
                      <a:pt x="9525" y="-887"/>
                      <a:pt x="0" y="8638"/>
                      <a:pt x="0" y="20068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29" name="Google Shape;3829;p13"/>
              <p:cNvSpPr/>
              <p:nvPr/>
            </p:nvSpPr>
            <p:spPr>
              <a:xfrm>
                <a:off x="6426516" y="3386071"/>
                <a:ext cx="40005" cy="40070"/>
              </a:xfrm>
              <a:custGeom>
                <a:rect b="b" l="l" r="r" t="t"/>
                <a:pathLst>
                  <a:path extrusionOk="0" h="40070" w="40005">
                    <a:moveTo>
                      <a:pt x="0" y="20068"/>
                    </a:moveTo>
                    <a:cubicBezTo>
                      <a:pt x="0" y="31498"/>
                      <a:pt x="9525" y="40071"/>
                      <a:pt x="20003" y="40071"/>
                    </a:cubicBezTo>
                    <a:cubicBezTo>
                      <a:pt x="31433" y="40071"/>
                      <a:pt x="40005" y="30546"/>
                      <a:pt x="40005" y="20068"/>
                    </a:cubicBezTo>
                    <a:cubicBezTo>
                      <a:pt x="40005" y="8638"/>
                      <a:pt x="30480" y="66"/>
                      <a:pt x="20003" y="66"/>
                    </a:cubicBezTo>
                    <a:cubicBezTo>
                      <a:pt x="9525" y="-887"/>
                      <a:pt x="0" y="8638"/>
                      <a:pt x="0" y="20068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30" name="Google Shape;3830;p13"/>
              <p:cNvSpPr/>
              <p:nvPr/>
            </p:nvSpPr>
            <p:spPr>
              <a:xfrm>
                <a:off x="5570219" y="3656647"/>
                <a:ext cx="40005" cy="40004"/>
              </a:xfrm>
              <a:custGeom>
                <a:rect b="b" l="l" r="r" t="t"/>
                <a:pathLst>
                  <a:path extrusionOk="0" h="40004" w="40005">
                    <a:moveTo>
                      <a:pt x="40005" y="20003"/>
                    </a:moveTo>
                    <a:cubicBezTo>
                      <a:pt x="40005" y="31050"/>
                      <a:pt x="31050" y="40005"/>
                      <a:pt x="20002" y="40005"/>
                    </a:cubicBezTo>
                    <a:cubicBezTo>
                      <a:pt x="8955" y="40005"/>
                      <a:pt x="0" y="31050"/>
                      <a:pt x="0" y="20003"/>
                    </a:cubicBezTo>
                    <a:cubicBezTo>
                      <a:pt x="0" y="8955"/>
                      <a:pt x="8955" y="0"/>
                      <a:pt x="20002" y="0"/>
                    </a:cubicBezTo>
                    <a:cubicBezTo>
                      <a:pt x="31050" y="0"/>
                      <a:pt x="40005" y="8955"/>
                      <a:pt x="40005" y="20003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31" name="Google Shape;3831;p13"/>
              <p:cNvSpPr/>
              <p:nvPr/>
            </p:nvSpPr>
            <p:spPr>
              <a:xfrm>
                <a:off x="5549264" y="3518468"/>
                <a:ext cx="40004" cy="40070"/>
              </a:xfrm>
              <a:custGeom>
                <a:rect b="b" l="l" r="r" t="t"/>
                <a:pathLst>
                  <a:path extrusionOk="0" h="40070" w="40004">
                    <a:moveTo>
                      <a:pt x="0" y="20068"/>
                    </a:moveTo>
                    <a:cubicBezTo>
                      <a:pt x="0" y="31498"/>
                      <a:pt x="9525" y="40071"/>
                      <a:pt x="20003" y="40071"/>
                    </a:cubicBezTo>
                    <a:cubicBezTo>
                      <a:pt x="31432" y="40071"/>
                      <a:pt x="40005" y="30546"/>
                      <a:pt x="40005" y="20068"/>
                    </a:cubicBezTo>
                    <a:cubicBezTo>
                      <a:pt x="40005" y="8638"/>
                      <a:pt x="30480" y="66"/>
                      <a:pt x="20003" y="66"/>
                    </a:cubicBezTo>
                    <a:cubicBezTo>
                      <a:pt x="9525" y="-887"/>
                      <a:pt x="0" y="8638"/>
                      <a:pt x="0" y="20068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32" name="Google Shape;3832;p13"/>
              <p:cNvSpPr/>
              <p:nvPr/>
            </p:nvSpPr>
            <p:spPr>
              <a:xfrm>
                <a:off x="5534024" y="3388994"/>
                <a:ext cx="40004" cy="40005"/>
              </a:xfrm>
              <a:custGeom>
                <a:rect b="b" l="l" r="r" t="t"/>
                <a:pathLst>
                  <a:path extrusionOk="0" h="40005" w="40004">
                    <a:moveTo>
                      <a:pt x="40005" y="20003"/>
                    </a:moveTo>
                    <a:cubicBezTo>
                      <a:pt x="40005" y="31050"/>
                      <a:pt x="31050" y="40005"/>
                      <a:pt x="20003" y="40005"/>
                    </a:cubicBezTo>
                    <a:cubicBezTo>
                      <a:pt x="8955" y="40005"/>
                      <a:pt x="0" y="31050"/>
                      <a:pt x="0" y="20003"/>
                    </a:cubicBezTo>
                    <a:cubicBezTo>
                      <a:pt x="0" y="8955"/>
                      <a:pt x="8955" y="0"/>
                      <a:pt x="20003" y="0"/>
                    </a:cubicBezTo>
                    <a:cubicBezTo>
                      <a:pt x="31050" y="0"/>
                      <a:pt x="40005" y="8955"/>
                      <a:pt x="40005" y="20003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3833" name="Google Shape;3833;p13"/>
          <p:cNvSpPr/>
          <p:nvPr/>
        </p:nvSpPr>
        <p:spPr>
          <a:xfrm>
            <a:off x="5110047" y="-155012"/>
            <a:ext cx="1928205" cy="1356285"/>
          </a:xfrm>
          <a:custGeom>
            <a:rect b="b" l="l" r="r" t="t"/>
            <a:pathLst>
              <a:path extrusionOk="0" h="158115" w="224789">
                <a:moveTo>
                  <a:pt x="185738" y="0"/>
                </a:moveTo>
                <a:lnTo>
                  <a:pt x="39053" y="0"/>
                </a:lnTo>
                <a:cubicBezTo>
                  <a:pt x="18098" y="0"/>
                  <a:pt x="0" y="17145"/>
                  <a:pt x="0" y="39052"/>
                </a:cubicBezTo>
                <a:lnTo>
                  <a:pt x="0" y="119063"/>
                </a:lnTo>
                <a:cubicBezTo>
                  <a:pt x="0" y="140018"/>
                  <a:pt x="17145" y="158115"/>
                  <a:pt x="39053" y="158115"/>
                </a:cubicBezTo>
                <a:lnTo>
                  <a:pt x="185738" y="158115"/>
                </a:lnTo>
                <a:cubicBezTo>
                  <a:pt x="206693" y="158115"/>
                  <a:pt x="224790" y="140970"/>
                  <a:pt x="224790" y="119063"/>
                </a:cubicBezTo>
                <a:lnTo>
                  <a:pt x="224790" y="39052"/>
                </a:lnTo>
                <a:cubicBezTo>
                  <a:pt x="223838" y="17145"/>
                  <a:pt x="206693" y="0"/>
                  <a:pt x="185738" y="0"/>
                </a:cubicBezTo>
                <a:close/>
              </a:path>
            </a:pathLst>
          </a:custGeom>
          <a:solidFill>
            <a:srgbClr val="000000">
              <a:alpha val="149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4" name="Google Shape;3834;p13"/>
          <p:cNvSpPr/>
          <p:nvPr/>
        </p:nvSpPr>
        <p:spPr>
          <a:xfrm>
            <a:off x="1011256" y="-1956642"/>
            <a:ext cx="10054296" cy="2685717"/>
          </a:xfrm>
          <a:custGeom>
            <a:rect b="b" l="l" r="r" t="t"/>
            <a:pathLst>
              <a:path extrusionOk="0" h="321944" w="1205235">
                <a:moveTo>
                  <a:pt x="1138399" y="22860"/>
                </a:moveTo>
                <a:cubicBezTo>
                  <a:pt x="1129826" y="8573"/>
                  <a:pt x="1114586" y="0"/>
                  <a:pt x="1098394" y="0"/>
                </a:cubicBezTo>
                <a:lnTo>
                  <a:pt x="1035529" y="0"/>
                </a:lnTo>
                <a:cubicBezTo>
                  <a:pt x="1027909" y="0"/>
                  <a:pt x="1024099" y="8573"/>
                  <a:pt x="1027909" y="14288"/>
                </a:cubicBezTo>
                <a:cubicBezTo>
                  <a:pt x="1124111" y="147638"/>
                  <a:pt x="1092679" y="270510"/>
                  <a:pt x="1092679" y="270510"/>
                </a:cubicBezTo>
                <a:lnTo>
                  <a:pt x="644051" y="270510"/>
                </a:lnTo>
                <a:lnTo>
                  <a:pt x="561184" y="270510"/>
                </a:lnTo>
                <a:lnTo>
                  <a:pt x="112556" y="270510"/>
                </a:lnTo>
                <a:cubicBezTo>
                  <a:pt x="112556" y="270510"/>
                  <a:pt x="82076" y="147638"/>
                  <a:pt x="177326" y="14288"/>
                </a:cubicBezTo>
                <a:cubicBezTo>
                  <a:pt x="181136" y="8573"/>
                  <a:pt x="177326" y="0"/>
                  <a:pt x="169706" y="0"/>
                </a:cubicBezTo>
                <a:lnTo>
                  <a:pt x="106841" y="0"/>
                </a:lnTo>
                <a:cubicBezTo>
                  <a:pt x="90649" y="0"/>
                  <a:pt x="75409" y="8573"/>
                  <a:pt x="66836" y="22860"/>
                </a:cubicBezTo>
                <a:cubicBezTo>
                  <a:pt x="38261" y="71438"/>
                  <a:pt x="-19841" y="174308"/>
                  <a:pt x="6829" y="290513"/>
                </a:cubicBezTo>
                <a:cubicBezTo>
                  <a:pt x="10639" y="308610"/>
                  <a:pt x="27784" y="321945"/>
                  <a:pt x="45881" y="321945"/>
                </a:cubicBezTo>
                <a:lnTo>
                  <a:pt x="561184" y="321945"/>
                </a:lnTo>
                <a:lnTo>
                  <a:pt x="644051" y="321945"/>
                </a:lnTo>
                <a:lnTo>
                  <a:pt x="1159354" y="321945"/>
                </a:lnTo>
                <a:cubicBezTo>
                  <a:pt x="1178404" y="321945"/>
                  <a:pt x="1194596" y="308610"/>
                  <a:pt x="1198406" y="290513"/>
                </a:cubicBezTo>
                <a:cubicBezTo>
                  <a:pt x="1225076" y="173355"/>
                  <a:pt x="1166974" y="70485"/>
                  <a:pt x="1138399" y="2286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5" name="Google Shape;3835;p13"/>
          <p:cNvSpPr/>
          <p:nvPr/>
        </p:nvSpPr>
        <p:spPr>
          <a:xfrm>
            <a:off x="5110047" y="-261179"/>
            <a:ext cx="1928205" cy="1356277"/>
          </a:xfrm>
          <a:custGeom>
            <a:rect b="b" l="l" r="r" t="t"/>
            <a:pathLst>
              <a:path extrusionOk="0" h="158114" w="224789">
                <a:moveTo>
                  <a:pt x="185738" y="0"/>
                </a:moveTo>
                <a:lnTo>
                  <a:pt x="39053" y="0"/>
                </a:lnTo>
                <a:cubicBezTo>
                  <a:pt x="18098" y="0"/>
                  <a:pt x="0" y="17145"/>
                  <a:pt x="0" y="39052"/>
                </a:cubicBezTo>
                <a:lnTo>
                  <a:pt x="0" y="119063"/>
                </a:lnTo>
                <a:cubicBezTo>
                  <a:pt x="0" y="140017"/>
                  <a:pt x="17145" y="158115"/>
                  <a:pt x="39053" y="158115"/>
                </a:cubicBezTo>
                <a:lnTo>
                  <a:pt x="185738" y="158115"/>
                </a:lnTo>
                <a:cubicBezTo>
                  <a:pt x="206693" y="158115"/>
                  <a:pt x="224790" y="140970"/>
                  <a:pt x="224790" y="119063"/>
                </a:cubicBezTo>
                <a:lnTo>
                  <a:pt x="224790" y="39052"/>
                </a:lnTo>
                <a:cubicBezTo>
                  <a:pt x="223838" y="17145"/>
                  <a:pt x="206693" y="0"/>
                  <a:pt x="18573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836" name="Google Shape;3836;p13"/>
          <p:cNvGrpSpPr/>
          <p:nvPr/>
        </p:nvGrpSpPr>
        <p:grpSpPr>
          <a:xfrm>
            <a:off x="5869311" y="-16917"/>
            <a:ext cx="408318" cy="784448"/>
            <a:chOff x="6047422" y="3347028"/>
            <a:chExt cx="47625" cy="91496"/>
          </a:xfrm>
        </p:grpSpPr>
        <p:sp>
          <p:nvSpPr>
            <p:cNvPr id="3837" name="Google Shape;3837;p13"/>
            <p:cNvSpPr/>
            <p:nvPr/>
          </p:nvSpPr>
          <p:spPr>
            <a:xfrm>
              <a:off x="6047422" y="3347028"/>
              <a:ext cx="47625" cy="47680"/>
            </a:xfrm>
            <a:custGeom>
              <a:rect b="b" l="l" r="r" t="t"/>
              <a:pathLst>
                <a:path extrusionOk="0" h="47680" w="47625">
                  <a:moveTo>
                    <a:pt x="47625" y="23868"/>
                  </a:moveTo>
                  <a:cubicBezTo>
                    <a:pt x="47625" y="37203"/>
                    <a:pt x="37148" y="47681"/>
                    <a:pt x="23813" y="47681"/>
                  </a:cubicBezTo>
                  <a:cubicBezTo>
                    <a:pt x="10477" y="47681"/>
                    <a:pt x="0" y="37203"/>
                    <a:pt x="0" y="23868"/>
                  </a:cubicBezTo>
                  <a:cubicBezTo>
                    <a:pt x="0" y="10533"/>
                    <a:pt x="10477" y="56"/>
                    <a:pt x="23813" y="56"/>
                  </a:cubicBezTo>
                  <a:cubicBezTo>
                    <a:pt x="37148" y="-897"/>
                    <a:pt x="47625" y="10533"/>
                    <a:pt x="47625" y="23868"/>
                  </a:cubicBezTo>
                  <a:close/>
                </a:path>
              </a:pathLst>
            </a:custGeom>
            <a:solidFill>
              <a:srgbClr val="2B010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38" name="Google Shape;3838;p13"/>
            <p:cNvSpPr/>
            <p:nvPr/>
          </p:nvSpPr>
          <p:spPr>
            <a:xfrm>
              <a:off x="6049326" y="3370897"/>
              <a:ext cx="45720" cy="67627"/>
            </a:xfrm>
            <a:custGeom>
              <a:rect b="b" l="l" r="r" t="t"/>
              <a:pathLst>
                <a:path extrusionOk="0" h="67627" w="45720">
                  <a:moveTo>
                    <a:pt x="21908" y="0"/>
                  </a:moveTo>
                  <a:lnTo>
                    <a:pt x="0" y="67627"/>
                  </a:lnTo>
                  <a:lnTo>
                    <a:pt x="45720" y="67627"/>
                  </a:lnTo>
                  <a:close/>
                </a:path>
              </a:pathLst>
            </a:custGeom>
            <a:solidFill>
              <a:srgbClr val="2B010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39" name="Google Shape;3839;p13"/>
          <p:cNvSpPr txBox="1"/>
          <p:nvPr>
            <p:ph type="title"/>
          </p:nvPr>
        </p:nvSpPr>
        <p:spPr>
          <a:xfrm>
            <a:off x="2275900" y="974375"/>
            <a:ext cx="75081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840" name="Google Shape;3840;p13"/>
          <p:cNvSpPr txBox="1"/>
          <p:nvPr>
            <p:ph idx="1" type="body"/>
          </p:nvPr>
        </p:nvSpPr>
        <p:spPr>
          <a:xfrm>
            <a:off x="2275900" y="1827175"/>
            <a:ext cx="7426800" cy="32778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-4191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1pPr>
            <a:lvl2pPr indent="-419100" lvl="1" marL="9144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descr="Old Key" id="3841" name="Google Shape;3841;p13"/>
          <p:cNvSpPr/>
          <p:nvPr/>
        </p:nvSpPr>
        <p:spPr>
          <a:xfrm>
            <a:off x="11161597" y="244859"/>
            <a:ext cx="775335" cy="782068"/>
          </a:xfrm>
          <a:custGeom>
            <a:rect b="b" l="l" r="r" t="t"/>
            <a:pathLst>
              <a:path extrusionOk="0" h="782068" w="775335">
                <a:moveTo>
                  <a:pt x="775335" y="197233"/>
                </a:moveTo>
                <a:cubicBezTo>
                  <a:pt x="775335" y="184851"/>
                  <a:pt x="764858" y="174373"/>
                  <a:pt x="752475" y="174373"/>
                </a:cubicBezTo>
                <a:lnTo>
                  <a:pt x="727710" y="174373"/>
                </a:lnTo>
                <a:cubicBezTo>
                  <a:pt x="755333" y="132463"/>
                  <a:pt x="743903" y="76266"/>
                  <a:pt x="702945" y="48643"/>
                </a:cubicBezTo>
                <a:cubicBezTo>
                  <a:pt x="672465" y="28641"/>
                  <a:pt x="633413" y="28641"/>
                  <a:pt x="602933" y="48643"/>
                </a:cubicBezTo>
                <a:lnTo>
                  <a:pt x="602933" y="24831"/>
                </a:lnTo>
                <a:cubicBezTo>
                  <a:pt x="602933" y="12448"/>
                  <a:pt x="594360" y="1971"/>
                  <a:pt x="581978" y="66"/>
                </a:cubicBezTo>
                <a:cubicBezTo>
                  <a:pt x="568643" y="-887"/>
                  <a:pt x="557213" y="8638"/>
                  <a:pt x="556260" y="21021"/>
                </a:cubicBezTo>
                <a:cubicBezTo>
                  <a:pt x="556260" y="21973"/>
                  <a:pt x="556260" y="22926"/>
                  <a:pt x="556260" y="23878"/>
                </a:cubicBezTo>
                <a:lnTo>
                  <a:pt x="556260" y="47691"/>
                </a:lnTo>
                <a:cubicBezTo>
                  <a:pt x="554355" y="44833"/>
                  <a:pt x="552450" y="42928"/>
                  <a:pt x="549593" y="40071"/>
                </a:cubicBezTo>
                <a:cubicBezTo>
                  <a:pt x="514350" y="4828"/>
                  <a:pt x="457200" y="4828"/>
                  <a:pt x="421958" y="40071"/>
                </a:cubicBezTo>
                <a:cubicBezTo>
                  <a:pt x="386715" y="75313"/>
                  <a:pt x="386715" y="132463"/>
                  <a:pt x="421958" y="167706"/>
                </a:cubicBezTo>
                <a:cubicBezTo>
                  <a:pt x="423863" y="169611"/>
                  <a:pt x="426720" y="172468"/>
                  <a:pt x="429577" y="174373"/>
                </a:cubicBezTo>
                <a:lnTo>
                  <a:pt x="406718" y="174373"/>
                </a:lnTo>
                <a:cubicBezTo>
                  <a:pt x="394335" y="174373"/>
                  <a:pt x="383858" y="182946"/>
                  <a:pt x="381952" y="195328"/>
                </a:cubicBezTo>
                <a:cubicBezTo>
                  <a:pt x="381000" y="208663"/>
                  <a:pt x="390525" y="220093"/>
                  <a:pt x="402908" y="221046"/>
                </a:cubicBezTo>
                <a:cubicBezTo>
                  <a:pt x="403860" y="221046"/>
                  <a:pt x="404813" y="221046"/>
                  <a:pt x="405765" y="221046"/>
                </a:cubicBezTo>
                <a:lnTo>
                  <a:pt x="428625" y="221046"/>
                </a:lnTo>
                <a:cubicBezTo>
                  <a:pt x="417195" y="237238"/>
                  <a:pt x="412433" y="257241"/>
                  <a:pt x="413385" y="277243"/>
                </a:cubicBezTo>
                <a:cubicBezTo>
                  <a:pt x="413385" y="287721"/>
                  <a:pt x="409575" y="298198"/>
                  <a:pt x="401955" y="304866"/>
                </a:cubicBezTo>
                <a:lnTo>
                  <a:pt x="5715" y="703011"/>
                </a:lnTo>
                <a:cubicBezTo>
                  <a:pt x="-1905" y="710631"/>
                  <a:pt x="-1905" y="722061"/>
                  <a:pt x="5715" y="729681"/>
                </a:cubicBezTo>
                <a:lnTo>
                  <a:pt x="45720" y="769686"/>
                </a:lnTo>
                <a:cubicBezTo>
                  <a:pt x="53340" y="777306"/>
                  <a:pt x="64770" y="777306"/>
                  <a:pt x="72390" y="769686"/>
                </a:cubicBezTo>
                <a:lnTo>
                  <a:pt x="99060" y="743016"/>
                </a:lnTo>
                <a:lnTo>
                  <a:pt x="132398" y="776353"/>
                </a:lnTo>
                <a:cubicBezTo>
                  <a:pt x="140018" y="783973"/>
                  <a:pt x="151448" y="783973"/>
                  <a:pt x="159068" y="776353"/>
                </a:cubicBezTo>
                <a:lnTo>
                  <a:pt x="185738" y="749683"/>
                </a:lnTo>
                <a:cubicBezTo>
                  <a:pt x="193357" y="742063"/>
                  <a:pt x="193357" y="730633"/>
                  <a:pt x="185738" y="723013"/>
                </a:cubicBezTo>
                <a:lnTo>
                  <a:pt x="152400" y="689676"/>
                </a:lnTo>
                <a:lnTo>
                  <a:pt x="179070" y="663006"/>
                </a:lnTo>
                <a:lnTo>
                  <a:pt x="233363" y="717298"/>
                </a:lnTo>
                <a:cubicBezTo>
                  <a:pt x="240982" y="724918"/>
                  <a:pt x="252413" y="724918"/>
                  <a:pt x="260032" y="717298"/>
                </a:cubicBezTo>
                <a:lnTo>
                  <a:pt x="260032" y="717298"/>
                </a:lnTo>
                <a:lnTo>
                  <a:pt x="300038" y="677293"/>
                </a:lnTo>
                <a:cubicBezTo>
                  <a:pt x="307658" y="669673"/>
                  <a:pt x="307658" y="658243"/>
                  <a:pt x="300038" y="650623"/>
                </a:cubicBezTo>
                <a:lnTo>
                  <a:pt x="247650" y="595378"/>
                </a:lnTo>
                <a:lnTo>
                  <a:pt x="469583" y="373446"/>
                </a:lnTo>
                <a:cubicBezTo>
                  <a:pt x="477202" y="365826"/>
                  <a:pt x="487680" y="362016"/>
                  <a:pt x="498158" y="362016"/>
                </a:cubicBezTo>
                <a:cubicBezTo>
                  <a:pt x="500063" y="362016"/>
                  <a:pt x="501968" y="362016"/>
                  <a:pt x="503873" y="362016"/>
                </a:cubicBezTo>
                <a:cubicBezTo>
                  <a:pt x="521970" y="362016"/>
                  <a:pt x="539115" y="356301"/>
                  <a:pt x="554355" y="346776"/>
                </a:cubicBezTo>
                <a:lnTo>
                  <a:pt x="554355" y="371541"/>
                </a:lnTo>
                <a:cubicBezTo>
                  <a:pt x="554355" y="383923"/>
                  <a:pt x="562928" y="394401"/>
                  <a:pt x="575310" y="396306"/>
                </a:cubicBezTo>
                <a:cubicBezTo>
                  <a:pt x="588645" y="397258"/>
                  <a:pt x="600075" y="387733"/>
                  <a:pt x="601028" y="375351"/>
                </a:cubicBezTo>
                <a:cubicBezTo>
                  <a:pt x="601028" y="374398"/>
                  <a:pt x="601028" y="373446"/>
                  <a:pt x="601028" y="372493"/>
                </a:cubicBezTo>
                <a:lnTo>
                  <a:pt x="601028" y="348681"/>
                </a:lnTo>
                <a:cubicBezTo>
                  <a:pt x="602933" y="351538"/>
                  <a:pt x="604838" y="353443"/>
                  <a:pt x="607695" y="356301"/>
                </a:cubicBezTo>
                <a:cubicBezTo>
                  <a:pt x="642938" y="391543"/>
                  <a:pt x="700088" y="391543"/>
                  <a:pt x="735330" y="356301"/>
                </a:cubicBezTo>
                <a:cubicBezTo>
                  <a:pt x="770573" y="321058"/>
                  <a:pt x="770573" y="263908"/>
                  <a:pt x="735330" y="228666"/>
                </a:cubicBezTo>
                <a:lnTo>
                  <a:pt x="735330" y="228666"/>
                </a:lnTo>
                <a:cubicBezTo>
                  <a:pt x="733425" y="226761"/>
                  <a:pt x="730568" y="223903"/>
                  <a:pt x="727710" y="221998"/>
                </a:cubicBezTo>
                <a:lnTo>
                  <a:pt x="751523" y="221998"/>
                </a:lnTo>
                <a:cubicBezTo>
                  <a:pt x="764858" y="221998"/>
                  <a:pt x="775335" y="211521"/>
                  <a:pt x="775335" y="198186"/>
                </a:cubicBezTo>
                <a:lnTo>
                  <a:pt x="775335" y="197233"/>
                </a:lnTo>
                <a:close/>
                <a:moveTo>
                  <a:pt x="621983" y="93411"/>
                </a:moveTo>
                <a:cubicBezTo>
                  <a:pt x="639128" y="76266"/>
                  <a:pt x="665798" y="76266"/>
                  <a:pt x="682943" y="93411"/>
                </a:cubicBezTo>
                <a:cubicBezTo>
                  <a:pt x="700088" y="110556"/>
                  <a:pt x="700088" y="137226"/>
                  <a:pt x="682943" y="154371"/>
                </a:cubicBezTo>
                <a:cubicBezTo>
                  <a:pt x="665798" y="171516"/>
                  <a:pt x="639128" y="171516"/>
                  <a:pt x="621983" y="154371"/>
                </a:cubicBezTo>
                <a:cubicBezTo>
                  <a:pt x="614363" y="146751"/>
                  <a:pt x="609600" y="135321"/>
                  <a:pt x="609600" y="123891"/>
                </a:cubicBezTo>
                <a:cubicBezTo>
                  <a:pt x="609600" y="112461"/>
                  <a:pt x="613410" y="101983"/>
                  <a:pt x="621983" y="93411"/>
                </a:cubicBezTo>
                <a:close/>
                <a:moveTo>
                  <a:pt x="453390" y="73408"/>
                </a:moveTo>
                <a:cubicBezTo>
                  <a:pt x="470535" y="56263"/>
                  <a:pt x="497205" y="56263"/>
                  <a:pt x="514350" y="73408"/>
                </a:cubicBezTo>
                <a:cubicBezTo>
                  <a:pt x="531495" y="90553"/>
                  <a:pt x="531495" y="117223"/>
                  <a:pt x="514350" y="134368"/>
                </a:cubicBezTo>
                <a:cubicBezTo>
                  <a:pt x="497205" y="151513"/>
                  <a:pt x="470535" y="151513"/>
                  <a:pt x="453390" y="134368"/>
                </a:cubicBezTo>
                <a:cubicBezTo>
                  <a:pt x="445770" y="126748"/>
                  <a:pt x="441008" y="115318"/>
                  <a:pt x="441008" y="103888"/>
                </a:cubicBezTo>
                <a:cubicBezTo>
                  <a:pt x="441008" y="92458"/>
                  <a:pt x="445770" y="81981"/>
                  <a:pt x="453390" y="73408"/>
                </a:cubicBezTo>
                <a:close/>
                <a:moveTo>
                  <a:pt x="534353" y="302961"/>
                </a:moveTo>
                <a:cubicBezTo>
                  <a:pt x="517208" y="320106"/>
                  <a:pt x="490538" y="320106"/>
                  <a:pt x="473393" y="302961"/>
                </a:cubicBezTo>
                <a:cubicBezTo>
                  <a:pt x="456248" y="285816"/>
                  <a:pt x="456248" y="259146"/>
                  <a:pt x="473393" y="242001"/>
                </a:cubicBezTo>
                <a:cubicBezTo>
                  <a:pt x="490538" y="224856"/>
                  <a:pt x="517208" y="224856"/>
                  <a:pt x="534353" y="242001"/>
                </a:cubicBezTo>
                <a:cubicBezTo>
                  <a:pt x="541973" y="249621"/>
                  <a:pt x="546735" y="261051"/>
                  <a:pt x="546735" y="272481"/>
                </a:cubicBezTo>
                <a:cubicBezTo>
                  <a:pt x="546735" y="283911"/>
                  <a:pt x="541973" y="294388"/>
                  <a:pt x="534353" y="302961"/>
                </a:cubicBezTo>
                <a:close/>
                <a:moveTo>
                  <a:pt x="702945" y="322963"/>
                </a:moveTo>
                <a:cubicBezTo>
                  <a:pt x="685800" y="340108"/>
                  <a:pt x="659130" y="340108"/>
                  <a:pt x="641985" y="322963"/>
                </a:cubicBezTo>
                <a:cubicBezTo>
                  <a:pt x="624840" y="305818"/>
                  <a:pt x="624840" y="279148"/>
                  <a:pt x="641985" y="262003"/>
                </a:cubicBezTo>
                <a:cubicBezTo>
                  <a:pt x="659130" y="244858"/>
                  <a:pt x="685800" y="244858"/>
                  <a:pt x="702945" y="262003"/>
                </a:cubicBezTo>
                <a:cubicBezTo>
                  <a:pt x="710565" y="269623"/>
                  <a:pt x="715328" y="281053"/>
                  <a:pt x="715328" y="292483"/>
                </a:cubicBezTo>
                <a:cubicBezTo>
                  <a:pt x="715328" y="303913"/>
                  <a:pt x="710565" y="314391"/>
                  <a:pt x="702945" y="322963"/>
                </a:cubicBezTo>
                <a:close/>
              </a:path>
            </a:pathLst>
          </a:custGeom>
          <a:gradFill>
            <a:gsLst>
              <a:gs pos="0">
                <a:srgbClr val="FFC002"/>
              </a:gs>
              <a:gs pos="50000">
                <a:srgbClr val="BF9000"/>
              </a:gs>
              <a:gs pos="100000">
                <a:srgbClr val="823919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2" name="Google Shape;3842;p13">
            <a:hlinkClick action="ppaction://hlinksldjump" r:id="rId3"/>
          </p:cNvPr>
          <p:cNvSpPr/>
          <p:nvPr/>
        </p:nvSpPr>
        <p:spPr>
          <a:xfrm>
            <a:off x="11116588" y="52200"/>
            <a:ext cx="1091700" cy="106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>
  <p:cSld name="CUSTOM_2">
    <p:spTree>
      <p:nvGrpSpPr>
        <p:cNvPr id="3843" name="Shape 3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4" name="Google Shape;3844;p14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descr="A picture containing cake, sitting, table, white&#10;&#10;Description automatically generated" id="3845" name="Google Shape;384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-5400000">
            <a:off x="2644338" y="-1670213"/>
            <a:ext cx="6903325" cy="10226551"/>
          </a:xfrm>
          <a:prstGeom prst="rect">
            <a:avLst/>
          </a:prstGeom>
          <a:noFill/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</p:pic>
      <p:sp>
        <p:nvSpPr>
          <p:cNvPr id="3846" name="Google Shape;3846;p14"/>
          <p:cNvSpPr txBox="1"/>
          <p:nvPr>
            <p:ph type="title"/>
          </p:nvPr>
        </p:nvSpPr>
        <p:spPr>
          <a:xfrm>
            <a:off x="1682100" y="425625"/>
            <a:ext cx="8768100" cy="733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847" name="Google Shape;3847;p14"/>
          <p:cNvSpPr txBox="1"/>
          <p:nvPr>
            <p:ph idx="1" type="body"/>
          </p:nvPr>
        </p:nvSpPr>
        <p:spPr>
          <a:xfrm>
            <a:off x="1682100" y="1323669"/>
            <a:ext cx="8768100" cy="4805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indent="-4191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1pPr>
            <a:lvl2pPr indent="-419100" lvl="1" marL="9144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descr="Old Key" id="3848" name="Google Shape;3848;p14"/>
          <p:cNvSpPr/>
          <p:nvPr/>
        </p:nvSpPr>
        <p:spPr>
          <a:xfrm>
            <a:off x="11161597" y="244859"/>
            <a:ext cx="775335" cy="782068"/>
          </a:xfrm>
          <a:custGeom>
            <a:rect b="b" l="l" r="r" t="t"/>
            <a:pathLst>
              <a:path extrusionOk="0" h="782068" w="775335">
                <a:moveTo>
                  <a:pt x="775335" y="197233"/>
                </a:moveTo>
                <a:cubicBezTo>
                  <a:pt x="775335" y="184851"/>
                  <a:pt x="764858" y="174373"/>
                  <a:pt x="752475" y="174373"/>
                </a:cubicBezTo>
                <a:lnTo>
                  <a:pt x="727710" y="174373"/>
                </a:lnTo>
                <a:cubicBezTo>
                  <a:pt x="755333" y="132463"/>
                  <a:pt x="743903" y="76266"/>
                  <a:pt x="702945" y="48643"/>
                </a:cubicBezTo>
                <a:cubicBezTo>
                  <a:pt x="672465" y="28641"/>
                  <a:pt x="633413" y="28641"/>
                  <a:pt x="602933" y="48643"/>
                </a:cubicBezTo>
                <a:lnTo>
                  <a:pt x="602933" y="24831"/>
                </a:lnTo>
                <a:cubicBezTo>
                  <a:pt x="602933" y="12448"/>
                  <a:pt x="594360" y="1971"/>
                  <a:pt x="581978" y="66"/>
                </a:cubicBezTo>
                <a:cubicBezTo>
                  <a:pt x="568643" y="-887"/>
                  <a:pt x="557213" y="8638"/>
                  <a:pt x="556260" y="21021"/>
                </a:cubicBezTo>
                <a:cubicBezTo>
                  <a:pt x="556260" y="21973"/>
                  <a:pt x="556260" y="22926"/>
                  <a:pt x="556260" y="23878"/>
                </a:cubicBezTo>
                <a:lnTo>
                  <a:pt x="556260" y="47691"/>
                </a:lnTo>
                <a:cubicBezTo>
                  <a:pt x="554355" y="44833"/>
                  <a:pt x="552450" y="42928"/>
                  <a:pt x="549593" y="40071"/>
                </a:cubicBezTo>
                <a:cubicBezTo>
                  <a:pt x="514350" y="4828"/>
                  <a:pt x="457200" y="4828"/>
                  <a:pt x="421958" y="40071"/>
                </a:cubicBezTo>
                <a:cubicBezTo>
                  <a:pt x="386715" y="75313"/>
                  <a:pt x="386715" y="132463"/>
                  <a:pt x="421958" y="167706"/>
                </a:cubicBezTo>
                <a:cubicBezTo>
                  <a:pt x="423863" y="169611"/>
                  <a:pt x="426720" y="172468"/>
                  <a:pt x="429577" y="174373"/>
                </a:cubicBezTo>
                <a:lnTo>
                  <a:pt x="406718" y="174373"/>
                </a:lnTo>
                <a:cubicBezTo>
                  <a:pt x="394335" y="174373"/>
                  <a:pt x="383858" y="182946"/>
                  <a:pt x="381952" y="195328"/>
                </a:cubicBezTo>
                <a:cubicBezTo>
                  <a:pt x="381000" y="208663"/>
                  <a:pt x="390525" y="220093"/>
                  <a:pt x="402908" y="221046"/>
                </a:cubicBezTo>
                <a:cubicBezTo>
                  <a:pt x="403860" y="221046"/>
                  <a:pt x="404813" y="221046"/>
                  <a:pt x="405765" y="221046"/>
                </a:cubicBezTo>
                <a:lnTo>
                  <a:pt x="428625" y="221046"/>
                </a:lnTo>
                <a:cubicBezTo>
                  <a:pt x="417195" y="237238"/>
                  <a:pt x="412433" y="257241"/>
                  <a:pt x="413385" y="277243"/>
                </a:cubicBezTo>
                <a:cubicBezTo>
                  <a:pt x="413385" y="287721"/>
                  <a:pt x="409575" y="298198"/>
                  <a:pt x="401955" y="304866"/>
                </a:cubicBezTo>
                <a:lnTo>
                  <a:pt x="5715" y="703011"/>
                </a:lnTo>
                <a:cubicBezTo>
                  <a:pt x="-1905" y="710631"/>
                  <a:pt x="-1905" y="722061"/>
                  <a:pt x="5715" y="729681"/>
                </a:cubicBezTo>
                <a:lnTo>
                  <a:pt x="45720" y="769686"/>
                </a:lnTo>
                <a:cubicBezTo>
                  <a:pt x="53340" y="777306"/>
                  <a:pt x="64770" y="777306"/>
                  <a:pt x="72390" y="769686"/>
                </a:cubicBezTo>
                <a:lnTo>
                  <a:pt x="99060" y="743016"/>
                </a:lnTo>
                <a:lnTo>
                  <a:pt x="132398" y="776353"/>
                </a:lnTo>
                <a:cubicBezTo>
                  <a:pt x="140018" y="783973"/>
                  <a:pt x="151448" y="783973"/>
                  <a:pt x="159068" y="776353"/>
                </a:cubicBezTo>
                <a:lnTo>
                  <a:pt x="185738" y="749683"/>
                </a:lnTo>
                <a:cubicBezTo>
                  <a:pt x="193357" y="742063"/>
                  <a:pt x="193357" y="730633"/>
                  <a:pt x="185738" y="723013"/>
                </a:cubicBezTo>
                <a:lnTo>
                  <a:pt x="152400" y="689676"/>
                </a:lnTo>
                <a:lnTo>
                  <a:pt x="179070" y="663006"/>
                </a:lnTo>
                <a:lnTo>
                  <a:pt x="233363" y="717298"/>
                </a:lnTo>
                <a:cubicBezTo>
                  <a:pt x="240982" y="724918"/>
                  <a:pt x="252413" y="724918"/>
                  <a:pt x="260032" y="717298"/>
                </a:cubicBezTo>
                <a:lnTo>
                  <a:pt x="260032" y="717298"/>
                </a:lnTo>
                <a:lnTo>
                  <a:pt x="300038" y="677293"/>
                </a:lnTo>
                <a:cubicBezTo>
                  <a:pt x="307658" y="669673"/>
                  <a:pt x="307658" y="658243"/>
                  <a:pt x="300038" y="650623"/>
                </a:cubicBezTo>
                <a:lnTo>
                  <a:pt x="247650" y="595378"/>
                </a:lnTo>
                <a:lnTo>
                  <a:pt x="469583" y="373446"/>
                </a:lnTo>
                <a:cubicBezTo>
                  <a:pt x="477202" y="365826"/>
                  <a:pt x="487680" y="362016"/>
                  <a:pt x="498158" y="362016"/>
                </a:cubicBezTo>
                <a:cubicBezTo>
                  <a:pt x="500063" y="362016"/>
                  <a:pt x="501968" y="362016"/>
                  <a:pt x="503873" y="362016"/>
                </a:cubicBezTo>
                <a:cubicBezTo>
                  <a:pt x="521970" y="362016"/>
                  <a:pt x="539115" y="356301"/>
                  <a:pt x="554355" y="346776"/>
                </a:cubicBezTo>
                <a:lnTo>
                  <a:pt x="554355" y="371541"/>
                </a:lnTo>
                <a:cubicBezTo>
                  <a:pt x="554355" y="383923"/>
                  <a:pt x="562928" y="394401"/>
                  <a:pt x="575310" y="396306"/>
                </a:cubicBezTo>
                <a:cubicBezTo>
                  <a:pt x="588645" y="397258"/>
                  <a:pt x="600075" y="387733"/>
                  <a:pt x="601028" y="375351"/>
                </a:cubicBezTo>
                <a:cubicBezTo>
                  <a:pt x="601028" y="374398"/>
                  <a:pt x="601028" y="373446"/>
                  <a:pt x="601028" y="372493"/>
                </a:cubicBezTo>
                <a:lnTo>
                  <a:pt x="601028" y="348681"/>
                </a:lnTo>
                <a:cubicBezTo>
                  <a:pt x="602933" y="351538"/>
                  <a:pt x="604838" y="353443"/>
                  <a:pt x="607695" y="356301"/>
                </a:cubicBezTo>
                <a:cubicBezTo>
                  <a:pt x="642938" y="391543"/>
                  <a:pt x="700088" y="391543"/>
                  <a:pt x="735330" y="356301"/>
                </a:cubicBezTo>
                <a:cubicBezTo>
                  <a:pt x="770573" y="321058"/>
                  <a:pt x="770573" y="263908"/>
                  <a:pt x="735330" y="228666"/>
                </a:cubicBezTo>
                <a:lnTo>
                  <a:pt x="735330" y="228666"/>
                </a:lnTo>
                <a:cubicBezTo>
                  <a:pt x="733425" y="226761"/>
                  <a:pt x="730568" y="223903"/>
                  <a:pt x="727710" y="221998"/>
                </a:cubicBezTo>
                <a:lnTo>
                  <a:pt x="751523" y="221998"/>
                </a:lnTo>
                <a:cubicBezTo>
                  <a:pt x="764858" y="221998"/>
                  <a:pt x="775335" y="211521"/>
                  <a:pt x="775335" y="198186"/>
                </a:cubicBezTo>
                <a:lnTo>
                  <a:pt x="775335" y="197233"/>
                </a:lnTo>
                <a:close/>
                <a:moveTo>
                  <a:pt x="621983" y="93411"/>
                </a:moveTo>
                <a:cubicBezTo>
                  <a:pt x="639128" y="76266"/>
                  <a:pt x="665798" y="76266"/>
                  <a:pt x="682943" y="93411"/>
                </a:cubicBezTo>
                <a:cubicBezTo>
                  <a:pt x="700088" y="110556"/>
                  <a:pt x="700088" y="137226"/>
                  <a:pt x="682943" y="154371"/>
                </a:cubicBezTo>
                <a:cubicBezTo>
                  <a:pt x="665798" y="171516"/>
                  <a:pt x="639128" y="171516"/>
                  <a:pt x="621983" y="154371"/>
                </a:cubicBezTo>
                <a:cubicBezTo>
                  <a:pt x="614363" y="146751"/>
                  <a:pt x="609600" y="135321"/>
                  <a:pt x="609600" y="123891"/>
                </a:cubicBezTo>
                <a:cubicBezTo>
                  <a:pt x="609600" y="112461"/>
                  <a:pt x="613410" y="101983"/>
                  <a:pt x="621983" y="93411"/>
                </a:cubicBezTo>
                <a:close/>
                <a:moveTo>
                  <a:pt x="453390" y="73408"/>
                </a:moveTo>
                <a:cubicBezTo>
                  <a:pt x="470535" y="56263"/>
                  <a:pt x="497205" y="56263"/>
                  <a:pt x="514350" y="73408"/>
                </a:cubicBezTo>
                <a:cubicBezTo>
                  <a:pt x="531495" y="90553"/>
                  <a:pt x="531495" y="117223"/>
                  <a:pt x="514350" y="134368"/>
                </a:cubicBezTo>
                <a:cubicBezTo>
                  <a:pt x="497205" y="151513"/>
                  <a:pt x="470535" y="151513"/>
                  <a:pt x="453390" y="134368"/>
                </a:cubicBezTo>
                <a:cubicBezTo>
                  <a:pt x="445770" y="126748"/>
                  <a:pt x="441008" y="115318"/>
                  <a:pt x="441008" y="103888"/>
                </a:cubicBezTo>
                <a:cubicBezTo>
                  <a:pt x="441008" y="92458"/>
                  <a:pt x="445770" y="81981"/>
                  <a:pt x="453390" y="73408"/>
                </a:cubicBezTo>
                <a:close/>
                <a:moveTo>
                  <a:pt x="534353" y="302961"/>
                </a:moveTo>
                <a:cubicBezTo>
                  <a:pt x="517208" y="320106"/>
                  <a:pt x="490538" y="320106"/>
                  <a:pt x="473393" y="302961"/>
                </a:cubicBezTo>
                <a:cubicBezTo>
                  <a:pt x="456248" y="285816"/>
                  <a:pt x="456248" y="259146"/>
                  <a:pt x="473393" y="242001"/>
                </a:cubicBezTo>
                <a:cubicBezTo>
                  <a:pt x="490538" y="224856"/>
                  <a:pt x="517208" y="224856"/>
                  <a:pt x="534353" y="242001"/>
                </a:cubicBezTo>
                <a:cubicBezTo>
                  <a:pt x="541973" y="249621"/>
                  <a:pt x="546735" y="261051"/>
                  <a:pt x="546735" y="272481"/>
                </a:cubicBezTo>
                <a:cubicBezTo>
                  <a:pt x="546735" y="283911"/>
                  <a:pt x="541973" y="294388"/>
                  <a:pt x="534353" y="302961"/>
                </a:cubicBezTo>
                <a:close/>
                <a:moveTo>
                  <a:pt x="702945" y="322963"/>
                </a:moveTo>
                <a:cubicBezTo>
                  <a:pt x="685800" y="340108"/>
                  <a:pt x="659130" y="340108"/>
                  <a:pt x="641985" y="322963"/>
                </a:cubicBezTo>
                <a:cubicBezTo>
                  <a:pt x="624840" y="305818"/>
                  <a:pt x="624840" y="279148"/>
                  <a:pt x="641985" y="262003"/>
                </a:cubicBezTo>
                <a:cubicBezTo>
                  <a:pt x="659130" y="244858"/>
                  <a:pt x="685800" y="244858"/>
                  <a:pt x="702945" y="262003"/>
                </a:cubicBezTo>
                <a:cubicBezTo>
                  <a:pt x="710565" y="269623"/>
                  <a:pt x="715328" y="281053"/>
                  <a:pt x="715328" y="292483"/>
                </a:cubicBezTo>
                <a:cubicBezTo>
                  <a:pt x="715328" y="303913"/>
                  <a:pt x="710565" y="314391"/>
                  <a:pt x="702945" y="322963"/>
                </a:cubicBezTo>
                <a:close/>
              </a:path>
            </a:pathLst>
          </a:custGeom>
          <a:gradFill>
            <a:gsLst>
              <a:gs pos="0">
                <a:srgbClr val="FFC002"/>
              </a:gs>
              <a:gs pos="50000">
                <a:srgbClr val="BF9000"/>
              </a:gs>
              <a:gs pos="100000">
                <a:srgbClr val="823919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9" name="Google Shape;3849;p14">
            <a:hlinkClick action="ppaction://hlinksldjump" r:id="rId3"/>
          </p:cNvPr>
          <p:cNvSpPr/>
          <p:nvPr/>
        </p:nvSpPr>
        <p:spPr>
          <a:xfrm>
            <a:off x="11116588" y="52200"/>
            <a:ext cx="1091700" cy="106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Mania">
  <p:cSld name="CUSTOM_13">
    <p:spTree>
      <p:nvGrpSpPr>
        <p:cNvPr id="3850" name="Shape 3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51" name="Google Shape;3851;p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852" name="Google Shape;3852;p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3853" name="Google Shape;3853;p15">
              <a:hlinkClick r:id="rId2"/>
            </p:cNvPr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65600" y="331100"/>
              <a:ext cx="5101466" cy="22012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854" name="Google Shape;3854;p15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0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n" sz="27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n" sz="44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3855" name="Google Shape;3855;p15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3856" name="Google Shape;3856;p15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857" name="Google Shape;3857;p15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858" name="Google Shape;3858;p15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859" name="Google Shape;3859;p15">
              <a:hlinkClick r:id="rId11"/>
            </p:cNvPr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860" name="Google Shape;3860;p15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hests">
  <p:cSld name="CUSTOM_5"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3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69" name="Google Shape;369;p3"/>
          <p:cNvGrpSpPr/>
          <p:nvPr/>
        </p:nvGrpSpPr>
        <p:grpSpPr>
          <a:xfrm>
            <a:off x="222196" y="1700710"/>
            <a:ext cx="2485911" cy="2030379"/>
            <a:chOff x="596783" y="1301960"/>
            <a:chExt cx="2485911" cy="2030379"/>
          </a:xfrm>
        </p:grpSpPr>
        <p:sp>
          <p:nvSpPr>
            <p:cNvPr id="370" name="Google Shape;370;p3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" name="Google Shape;371;p3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" name="Google Shape;372;p3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" name="Google Shape;373;p3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" name="Google Shape;374;p3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" name="Google Shape;375;p3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76" name="Google Shape;376;p3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377" name="Google Shape;377;p3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378" name="Google Shape;378;p3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79" name="Google Shape;379;p3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0" name="Google Shape;380;p3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1" name="Google Shape;381;p3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82" name="Google Shape;382;p3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383" name="Google Shape;383;p3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4" name="Google Shape;384;p3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5" name="Google Shape;385;p3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6" name="Google Shape;386;p3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7" name="Google Shape;387;p3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8" name="Google Shape;388;p3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89" name="Google Shape;389;p3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0" name="Google Shape;390;p3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1" name="Google Shape;391;p3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2" name="Google Shape;392;p3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3" name="Google Shape;393;p3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4" name="Google Shape;394;p3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5" name="Google Shape;395;p3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396" name="Google Shape;396;p3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3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98" name="Google Shape;398;p3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399" name="Google Shape;399;p3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0" name="Google Shape;400;p3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401" name="Google Shape;401;p3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402" name="Google Shape;402;p3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3" name="Google Shape;403;p3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404" name="Google Shape;404;p3"/>
          <p:cNvGrpSpPr/>
          <p:nvPr/>
        </p:nvGrpSpPr>
        <p:grpSpPr>
          <a:xfrm>
            <a:off x="3303529" y="1700710"/>
            <a:ext cx="2485911" cy="2030379"/>
            <a:chOff x="596783" y="1301960"/>
            <a:chExt cx="2485911" cy="2030379"/>
          </a:xfrm>
        </p:grpSpPr>
        <p:sp>
          <p:nvSpPr>
            <p:cNvPr id="405" name="Google Shape;405;p3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6" name="Google Shape;406;p3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3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3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9" name="Google Shape;409;p3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0" name="Google Shape;410;p3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11" name="Google Shape;411;p3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412" name="Google Shape;412;p3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413" name="Google Shape;413;p3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4" name="Google Shape;414;p3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5" name="Google Shape;415;p3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6" name="Google Shape;416;p3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417" name="Google Shape;417;p3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418" name="Google Shape;418;p3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9" name="Google Shape;419;p3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20" name="Google Shape;420;p3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21" name="Google Shape;421;p3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22" name="Google Shape;422;p3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23" name="Google Shape;423;p3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24" name="Google Shape;424;p3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25" name="Google Shape;425;p3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26" name="Google Shape;426;p3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27" name="Google Shape;427;p3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28" name="Google Shape;428;p3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29" name="Google Shape;429;p3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30" name="Google Shape;430;p3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431" name="Google Shape;431;p3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3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33" name="Google Shape;433;p3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434" name="Google Shape;434;p3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35" name="Google Shape;435;p3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436" name="Google Shape;436;p3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437" name="Google Shape;437;p3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38" name="Google Shape;438;p3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439" name="Google Shape;439;p3"/>
          <p:cNvGrpSpPr/>
          <p:nvPr/>
        </p:nvGrpSpPr>
        <p:grpSpPr>
          <a:xfrm>
            <a:off x="6384862" y="1700710"/>
            <a:ext cx="2485911" cy="2030379"/>
            <a:chOff x="596783" y="1301960"/>
            <a:chExt cx="2485911" cy="2030379"/>
          </a:xfrm>
        </p:grpSpPr>
        <p:sp>
          <p:nvSpPr>
            <p:cNvPr id="440" name="Google Shape;440;p3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1" name="Google Shape;441;p3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2" name="Google Shape;442;p3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3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p3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5" name="Google Shape;445;p3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46" name="Google Shape;446;p3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447" name="Google Shape;447;p3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448" name="Google Shape;448;p3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49" name="Google Shape;449;p3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50" name="Google Shape;450;p3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51" name="Google Shape;451;p3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452" name="Google Shape;452;p3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453" name="Google Shape;453;p3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54" name="Google Shape;454;p3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55" name="Google Shape;455;p3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56" name="Google Shape;456;p3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57" name="Google Shape;457;p3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58" name="Google Shape;458;p3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59" name="Google Shape;459;p3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60" name="Google Shape;460;p3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61" name="Google Shape;461;p3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62" name="Google Shape;462;p3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63" name="Google Shape;463;p3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64" name="Google Shape;464;p3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65" name="Google Shape;465;p3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466" name="Google Shape;466;p3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7" name="Google Shape;467;p3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68" name="Google Shape;468;p3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469" name="Google Shape;469;p3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0" name="Google Shape;470;p3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471" name="Google Shape;471;p3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472" name="Google Shape;472;p3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73" name="Google Shape;473;p3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474" name="Google Shape;474;p3"/>
          <p:cNvGrpSpPr/>
          <p:nvPr/>
        </p:nvGrpSpPr>
        <p:grpSpPr>
          <a:xfrm>
            <a:off x="9466196" y="1700710"/>
            <a:ext cx="2485911" cy="2030379"/>
            <a:chOff x="596783" y="1301960"/>
            <a:chExt cx="2485911" cy="2030379"/>
          </a:xfrm>
        </p:grpSpPr>
        <p:sp>
          <p:nvSpPr>
            <p:cNvPr id="475" name="Google Shape;475;p3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6" name="Google Shape;476;p3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7" name="Google Shape;477;p3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8" name="Google Shape;478;p3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9" name="Google Shape;479;p3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0" name="Google Shape;480;p3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81" name="Google Shape;481;p3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482" name="Google Shape;482;p3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483" name="Google Shape;483;p3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84" name="Google Shape;484;p3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85" name="Google Shape;485;p3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86" name="Google Shape;486;p3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487" name="Google Shape;487;p3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488" name="Google Shape;488;p3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89" name="Google Shape;489;p3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90" name="Google Shape;490;p3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91" name="Google Shape;491;p3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92" name="Google Shape;492;p3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93" name="Google Shape;493;p3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94" name="Google Shape;494;p3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95" name="Google Shape;495;p3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96" name="Google Shape;496;p3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97" name="Google Shape;497;p3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98" name="Google Shape;498;p3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99" name="Google Shape;499;p3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00" name="Google Shape;500;p3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501" name="Google Shape;501;p3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2" name="Google Shape;502;p3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03" name="Google Shape;503;p3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504" name="Google Shape;504;p3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05" name="Google Shape;505;p3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506" name="Google Shape;506;p3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507" name="Google Shape;507;p3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08" name="Google Shape;508;p3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509" name="Google Shape;509;p3"/>
          <p:cNvGrpSpPr/>
          <p:nvPr/>
        </p:nvGrpSpPr>
        <p:grpSpPr>
          <a:xfrm>
            <a:off x="3303529" y="4412460"/>
            <a:ext cx="2485911" cy="2030379"/>
            <a:chOff x="596783" y="1301960"/>
            <a:chExt cx="2485911" cy="2030379"/>
          </a:xfrm>
        </p:grpSpPr>
        <p:sp>
          <p:nvSpPr>
            <p:cNvPr id="510" name="Google Shape;510;p3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1" name="Google Shape;511;p3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2" name="Google Shape;512;p3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3" name="Google Shape;513;p3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4" name="Google Shape;514;p3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5" name="Google Shape;515;p3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16" name="Google Shape;516;p3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517" name="Google Shape;517;p3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518" name="Google Shape;518;p3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19" name="Google Shape;519;p3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20" name="Google Shape;520;p3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21" name="Google Shape;521;p3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522" name="Google Shape;522;p3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523" name="Google Shape;523;p3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24" name="Google Shape;524;p3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25" name="Google Shape;525;p3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26" name="Google Shape;526;p3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27" name="Google Shape;527;p3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28" name="Google Shape;528;p3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29" name="Google Shape;529;p3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30" name="Google Shape;530;p3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31" name="Google Shape;531;p3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32" name="Google Shape;532;p3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33" name="Google Shape;533;p3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34" name="Google Shape;534;p3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35" name="Google Shape;535;p3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536" name="Google Shape;536;p3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7" name="Google Shape;537;p3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38" name="Google Shape;538;p3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539" name="Google Shape;539;p3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40" name="Google Shape;540;p3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541" name="Google Shape;541;p3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542" name="Google Shape;542;p3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43" name="Google Shape;543;p3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544" name="Google Shape;544;p3"/>
          <p:cNvGrpSpPr/>
          <p:nvPr/>
        </p:nvGrpSpPr>
        <p:grpSpPr>
          <a:xfrm>
            <a:off x="6384862" y="4412460"/>
            <a:ext cx="2485911" cy="2030379"/>
            <a:chOff x="596783" y="1301960"/>
            <a:chExt cx="2485911" cy="2030379"/>
          </a:xfrm>
        </p:grpSpPr>
        <p:sp>
          <p:nvSpPr>
            <p:cNvPr id="545" name="Google Shape;545;p3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6" name="Google Shape;546;p3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7" name="Google Shape;547;p3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8" name="Google Shape;548;p3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9" name="Google Shape;549;p3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0" name="Google Shape;550;p3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51" name="Google Shape;551;p3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552" name="Google Shape;552;p3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553" name="Google Shape;553;p3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54" name="Google Shape;554;p3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55" name="Google Shape;555;p3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56" name="Google Shape;556;p3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557" name="Google Shape;557;p3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558" name="Google Shape;558;p3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59" name="Google Shape;559;p3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60" name="Google Shape;560;p3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61" name="Google Shape;561;p3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62" name="Google Shape;562;p3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63" name="Google Shape;563;p3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64" name="Google Shape;564;p3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65" name="Google Shape;565;p3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66" name="Google Shape;566;p3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67" name="Google Shape;567;p3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68" name="Google Shape;568;p3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69" name="Google Shape;569;p3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70" name="Google Shape;570;p3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571" name="Google Shape;571;p3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2" name="Google Shape;572;p3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73" name="Google Shape;573;p3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574" name="Google Shape;574;p3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75" name="Google Shape;575;p3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576" name="Google Shape;576;p3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577" name="Google Shape;577;p3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78" name="Google Shape;578;p3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579" name="Google Shape;579;p3"/>
          <p:cNvGrpSpPr/>
          <p:nvPr/>
        </p:nvGrpSpPr>
        <p:grpSpPr>
          <a:xfrm>
            <a:off x="9466196" y="4412460"/>
            <a:ext cx="2485911" cy="2030379"/>
            <a:chOff x="596783" y="1301960"/>
            <a:chExt cx="2485911" cy="2030379"/>
          </a:xfrm>
        </p:grpSpPr>
        <p:sp>
          <p:nvSpPr>
            <p:cNvPr id="580" name="Google Shape;580;p3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1" name="Google Shape;581;p3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2" name="Google Shape;582;p3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3" name="Google Shape;583;p3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4" name="Google Shape;584;p3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5" name="Google Shape;585;p3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86" name="Google Shape;586;p3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587" name="Google Shape;587;p3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588" name="Google Shape;588;p3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89" name="Google Shape;589;p3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90" name="Google Shape;590;p3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91" name="Google Shape;591;p3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592" name="Google Shape;592;p3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593" name="Google Shape;593;p3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94" name="Google Shape;594;p3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95" name="Google Shape;595;p3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96" name="Google Shape;596;p3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97" name="Google Shape;597;p3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98" name="Google Shape;598;p3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599" name="Google Shape;599;p3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00" name="Google Shape;600;p3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01" name="Google Shape;601;p3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02" name="Google Shape;602;p3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03" name="Google Shape;603;p3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04" name="Google Shape;604;p3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05" name="Google Shape;605;p3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606" name="Google Shape;606;p3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7" name="Google Shape;607;p3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08" name="Google Shape;608;p3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609" name="Google Shape;609;p3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0" name="Google Shape;610;p3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611" name="Google Shape;611;p3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612" name="Google Shape;612;p3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13" name="Google Shape;613;p3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614" name="Google Shape;614;p3"/>
          <p:cNvGrpSpPr/>
          <p:nvPr/>
        </p:nvGrpSpPr>
        <p:grpSpPr>
          <a:xfrm>
            <a:off x="222196" y="4412460"/>
            <a:ext cx="2485911" cy="2030379"/>
            <a:chOff x="596783" y="1301960"/>
            <a:chExt cx="2485911" cy="2030379"/>
          </a:xfrm>
        </p:grpSpPr>
        <p:sp>
          <p:nvSpPr>
            <p:cNvPr id="615" name="Google Shape;615;p3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6" name="Google Shape;616;p3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7" name="Google Shape;617;p3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8" name="Google Shape;618;p3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9" name="Google Shape;619;p3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0" name="Google Shape;620;p3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21" name="Google Shape;621;p3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622" name="Google Shape;622;p3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623" name="Google Shape;623;p3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24" name="Google Shape;624;p3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25" name="Google Shape;625;p3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26" name="Google Shape;626;p3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27" name="Google Shape;627;p3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628" name="Google Shape;628;p3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29" name="Google Shape;629;p3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0" name="Google Shape;630;p3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1" name="Google Shape;631;p3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2" name="Google Shape;632;p3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3" name="Google Shape;633;p3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4" name="Google Shape;634;p3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5" name="Google Shape;635;p3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6" name="Google Shape;636;p3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7" name="Google Shape;637;p3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8" name="Google Shape;638;p3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9" name="Google Shape;639;p3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0" name="Google Shape;640;p3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641" name="Google Shape;641;p3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2" name="Google Shape;642;p3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43" name="Google Shape;643;p3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644" name="Google Shape;644;p3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5" name="Google Shape;645;p3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646" name="Google Shape;646;p3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647" name="Google Shape;647;p3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8" name="Google Shape;648;p3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sp>
        <p:nvSpPr>
          <p:cNvPr id="649" name="Google Shape;649;p3">
            <a:hlinkClick action="ppaction://hlinksldjump" r:id="rId2"/>
          </p:cNvPr>
          <p:cNvSpPr/>
          <p:nvPr/>
        </p:nvSpPr>
        <p:spPr>
          <a:xfrm>
            <a:off x="350850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0" name="Google Shape;650;p3">
            <a:hlinkClick action="ppaction://hlinksldjump" r:id="rId3"/>
          </p:cNvPr>
          <p:cNvSpPr/>
          <p:nvPr/>
        </p:nvSpPr>
        <p:spPr>
          <a:xfrm>
            <a:off x="3450325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1" name="Google Shape;651;p3">
            <a:hlinkClick action="ppaction://hlinksldjump" r:id="rId4"/>
          </p:cNvPr>
          <p:cNvSpPr/>
          <p:nvPr/>
        </p:nvSpPr>
        <p:spPr>
          <a:xfrm>
            <a:off x="6496363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2" name="Google Shape;652;p3">
            <a:hlinkClick action="ppaction://hlinksldjump" r:id="rId5"/>
          </p:cNvPr>
          <p:cNvSpPr/>
          <p:nvPr/>
        </p:nvSpPr>
        <p:spPr>
          <a:xfrm>
            <a:off x="9577688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3" name="Google Shape;653;p3">
            <a:hlinkClick action="ppaction://hlinksldjump" r:id="rId6"/>
          </p:cNvPr>
          <p:cNvSpPr/>
          <p:nvPr/>
        </p:nvSpPr>
        <p:spPr>
          <a:xfrm>
            <a:off x="370975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4" name="Google Shape;654;p3">
            <a:hlinkClick action="ppaction://hlinksldjump" r:id="rId7"/>
          </p:cNvPr>
          <p:cNvSpPr/>
          <p:nvPr/>
        </p:nvSpPr>
        <p:spPr>
          <a:xfrm>
            <a:off x="3470450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5" name="Google Shape;655;p3">
            <a:hlinkClick action="ppaction://hlinksldjump" r:id="rId8"/>
          </p:cNvPr>
          <p:cNvSpPr/>
          <p:nvPr/>
        </p:nvSpPr>
        <p:spPr>
          <a:xfrm>
            <a:off x="6516488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6" name="Google Shape;656;p3">
            <a:hlinkClick action="ppaction://hlinksldjump" r:id="rId9"/>
          </p:cNvPr>
          <p:cNvSpPr/>
          <p:nvPr/>
        </p:nvSpPr>
        <p:spPr>
          <a:xfrm>
            <a:off x="9597813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pen Chest 1">
  <p:cSld name="CUSTOM_5_8">
    <p:spTree>
      <p:nvGrpSpPr>
        <p:cNvPr id="657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Old Key" id="658" name="Google Shape;658;p4"/>
          <p:cNvSpPr/>
          <p:nvPr/>
        </p:nvSpPr>
        <p:spPr>
          <a:xfrm>
            <a:off x="11161597" y="244859"/>
            <a:ext cx="775335" cy="782068"/>
          </a:xfrm>
          <a:custGeom>
            <a:rect b="b" l="l" r="r" t="t"/>
            <a:pathLst>
              <a:path extrusionOk="0" h="782068" w="775335">
                <a:moveTo>
                  <a:pt x="775335" y="197233"/>
                </a:moveTo>
                <a:cubicBezTo>
                  <a:pt x="775335" y="184851"/>
                  <a:pt x="764858" y="174373"/>
                  <a:pt x="752475" y="174373"/>
                </a:cubicBezTo>
                <a:lnTo>
                  <a:pt x="727710" y="174373"/>
                </a:lnTo>
                <a:cubicBezTo>
                  <a:pt x="755333" y="132463"/>
                  <a:pt x="743903" y="76266"/>
                  <a:pt x="702945" y="48643"/>
                </a:cubicBezTo>
                <a:cubicBezTo>
                  <a:pt x="672465" y="28641"/>
                  <a:pt x="633413" y="28641"/>
                  <a:pt x="602933" y="48643"/>
                </a:cubicBezTo>
                <a:lnTo>
                  <a:pt x="602933" y="24831"/>
                </a:lnTo>
                <a:cubicBezTo>
                  <a:pt x="602933" y="12448"/>
                  <a:pt x="594360" y="1971"/>
                  <a:pt x="581978" y="66"/>
                </a:cubicBezTo>
                <a:cubicBezTo>
                  <a:pt x="568643" y="-887"/>
                  <a:pt x="557213" y="8638"/>
                  <a:pt x="556260" y="21021"/>
                </a:cubicBezTo>
                <a:cubicBezTo>
                  <a:pt x="556260" y="21973"/>
                  <a:pt x="556260" y="22926"/>
                  <a:pt x="556260" y="23878"/>
                </a:cubicBezTo>
                <a:lnTo>
                  <a:pt x="556260" y="47691"/>
                </a:lnTo>
                <a:cubicBezTo>
                  <a:pt x="554355" y="44833"/>
                  <a:pt x="552450" y="42928"/>
                  <a:pt x="549593" y="40071"/>
                </a:cubicBezTo>
                <a:cubicBezTo>
                  <a:pt x="514350" y="4828"/>
                  <a:pt x="457200" y="4828"/>
                  <a:pt x="421958" y="40071"/>
                </a:cubicBezTo>
                <a:cubicBezTo>
                  <a:pt x="386715" y="75313"/>
                  <a:pt x="386715" y="132463"/>
                  <a:pt x="421958" y="167706"/>
                </a:cubicBezTo>
                <a:cubicBezTo>
                  <a:pt x="423863" y="169611"/>
                  <a:pt x="426720" y="172468"/>
                  <a:pt x="429577" y="174373"/>
                </a:cubicBezTo>
                <a:lnTo>
                  <a:pt x="406718" y="174373"/>
                </a:lnTo>
                <a:cubicBezTo>
                  <a:pt x="394335" y="174373"/>
                  <a:pt x="383858" y="182946"/>
                  <a:pt x="381952" y="195328"/>
                </a:cubicBezTo>
                <a:cubicBezTo>
                  <a:pt x="381000" y="208663"/>
                  <a:pt x="390525" y="220093"/>
                  <a:pt x="402908" y="221046"/>
                </a:cubicBezTo>
                <a:cubicBezTo>
                  <a:pt x="403860" y="221046"/>
                  <a:pt x="404813" y="221046"/>
                  <a:pt x="405765" y="221046"/>
                </a:cubicBezTo>
                <a:lnTo>
                  <a:pt x="428625" y="221046"/>
                </a:lnTo>
                <a:cubicBezTo>
                  <a:pt x="417195" y="237238"/>
                  <a:pt x="412433" y="257241"/>
                  <a:pt x="413385" y="277243"/>
                </a:cubicBezTo>
                <a:cubicBezTo>
                  <a:pt x="413385" y="287721"/>
                  <a:pt x="409575" y="298198"/>
                  <a:pt x="401955" y="304866"/>
                </a:cubicBezTo>
                <a:lnTo>
                  <a:pt x="5715" y="703011"/>
                </a:lnTo>
                <a:cubicBezTo>
                  <a:pt x="-1905" y="710631"/>
                  <a:pt x="-1905" y="722061"/>
                  <a:pt x="5715" y="729681"/>
                </a:cubicBezTo>
                <a:lnTo>
                  <a:pt x="45720" y="769686"/>
                </a:lnTo>
                <a:cubicBezTo>
                  <a:pt x="53340" y="777306"/>
                  <a:pt x="64770" y="777306"/>
                  <a:pt x="72390" y="769686"/>
                </a:cubicBezTo>
                <a:lnTo>
                  <a:pt x="99060" y="743016"/>
                </a:lnTo>
                <a:lnTo>
                  <a:pt x="132398" y="776353"/>
                </a:lnTo>
                <a:cubicBezTo>
                  <a:pt x="140018" y="783973"/>
                  <a:pt x="151448" y="783973"/>
                  <a:pt x="159068" y="776353"/>
                </a:cubicBezTo>
                <a:lnTo>
                  <a:pt x="185738" y="749683"/>
                </a:lnTo>
                <a:cubicBezTo>
                  <a:pt x="193357" y="742063"/>
                  <a:pt x="193357" y="730633"/>
                  <a:pt x="185738" y="723013"/>
                </a:cubicBezTo>
                <a:lnTo>
                  <a:pt x="152400" y="689676"/>
                </a:lnTo>
                <a:lnTo>
                  <a:pt x="179070" y="663006"/>
                </a:lnTo>
                <a:lnTo>
                  <a:pt x="233363" y="717298"/>
                </a:lnTo>
                <a:cubicBezTo>
                  <a:pt x="240982" y="724918"/>
                  <a:pt x="252413" y="724918"/>
                  <a:pt x="260032" y="717298"/>
                </a:cubicBezTo>
                <a:lnTo>
                  <a:pt x="260032" y="717298"/>
                </a:lnTo>
                <a:lnTo>
                  <a:pt x="300038" y="677293"/>
                </a:lnTo>
                <a:cubicBezTo>
                  <a:pt x="307658" y="669673"/>
                  <a:pt x="307658" y="658243"/>
                  <a:pt x="300038" y="650623"/>
                </a:cubicBezTo>
                <a:lnTo>
                  <a:pt x="247650" y="595378"/>
                </a:lnTo>
                <a:lnTo>
                  <a:pt x="469583" y="373446"/>
                </a:lnTo>
                <a:cubicBezTo>
                  <a:pt x="477202" y="365826"/>
                  <a:pt x="487680" y="362016"/>
                  <a:pt x="498158" y="362016"/>
                </a:cubicBezTo>
                <a:cubicBezTo>
                  <a:pt x="500063" y="362016"/>
                  <a:pt x="501968" y="362016"/>
                  <a:pt x="503873" y="362016"/>
                </a:cubicBezTo>
                <a:cubicBezTo>
                  <a:pt x="521970" y="362016"/>
                  <a:pt x="539115" y="356301"/>
                  <a:pt x="554355" y="346776"/>
                </a:cubicBezTo>
                <a:lnTo>
                  <a:pt x="554355" y="371541"/>
                </a:lnTo>
                <a:cubicBezTo>
                  <a:pt x="554355" y="383923"/>
                  <a:pt x="562928" y="394401"/>
                  <a:pt x="575310" y="396306"/>
                </a:cubicBezTo>
                <a:cubicBezTo>
                  <a:pt x="588645" y="397258"/>
                  <a:pt x="600075" y="387733"/>
                  <a:pt x="601028" y="375351"/>
                </a:cubicBezTo>
                <a:cubicBezTo>
                  <a:pt x="601028" y="374398"/>
                  <a:pt x="601028" y="373446"/>
                  <a:pt x="601028" y="372493"/>
                </a:cubicBezTo>
                <a:lnTo>
                  <a:pt x="601028" y="348681"/>
                </a:lnTo>
                <a:cubicBezTo>
                  <a:pt x="602933" y="351538"/>
                  <a:pt x="604838" y="353443"/>
                  <a:pt x="607695" y="356301"/>
                </a:cubicBezTo>
                <a:cubicBezTo>
                  <a:pt x="642938" y="391543"/>
                  <a:pt x="700088" y="391543"/>
                  <a:pt x="735330" y="356301"/>
                </a:cubicBezTo>
                <a:cubicBezTo>
                  <a:pt x="770573" y="321058"/>
                  <a:pt x="770573" y="263908"/>
                  <a:pt x="735330" y="228666"/>
                </a:cubicBezTo>
                <a:lnTo>
                  <a:pt x="735330" y="228666"/>
                </a:lnTo>
                <a:cubicBezTo>
                  <a:pt x="733425" y="226761"/>
                  <a:pt x="730568" y="223903"/>
                  <a:pt x="727710" y="221998"/>
                </a:cubicBezTo>
                <a:lnTo>
                  <a:pt x="751523" y="221998"/>
                </a:lnTo>
                <a:cubicBezTo>
                  <a:pt x="764858" y="221998"/>
                  <a:pt x="775335" y="211521"/>
                  <a:pt x="775335" y="198186"/>
                </a:cubicBezTo>
                <a:lnTo>
                  <a:pt x="775335" y="197233"/>
                </a:lnTo>
                <a:close/>
                <a:moveTo>
                  <a:pt x="621983" y="93411"/>
                </a:moveTo>
                <a:cubicBezTo>
                  <a:pt x="639128" y="76266"/>
                  <a:pt x="665798" y="76266"/>
                  <a:pt x="682943" y="93411"/>
                </a:cubicBezTo>
                <a:cubicBezTo>
                  <a:pt x="700088" y="110556"/>
                  <a:pt x="700088" y="137226"/>
                  <a:pt x="682943" y="154371"/>
                </a:cubicBezTo>
                <a:cubicBezTo>
                  <a:pt x="665798" y="171516"/>
                  <a:pt x="639128" y="171516"/>
                  <a:pt x="621983" y="154371"/>
                </a:cubicBezTo>
                <a:cubicBezTo>
                  <a:pt x="614363" y="146751"/>
                  <a:pt x="609600" y="135321"/>
                  <a:pt x="609600" y="123891"/>
                </a:cubicBezTo>
                <a:cubicBezTo>
                  <a:pt x="609600" y="112461"/>
                  <a:pt x="613410" y="101983"/>
                  <a:pt x="621983" y="93411"/>
                </a:cubicBezTo>
                <a:close/>
                <a:moveTo>
                  <a:pt x="453390" y="73408"/>
                </a:moveTo>
                <a:cubicBezTo>
                  <a:pt x="470535" y="56263"/>
                  <a:pt x="497205" y="56263"/>
                  <a:pt x="514350" y="73408"/>
                </a:cubicBezTo>
                <a:cubicBezTo>
                  <a:pt x="531495" y="90553"/>
                  <a:pt x="531495" y="117223"/>
                  <a:pt x="514350" y="134368"/>
                </a:cubicBezTo>
                <a:cubicBezTo>
                  <a:pt x="497205" y="151513"/>
                  <a:pt x="470535" y="151513"/>
                  <a:pt x="453390" y="134368"/>
                </a:cubicBezTo>
                <a:cubicBezTo>
                  <a:pt x="445770" y="126748"/>
                  <a:pt x="441008" y="115318"/>
                  <a:pt x="441008" y="103888"/>
                </a:cubicBezTo>
                <a:cubicBezTo>
                  <a:pt x="441008" y="92458"/>
                  <a:pt x="445770" y="81981"/>
                  <a:pt x="453390" y="73408"/>
                </a:cubicBezTo>
                <a:close/>
                <a:moveTo>
                  <a:pt x="534353" y="302961"/>
                </a:moveTo>
                <a:cubicBezTo>
                  <a:pt x="517208" y="320106"/>
                  <a:pt x="490538" y="320106"/>
                  <a:pt x="473393" y="302961"/>
                </a:cubicBezTo>
                <a:cubicBezTo>
                  <a:pt x="456248" y="285816"/>
                  <a:pt x="456248" y="259146"/>
                  <a:pt x="473393" y="242001"/>
                </a:cubicBezTo>
                <a:cubicBezTo>
                  <a:pt x="490538" y="224856"/>
                  <a:pt x="517208" y="224856"/>
                  <a:pt x="534353" y="242001"/>
                </a:cubicBezTo>
                <a:cubicBezTo>
                  <a:pt x="541973" y="249621"/>
                  <a:pt x="546735" y="261051"/>
                  <a:pt x="546735" y="272481"/>
                </a:cubicBezTo>
                <a:cubicBezTo>
                  <a:pt x="546735" y="283911"/>
                  <a:pt x="541973" y="294388"/>
                  <a:pt x="534353" y="302961"/>
                </a:cubicBezTo>
                <a:close/>
                <a:moveTo>
                  <a:pt x="702945" y="322963"/>
                </a:moveTo>
                <a:cubicBezTo>
                  <a:pt x="685800" y="340108"/>
                  <a:pt x="659130" y="340108"/>
                  <a:pt x="641985" y="322963"/>
                </a:cubicBezTo>
                <a:cubicBezTo>
                  <a:pt x="624840" y="305818"/>
                  <a:pt x="624840" y="279148"/>
                  <a:pt x="641985" y="262003"/>
                </a:cubicBezTo>
                <a:cubicBezTo>
                  <a:pt x="659130" y="244858"/>
                  <a:pt x="685800" y="244858"/>
                  <a:pt x="702945" y="262003"/>
                </a:cubicBezTo>
                <a:cubicBezTo>
                  <a:pt x="710565" y="269623"/>
                  <a:pt x="715328" y="281053"/>
                  <a:pt x="715328" y="292483"/>
                </a:cubicBezTo>
                <a:cubicBezTo>
                  <a:pt x="715328" y="303913"/>
                  <a:pt x="710565" y="314391"/>
                  <a:pt x="702945" y="322963"/>
                </a:cubicBezTo>
                <a:close/>
              </a:path>
            </a:pathLst>
          </a:custGeom>
          <a:gradFill>
            <a:gsLst>
              <a:gs pos="0">
                <a:srgbClr val="FFC002"/>
              </a:gs>
              <a:gs pos="50000">
                <a:srgbClr val="BF9000"/>
              </a:gs>
              <a:gs pos="100000">
                <a:srgbClr val="823919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9" name="Google Shape;659;p4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60" name="Google Shape;660;p4"/>
          <p:cNvGrpSpPr/>
          <p:nvPr/>
        </p:nvGrpSpPr>
        <p:grpSpPr>
          <a:xfrm>
            <a:off x="3303529" y="1700710"/>
            <a:ext cx="2485911" cy="2030379"/>
            <a:chOff x="596783" y="1301960"/>
            <a:chExt cx="2485911" cy="2030379"/>
          </a:xfrm>
        </p:grpSpPr>
        <p:sp>
          <p:nvSpPr>
            <p:cNvPr id="661" name="Google Shape;661;p4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2" name="Google Shape;662;p4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3" name="Google Shape;663;p4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4" name="Google Shape;664;p4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5" name="Google Shape;665;p4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6" name="Google Shape;666;p4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67" name="Google Shape;667;p4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668" name="Google Shape;668;p4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669" name="Google Shape;669;p4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0" name="Google Shape;670;p4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1" name="Google Shape;671;p4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2" name="Google Shape;672;p4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73" name="Google Shape;673;p4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674" name="Google Shape;674;p4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5" name="Google Shape;675;p4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6" name="Google Shape;676;p4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7" name="Google Shape;677;p4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8" name="Google Shape;678;p4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9" name="Google Shape;679;p4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0" name="Google Shape;680;p4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1" name="Google Shape;681;p4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2" name="Google Shape;682;p4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3" name="Google Shape;683;p4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4" name="Google Shape;684;p4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5" name="Google Shape;685;p4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6" name="Google Shape;686;p4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687" name="Google Shape;687;p4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8" name="Google Shape;688;p4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89" name="Google Shape;689;p4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690" name="Google Shape;690;p4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91" name="Google Shape;691;p4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692" name="Google Shape;692;p4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693" name="Google Shape;693;p4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94" name="Google Shape;694;p4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695" name="Google Shape;695;p4"/>
          <p:cNvGrpSpPr/>
          <p:nvPr/>
        </p:nvGrpSpPr>
        <p:grpSpPr>
          <a:xfrm>
            <a:off x="6384862" y="1700710"/>
            <a:ext cx="2485911" cy="2030379"/>
            <a:chOff x="596783" y="1301960"/>
            <a:chExt cx="2485911" cy="2030379"/>
          </a:xfrm>
        </p:grpSpPr>
        <p:sp>
          <p:nvSpPr>
            <p:cNvPr id="696" name="Google Shape;696;p4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7" name="Google Shape;697;p4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8" name="Google Shape;698;p4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9" name="Google Shape;699;p4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0" name="Google Shape;700;p4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1" name="Google Shape;701;p4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02" name="Google Shape;702;p4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703" name="Google Shape;703;p4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704" name="Google Shape;704;p4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5" name="Google Shape;705;p4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6" name="Google Shape;706;p4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7" name="Google Shape;707;p4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708" name="Google Shape;708;p4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709" name="Google Shape;709;p4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0" name="Google Shape;710;p4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1" name="Google Shape;711;p4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2" name="Google Shape;712;p4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3" name="Google Shape;713;p4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4" name="Google Shape;714;p4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5" name="Google Shape;715;p4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6" name="Google Shape;716;p4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7" name="Google Shape;717;p4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8" name="Google Shape;718;p4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9" name="Google Shape;719;p4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20" name="Google Shape;720;p4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21" name="Google Shape;721;p4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722" name="Google Shape;722;p4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3" name="Google Shape;723;p4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24" name="Google Shape;724;p4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725" name="Google Shape;725;p4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6" name="Google Shape;726;p4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727" name="Google Shape;727;p4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728" name="Google Shape;728;p4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29" name="Google Shape;729;p4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730" name="Google Shape;730;p4"/>
          <p:cNvGrpSpPr/>
          <p:nvPr/>
        </p:nvGrpSpPr>
        <p:grpSpPr>
          <a:xfrm>
            <a:off x="9466196" y="1700710"/>
            <a:ext cx="2485911" cy="2030379"/>
            <a:chOff x="596783" y="1301960"/>
            <a:chExt cx="2485911" cy="2030379"/>
          </a:xfrm>
        </p:grpSpPr>
        <p:sp>
          <p:nvSpPr>
            <p:cNvPr id="731" name="Google Shape;731;p4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2" name="Google Shape;732;p4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3" name="Google Shape;733;p4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4" name="Google Shape;734;p4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5" name="Google Shape;735;p4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6" name="Google Shape;736;p4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37" name="Google Shape;737;p4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738" name="Google Shape;738;p4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739" name="Google Shape;739;p4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40" name="Google Shape;740;p4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41" name="Google Shape;741;p4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42" name="Google Shape;742;p4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743" name="Google Shape;743;p4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744" name="Google Shape;744;p4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45" name="Google Shape;745;p4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46" name="Google Shape;746;p4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47" name="Google Shape;747;p4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48" name="Google Shape;748;p4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49" name="Google Shape;749;p4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50" name="Google Shape;750;p4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51" name="Google Shape;751;p4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52" name="Google Shape;752;p4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53" name="Google Shape;753;p4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54" name="Google Shape;754;p4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55" name="Google Shape;755;p4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56" name="Google Shape;756;p4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757" name="Google Shape;757;p4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8" name="Google Shape;758;p4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59" name="Google Shape;759;p4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760" name="Google Shape;760;p4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1" name="Google Shape;761;p4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762" name="Google Shape;762;p4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763" name="Google Shape;763;p4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64" name="Google Shape;764;p4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765" name="Google Shape;765;p4"/>
          <p:cNvGrpSpPr/>
          <p:nvPr/>
        </p:nvGrpSpPr>
        <p:grpSpPr>
          <a:xfrm>
            <a:off x="3303529" y="4412460"/>
            <a:ext cx="2485911" cy="2030379"/>
            <a:chOff x="596783" y="1301960"/>
            <a:chExt cx="2485911" cy="2030379"/>
          </a:xfrm>
        </p:grpSpPr>
        <p:sp>
          <p:nvSpPr>
            <p:cNvPr id="766" name="Google Shape;766;p4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7" name="Google Shape;767;p4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8" name="Google Shape;768;p4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9" name="Google Shape;769;p4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0" name="Google Shape;770;p4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1" name="Google Shape;771;p4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72" name="Google Shape;772;p4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773" name="Google Shape;773;p4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774" name="Google Shape;774;p4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75" name="Google Shape;775;p4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76" name="Google Shape;776;p4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77" name="Google Shape;777;p4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778" name="Google Shape;778;p4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779" name="Google Shape;779;p4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80" name="Google Shape;780;p4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81" name="Google Shape;781;p4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82" name="Google Shape;782;p4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83" name="Google Shape;783;p4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84" name="Google Shape;784;p4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85" name="Google Shape;785;p4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86" name="Google Shape;786;p4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87" name="Google Shape;787;p4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88" name="Google Shape;788;p4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89" name="Google Shape;789;p4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90" name="Google Shape;790;p4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91" name="Google Shape;791;p4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792" name="Google Shape;792;p4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3" name="Google Shape;793;p4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94" name="Google Shape;794;p4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795" name="Google Shape;795;p4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6" name="Google Shape;796;p4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797" name="Google Shape;797;p4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798" name="Google Shape;798;p4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99" name="Google Shape;799;p4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800" name="Google Shape;800;p4"/>
          <p:cNvGrpSpPr/>
          <p:nvPr/>
        </p:nvGrpSpPr>
        <p:grpSpPr>
          <a:xfrm>
            <a:off x="6384862" y="4412460"/>
            <a:ext cx="2485911" cy="2030379"/>
            <a:chOff x="596783" y="1301960"/>
            <a:chExt cx="2485911" cy="2030379"/>
          </a:xfrm>
        </p:grpSpPr>
        <p:sp>
          <p:nvSpPr>
            <p:cNvPr id="801" name="Google Shape;801;p4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2" name="Google Shape;802;p4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3" name="Google Shape;803;p4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4" name="Google Shape;804;p4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5" name="Google Shape;805;p4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6" name="Google Shape;806;p4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07" name="Google Shape;807;p4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808" name="Google Shape;808;p4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809" name="Google Shape;809;p4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10" name="Google Shape;810;p4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11" name="Google Shape;811;p4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12" name="Google Shape;812;p4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813" name="Google Shape;813;p4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814" name="Google Shape;814;p4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15" name="Google Shape;815;p4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16" name="Google Shape;816;p4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17" name="Google Shape;817;p4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18" name="Google Shape;818;p4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19" name="Google Shape;819;p4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20" name="Google Shape;820;p4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21" name="Google Shape;821;p4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22" name="Google Shape;822;p4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23" name="Google Shape;823;p4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24" name="Google Shape;824;p4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25" name="Google Shape;825;p4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26" name="Google Shape;826;p4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827" name="Google Shape;827;p4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8" name="Google Shape;828;p4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29" name="Google Shape;829;p4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830" name="Google Shape;830;p4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1" name="Google Shape;831;p4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832" name="Google Shape;832;p4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833" name="Google Shape;833;p4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34" name="Google Shape;834;p4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835" name="Google Shape;835;p4"/>
          <p:cNvGrpSpPr/>
          <p:nvPr/>
        </p:nvGrpSpPr>
        <p:grpSpPr>
          <a:xfrm>
            <a:off x="9466196" y="4412460"/>
            <a:ext cx="2485911" cy="2030379"/>
            <a:chOff x="596783" y="1301960"/>
            <a:chExt cx="2485911" cy="2030379"/>
          </a:xfrm>
        </p:grpSpPr>
        <p:sp>
          <p:nvSpPr>
            <p:cNvPr id="836" name="Google Shape;836;p4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7" name="Google Shape;837;p4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8" name="Google Shape;838;p4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9" name="Google Shape;839;p4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0" name="Google Shape;840;p4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1" name="Google Shape;841;p4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42" name="Google Shape;842;p4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843" name="Google Shape;843;p4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844" name="Google Shape;844;p4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45" name="Google Shape;845;p4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46" name="Google Shape;846;p4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47" name="Google Shape;847;p4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848" name="Google Shape;848;p4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849" name="Google Shape;849;p4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50" name="Google Shape;850;p4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51" name="Google Shape;851;p4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52" name="Google Shape;852;p4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53" name="Google Shape;853;p4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54" name="Google Shape;854;p4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55" name="Google Shape;855;p4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56" name="Google Shape;856;p4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57" name="Google Shape;857;p4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58" name="Google Shape;858;p4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59" name="Google Shape;859;p4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60" name="Google Shape;860;p4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61" name="Google Shape;861;p4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862" name="Google Shape;862;p4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3" name="Google Shape;863;p4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64" name="Google Shape;864;p4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865" name="Google Shape;865;p4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66" name="Google Shape;866;p4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867" name="Google Shape;867;p4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868" name="Google Shape;868;p4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69" name="Google Shape;869;p4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870" name="Google Shape;870;p4"/>
          <p:cNvGrpSpPr/>
          <p:nvPr/>
        </p:nvGrpSpPr>
        <p:grpSpPr>
          <a:xfrm>
            <a:off x="222196" y="4412460"/>
            <a:ext cx="2485911" cy="2030379"/>
            <a:chOff x="596783" y="1301960"/>
            <a:chExt cx="2485911" cy="2030379"/>
          </a:xfrm>
        </p:grpSpPr>
        <p:sp>
          <p:nvSpPr>
            <p:cNvPr id="871" name="Google Shape;871;p4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2" name="Google Shape;872;p4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3" name="Google Shape;873;p4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4" name="Google Shape;874;p4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5" name="Google Shape;875;p4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6" name="Google Shape;876;p4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77" name="Google Shape;877;p4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878" name="Google Shape;878;p4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879" name="Google Shape;879;p4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80" name="Google Shape;880;p4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81" name="Google Shape;881;p4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82" name="Google Shape;882;p4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883" name="Google Shape;883;p4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884" name="Google Shape;884;p4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85" name="Google Shape;885;p4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86" name="Google Shape;886;p4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87" name="Google Shape;887;p4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88" name="Google Shape;888;p4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89" name="Google Shape;889;p4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90" name="Google Shape;890;p4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91" name="Google Shape;891;p4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92" name="Google Shape;892;p4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93" name="Google Shape;893;p4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94" name="Google Shape;894;p4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95" name="Google Shape;895;p4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896" name="Google Shape;896;p4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897" name="Google Shape;897;p4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8" name="Google Shape;898;p4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99" name="Google Shape;899;p4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900" name="Google Shape;900;p4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1" name="Google Shape;901;p4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902" name="Google Shape;902;p4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903" name="Google Shape;903;p4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04" name="Google Shape;904;p4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905" name="Google Shape;905;p4"/>
          <p:cNvGrpSpPr/>
          <p:nvPr/>
        </p:nvGrpSpPr>
        <p:grpSpPr>
          <a:xfrm>
            <a:off x="222220" y="1050698"/>
            <a:ext cx="2485911" cy="2680400"/>
            <a:chOff x="433020" y="348998"/>
            <a:chExt cx="2485911" cy="2680400"/>
          </a:xfrm>
        </p:grpSpPr>
        <p:sp>
          <p:nvSpPr>
            <p:cNvPr id="906" name="Google Shape;906;p4"/>
            <p:cNvSpPr/>
            <p:nvPr/>
          </p:nvSpPr>
          <p:spPr>
            <a:xfrm>
              <a:off x="858034" y="1763679"/>
              <a:ext cx="1616635" cy="388580"/>
            </a:xfrm>
            <a:custGeom>
              <a:rect b="b" l="l" r="r" t="t"/>
              <a:pathLst>
                <a:path extrusionOk="0" h="179069" w="946785">
                  <a:moveTo>
                    <a:pt x="0" y="0"/>
                  </a:moveTo>
                  <a:lnTo>
                    <a:pt x="946785" y="0"/>
                  </a:lnTo>
                  <a:lnTo>
                    <a:pt x="946785" y="179070"/>
                  </a:lnTo>
                  <a:lnTo>
                    <a:pt x="0" y="179070"/>
                  </a:lnTo>
                  <a:close/>
                </a:path>
              </a:pathLst>
            </a:custGeom>
            <a:solidFill>
              <a:srgbClr val="23020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7" name="Google Shape;907;p4"/>
            <p:cNvSpPr/>
            <p:nvPr/>
          </p:nvSpPr>
          <p:spPr>
            <a:xfrm>
              <a:off x="643562" y="1609629"/>
              <a:ext cx="2108780" cy="309035"/>
            </a:xfrm>
            <a:custGeom>
              <a:rect b="b" l="l" r="r" t="t"/>
              <a:pathLst>
                <a:path extrusionOk="0" h="315342" w="2062377">
                  <a:moveTo>
                    <a:pt x="322089" y="0"/>
                  </a:moveTo>
                  <a:lnTo>
                    <a:pt x="1750406" y="0"/>
                  </a:lnTo>
                  <a:lnTo>
                    <a:pt x="1766928" y="0"/>
                  </a:lnTo>
                  <a:lnTo>
                    <a:pt x="1766928" y="16701"/>
                  </a:lnTo>
                  <a:lnTo>
                    <a:pt x="2062377" y="315342"/>
                  </a:lnTo>
                  <a:lnTo>
                    <a:pt x="1856646" y="308599"/>
                  </a:lnTo>
                  <a:lnTo>
                    <a:pt x="1750406" y="200674"/>
                  </a:lnTo>
                  <a:lnTo>
                    <a:pt x="1750406" y="198383"/>
                  </a:lnTo>
                  <a:lnTo>
                    <a:pt x="322089" y="198383"/>
                  </a:lnTo>
                  <a:lnTo>
                    <a:pt x="322089" y="200674"/>
                  </a:lnTo>
                  <a:lnTo>
                    <a:pt x="202359" y="308599"/>
                  </a:lnTo>
                  <a:lnTo>
                    <a:pt x="0" y="31365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8" name="Google Shape;908;p4"/>
            <p:cNvSpPr/>
            <p:nvPr/>
          </p:nvSpPr>
          <p:spPr>
            <a:xfrm>
              <a:off x="635062" y="1607054"/>
              <a:ext cx="2108780" cy="309035"/>
            </a:xfrm>
            <a:custGeom>
              <a:rect b="b" l="l" r="r" t="t"/>
              <a:pathLst>
                <a:path extrusionOk="0" h="315342" w="2062377">
                  <a:moveTo>
                    <a:pt x="322089" y="0"/>
                  </a:moveTo>
                  <a:lnTo>
                    <a:pt x="1750406" y="0"/>
                  </a:lnTo>
                  <a:lnTo>
                    <a:pt x="1766928" y="0"/>
                  </a:lnTo>
                  <a:lnTo>
                    <a:pt x="1766928" y="16701"/>
                  </a:lnTo>
                  <a:lnTo>
                    <a:pt x="2062377" y="315342"/>
                  </a:lnTo>
                  <a:lnTo>
                    <a:pt x="1856646" y="308599"/>
                  </a:lnTo>
                  <a:lnTo>
                    <a:pt x="1750406" y="200674"/>
                  </a:lnTo>
                  <a:lnTo>
                    <a:pt x="1750406" y="198383"/>
                  </a:lnTo>
                  <a:lnTo>
                    <a:pt x="322089" y="198383"/>
                  </a:lnTo>
                  <a:lnTo>
                    <a:pt x="322089" y="200674"/>
                  </a:lnTo>
                  <a:lnTo>
                    <a:pt x="202359" y="308599"/>
                  </a:lnTo>
                  <a:lnTo>
                    <a:pt x="0" y="313657"/>
                  </a:lnTo>
                  <a:close/>
                </a:path>
              </a:pathLst>
            </a:custGeom>
            <a:solidFill>
              <a:srgbClr val="000000">
                <a:alpha val="2626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09" name="Google Shape;909;p4"/>
            <p:cNvGrpSpPr/>
            <p:nvPr/>
          </p:nvGrpSpPr>
          <p:grpSpPr>
            <a:xfrm>
              <a:off x="680191" y="865627"/>
              <a:ext cx="1994448" cy="695456"/>
              <a:chOff x="9219899" y="3149713"/>
              <a:chExt cx="1994448" cy="492288"/>
            </a:xfrm>
          </p:grpSpPr>
          <p:sp>
            <p:nvSpPr>
              <p:cNvPr id="910" name="Google Shape;910;p4"/>
              <p:cNvSpPr/>
              <p:nvPr/>
            </p:nvSpPr>
            <p:spPr>
              <a:xfrm>
                <a:off x="9219899" y="3149713"/>
                <a:ext cx="1994448" cy="492288"/>
              </a:xfrm>
              <a:custGeom>
                <a:rect b="b" l="l" r="r" t="t"/>
                <a:pathLst>
                  <a:path extrusionOk="0" h="278129" w="1126807">
                    <a:moveTo>
                      <a:pt x="0" y="7620"/>
                    </a:moveTo>
                    <a:lnTo>
                      <a:pt x="181928" y="278130"/>
                    </a:lnTo>
                    <a:lnTo>
                      <a:pt x="966788" y="278130"/>
                    </a:lnTo>
                    <a:lnTo>
                      <a:pt x="112680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1" name="Google Shape;911;p4"/>
              <p:cNvSpPr/>
              <p:nvPr/>
            </p:nvSpPr>
            <p:spPr>
              <a:xfrm>
                <a:off x="9219899" y="3149713"/>
                <a:ext cx="1994448" cy="492288"/>
              </a:xfrm>
              <a:custGeom>
                <a:rect b="b" l="l" r="r" t="t"/>
                <a:pathLst>
                  <a:path extrusionOk="0" h="278129" w="1126807">
                    <a:moveTo>
                      <a:pt x="0" y="7620"/>
                    </a:moveTo>
                    <a:lnTo>
                      <a:pt x="181928" y="278130"/>
                    </a:lnTo>
                    <a:lnTo>
                      <a:pt x="966788" y="278130"/>
                    </a:lnTo>
                    <a:lnTo>
                      <a:pt x="1126808" y="0"/>
                    </a:lnTo>
                    <a:close/>
                  </a:path>
                </a:pathLst>
              </a:custGeom>
              <a:solidFill>
                <a:srgbClr val="000000">
                  <a:alpha val="2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12" name="Google Shape;912;p4"/>
            <p:cNvSpPr/>
            <p:nvPr/>
          </p:nvSpPr>
          <p:spPr>
            <a:xfrm>
              <a:off x="990256" y="840172"/>
              <a:ext cx="1389202" cy="718204"/>
            </a:xfrm>
            <a:custGeom>
              <a:rect b="b" l="l" r="r" t="t"/>
              <a:pathLst>
                <a:path extrusionOk="0" h="405765" w="784860">
                  <a:moveTo>
                    <a:pt x="0" y="0"/>
                  </a:moveTo>
                  <a:lnTo>
                    <a:pt x="784860" y="0"/>
                  </a:lnTo>
                  <a:lnTo>
                    <a:pt x="784860" y="405765"/>
                  </a:lnTo>
                  <a:lnTo>
                    <a:pt x="0" y="40576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3" name="Google Shape;913;p4"/>
            <p:cNvSpPr/>
            <p:nvPr/>
          </p:nvSpPr>
          <p:spPr>
            <a:xfrm>
              <a:off x="660732" y="827003"/>
              <a:ext cx="2040454" cy="818963"/>
            </a:xfrm>
            <a:custGeom>
              <a:rect b="b" l="l" r="r" t="t"/>
              <a:pathLst>
                <a:path extrusionOk="0" h="818963" w="2040454">
                  <a:moveTo>
                    <a:pt x="1976373" y="0"/>
                  </a:moveTo>
                  <a:lnTo>
                    <a:pt x="2040454" y="0"/>
                  </a:lnTo>
                  <a:lnTo>
                    <a:pt x="1745346" y="818963"/>
                  </a:lnTo>
                  <a:lnTo>
                    <a:pt x="1723424" y="818963"/>
                  </a:lnTo>
                  <a:lnTo>
                    <a:pt x="1676207" y="818963"/>
                  </a:lnTo>
                  <a:lnTo>
                    <a:pt x="386168" y="818963"/>
                  </a:lnTo>
                  <a:lnTo>
                    <a:pt x="317030" y="818963"/>
                  </a:lnTo>
                  <a:lnTo>
                    <a:pt x="317029" y="818963"/>
                  </a:lnTo>
                  <a:lnTo>
                    <a:pt x="317029" y="818962"/>
                  </a:lnTo>
                  <a:lnTo>
                    <a:pt x="0" y="30640"/>
                  </a:lnTo>
                  <a:lnTo>
                    <a:pt x="64081" y="30640"/>
                  </a:lnTo>
                  <a:lnTo>
                    <a:pt x="348610" y="727037"/>
                  </a:lnTo>
                  <a:lnTo>
                    <a:pt x="1709900" y="72703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4" name="Google Shape;914;p4"/>
            <p:cNvSpPr/>
            <p:nvPr/>
          </p:nvSpPr>
          <p:spPr>
            <a:xfrm>
              <a:off x="658795" y="870844"/>
              <a:ext cx="2035353" cy="763501"/>
            </a:xfrm>
            <a:custGeom>
              <a:rect b="b" l="l" r="r" t="t"/>
              <a:pathLst>
                <a:path extrusionOk="0" h="495780" w="2040454">
                  <a:moveTo>
                    <a:pt x="1976373" y="0"/>
                  </a:moveTo>
                  <a:lnTo>
                    <a:pt x="2040454" y="0"/>
                  </a:lnTo>
                  <a:lnTo>
                    <a:pt x="1745346" y="495780"/>
                  </a:lnTo>
                  <a:lnTo>
                    <a:pt x="1723424" y="495780"/>
                  </a:lnTo>
                  <a:lnTo>
                    <a:pt x="1676207" y="495780"/>
                  </a:lnTo>
                  <a:lnTo>
                    <a:pt x="386168" y="495780"/>
                  </a:lnTo>
                  <a:lnTo>
                    <a:pt x="317029" y="495780"/>
                  </a:lnTo>
                  <a:lnTo>
                    <a:pt x="0" y="18549"/>
                  </a:lnTo>
                  <a:lnTo>
                    <a:pt x="64081" y="18549"/>
                  </a:lnTo>
                  <a:lnTo>
                    <a:pt x="348609" y="440130"/>
                  </a:lnTo>
                  <a:lnTo>
                    <a:pt x="1709900" y="440130"/>
                  </a:lnTo>
                  <a:close/>
                </a:path>
              </a:pathLst>
            </a:custGeom>
            <a:solidFill>
              <a:srgbClr val="FFFFFF">
                <a:alpha val="149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5" name="Google Shape;915;p4"/>
            <p:cNvSpPr/>
            <p:nvPr/>
          </p:nvSpPr>
          <p:spPr>
            <a:xfrm>
              <a:off x="736159" y="348998"/>
              <a:ext cx="1905095" cy="525633"/>
            </a:xfrm>
            <a:custGeom>
              <a:rect b="b" l="l" r="r" t="t"/>
              <a:pathLst>
                <a:path extrusionOk="0" h="296968" w="1076325">
                  <a:moveTo>
                    <a:pt x="121920" y="9313"/>
                  </a:moveTo>
                  <a:cubicBezTo>
                    <a:pt x="121920" y="9313"/>
                    <a:pt x="542925" y="-11642"/>
                    <a:pt x="984885" y="9313"/>
                  </a:cubicBezTo>
                  <a:lnTo>
                    <a:pt x="1042988" y="21696"/>
                  </a:lnTo>
                  <a:lnTo>
                    <a:pt x="1076325" y="296968"/>
                  </a:lnTo>
                  <a:lnTo>
                    <a:pt x="0" y="288396"/>
                  </a:lnTo>
                  <a:lnTo>
                    <a:pt x="49530" y="34078"/>
                  </a:lnTo>
                  <a:lnTo>
                    <a:pt x="121920" y="931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6" name="Google Shape;916;p4"/>
            <p:cNvSpPr/>
            <p:nvPr/>
          </p:nvSpPr>
          <p:spPr>
            <a:xfrm>
              <a:off x="820934" y="576585"/>
              <a:ext cx="1716270" cy="32032"/>
            </a:xfrm>
            <a:custGeom>
              <a:rect b="b" l="l" r="r" t="t"/>
              <a:pathLst>
                <a:path extrusionOk="0" h="18097" w="969644">
                  <a:moveTo>
                    <a:pt x="969645" y="18097"/>
                  </a:moveTo>
                  <a:lnTo>
                    <a:pt x="0" y="18097"/>
                  </a:lnTo>
                  <a:lnTo>
                    <a:pt x="4763" y="0"/>
                  </a:lnTo>
                  <a:lnTo>
                    <a:pt x="964883" y="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7" name="Google Shape;917;p4"/>
            <p:cNvSpPr/>
            <p:nvPr/>
          </p:nvSpPr>
          <p:spPr>
            <a:xfrm>
              <a:off x="613290" y="356881"/>
              <a:ext cx="2133266" cy="569841"/>
            </a:xfrm>
            <a:custGeom>
              <a:rect b="b" l="l" r="r" t="t"/>
              <a:pathLst>
                <a:path extrusionOk="0" h="321944" w="1205235">
                  <a:moveTo>
                    <a:pt x="1138399" y="22860"/>
                  </a:moveTo>
                  <a:cubicBezTo>
                    <a:pt x="1129826" y="8573"/>
                    <a:pt x="1114586" y="0"/>
                    <a:pt x="1098394" y="0"/>
                  </a:cubicBezTo>
                  <a:lnTo>
                    <a:pt x="1035529" y="0"/>
                  </a:lnTo>
                  <a:cubicBezTo>
                    <a:pt x="1027909" y="0"/>
                    <a:pt x="1024099" y="8573"/>
                    <a:pt x="1027909" y="14288"/>
                  </a:cubicBezTo>
                  <a:cubicBezTo>
                    <a:pt x="1124111" y="147638"/>
                    <a:pt x="1092679" y="270510"/>
                    <a:pt x="1092679" y="270510"/>
                  </a:cubicBezTo>
                  <a:lnTo>
                    <a:pt x="644051" y="270510"/>
                  </a:lnTo>
                  <a:lnTo>
                    <a:pt x="561184" y="270510"/>
                  </a:lnTo>
                  <a:lnTo>
                    <a:pt x="112556" y="270510"/>
                  </a:lnTo>
                  <a:cubicBezTo>
                    <a:pt x="112556" y="270510"/>
                    <a:pt x="82076" y="147638"/>
                    <a:pt x="177326" y="14288"/>
                  </a:cubicBezTo>
                  <a:cubicBezTo>
                    <a:pt x="181136" y="8573"/>
                    <a:pt x="177326" y="0"/>
                    <a:pt x="169706" y="0"/>
                  </a:cubicBezTo>
                  <a:lnTo>
                    <a:pt x="106841" y="0"/>
                  </a:lnTo>
                  <a:cubicBezTo>
                    <a:pt x="90649" y="0"/>
                    <a:pt x="75409" y="8573"/>
                    <a:pt x="66836" y="22860"/>
                  </a:cubicBezTo>
                  <a:cubicBezTo>
                    <a:pt x="38261" y="71438"/>
                    <a:pt x="-19841" y="174308"/>
                    <a:pt x="6829" y="290513"/>
                  </a:cubicBezTo>
                  <a:cubicBezTo>
                    <a:pt x="10639" y="308610"/>
                    <a:pt x="27784" y="321945"/>
                    <a:pt x="45881" y="321945"/>
                  </a:cubicBezTo>
                  <a:lnTo>
                    <a:pt x="561184" y="321945"/>
                  </a:lnTo>
                  <a:lnTo>
                    <a:pt x="644051" y="321945"/>
                  </a:lnTo>
                  <a:lnTo>
                    <a:pt x="1159354" y="321945"/>
                  </a:lnTo>
                  <a:cubicBezTo>
                    <a:pt x="1178404" y="321945"/>
                    <a:pt x="1194596" y="308610"/>
                    <a:pt x="1198406" y="290513"/>
                  </a:cubicBezTo>
                  <a:cubicBezTo>
                    <a:pt x="1225076" y="173355"/>
                    <a:pt x="1166974" y="70485"/>
                    <a:pt x="1138399" y="2286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18" name="Google Shape;918;p4"/>
            <p:cNvGrpSpPr/>
            <p:nvPr/>
          </p:nvGrpSpPr>
          <p:grpSpPr>
            <a:xfrm>
              <a:off x="1482949" y="716615"/>
              <a:ext cx="409116" cy="310295"/>
              <a:chOff x="2276500" y="656217"/>
              <a:chExt cx="409116" cy="310295"/>
            </a:xfrm>
          </p:grpSpPr>
          <p:sp>
            <p:nvSpPr>
              <p:cNvPr id="919" name="Google Shape;919;p4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0" name="Google Shape;920;p4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921" name="Google Shape;921;p4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922" name="Google Shape;922;p4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23" name="Google Shape;923;p4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924" name="Google Shape;924;p4"/>
            <p:cNvSpPr/>
            <p:nvPr/>
          </p:nvSpPr>
          <p:spPr>
            <a:xfrm>
              <a:off x="960604" y="1604328"/>
              <a:ext cx="1496801" cy="223294"/>
            </a:xfrm>
            <a:custGeom>
              <a:rect b="b" l="l" r="r" t="t"/>
              <a:pathLst>
                <a:path extrusionOk="0" h="113347" w="805815">
                  <a:moveTo>
                    <a:pt x="0" y="0"/>
                  </a:moveTo>
                  <a:lnTo>
                    <a:pt x="805815" y="0"/>
                  </a:lnTo>
                  <a:lnTo>
                    <a:pt x="805815" y="113348"/>
                  </a:lnTo>
                  <a:lnTo>
                    <a:pt x="0" y="113348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A picture containing cake, sitting, table, white&#10;&#10;Description automatically generated" id="925" name="Google Shape;925;p4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 rot="-5400000">
              <a:off x="1112544" y="776464"/>
              <a:ext cx="1153821" cy="1709265"/>
            </a:xfrm>
            <a:prstGeom prst="rect">
              <a:avLst/>
            </a:prstGeom>
            <a:noFill/>
            <a:ln>
              <a:noFill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</p:pic>
        <p:sp>
          <p:nvSpPr>
            <p:cNvPr id="926" name="Google Shape;926;p4"/>
            <p:cNvSpPr/>
            <p:nvPr/>
          </p:nvSpPr>
          <p:spPr>
            <a:xfrm>
              <a:off x="433020" y="2557874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7" name="Google Shape;927;p4"/>
            <p:cNvSpPr/>
            <p:nvPr/>
          </p:nvSpPr>
          <p:spPr>
            <a:xfrm>
              <a:off x="764772" y="1919711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8" name="Google Shape;928;p4"/>
            <p:cNvSpPr/>
            <p:nvPr/>
          </p:nvSpPr>
          <p:spPr>
            <a:xfrm>
              <a:off x="901656" y="2387435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29" name="Google Shape;929;p4"/>
            <p:cNvGrpSpPr/>
            <p:nvPr/>
          </p:nvGrpSpPr>
          <p:grpSpPr>
            <a:xfrm>
              <a:off x="704016" y="1935940"/>
              <a:ext cx="1997795" cy="817949"/>
              <a:chOff x="5534024" y="3386071"/>
              <a:chExt cx="1098233" cy="449645"/>
            </a:xfrm>
          </p:grpSpPr>
          <p:grpSp>
            <p:nvGrpSpPr>
              <p:cNvPr id="930" name="Google Shape;930;p4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931" name="Google Shape;931;p4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32" name="Google Shape;932;p4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33" name="Google Shape;933;p4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34" name="Google Shape;934;p4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35" name="Google Shape;935;p4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936" name="Google Shape;936;p4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37" name="Google Shape;937;p4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38" name="Google Shape;938;p4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39" name="Google Shape;939;p4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0" name="Google Shape;940;p4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1" name="Google Shape;941;p4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2" name="Google Shape;942;p4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3" name="Google Shape;943;p4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4" name="Google Shape;944;p4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5" name="Google Shape;945;p4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6" name="Google Shape;946;p4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7" name="Google Shape;947;p4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8" name="Google Shape;948;p4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949" name="Google Shape;949;p4"/>
            <p:cNvSpPr/>
            <p:nvPr/>
          </p:nvSpPr>
          <p:spPr>
            <a:xfrm>
              <a:off x="624423" y="1894243"/>
              <a:ext cx="2146054" cy="913418"/>
            </a:xfrm>
            <a:custGeom>
              <a:rect b="b" l="l" r="r" t="t"/>
              <a:pathLst>
                <a:path extrusionOk="0" h="913418" w="2146054">
                  <a:moveTo>
                    <a:pt x="221134" y="181669"/>
                  </a:moveTo>
                  <a:lnTo>
                    <a:pt x="312452" y="762671"/>
                  </a:lnTo>
                  <a:lnTo>
                    <a:pt x="1832641" y="762671"/>
                  </a:lnTo>
                  <a:lnTo>
                    <a:pt x="1923961" y="181669"/>
                  </a:lnTo>
                  <a:close/>
                  <a:moveTo>
                    <a:pt x="31750" y="0"/>
                  </a:moveTo>
                  <a:lnTo>
                    <a:pt x="2113099" y="0"/>
                  </a:lnTo>
                  <a:cubicBezTo>
                    <a:pt x="2132178" y="0"/>
                    <a:pt x="2146054" y="18793"/>
                    <a:pt x="2146054" y="39674"/>
                  </a:cubicBezTo>
                  <a:lnTo>
                    <a:pt x="2146054" y="181669"/>
                  </a:lnTo>
                  <a:lnTo>
                    <a:pt x="2139804" y="181669"/>
                  </a:lnTo>
                  <a:lnTo>
                    <a:pt x="2015141" y="863169"/>
                  </a:lnTo>
                  <a:cubicBezTo>
                    <a:pt x="2009942" y="892624"/>
                    <a:pt x="1983950" y="913418"/>
                    <a:pt x="1954495" y="913418"/>
                  </a:cubicBezTo>
                  <a:lnTo>
                    <a:pt x="1808947" y="913418"/>
                  </a:lnTo>
                  <a:lnTo>
                    <a:pt x="1808947" y="913416"/>
                  </a:lnTo>
                  <a:lnTo>
                    <a:pt x="336146" y="913416"/>
                  </a:lnTo>
                  <a:lnTo>
                    <a:pt x="336146" y="913418"/>
                  </a:lnTo>
                  <a:lnTo>
                    <a:pt x="190598" y="913418"/>
                  </a:lnTo>
                  <a:lnTo>
                    <a:pt x="190588" y="913416"/>
                  </a:lnTo>
                  <a:lnTo>
                    <a:pt x="168983" y="913416"/>
                  </a:lnTo>
                  <a:lnTo>
                    <a:pt x="168983" y="909457"/>
                  </a:lnTo>
                  <a:lnTo>
                    <a:pt x="151179" y="899339"/>
                  </a:lnTo>
                  <a:cubicBezTo>
                    <a:pt x="140350" y="890458"/>
                    <a:pt x="132553" y="877896"/>
                    <a:pt x="129954" y="863169"/>
                  </a:cubicBezTo>
                  <a:lnTo>
                    <a:pt x="5289" y="181669"/>
                  </a:lnTo>
                  <a:lnTo>
                    <a:pt x="530" y="181669"/>
                  </a:lnTo>
                  <a:lnTo>
                    <a:pt x="530" y="155656"/>
                  </a:lnTo>
                  <a:lnTo>
                    <a:pt x="0" y="152758"/>
                  </a:lnTo>
                  <a:lnTo>
                    <a:pt x="530" y="152758"/>
                  </a:lnTo>
                  <a:lnTo>
                    <a:pt x="530" y="37587"/>
                  </a:lnTo>
                  <a:cubicBezTo>
                    <a:pt x="530" y="16706"/>
                    <a:pt x="14406" y="0"/>
                    <a:pt x="317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50" name="Google Shape;950;p4"/>
            <p:cNvGrpSpPr/>
            <p:nvPr/>
          </p:nvGrpSpPr>
          <p:grpSpPr>
            <a:xfrm>
              <a:off x="710071" y="1941996"/>
              <a:ext cx="1997795" cy="817949"/>
              <a:chOff x="5534024" y="3386071"/>
              <a:chExt cx="1098233" cy="449645"/>
            </a:xfrm>
          </p:grpSpPr>
          <p:grpSp>
            <p:nvGrpSpPr>
              <p:cNvPr id="951" name="Google Shape;951;p4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952" name="Google Shape;952;p4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53" name="Google Shape;953;p4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54" name="Google Shape;954;p4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55" name="Google Shape;955;p4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56" name="Google Shape;956;p4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957" name="Google Shape;957;p4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58" name="Google Shape;958;p4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59" name="Google Shape;959;p4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60" name="Google Shape;960;p4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61" name="Google Shape;961;p4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62" name="Google Shape;962;p4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63" name="Google Shape;963;p4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64" name="Google Shape;964;p4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65" name="Google Shape;965;p4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66" name="Google Shape;966;p4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67" name="Google Shape;967;p4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68" name="Google Shape;968;p4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69" name="Google Shape;969;p4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sp>
        <p:nvSpPr>
          <p:cNvPr id="970" name="Google Shape;970;p4">
            <a:hlinkClick action="ppaction://hlinksldjump" r:id="rId3"/>
          </p:cNvPr>
          <p:cNvSpPr/>
          <p:nvPr/>
        </p:nvSpPr>
        <p:spPr>
          <a:xfrm>
            <a:off x="11116588" y="52200"/>
            <a:ext cx="1091700" cy="106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1" name="Google Shape;971;p4">
            <a:hlinkClick action="ppaction://hlinksldjump" r:id="rId4"/>
          </p:cNvPr>
          <p:cNvSpPr/>
          <p:nvPr/>
        </p:nvSpPr>
        <p:spPr>
          <a:xfrm>
            <a:off x="3450325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2" name="Google Shape;972;p4">
            <a:hlinkClick action="ppaction://hlinksldjump" r:id="rId5"/>
          </p:cNvPr>
          <p:cNvSpPr/>
          <p:nvPr/>
        </p:nvSpPr>
        <p:spPr>
          <a:xfrm>
            <a:off x="6496363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3" name="Google Shape;973;p4">
            <a:hlinkClick action="ppaction://hlinksldjump" r:id="rId6"/>
          </p:cNvPr>
          <p:cNvSpPr/>
          <p:nvPr/>
        </p:nvSpPr>
        <p:spPr>
          <a:xfrm>
            <a:off x="9577688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4" name="Google Shape;974;p4">
            <a:hlinkClick action="ppaction://hlinksldjump" r:id="rId7"/>
          </p:cNvPr>
          <p:cNvSpPr/>
          <p:nvPr/>
        </p:nvSpPr>
        <p:spPr>
          <a:xfrm>
            <a:off x="370975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5" name="Google Shape;975;p4">
            <a:hlinkClick action="ppaction://hlinksldjump" r:id="rId8"/>
          </p:cNvPr>
          <p:cNvSpPr/>
          <p:nvPr/>
        </p:nvSpPr>
        <p:spPr>
          <a:xfrm>
            <a:off x="3470450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6" name="Google Shape;976;p4">
            <a:hlinkClick action="ppaction://hlinksldjump" r:id="rId9"/>
          </p:cNvPr>
          <p:cNvSpPr/>
          <p:nvPr/>
        </p:nvSpPr>
        <p:spPr>
          <a:xfrm>
            <a:off x="6516488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7" name="Google Shape;977;p4">
            <a:hlinkClick action="ppaction://hlinksldjump" r:id="rId10"/>
          </p:cNvPr>
          <p:cNvSpPr/>
          <p:nvPr/>
        </p:nvSpPr>
        <p:spPr>
          <a:xfrm>
            <a:off x="9597813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pen Chest 2">
  <p:cSld name="CUSTOM_5_7">
    <p:spTree>
      <p:nvGrpSpPr>
        <p:cNvPr id="978" name="Shape 9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" name="Google Shape;979;p5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980" name="Google Shape;980;p5"/>
          <p:cNvGrpSpPr/>
          <p:nvPr/>
        </p:nvGrpSpPr>
        <p:grpSpPr>
          <a:xfrm>
            <a:off x="222196" y="1700710"/>
            <a:ext cx="2485911" cy="2030379"/>
            <a:chOff x="596783" y="1301960"/>
            <a:chExt cx="2485911" cy="2030379"/>
          </a:xfrm>
        </p:grpSpPr>
        <p:sp>
          <p:nvSpPr>
            <p:cNvPr id="981" name="Google Shape;981;p5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2" name="Google Shape;982;p5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3" name="Google Shape;983;p5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4" name="Google Shape;984;p5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5" name="Google Shape;985;p5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6" name="Google Shape;986;p5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87" name="Google Shape;987;p5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988" name="Google Shape;988;p5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989" name="Google Shape;989;p5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90" name="Google Shape;990;p5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91" name="Google Shape;991;p5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92" name="Google Shape;992;p5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93" name="Google Shape;993;p5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994" name="Google Shape;994;p5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95" name="Google Shape;995;p5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96" name="Google Shape;996;p5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97" name="Google Shape;997;p5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98" name="Google Shape;998;p5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99" name="Google Shape;999;p5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00" name="Google Shape;1000;p5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01" name="Google Shape;1001;p5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02" name="Google Shape;1002;p5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03" name="Google Shape;1003;p5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04" name="Google Shape;1004;p5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05" name="Google Shape;1005;p5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06" name="Google Shape;1006;p5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007" name="Google Shape;1007;p5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8" name="Google Shape;1008;p5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009" name="Google Shape;1009;p5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1010" name="Google Shape;1010;p5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11" name="Google Shape;1011;p5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012" name="Google Shape;1012;p5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013" name="Google Shape;1013;p5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14" name="Google Shape;1014;p5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015" name="Google Shape;1015;p5"/>
          <p:cNvGrpSpPr/>
          <p:nvPr/>
        </p:nvGrpSpPr>
        <p:grpSpPr>
          <a:xfrm>
            <a:off x="6384862" y="1700710"/>
            <a:ext cx="2485911" cy="2030379"/>
            <a:chOff x="596783" y="1301960"/>
            <a:chExt cx="2485911" cy="2030379"/>
          </a:xfrm>
        </p:grpSpPr>
        <p:sp>
          <p:nvSpPr>
            <p:cNvPr id="1016" name="Google Shape;1016;p5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7" name="Google Shape;1017;p5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8" name="Google Shape;1018;p5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9" name="Google Shape;1019;p5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0" name="Google Shape;1020;p5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1" name="Google Shape;1021;p5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022" name="Google Shape;1022;p5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1023" name="Google Shape;1023;p5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024" name="Google Shape;1024;p5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25" name="Google Shape;1025;p5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26" name="Google Shape;1026;p5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27" name="Google Shape;1027;p5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28" name="Google Shape;1028;p5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029" name="Google Shape;1029;p5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30" name="Google Shape;1030;p5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31" name="Google Shape;1031;p5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32" name="Google Shape;1032;p5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33" name="Google Shape;1033;p5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34" name="Google Shape;1034;p5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35" name="Google Shape;1035;p5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36" name="Google Shape;1036;p5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37" name="Google Shape;1037;p5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38" name="Google Shape;1038;p5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39" name="Google Shape;1039;p5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40" name="Google Shape;1040;p5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41" name="Google Shape;1041;p5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042" name="Google Shape;1042;p5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3" name="Google Shape;1043;p5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044" name="Google Shape;1044;p5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1045" name="Google Shape;1045;p5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6" name="Google Shape;1046;p5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047" name="Google Shape;1047;p5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048" name="Google Shape;1048;p5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49" name="Google Shape;1049;p5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050" name="Google Shape;1050;p5"/>
          <p:cNvGrpSpPr/>
          <p:nvPr/>
        </p:nvGrpSpPr>
        <p:grpSpPr>
          <a:xfrm>
            <a:off x="9466196" y="1700710"/>
            <a:ext cx="2485911" cy="2030379"/>
            <a:chOff x="596783" y="1301960"/>
            <a:chExt cx="2485911" cy="2030379"/>
          </a:xfrm>
        </p:grpSpPr>
        <p:sp>
          <p:nvSpPr>
            <p:cNvPr id="1051" name="Google Shape;1051;p5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2" name="Google Shape;1052;p5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3" name="Google Shape;1053;p5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4" name="Google Shape;1054;p5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5" name="Google Shape;1055;p5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6" name="Google Shape;1056;p5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057" name="Google Shape;1057;p5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1058" name="Google Shape;1058;p5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059" name="Google Shape;1059;p5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60" name="Google Shape;1060;p5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61" name="Google Shape;1061;p5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62" name="Google Shape;1062;p5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63" name="Google Shape;1063;p5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064" name="Google Shape;1064;p5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65" name="Google Shape;1065;p5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66" name="Google Shape;1066;p5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67" name="Google Shape;1067;p5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68" name="Google Shape;1068;p5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69" name="Google Shape;1069;p5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70" name="Google Shape;1070;p5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71" name="Google Shape;1071;p5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72" name="Google Shape;1072;p5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73" name="Google Shape;1073;p5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74" name="Google Shape;1074;p5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75" name="Google Shape;1075;p5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76" name="Google Shape;1076;p5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077" name="Google Shape;1077;p5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8" name="Google Shape;1078;p5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079" name="Google Shape;1079;p5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1080" name="Google Shape;1080;p5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1" name="Google Shape;1081;p5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082" name="Google Shape;1082;p5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083" name="Google Shape;1083;p5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84" name="Google Shape;1084;p5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085" name="Google Shape;1085;p5"/>
          <p:cNvGrpSpPr/>
          <p:nvPr/>
        </p:nvGrpSpPr>
        <p:grpSpPr>
          <a:xfrm>
            <a:off x="3303529" y="4412460"/>
            <a:ext cx="2485911" cy="2030379"/>
            <a:chOff x="596783" y="1301960"/>
            <a:chExt cx="2485911" cy="2030379"/>
          </a:xfrm>
        </p:grpSpPr>
        <p:sp>
          <p:nvSpPr>
            <p:cNvPr id="1086" name="Google Shape;1086;p5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7" name="Google Shape;1087;p5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8" name="Google Shape;1088;p5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9" name="Google Shape;1089;p5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0" name="Google Shape;1090;p5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1" name="Google Shape;1091;p5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092" name="Google Shape;1092;p5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1093" name="Google Shape;1093;p5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094" name="Google Shape;1094;p5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95" name="Google Shape;1095;p5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96" name="Google Shape;1096;p5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97" name="Google Shape;1097;p5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98" name="Google Shape;1098;p5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099" name="Google Shape;1099;p5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00" name="Google Shape;1100;p5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01" name="Google Shape;1101;p5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02" name="Google Shape;1102;p5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03" name="Google Shape;1103;p5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04" name="Google Shape;1104;p5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05" name="Google Shape;1105;p5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06" name="Google Shape;1106;p5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07" name="Google Shape;1107;p5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08" name="Google Shape;1108;p5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09" name="Google Shape;1109;p5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10" name="Google Shape;1110;p5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11" name="Google Shape;1111;p5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112" name="Google Shape;1112;p5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3" name="Google Shape;1113;p5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14" name="Google Shape;1114;p5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1115" name="Google Shape;1115;p5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6" name="Google Shape;1116;p5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117" name="Google Shape;1117;p5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118" name="Google Shape;1118;p5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19" name="Google Shape;1119;p5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120" name="Google Shape;1120;p5"/>
          <p:cNvGrpSpPr/>
          <p:nvPr/>
        </p:nvGrpSpPr>
        <p:grpSpPr>
          <a:xfrm>
            <a:off x="6384862" y="4412460"/>
            <a:ext cx="2485911" cy="2030379"/>
            <a:chOff x="596783" y="1301960"/>
            <a:chExt cx="2485911" cy="2030379"/>
          </a:xfrm>
        </p:grpSpPr>
        <p:sp>
          <p:nvSpPr>
            <p:cNvPr id="1121" name="Google Shape;1121;p5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2" name="Google Shape;1122;p5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3" name="Google Shape;1123;p5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4" name="Google Shape;1124;p5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5" name="Google Shape;1125;p5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6" name="Google Shape;1126;p5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27" name="Google Shape;1127;p5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1128" name="Google Shape;1128;p5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129" name="Google Shape;1129;p5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30" name="Google Shape;1130;p5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31" name="Google Shape;1131;p5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32" name="Google Shape;1132;p5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33" name="Google Shape;1133;p5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134" name="Google Shape;1134;p5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35" name="Google Shape;1135;p5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36" name="Google Shape;1136;p5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37" name="Google Shape;1137;p5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38" name="Google Shape;1138;p5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39" name="Google Shape;1139;p5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0" name="Google Shape;1140;p5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1" name="Google Shape;1141;p5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2" name="Google Shape;1142;p5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3" name="Google Shape;1143;p5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4" name="Google Shape;1144;p5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5" name="Google Shape;1145;p5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46" name="Google Shape;1146;p5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147" name="Google Shape;1147;p5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8" name="Google Shape;1148;p5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49" name="Google Shape;1149;p5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1150" name="Google Shape;1150;p5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51" name="Google Shape;1151;p5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152" name="Google Shape;1152;p5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153" name="Google Shape;1153;p5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54" name="Google Shape;1154;p5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155" name="Google Shape;1155;p5"/>
          <p:cNvGrpSpPr/>
          <p:nvPr/>
        </p:nvGrpSpPr>
        <p:grpSpPr>
          <a:xfrm>
            <a:off x="9466196" y="4412460"/>
            <a:ext cx="2485911" cy="2030379"/>
            <a:chOff x="596783" y="1301960"/>
            <a:chExt cx="2485911" cy="2030379"/>
          </a:xfrm>
        </p:grpSpPr>
        <p:sp>
          <p:nvSpPr>
            <p:cNvPr id="1156" name="Google Shape;1156;p5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7" name="Google Shape;1157;p5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8" name="Google Shape;1158;p5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9" name="Google Shape;1159;p5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0" name="Google Shape;1160;p5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1" name="Google Shape;1161;p5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62" name="Google Shape;1162;p5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1163" name="Google Shape;1163;p5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164" name="Google Shape;1164;p5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65" name="Google Shape;1165;p5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66" name="Google Shape;1166;p5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67" name="Google Shape;1167;p5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68" name="Google Shape;1168;p5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169" name="Google Shape;1169;p5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0" name="Google Shape;1170;p5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1" name="Google Shape;1171;p5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2" name="Google Shape;1172;p5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3" name="Google Shape;1173;p5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4" name="Google Shape;1174;p5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5" name="Google Shape;1175;p5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6" name="Google Shape;1176;p5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7" name="Google Shape;1177;p5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8" name="Google Shape;1178;p5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9" name="Google Shape;1179;p5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80" name="Google Shape;1180;p5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81" name="Google Shape;1181;p5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182" name="Google Shape;1182;p5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3" name="Google Shape;1183;p5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84" name="Google Shape;1184;p5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1185" name="Google Shape;1185;p5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6" name="Google Shape;1186;p5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187" name="Google Shape;1187;p5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188" name="Google Shape;1188;p5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89" name="Google Shape;1189;p5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190" name="Google Shape;1190;p5"/>
          <p:cNvGrpSpPr/>
          <p:nvPr/>
        </p:nvGrpSpPr>
        <p:grpSpPr>
          <a:xfrm>
            <a:off x="222196" y="4412460"/>
            <a:ext cx="2485911" cy="2030379"/>
            <a:chOff x="596783" y="1301960"/>
            <a:chExt cx="2485911" cy="2030379"/>
          </a:xfrm>
        </p:grpSpPr>
        <p:sp>
          <p:nvSpPr>
            <p:cNvPr id="1191" name="Google Shape;1191;p5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2" name="Google Shape;1192;p5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3" name="Google Shape;1193;p5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4" name="Google Shape;1194;p5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5" name="Google Shape;1195;p5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6" name="Google Shape;1196;p5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97" name="Google Shape;1197;p5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1198" name="Google Shape;1198;p5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199" name="Google Shape;1199;p5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00" name="Google Shape;1200;p5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01" name="Google Shape;1201;p5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02" name="Google Shape;1202;p5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03" name="Google Shape;1203;p5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204" name="Google Shape;1204;p5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05" name="Google Shape;1205;p5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06" name="Google Shape;1206;p5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07" name="Google Shape;1207;p5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08" name="Google Shape;1208;p5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09" name="Google Shape;1209;p5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10" name="Google Shape;1210;p5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11" name="Google Shape;1211;p5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12" name="Google Shape;1212;p5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13" name="Google Shape;1213;p5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14" name="Google Shape;1214;p5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15" name="Google Shape;1215;p5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16" name="Google Shape;1216;p5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217" name="Google Shape;1217;p5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8" name="Google Shape;1218;p5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19" name="Google Shape;1219;p5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1220" name="Google Shape;1220;p5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1" name="Google Shape;1221;p5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222" name="Google Shape;1222;p5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223" name="Google Shape;1223;p5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24" name="Google Shape;1224;p5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225" name="Google Shape;1225;p5"/>
          <p:cNvGrpSpPr/>
          <p:nvPr/>
        </p:nvGrpSpPr>
        <p:grpSpPr>
          <a:xfrm>
            <a:off x="3303520" y="1050698"/>
            <a:ext cx="2485911" cy="2680400"/>
            <a:chOff x="433020" y="348998"/>
            <a:chExt cx="2485911" cy="2680400"/>
          </a:xfrm>
        </p:grpSpPr>
        <p:sp>
          <p:nvSpPr>
            <p:cNvPr id="1226" name="Google Shape;1226;p5"/>
            <p:cNvSpPr/>
            <p:nvPr/>
          </p:nvSpPr>
          <p:spPr>
            <a:xfrm>
              <a:off x="858034" y="1763679"/>
              <a:ext cx="1616635" cy="388580"/>
            </a:xfrm>
            <a:custGeom>
              <a:rect b="b" l="l" r="r" t="t"/>
              <a:pathLst>
                <a:path extrusionOk="0" h="179069" w="946785">
                  <a:moveTo>
                    <a:pt x="0" y="0"/>
                  </a:moveTo>
                  <a:lnTo>
                    <a:pt x="946785" y="0"/>
                  </a:lnTo>
                  <a:lnTo>
                    <a:pt x="946785" y="179070"/>
                  </a:lnTo>
                  <a:lnTo>
                    <a:pt x="0" y="179070"/>
                  </a:lnTo>
                  <a:close/>
                </a:path>
              </a:pathLst>
            </a:custGeom>
            <a:solidFill>
              <a:srgbClr val="23020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7" name="Google Shape;1227;p5"/>
            <p:cNvSpPr/>
            <p:nvPr/>
          </p:nvSpPr>
          <p:spPr>
            <a:xfrm>
              <a:off x="643562" y="1609629"/>
              <a:ext cx="2108780" cy="309035"/>
            </a:xfrm>
            <a:custGeom>
              <a:rect b="b" l="l" r="r" t="t"/>
              <a:pathLst>
                <a:path extrusionOk="0" h="315342" w="2062377">
                  <a:moveTo>
                    <a:pt x="322089" y="0"/>
                  </a:moveTo>
                  <a:lnTo>
                    <a:pt x="1750406" y="0"/>
                  </a:lnTo>
                  <a:lnTo>
                    <a:pt x="1766928" y="0"/>
                  </a:lnTo>
                  <a:lnTo>
                    <a:pt x="1766928" y="16701"/>
                  </a:lnTo>
                  <a:lnTo>
                    <a:pt x="2062377" y="315342"/>
                  </a:lnTo>
                  <a:lnTo>
                    <a:pt x="1856646" y="308599"/>
                  </a:lnTo>
                  <a:lnTo>
                    <a:pt x="1750406" y="200674"/>
                  </a:lnTo>
                  <a:lnTo>
                    <a:pt x="1750406" y="198383"/>
                  </a:lnTo>
                  <a:lnTo>
                    <a:pt x="322089" y="198383"/>
                  </a:lnTo>
                  <a:lnTo>
                    <a:pt x="322089" y="200674"/>
                  </a:lnTo>
                  <a:lnTo>
                    <a:pt x="202359" y="308599"/>
                  </a:lnTo>
                  <a:lnTo>
                    <a:pt x="0" y="31365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8" name="Google Shape;1228;p5"/>
            <p:cNvSpPr/>
            <p:nvPr/>
          </p:nvSpPr>
          <p:spPr>
            <a:xfrm>
              <a:off x="635062" y="1607054"/>
              <a:ext cx="2108780" cy="309035"/>
            </a:xfrm>
            <a:custGeom>
              <a:rect b="b" l="l" r="r" t="t"/>
              <a:pathLst>
                <a:path extrusionOk="0" h="315342" w="2062377">
                  <a:moveTo>
                    <a:pt x="322089" y="0"/>
                  </a:moveTo>
                  <a:lnTo>
                    <a:pt x="1750406" y="0"/>
                  </a:lnTo>
                  <a:lnTo>
                    <a:pt x="1766928" y="0"/>
                  </a:lnTo>
                  <a:lnTo>
                    <a:pt x="1766928" y="16701"/>
                  </a:lnTo>
                  <a:lnTo>
                    <a:pt x="2062377" y="315342"/>
                  </a:lnTo>
                  <a:lnTo>
                    <a:pt x="1856646" y="308599"/>
                  </a:lnTo>
                  <a:lnTo>
                    <a:pt x="1750406" y="200674"/>
                  </a:lnTo>
                  <a:lnTo>
                    <a:pt x="1750406" y="198383"/>
                  </a:lnTo>
                  <a:lnTo>
                    <a:pt x="322089" y="198383"/>
                  </a:lnTo>
                  <a:lnTo>
                    <a:pt x="322089" y="200674"/>
                  </a:lnTo>
                  <a:lnTo>
                    <a:pt x="202359" y="308599"/>
                  </a:lnTo>
                  <a:lnTo>
                    <a:pt x="0" y="313657"/>
                  </a:lnTo>
                  <a:close/>
                </a:path>
              </a:pathLst>
            </a:custGeom>
            <a:solidFill>
              <a:srgbClr val="000000">
                <a:alpha val="2626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29" name="Google Shape;1229;p5"/>
            <p:cNvGrpSpPr/>
            <p:nvPr/>
          </p:nvGrpSpPr>
          <p:grpSpPr>
            <a:xfrm>
              <a:off x="680191" y="865627"/>
              <a:ext cx="1994448" cy="695456"/>
              <a:chOff x="9219899" y="3149713"/>
              <a:chExt cx="1994448" cy="492288"/>
            </a:xfrm>
          </p:grpSpPr>
          <p:sp>
            <p:nvSpPr>
              <p:cNvPr id="1230" name="Google Shape;1230;p5"/>
              <p:cNvSpPr/>
              <p:nvPr/>
            </p:nvSpPr>
            <p:spPr>
              <a:xfrm>
                <a:off x="9219899" y="3149713"/>
                <a:ext cx="1994448" cy="492288"/>
              </a:xfrm>
              <a:custGeom>
                <a:rect b="b" l="l" r="r" t="t"/>
                <a:pathLst>
                  <a:path extrusionOk="0" h="278129" w="1126807">
                    <a:moveTo>
                      <a:pt x="0" y="7620"/>
                    </a:moveTo>
                    <a:lnTo>
                      <a:pt x="181928" y="278130"/>
                    </a:lnTo>
                    <a:lnTo>
                      <a:pt x="966788" y="278130"/>
                    </a:lnTo>
                    <a:lnTo>
                      <a:pt x="112680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1" name="Google Shape;1231;p5"/>
              <p:cNvSpPr/>
              <p:nvPr/>
            </p:nvSpPr>
            <p:spPr>
              <a:xfrm>
                <a:off x="9219899" y="3149713"/>
                <a:ext cx="1994448" cy="492288"/>
              </a:xfrm>
              <a:custGeom>
                <a:rect b="b" l="l" r="r" t="t"/>
                <a:pathLst>
                  <a:path extrusionOk="0" h="278129" w="1126807">
                    <a:moveTo>
                      <a:pt x="0" y="7620"/>
                    </a:moveTo>
                    <a:lnTo>
                      <a:pt x="181928" y="278130"/>
                    </a:lnTo>
                    <a:lnTo>
                      <a:pt x="966788" y="278130"/>
                    </a:lnTo>
                    <a:lnTo>
                      <a:pt x="1126808" y="0"/>
                    </a:lnTo>
                    <a:close/>
                  </a:path>
                </a:pathLst>
              </a:custGeom>
              <a:solidFill>
                <a:srgbClr val="000000">
                  <a:alpha val="2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232" name="Google Shape;1232;p5"/>
            <p:cNvSpPr/>
            <p:nvPr/>
          </p:nvSpPr>
          <p:spPr>
            <a:xfrm>
              <a:off x="990256" y="840172"/>
              <a:ext cx="1389202" cy="718204"/>
            </a:xfrm>
            <a:custGeom>
              <a:rect b="b" l="l" r="r" t="t"/>
              <a:pathLst>
                <a:path extrusionOk="0" h="405765" w="784860">
                  <a:moveTo>
                    <a:pt x="0" y="0"/>
                  </a:moveTo>
                  <a:lnTo>
                    <a:pt x="784860" y="0"/>
                  </a:lnTo>
                  <a:lnTo>
                    <a:pt x="784860" y="405765"/>
                  </a:lnTo>
                  <a:lnTo>
                    <a:pt x="0" y="40576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3" name="Google Shape;1233;p5"/>
            <p:cNvSpPr/>
            <p:nvPr/>
          </p:nvSpPr>
          <p:spPr>
            <a:xfrm>
              <a:off x="660732" y="827003"/>
              <a:ext cx="2040454" cy="818963"/>
            </a:xfrm>
            <a:custGeom>
              <a:rect b="b" l="l" r="r" t="t"/>
              <a:pathLst>
                <a:path extrusionOk="0" h="818963" w="2040454">
                  <a:moveTo>
                    <a:pt x="1976373" y="0"/>
                  </a:moveTo>
                  <a:lnTo>
                    <a:pt x="2040454" y="0"/>
                  </a:lnTo>
                  <a:lnTo>
                    <a:pt x="1745346" y="818963"/>
                  </a:lnTo>
                  <a:lnTo>
                    <a:pt x="1723424" y="818963"/>
                  </a:lnTo>
                  <a:lnTo>
                    <a:pt x="1676207" y="818963"/>
                  </a:lnTo>
                  <a:lnTo>
                    <a:pt x="386168" y="818963"/>
                  </a:lnTo>
                  <a:lnTo>
                    <a:pt x="317030" y="818963"/>
                  </a:lnTo>
                  <a:lnTo>
                    <a:pt x="317029" y="818963"/>
                  </a:lnTo>
                  <a:lnTo>
                    <a:pt x="317029" y="818962"/>
                  </a:lnTo>
                  <a:lnTo>
                    <a:pt x="0" y="30640"/>
                  </a:lnTo>
                  <a:lnTo>
                    <a:pt x="64081" y="30640"/>
                  </a:lnTo>
                  <a:lnTo>
                    <a:pt x="348610" y="727037"/>
                  </a:lnTo>
                  <a:lnTo>
                    <a:pt x="1709900" y="72703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4" name="Google Shape;1234;p5"/>
            <p:cNvSpPr/>
            <p:nvPr/>
          </p:nvSpPr>
          <p:spPr>
            <a:xfrm>
              <a:off x="658795" y="870844"/>
              <a:ext cx="2035353" cy="763501"/>
            </a:xfrm>
            <a:custGeom>
              <a:rect b="b" l="l" r="r" t="t"/>
              <a:pathLst>
                <a:path extrusionOk="0" h="495780" w="2040454">
                  <a:moveTo>
                    <a:pt x="1976373" y="0"/>
                  </a:moveTo>
                  <a:lnTo>
                    <a:pt x="2040454" y="0"/>
                  </a:lnTo>
                  <a:lnTo>
                    <a:pt x="1745346" y="495780"/>
                  </a:lnTo>
                  <a:lnTo>
                    <a:pt x="1723424" y="495780"/>
                  </a:lnTo>
                  <a:lnTo>
                    <a:pt x="1676207" y="495780"/>
                  </a:lnTo>
                  <a:lnTo>
                    <a:pt x="386168" y="495780"/>
                  </a:lnTo>
                  <a:lnTo>
                    <a:pt x="317029" y="495780"/>
                  </a:lnTo>
                  <a:lnTo>
                    <a:pt x="0" y="18549"/>
                  </a:lnTo>
                  <a:lnTo>
                    <a:pt x="64081" y="18549"/>
                  </a:lnTo>
                  <a:lnTo>
                    <a:pt x="348609" y="440130"/>
                  </a:lnTo>
                  <a:lnTo>
                    <a:pt x="1709900" y="440130"/>
                  </a:lnTo>
                  <a:close/>
                </a:path>
              </a:pathLst>
            </a:custGeom>
            <a:solidFill>
              <a:srgbClr val="FFFFFF">
                <a:alpha val="149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5" name="Google Shape;1235;p5"/>
            <p:cNvSpPr/>
            <p:nvPr/>
          </p:nvSpPr>
          <p:spPr>
            <a:xfrm>
              <a:off x="736159" y="348998"/>
              <a:ext cx="1905095" cy="525633"/>
            </a:xfrm>
            <a:custGeom>
              <a:rect b="b" l="l" r="r" t="t"/>
              <a:pathLst>
                <a:path extrusionOk="0" h="296968" w="1076325">
                  <a:moveTo>
                    <a:pt x="121920" y="9313"/>
                  </a:moveTo>
                  <a:cubicBezTo>
                    <a:pt x="121920" y="9313"/>
                    <a:pt x="542925" y="-11642"/>
                    <a:pt x="984885" y="9313"/>
                  </a:cubicBezTo>
                  <a:lnTo>
                    <a:pt x="1042988" y="21696"/>
                  </a:lnTo>
                  <a:lnTo>
                    <a:pt x="1076325" y="296968"/>
                  </a:lnTo>
                  <a:lnTo>
                    <a:pt x="0" y="288396"/>
                  </a:lnTo>
                  <a:lnTo>
                    <a:pt x="49530" y="34078"/>
                  </a:lnTo>
                  <a:lnTo>
                    <a:pt x="121920" y="931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6" name="Google Shape;1236;p5"/>
            <p:cNvSpPr/>
            <p:nvPr/>
          </p:nvSpPr>
          <p:spPr>
            <a:xfrm>
              <a:off x="820934" y="576585"/>
              <a:ext cx="1716270" cy="32032"/>
            </a:xfrm>
            <a:custGeom>
              <a:rect b="b" l="l" r="r" t="t"/>
              <a:pathLst>
                <a:path extrusionOk="0" h="18097" w="969644">
                  <a:moveTo>
                    <a:pt x="969645" y="18097"/>
                  </a:moveTo>
                  <a:lnTo>
                    <a:pt x="0" y="18097"/>
                  </a:lnTo>
                  <a:lnTo>
                    <a:pt x="4763" y="0"/>
                  </a:lnTo>
                  <a:lnTo>
                    <a:pt x="964883" y="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7" name="Google Shape;1237;p5"/>
            <p:cNvSpPr/>
            <p:nvPr/>
          </p:nvSpPr>
          <p:spPr>
            <a:xfrm>
              <a:off x="613290" y="356881"/>
              <a:ext cx="2133266" cy="569841"/>
            </a:xfrm>
            <a:custGeom>
              <a:rect b="b" l="l" r="r" t="t"/>
              <a:pathLst>
                <a:path extrusionOk="0" h="321944" w="1205235">
                  <a:moveTo>
                    <a:pt x="1138399" y="22860"/>
                  </a:moveTo>
                  <a:cubicBezTo>
                    <a:pt x="1129826" y="8573"/>
                    <a:pt x="1114586" y="0"/>
                    <a:pt x="1098394" y="0"/>
                  </a:cubicBezTo>
                  <a:lnTo>
                    <a:pt x="1035529" y="0"/>
                  </a:lnTo>
                  <a:cubicBezTo>
                    <a:pt x="1027909" y="0"/>
                    <a:pt x="1024099" y="8573"/>
                    <a:pt x="1027909" y="14288"/>
                  </a:cubicBezTo>
                  <a:cubicBezTo>
                    <a:pt x="1124111" y="147638"/>
                    <a:pt x="1092679" y="270510"/>
                    <a:pt x="1092679" y="270510"/>
                  </a:cubicBezTo>
                  <a:lnTo>
                    <a:pt x="644051" y="270510"/>
                  </a:lnTo>
                  <a:lnTo>
                    <a:pt x="561184" y="270510"/>
                  </a:lnTo>
                  <a:lnTo>
                    <a:pt x="112556" y="270510"/>
                  </a:lnTo>
                  <a:cubicBezTo>
                    <a:pt x="112556" y="270510"/>
                    <a:pt x="82076" y="147638"/>
                    <a:pt x="177326" y="14288"/>
                  </a:cubicBezTo>
                  <a:cubicBezTo>
                    <a:pt x="181136" y="8573"/>
                    <a:pt x="177326" y="0"/>
                    <a:pt x="169706" y="0"/>
                  </a:cubicBezTo>
                  <a:lnTo>
                    <a:pt x="106841" y="0"/>
                  </a:lnTo>
                  <a:cubicBezTo>
                    <a:pt x="90649" y="0"/>
                    <a:pt x="75409" y="8573"/>
                    <a:pt x="66836" y="22860"/>
                  </a:cubicBezTo>
                  <a:cubicBezTo>
                    <a:pt x="38261" y="71438"/>
                    <a:pt x="-19841" y="174308"/>
                    <a:pt x="6829" y="290513"/>
                  </a:cubicBezTo>
                  <a:cubicBezTo>
                    <a:pt x="10639" y="308610"/>
                    <a:pt x="27784" y="321945"/>
                    <a:pt x="45881" y="321945"/>
                  </a:cubicBezTo>
                  <a:lnTo>
                    <a:pt x="561184" y="321945"/>
                  </a:lnTo>
                  <a:lnTo>
                    <a:pt x="644051" y="321945"/>
                  </a:lnTo>
                  <a:lnTo>
                    <a:pt x="1159354" y="321945"/>
                  </a:lnTo>
                  <a:cubicBezTo>
                    <a:pt x="1178404" y="321945"/>
                    <a:pt x="1194596" y="308610"/>
                    <a:pt x="1198406" y="290513"/>
                  </a:cubicBezTo>
                  <a:cubicBezTo>
                    <a:pt x="1225076" y="173355"/>
                    <a:pt x="1166974" y="70485"/>
                    <a:pt x="1138399" y="2286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38" name="Google Shape;1238;p5"/>
            <p:cNvGrpSpPr/>
            <p:nvPr/>
          </p:nvGrpSpPr>
          <p:grpSpPr>
            <a:xfrm>
              <a:off x="1482949" y="716615"/>
              <a:ext cx="409116" cy="310295"/>
              <a:chOff x="2276500" y="656217"/>
              <a:chExt cx="409116" cy="310295"/>
            </a:xfrm>
          </p:grpSpPr>
          <p:sp>
            <p:nvSpPr>
              <p:cNvPr id="1239" name="Google Shape;1239;p5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0" name="Google Shape;1240;p5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241" name="Google Shape;1241;p5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242" name="Google Shape;1242;p5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43" name="Google Shape;1243;p5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244" name="Google Shape;1244;p5"/>
            <p:cNvSpPr/>
            <p:nvPr/>
          </p:nvSpPr>
          <p:spPr>
            <a:xfrm>
              <a:off x="960604" y="1604328"/>
              <a:ext cx="1496801" cy="223294"/>
            </a:xfrm>
            <a:custGeom>
              <a:rect b="b" l="l" r="r" t="t"/>
              <a:pathLst>
                <a:path extrusionOk="0" h="113347" w="805815">
                  <a:moveTo>
                    <a:pt x="0" y="0"/>
                  </a:moveTo>
                  <a:lnTo>
                    <a:pt x="805815" y="0"/>
                  </a:lnTo>
                  <a:lnTo>
                    <a:pt x="805815" y="113348"/>
                  </a:lnTo>
                  <a:lnTo>
                    <a:pt x="0" y="113348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A picture containing cake, sitting, table, white&#10;&#10;Description automatically generated" id="1245" name="Google Shape;1245;p5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 rot="-5400000">
              <a:off x="1112544" y="776464"/>
              <a:ext cx="1153821" cy="1709265"/>
            </a:xfrm>
            <a:prstGeom prst="rect">
              <a:avLst/>
            </a:prstGeom>
            <a:noFill/>
            <a:ln>
              <a:noFill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</p:pic>
        <p:sp>
          <p:nvSpPr>
            <p:cNvPr id="1246" name="Google Shape;1246;p5"/>
            <p:cNvSpPr/>
            <p:nvPr/>
          </p:nvSpPr>
          <p:spPr>
            <a:xfrm>
              <a:off x="433020" y="2557874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7" name="Google Shape;1247;p5"/>
            <p:cNvSpPr/>
            <p:nvPr/>
          </p:nvSpPr>
          <p:spPr>
            <a:xfrm>
              <a:off x="764772" y="1919711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8" name="Google Shape;1248;p5"/>
            <p:cNvSpPr/>
            <p:nvPr/>
          </p:nvSpPr>
          <p:spPr>
            <a:xfrm>
              <a:off x="901656" y="2387435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49" name="Google Shape;1249;p5"/>
            <p:cNvGrpSpPr/>
            <p:nvPr/>
          </p:nvGrpSpPr>
          <p:grpSpPr>
            <a:xfrm>
              <a:off x="704016" y="1935940"/>
              <a:ext cx="1997795" cy="817949"/>
              <a:chOff x="5534024" y="3386071"/>
              <a:chExt cx="1098233" cy="449645"/>
            </a:xfrm>
          </p:grpSpPr>
          <p:grpSp>
            <p:nvGrpSpPr>
              <p:cNvPr id="1250" name="Google Shape;1250;p5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251" name="Google Shape;1251;p5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2" name="Google Shape;1252;p5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3" name="Google Shape;1253;p5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4" name="Google Shape;1254;p5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55" name="Google Shape;1255;p5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256" name="Google Shape;1256;p5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7" name="Google Shape;1257;p5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8" name="Google Shape;1258;p5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9" name="Google Shape;1259;p5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60" name="Google Shape;1260;p5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61" name="Google Shape;1261;p5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62" name="Google Shape;1262;p5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63" name="Google Shape;1263;p5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64" name="Google Shape;1264;p5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65" name="Google Shape;1265;p5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66" name="Google Shape;1266;p5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67" name="Google Shape;1267;p5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68" name="Google Shape;1268;p5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269" name="Google Shape;1269;p5"/>
            <p:cNvSpPr/>
            <p:nvPr/>
          </p:nvSpPr>
          <p:spPr>
            <a:xfrm>
              <a:off x="624423" y="1894243"/>
              <a:ext cx="2146054" cy="913418"/>
            </a:xfrm>
            <a:custGeom>
              <a:rect b="b" l="l" r="r" t="t"/>
              <a:pathLst>
                <a:path extrusionOk="0" h="913418" w="2146054">
                  <a:moveTo>
                    <a:pt x="221134" y="181669"/>
                  </a:moveTo>
                  <a:lnTo>
                    <a:pt x="312452" y="762671"/>
                  </a:lnTo>
                  <a:lnTo>
                    <a:pt x="1832641" y="762671"/>
                  </a:lnTo>
                  <a:lnTo>
                    <a:pt x="1923961" y="181669"/>
                  </a:lnTo>
                  <a:close/>
                  <a:moveTo>
                    <a:pt x="31750" y="0"/>
                  </a:moveTo>
                  <a:lnTo>
                    <a:pt x="2113099" y="0"/>
                  </a:lnTo>
                  <a:cubicBezTo>
                    <a:pt x="2132178" y="0"/>
                    <a:pt x="2146054" y="18793"/>
                    <a:pt x="2146054" y="39674"/>
                  </a:cubicBezTo>
                  <a:lnTo>
                    <a:pt x="2146054" y="181669"/>
                  </a:lnTo>
                  <a:lnTo>
                    <a:pt x="2139804" y="181669"/>
                  </a:lnTo>
                  <a:lnTo>
                    <a:pt x="2015141" y="863169"/>
                  </a:lnTo>
                  <a:cubicBezTo>
                    <a:pt x="2009942" y="892624"/>
                    <a:pt x="1983950" y="913418"/>
                    <a:pt x="1954495" y="913418"/>
                  </a:cubicBezTo>
                  <a:lnTo>
                    <a:pt x="1808947" y="913418"/>
                  </a:lnTo>
                  <a:lnTo>
                    <a:pt x="1808947" y="913416"/>
                  </a:lnTo>
                  <a:lnTo>
                    <a:pt x="336146" y="913416"/>
                  </a:lnTo>
                  <a:lnTo>
                    <a:pt x="336146" y="913418"/>
                  </a:lnTo>
                  <a:lnTo>
                    <a:pt x="190598" y="913418"/>
                  </a:lnTo>
                  <a:lnTo>
                    <a:pt x="190588" y="913416"/>
                  </a:lnTo>
                  <a:lnTo>
                    <a:pt x="168983" y="913416"/>
                  </a:lnTo>
                  <a:lnTo>
                    <a:pt x="168983" y="909457"/>
                  </a:lnTo>
                  <a:lnTo>
                    <a:pt x="151179" y="899339"/>
                  </a:lnTo>
                  <a:cubicBezTo>
                    <a:pt x="140350" y="890458"/>
                    <a:pt x="132553" y="877896"/>
                    <a:pt x="129954" y="863169"/>
                  </a:cubicBezTo>
                  <a:lnTo>
                    <a:pt x="5289" y="181669"/>
                  </a:lnTo>
                  <a:lnTo>
                    <a:pt x="530" y="181669"/>
                  </a:lnTo>
                  <a:lnTo>
                    <a:pt x="530" y="155656"/>
                  </a:lnTo>
                  <a:lnTo>
                    <a:pt x="0" y="152758"/>
                  </a:lnTo>
                  <a:lnTo>
                    <a:pt x="530" y="152758"/>
                  </a:lnTo>
                  <a:lnTo>
                    <a:pt x="530" y="37587"/>
                  </a:lnTo>
                  <a:cubicBezTo>
                    <a:pt x="530" y="16706"/>
                    <a:pt x="14406" y="0"/>
                    <a:pt x="317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70" name="Google Shape;1270;p5"/>
            <p:cNvGrpSpPr/>
            <p:nvPr/>
          </p:nvGrpSpPr>
          <p:grpSpPr>
            <a:xfrm>
              <a:off x="710071" y="1941996"/>
              <a:ext cx="1997795" cy="817949"/>
              <a:chOff x="5534024" y="3386071"/>
              <a:chExt cx="1098233" cy="449645"/>
            </a:xfrm>
          </p:grpSpPr>
          <p:grpSp>
            <p:nvGrpSpPr>
              <p:cNvPr id="1271" name="Google Shape;1271;p5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272" name="Google Shape;1272;p5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73" name="Google Shape;1273;p5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74" name="Google Shape;1274;p5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75" name="Google Shape;1275;p5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76" name="Google Shape;1276;p5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277" name="Google Shape;1277;p5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78" name="Google Shape;1278;p5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79" name="Google Shape;1279;p5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80" name="Google Shape;1280;p5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81" name="Google Shape;1281;p5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82" name="Google Shape;1282;p5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83" name="Google Shape;1283;p5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84" name="Google Shape;1284;p5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85" name="Google Shape;1285;p5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86" name="Google Shape;1286;p5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87" name="Google Shape;1287;p5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88" name="Google Shape;1288;p5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89" name="Google Shape;1289;p5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sp>
        <p:nvSpPr>
          <p:cNvPr id="1290" name="Google Shape;1290;p5">
            <a:hlinkClick action="ppaction://hlinksldjump" r:id="rId3"/>
          </p:cNvPr>
          <p:cNvSpPr/>
          <p:nvPr/>
        </p:nvSpPr>
        <p:spPr>
          <a:xfrm>
            <a:off x="350850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1" name="Google Shape;1291;p5">
            <a:hlinkClick action="ppaction://hlinksldjump" r:id="rId4"/>
          </p:cNvPr>
          <p:cNvSpPr/>
          <p:nvPr/>
        </p:nvSpPr>
        <p:spPr>
          <a:xfrm>
            <a:off x="6496363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2" name="Google Shape;1292;p5">
            <a:hlinkClick action="ppaction://hlinksldjump" r:id="rId5"/>
          </p:cNvPr>
          <p:cNvSpPr/>
          <p:nvPr/>
        </p:nvSpPr>
        <p:spPr>
          <a:xfrm>
            <a:off x="9577688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3" name="Google Shape;1293;p5">
            <a:hlinkClick action="ppaction://hlinksldjump" r:id="rId6"/>
          </p:cNvPr>
          <p:cNvSpPr/>
          <p:nvPr/>
        </p:nvSpPr>
        <p:spPr>
          <a:xfrm>
            <a:off x="370975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4" name="Google Shape;1294;p5">
            <a:hlinkClick action="ppaction://hlinksldjump" r:id="rId7"/>
          </p:cNvPr>
          <p:cNvSpPr/>
          <p:nvPr/>
        </p:nvSpPr>
        <p:spPr>
          <a:xfrm>
            <a:off x="3470450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5" name="Google Shape;1295;p5">
            <a:hlinkClick action="ppaction://hlinksldjump" r:id="rId8"/>
          </p:cNvPr>
          <p:cNvSpPr/>
          <p:nvPr/>
        </p:nvSpPr>
        <p:spPr>
          <a:xfrm>
            <a:off x="6516488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6" name="Google Shape;1296;p5">
            <a:hlinkClick action="ppaction://hlinksldjump" r:id="rId9"/>
          </p:cNvPr>
          <p:cNvSpPr/>
          <p:nvPr/>
        </p:nvSpPr>
        <p:spPr>
          <a:xfrm>
            <a:off x="9597813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descr="Old Key" id="1297" name="Google Shape;1297;p5"/>
          <p:cNvSpPr/>
          <p:nvPr/>
        </p:nvSpPr>
        <p:spPr>
          <a:xfrm>
            <a:off x="11161597" y="244859"/>
            <a:ext cx="775335" cy="782068"/>
          </a:xfrm>
          <a:custGeom>
            <a:rect b="b" l="l" r="r" t="t"/>
            <a:pathLst>
              <a:path extrusionOk="0" h="782068" w="775335">
                <a:moveTo>
                  <a:pt x="775335" y="197233"/>
                </a:moveTo>
                <a:cubicBezTo>
                  <a:pt x="775335" y="184851"/>
                  <a:pt x="764858" y="174373"/>
                  <a:pt x="752475" y="174373"/>
                </a:cubicBezTo>
                <a:lnTo>
                  <a:pt x="727710" y="174373"/>
                </a:lnTo>
                <a:cubicBezTo>
                  <a:pt x="755333" y="132463"/>
                  <a:pt x="743903" y="76266"/>
                  <a:pt x="702945" y="48643"/>
                </a:cubicBezTo>
                <a:cubicBezTo>
                  <a:pt x="672465" y="28641"/>
                  <a:pt x="633413" y="28641"/>
                  <a:pt x="602933" y="48643"/>
                </a:cubicBezTo>
                <a:lnTo>
                  <a:pt x="602933" y="24831"/>
                </a:lnTo>
                <a:cubicBezTo>
                  <a:pt x="602933" y="12448"/>
                  <a:pt x="594360" y="1971"/>
                  <a:pt x="581978" y="66"/>
                </a:cubicBezTo>
                <a:cubicBezTo>
                  <a:pt x="568643" y="-887"/>
                  <a:pt x="557213" y="8638"/>
                  <a:pt x="556260" y="21021"/>
                </a:cubicBezTo>
                <a:cubicBezTo>
                  <a:pt x="556260" y="21973"/>
                  <a:pt x="556260" y="22926"/>
                  <a:pt x="556260" y="23878"/>
                </a:cubicBezTo>
                <a:lnTo>
                  <a:pt x="556260" y="47691"/>
                </a:lnTo>
                <a:cubicBezTo>
                  <a:pt x="554355" y="44833"/>
                  <a:pt x="552450" y="42928"/>
                  <a:pt x="549593" y="40071"/>
                </a:cubicBezTo>
                <a:cubicBezTo>
                  <a:pt x="514350" y="4828"/>
                  <a:pt x="457200" y="4828"/>
                  <a:pt x="421958" y="40071"/>
                </a:cubicBezTo>
                <a:cubicBezTo>
                  <a:pt x="386715" y="75313"/>
                  <a:pt x="386715" y="132463"/>
                  <a:pt x="421958" y="167706"/>
                </a:cubicBezTo>
                <a:cubicBezTo>
                  <a:pt x="423863" y="169611"/>
                  <a:pt x="426720" y="172468"/>
                  <a:pt x="429577" y="174373"/>
                </a:cubicBezTo>
                <a:lnTo>
                  <a:pt x="406718" y="174373"/>
                </a:lnTo>
                <a:cubicBezTo>
                  <a:pt x="394335" y="174373"/>
                  <a:pt x="383858" y="182946"/>
                  <a:pt x="381952" y="195328"/>
                </a:cubicBezTo>
                <a:cubicBezTo>
                  <a:pt x="381000" y="208663"/>
                  <a:pt x="390525" y="220093"/>
                  <a:pt x="402908" y="221046"/>
                </a:cubicBezTo>
                <a:cubicBezTo>
                  <a:pt x="403860" y="221046"/>
                  <a:pt x="404813" y="221046"/>
                  <a:pt x="405765" y="221046"/>
                </a:cubicBezTo>
                <a:lnTo>
                  <a:pt x="428625" y="221046"/>
                </a:lnTo>
                <a:cubicBezTo>
                  <a:pt x="417195" y="237238"/>
                  <a:pt x="412433" y="257241"/>
                  <a:pt x="413385" y="277243"/>
                </a:cubicBezTo>
                <a:cubicBezTo>
                  <a:pt x="413385" y="287721"/>
                  <a:pt x="409575" y="298198"/>
                  <a:pt x="401955" y="304866"/>
                </a:cubicBezTo>
                <a:lnTo>
                  <a:pt x="5715" y="703011"/>
                </a:lnTo>
                <a:cubicBezTo>
                  <a:pt x="-1905" y="710631"/>
                  <a:pt x="-1905" y="722061"/>
                  <a:pt x="5715" y="729681"/>
                </a:cubicBezTo>
                <a:lnTo>
                  <a:pt x="45720" y="769686"/>
                </a:lnTo>
                <a:cubicBezTo>
                  <a:pt x="53340" y="777306"/>
                  <a:pt x="64770" y="777306"/>
                  <a:pt x="72390" y="769686"/>
                </a:cubicBezTo>
                <a:lnTo>
                  <a:pt x="99060" y="743016"/>
                </a:lnTo>
                <a:lnTo>
                  <a:pt x="132398" y="776353"/>
                </a:lnTo>
                <a:cubicBezTo>
                  <a:pt x="140018" y="783973"/>
                  <a:pt x="151448" y="783973"/>
                  <a:pt x="159068" y="776353"/>
                </a:cubicBezTo>
                <a:lnTo>
                  <a:pt x="185738" y="749683"/>
                </a:lnTo>
                <a:cubicBezTo>
                  <a:pt x="193357" y="742063"/>
                  <a:pt x="193357" y="730633"/>
                  <a:pt x="185738" y="723013"/>
                </a:cubicBezTo>
                <a:lnTo>
                  <a:pt x="152400" y="689676"/>
                </a:lnTo>
                <a:lnTo>
                  <a:pt x="179070" y="663006"/>
                </a:lnTo>
                <a:lnTo>
                  <a:pt x="233363" y="717298"/>
                </a:lnTo>
                <a:cubicBezTo>
                  <a:pt x="240982" y="724918"/>
                  <a:pt x="252413" y="724918"/>
                  <a:pt x="260032" y="717298"/>
                </a:cubicBezTo>
                <a:lnTo>
                  <a:pt x="260032" y="717298"/>
                </a:lnTo>
                <a:lnTo>
                  <a:pt x="300038" y="677293"/>
                </a:lnTo>
                <a:cubicBezTo>
                  <a:pt x="307658" y="669673"/>
                  <a:pt x="307658" y="658243"/>
                  <a:pt x="300038" y="650623"/>
                </a:cubicBezTo>
                <a:lnTo>
                  <a:pt x="247650" y="595378"/>
                </a:lnTo>
                <a:lnTo>
                  <a:pt x="469583" y="373446"/>
                </a:lnTo>
                <a:cubicBezTo>
                  <a:pt x="477202" y="365826"/>
                  <a:pt x="487680" y="362016"/>
                  <a:pt x="498158" y="362016"/>
                </a:cubicBezTo>
                <a:cubicBezTo>
                  <a:pt x="500063" y="362016"/>
                  <a:pt x="501968" y="362016"/>
                  <a:pt x="503873" y="362016"/>
                </a:cubicBezTo>
                <a:cubicBezTo>
                  <a:pt x="521970" y="362016"/>
                  <a:pt x="539115" y="356301"/>
                  <a:pt x="554355" y="346776"/>
                </a:cubicBezTo>
                <a:lnTo>
                  <a:pt x="554355" y="371541"/>
                </a:lnTo>
                <a:cubicBezTo>
                  <a:pt x="554355" y="383923"/>
                  <a:pt x="562928" y="394401"/>
                  <a:pt x="575310" y="396306"/>
                </a:cubicBezTo>
                <a:cubicBezTo>
                  <a:pt x="588645" y="397258"/>
                  <a:pt x="600075" y="387733"/>
                  <a:pt x="601028" y="375351"/>
                </a:cubicBezTo>
                <a:cubicBezTo>
                  <a:pt x="601028" y="374398"/>
                  <a:pt x="601028" y="373446"/>
                  <a:pt x="601028" y="372493"/>
                </a:cubicBezTo>
                <a:lnTo>
                  <a:pt x="601028" y="348681"/>
                </a:lnTo>
                <a:cubicBezTo>
                  <a:pt x="602933" y="351538"/>
                  <a:pt x="604838" y="353443"/>
                  <a:pt x="607695" y="356301"/>
                </a:cubicBezTo>
                <a:cubicBezTo>
                  <a:pt x="642938" y="391543"/>
                  <a:pt x="700088" y="391543"/>
                  <a:pt x="735330" y="356301"/>
                </a:cubicBezTo>
                <a:cubicBezTo>
                  <a:pt x="770573" y="321058"/>
                  <a:pt x="770573" y="263908"/>
                  <a:pt x="735330" y="228666"/>
                </a:cubicBezTo>
                <a:lnTo>
                  <a:pt x="735330" y="228666"/>
                </a:lnTo>
                <a:cubicBezTo>
                  <a:pt x="733425" y="226761"/>
                  <a:pt x="730568" y="223903"/>
                  <a:pt x="727710" y="221998"/>
                </a:cubicBezTo>
                <a:lnTo>
                  <a:pt x="751523" y="221998"/>
                </a:lnTo>
                <a:cubicBezTo>
                  <a:pt x="764858" y="221998"/>
                  <a:pt x="775335" y="211521"/>
                  <a:pt x="775335" y="198186"/>
                </a:cubicBezTo>
                <a:lnTo>
                  <a:pt x="775335" y="197233"/>
                </a:lnTo>
                <a:close/>
                <a:moveTo>
                  <a:pt x="621983" y="93411"/>
                </a:moveTo>
                <a:cubicBezTo>
                  <a:pt x="639128" y="76266"/>
                  <a:pt x="665798" y="76266"/>
                  <a:pt x="682943" y="93411"/>
                </a:cubicBezTo>
                <a:cubicBezTo>
                  <a:pt x="700088" y="110556"/>
                  <a:pt x="700088" y="137226"/>
                  <a:pt x="682943" y="154371"/>
                </a:cubicBezTo>
                <a:cubicBezTo>
                  <a:pt x="665798" y="171516"/>
                  <a:pt x="639128" y="171516"/>
                  <a:pt x="621983" y="154371"/>
                </a:cubicBezTo>
                <a:cubicBezTo>
                  <a:pt x="614363" y="146751"/>
                  <a:pt x="609600" y="135321"/>
                  <a:pt x="609600" y="123891"/>
                </a:cubicBezTo>
                <a:cubicBezTo>
                  <a:pt x="609600" y="112461"/>
                  <a:pt x="613410" y="101983"/>
                  <a:pt x="621983" y="93411"/>
                </a:cubicBezTo>
                <a:close/>
                <a:moveTo>
                  <a:pt x="453390" y="73408"/>
                </a:moveTo>
                <a:cubicBezTo>
                  <a:pt x="470535" y="56263"/>
                  <a:pt x="497205" y="56263"/>
                  <a:pt x="514350" y="73408"/>
                </a:cubicBezTo>
                <a:cubicBezTo>
                  <a:pt x="531495" y="90553"/>
                  <a:pt x="531495" y="117223"/>
                  <a:pt x="514350" y="134368"/>
                </a:cubicBezTo>
                <a:cubicBezTo>
                  <a:pt x="497205" y="151513"/>
                  <a:pt x="470535" y="151513"/>
                  <a:pt x="453390" y="134368"/>
                </a:cubicBezTo>
                <a:cubicBezTo>
                  <a:pt x="445770" y="126748"/>
                  <a:pt x="441008" y="115318"/>
                  <a:pt x="441008" y="103888"/>
                </a:cubicBezTo>
                <a:cubicBezTo>
                  <a:pt x="441008" y="92458"/>
                  <a:pt x="445770" y="81981"/>
                  <a:pt x="453390" y="73408"/>
                </a:cubicBezTo>
                <a:close/>
                <a:moveTo>
                  <a:pt x="534353" y="302961"/>
                </a:moveTo>
                <a:cubicBezTo>
                  <a:pt x="517208" y="320106"/>
                  <a:pt x="490538" y="320106"/>
                  <a:pt x="473393" y="302961"/>
                </a:cubicBezTo>
                <a:cubicBezTo>
                  <a:pt x="456248" y="285816"/>
                  <a:pt x="456248" y="259146"/>
                  <a:pt x="473393" y="242001"/>
                </a:cubicBezTo>
                <a:cubicBezTo>
                  <a:pt x="490538" y="224856"/>
                  <a:pt x="517208" y="224856"/>
                  <a:pt x="534353" y="242001"/>
                </a:cubicBezTo>
                <a:cubicBezTo>
                  <a:pt x="541973" y="249621"/>
                  <a:pt x="546735" y="261051"/>
                  <a:pt x="546735" y="272481"/>
                </a:cubicBezTo>
                <a:cubicBezTo>
                  <a:pt x="546735" y="283911"/>
                  <a:pt x="541973" y="294388"/>
                  <a:pt x="534353" y="302961"/>
                </a:cubicBezTo>
                <a:close/>
                <a:moveTo>
                  <a:pt x="702945" y="322963"/>
                </a:moveTo>
                <a:cubicBezTo>
                  <a:pt x="685800" y="340108"/>
                  <a:pt x="659130" y="340108"/>
                  <a:pt x="641985" y="322963"/>
                </a:cubicBezTo>
                <a:cubicBezTo>
                  <a:pt x="624840" y="305818"/>
                  <a:pt x="624840" y="279148"/>
                  <a:pt x="641985" y="262003"/>
                </a:cubicBezTo>
                <a:cubicBezTo>
                  <a:pt x="659130" y="244858"/>
                  <a:pt x="685800" y="244858"/>
                  <a:pt x="702945" y="262003"/>
                </a:cubicBezTo>
                <a:cubicBezTo>
                  <a:pt x="710565" y="269623"/>
                  <a:pt x="715328" y="281053"/>
                  <a:pt x="715328" y="292483"/>
                </a:cubicBezTo>
                <a:cubicBezTo>
                  <a:pt x="715328" y="303913"/>
                  <a:pt x="710565" y="314391"/>
                  <a:pt x="702945" y="322963"/>
                </a:cubicBezTo>
                <a:close/>
              </a:path>
            </a:pathLst>
          </a:custGeom>
          <a:gradFill>
            <a:gsLst>
              <a:gs pos="0">
                <a:srgbClr val="FFC002"/>
              </a:gs>
              <a:gs pos="50000">
                <a:srgbClr val="BF9000"/>
              </a:gs>
              <a:gs pos="100000">
                <a:srgbClr val="823919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8" name="Google Shape;1298;p5">
            <a:hlinkClick action="ppaction://hlinksldjump" r:id="rId10"/>
          </p:cNvPr>
          <p:cNvSpPr/>
          <p:nvPr/>
        </p:nvSpPr>
        <p:spPr>
          <a:xfrm>
            <a:off x="11116588" y="52200"/>
            <a:ext cx="1091700" cy="106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pen Chest 3">
  <p:cSld name="CUSTOM_5_6">
    <p:spTree>
      <p:nvGrpSpPr>
        <p:cNvPr id="1299" name="Shape 1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" name="Google Shape;1300;p6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301" name="Google Shape;1301;p6"/>
          <p:cNvGrpSpPr/>
          <p:nvPr/>
        </p:nvGrpSpPr>
        <p:grpSpPr>
          <a:xfrm>
            <a:off x="222196" y="1700710"/>
            <a:ext cx="2485911" cy="2030379"/>
            <a:chOff x="596783" y="1301960"/>
            <a:chExt cx="2485911" cy="2030379"/>
          </a:xfrm>
        </p:grpSpPr>
        <p:sp>
          <p:nvSpPr>
            <p:cNvPr id="1302" name="Google Shape;1302;p6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3" name="Google Shape;1303;p6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4" name="Google Shape;1304;p6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5" name="Google Shape;1305;p6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6" name="Google Shape;1306;p6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7" name="Google Shape;1307;p6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08" name="Google Shape;1308;p6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1309" name="Google Shape;1309;p6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310" name="Google Shape;1310;p6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11" name="Google Shape;1311;p6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12" name="Google Shape;1312;p6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13" name="Google Shape;1313;p6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314" name="Google Shape;1314;p6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315" name="Google Shape;1315;p6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16" name="Google Shape;1316;p6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17" name="Google Shape;1317;p6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18" name="Google Shape;1318;p6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19" name="Google Shape;1319;p6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20" name="Google Shape;1320;p6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21" name="Google Shape;1321;p6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22" name="Google Shape;1322;p6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23" name="Google Shape;1323;p6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24" name="Google Shape;1324;p6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25" name="Google Shape;1325;p6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26" name="Google Shape;1326;p6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27" name="Google Shape;1327;p6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328" name="Google Shape;1328;p6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9" name="Google Shape;1329;p6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30" name="Google Shape;1330;p6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1331" name="Google Shape;1331;p6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2" name="Google Shape;1332;p6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333" name="Google Shape;1333;p6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334" name="Google Shape;1334;p6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35" name="Google Shape;1335;p6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336" name="Google Shape;1336;p6"/>
          <p:cNvGrpSpPr/>
          <p:nvPr/>
        </p:nvGrpSpPr>
        <p:grpSpPr>
          <a:xfrm>
            <a:off x="3303529" y="1700710"/>
            <a:ext cx="2485911" cy="2030379"/>
            <a:chOff x="596783" y="1301960"/>
            <a:chExt cx="2485911" cy="2030379"/>
          </a:xfrm>
        </p:grpSpPr>
        <p:sp>
          <p:nvSpPr>
            <p:cNvPr id="1337" name="Google Shape;1337;p6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8" name="Google Shape;1338;p6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9" name="Google Shape;1339;p6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0" name="Google Shape;1340;p6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1" name="Google Shape;1341;p6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2" name="Google Shape;1342;p6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43" name="Google Shape;1343;p6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1344" name="Google Shape;1344;p6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345" name="Google Shape;1345;p6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46" name="Google Shape;1346;p6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47" name="Google Shape;1347;p6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48" name="Google Shape;1348;p6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349" name="Google Shape;1349;p6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350" name="Google Shape;1350;p6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51" name="Google Shape;1351;p6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52" name="Google Shape;1352;p6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53" name="Google Shape;1353;p6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54" name="Google Shape;1354;p6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55" name="Google Shape;1355;p6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56" name="Google Shape;1356;p6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57" name="Google Shape;1357;p6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58" name="Google Shape;1358;p6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59" name="Google Shape;1359;p6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60" name="Google Shape;1360;p6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61" name="Google Shape;1361;p6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62" name="Google Shape;1362;p6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363" name="Google Shape;1363;p6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4" name="Google Shape;1364;p6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65" name="Google Shape;1365;p6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1366" name="Google Shape;1366;p6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67" name="Google Shape;1367;p6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368" name="Google Shape;1368;p6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369" name="Google Shape;1369;p6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70" name="Google Shape;1370;p6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371" name="Google Shape;1371;p6"/>
          <p:cNvGrpSpPr/>
          <p:nvPr/>
        </p:nvGrpSpPr>
        <p:grpSpPr>
          <a:xfrm>
            <a:off x="9466196" y="1700710"/>
            <a:ext cx="2485911" cy="2030379"/>
            <a:chOff x="596783" y="1301960"/>
            <a:chExt cx="2485911" cy="2030379"/>
          </a:xfrm>
        </p:grpSpPr>
        <p:sp>
          <p:nvSpPr>
            <p:cNvPr id="1372" name="Google Shape;1372;p6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3" name="Google Shape;1373;p6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4" name="Google Shape;1374;p6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5" name="Google Shape;1375;p6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6" name="Google Shape;1376;p6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7" name="Google Shape;1377;p6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378" name="Google Shape;1378;p6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1379" name="Google Shape;1379;p6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380" name="Google Shape;1380;p6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81" name="Google Shape;1381;p6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82" name="Google Shape;1382;p6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83" name="Google Shape;1383;p6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384" name="Google Shape;1384;p6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385" name="Google Shape;1385;p6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86" name="Google Shape;1386;p6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87" name="Google Shape;1387;p6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88" name="Google Shape;1388;p6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89" name="Google Shape;1389;p6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90" name="Google Shape;1390;p6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91" name="Google Shape;1391;p6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92" name="Google Shape;1392;p6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93" name="Google Shape;1393;p6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94" name="Google Shape;1394;p6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95" name="Google Shape;1395;p6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96" name="Google Shape;1396;p6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97" name="Google Shape;1397;p6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398" name="Google Shape;1398;p6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9" name="Google Shape;1399;p6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00" name="Google Shape;1400;p6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1401" name="Google Shape;1401;p6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02" name="Google Shape;1402;p6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403" name="Google Shape;1403;p6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404" name="Google Shape;1404;p6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05" name="Google Shape;1405;p6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406" name="Google Shape;1406;p6"/>
          <p:cNvGrpSpPr/>
          <p:nvPr/>
        </p:nvGrpSpPr>
        <p:grpSpPr>
          <a:xfrm>
            <a:off x="3303529" y="4412460"/>
            <a:ext cx="2485911" cy="2030379"/>
            <a:chOff x="596783" y="1301960"/>
            <a:chExt cx="2485911" cy="2030379"/>
          </a:xfrm>
        </p:grpSpPr>
        <p:sp>
          <p:nvSpPr>
            <p:cNvPr id="1407" name="Google Shape;1407;p6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8" name="Google Shape;1408;p6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9" name="Google Shape;1409;p6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0" name="Google Shape;1410;p6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1" name="Google Shape;1411;p6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2" name="Google Shape;1412;p6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13" name="Google Shape;1413;p6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1414" name="Google Shape;1414;p6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415" name="Google Shape;1415;p6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16" name="Google Shape;1416;p6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17" name="Google Shape;1417;p6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18" name="Google Shape;1418;p6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419" name="Google Shape;1419;p6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420" name="Google Shape;1420;p6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21" name="Google Shape;1421;p6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22" name="Google Shape;1422;p6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23" name="Google Shape;1423;p6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24" name="Google Shape;1424;p6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25" name="Google Shape;1425;p6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26" name="Google Shape;1426;p6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27" name="Google Shape;1427;p6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28" name="Google Shape;1428;p6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29" name="Google Shape;1429;p6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30" name="Google Shape;1430;p6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31" name="Google Shape;1431;p6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32" name="Google Shape;1432;p6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433" name="Google Shape;1433;p6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4" name="Google Shape;1434;p6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35" name="Google Shape;1435;p6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1436" name="Google Shape;1436;p6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37" name="Google Shape;1437;p6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438" name="Google Shape;1438;p6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439" name="Google Shape;1439;p6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40" name="Google Shape;1440;p6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441" name="Google Shape;1441;p6"/>
          <p:cNvGrpSpPr/>
          <p:nvPr/>
        </p:nvGrpSpPr>
        <p:grpSpPr>
          <a:xfrm>
            <a:off x="6384862" y="4412460"/>
            <a:ext cx="2485911" cy="2030379"/>
            <a:chOff x="596783" y="1301960"/>
            <a:chExt cx="2485911" cy="2030379"/>
          </a:xfrm>
        </p:grpSpPr>
        <p:sp>
          <p:nvSpPr>
            <p:cNvPr id="1442" name="Google Shape;1442;p6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3" name="Google Shape;1443;p6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4" name="Google Shape;1444;p6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5" name="Google Shape;1445;p6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6" name="Google Shape;1446;p6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7" name="Google Shape;1447;p6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48" name="Google Shape;1448;p6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1449" name="Google Shape;1449;p6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450" name="Google Shape;1450;p6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51" name="Google Shape;1451;p6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52" name="Google Shape;1452;p6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53" name="Google Shape;1453;p6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454" name="Google Shape;1454;p6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455" name="Google Shape;1455;p6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56" name="Google Shape;1456;p6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57" name="Google Shape;1457;p6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58" name="Google Shape;1458;p6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59" name="Google Shape;1459;p6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60" name="Google Shape;1460;p6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61" name="Google Shape;1461;p6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62" name="Google Shape;1462;p6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63" name="Google Shape;1463;p6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64" name="Google Shape;1464;p6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65" name="Google Shape;1465;p6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66" name="Google Shape;1466;p6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67" name="Google Shape;1467;p6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468" name="Google Shape;1468;p6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9" name="Google Shape;1469;p6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70" name="Google Shape;1470;p6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1471" name="Google Shape;1471;p6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72" name="Google Shape;1472;p6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473" name="Google Shape;1473;p6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474" name="Google Shape;1474;p6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75" name="Google Shape;1475;p6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476" name="Google Shape;1476;p6"/>
          <p:cNvGrpSpPr/>
          <p:nvPr/>
        </p:nvGrpSpPr>
        <p:grpSpPr>
          <a:xfrm>
            <a:off x="9466196" y="4412460"/>
            <a:ext cx="2485911" cy="2030379"/>
            <a:chOff x="596783" y="1301960"/>
            <a:chExt cx="2485911" cy="2030379"/>
          </a:xfrm>
        </p:grpSpPr>
        <p:sp>
          <p:nvSpPr>
            <p:cNvPr id="1477" name="Google Shape;1477;p6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8" name="Google Shape;1478;p6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9" name="Google Shape;1479;p6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0" name="Google Shape;1480;p6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1" name="Google Shape;1481;p6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2" name="Google Shape;1482;p6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483" name="Google Shape;1483;p6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1484" name="Google Shape;1484;p6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485" name="Google Shape;1485;p6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86" name="Google Shape;1486;p6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87" name="Google Shape;1487;p6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88" name="Google Shape;1488;p6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489" name="Google Shape;1489;p6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490" name="Google Shape;1490;p6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91" name="Google Shape;1491;p6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92" name="Google Shape;1492;p6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93" name="Google Shape;1493;p6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94" name="Google Shape;1494;p6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95" name="Google Shape;1495;p6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96" name="Google Shape;1496;p6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97" name="Google Shape;1497;p6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98" name="Google Shape;1498;p6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499" name="Google Shape;1499;p6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00" name="Google Shape;1500;p6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01" name="Google Shape;1501;p6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02" name="Google Shape;1502;p6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503" name="Google Shape;1503;p6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4" name="Google Shape;1504;p6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05" name="Google Shape;1505;p6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1506" name="Google Shape;1506;p6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7" name="Google Shape;1507;p6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508" name="Google Shape;1508;p6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509" name="Google Shape;1509;p6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10" name="Google Shape;1510;p6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511" name="Google Shape;1511;p6"/>
          <p:cNvGrpSpPr/>
          <p:nvPr/>
        </p:nvGrpSpPr>
        <p:grpSpPr>
          <a:xfrm>
            <a:off x="222196" y="4412460"/>
            <a:ext cx="2485911" cy="2030379"/>
            <a:chOff x="596783" y="1301960"/>
            <a:chExt cx="2485911" cy="2030379"/>
          </a:xfrm>
        </p:grpSpPr>
        <p:sp>
          <p:nvSpPr>
            <p:cNvPr id="1512" name="Google Shape;1512;p6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3" name="Google Shape;1513;p6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4" name="Google Shape;1514;p6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5" name="Google Shape;1515;p6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6" name="Google Shape;1516;p6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7" name="Google Shape;1517;p6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18" name="Google Shape;1518;p6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1519" name="Google Shape;1519;p6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520" name="Google Shape;1520;p6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21" name="Google Shape;1521;p6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22" name="Google Shape;1522;p6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23" name="Google Shape;1523;p6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24" name="Google Shape;1524;p6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525" name="Google Shape;1525;p6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26" name="Google Shape;1526;p6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27" name="Google Shape;1527;p6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28" name="Google Shape;1528;p6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29" name="Google Shape;1529;p6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30" name="Google Shape;1530;p6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31" name="Google Shape;1531;p6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32" name="Google Shape;1532;p6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33" name="Google Shape;1533;p6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34" name="Google Shape;1534;p6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35" name="Google Shape;1535;p6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36" name="Google Shape;1536;p6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37" name="Google Shape;1537;p6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538" name="Google Shape;1538;p6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9" name="Google Shape;1539;p6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40" name="Google Shape;1540;p6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1541" name="Google Shape;1541;p6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2" name="Google Shape;1542;p6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543" name="Google Shape;1543;p6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544" name="Google Shape;1544;p6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45" name="Google Shape;1545;p6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546" name="Google Shape;1546;p6"/>
          <p:cNvGrpSpPr/>
          <p:nvPr/>
        </p:nvGrpSpPr>
        <p:grpSpPr>
          <a:xfrm>
            <a:off x="6384870" y="1050698"/>
            <a:ext cx="2485911" cy="2680400"/>
            <a:chOff x="433020" y="348998"/>
            <a:chExt cx="2485911" cy="2680400"/>
          </a:xfrm>
        </p:grpSpPr>
        <p:sp>
          <p:nvSpPr>
            <p:cNvPr id="1547" name="Google Shape;1547;p6"/>
            <p:cNvSpPr/>
            <p:nvPr/>
          </p:nvSpPr>
          <p:spPr>
            <a:xfrm>
              <a:off x="858034" y="1763679"/>
              <a:ext cx="1616635" cy="388580"/>
            </a:xfrm>
            <a:custGeom>
              <a:rect b="b" l="l" r="r" t="t"/>
              <a:pathLst>
                <a:path extrusionOk="0" h="179069" w="946785">
                  <a:moveTo>
                    <a:pt x="0" y="0"/>
                  </a:moveTo>
                  <a:lnTo>
                    <a:pt x="946785" y="0"/>
                  </a:lnTo>
                  <a:lnTo>
                    <a:pt x="946785" y="179070"/>
                  </a:lnTo>
                  <a:lnTo>
                    <a:pt x="0" y="179070"/>
                  </a:lnTo>
                  <a:close/>
                </a:path>
              </a:pathLst>
            </a:custGeom>
            <a:solidFill>
              <a:srgbClr val="23020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8" name="Google Shape;1548;p6"/>
            <p:cNvSpPr/>
            <p:nvPr/>
          </p:nvSpPr>
          <p:spPr>
            <a:xfrm>
              <a:off x="643562" y="1609629"/>
              <a:ext cx="2108780" cy="309035"/>
            </a:xfrm>
            <a:custGeom>
              <a:rect b="b" l="l" r="r" t="t"/>
              <a:pathLst>
                <a:path extrusionOk="0" h="315342" w="2062377">
                  <a:moveTo>
                    <a:pt x="322089" y="0"/>
                  </a:moveTo>
                  <a:lnTo>
                    <a:pt x="1750406" y="0"/>
                  </a:lnTo>
                  <a:lnTo>
                    <a:pt x="1766928" y="0"/>
                  </a:lnTo>
                  <a:lnTo>
                    <a:pt x="1766928" y="16701"/>
                  </a:lnTo>
                  <a:lnTo>
                    <a:pt x="2062377" y="315342"/>
                  </a:lnTo>
                  <a:lnTo>
                    <a:pt x="1856646" y="308599"/>
                  </a:lnTo>
                  <a:lnTo>
                    <a:pt x="1750406" y="200674"/>
                  </a:lnTo>
                  <a:lnTo>
                    <a:pt x="1750406" y="198383"/>
                  </a:lnTo>
                  <a:lnTo>
                    <a:pt x="322089" y="198383"/>
                  </a:lnTo>
                  <a:lnTo>
                    <a:pt x="322089" y="200674"/>
                  </a:lnTo>
                  <a:lnTo>
                    <a:pt x="202359" y="308599"/>
                  </a:lnTo>
                  <a:lnTo>
                    <a:pt x="0" y="31365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9" name="Google Shape;1549;p6"/>
            <p:cNvSpPr/>
            <p:nvPr/>
          </p:nvSpPr>
          <p:spPr>
            <a:xfrm>
              <a:off x="635062" y="1607054"/>
              <a:ext cx="2108780" cy="309035"/>
            </a:xfrm>
            <a:custGeom>
              <a:rect b="b" l="l" r="r" t="t"/>
              <a:pathLst>
                <a:path extrusionOk="0" h="315342" w="2062377">
                  <a:moveTo>
                    <a:pt x="322089" y="0"/>
                  </a:moveTo>
                  <a:lnTo>
                    <a:pt x="1750406" y="0"/>
                  </a:lnTo>
                  <a:lnTo>
                    <a:pt x="1766928" y="0"/>
                  </a:lnTo>
                  <a:lnTo>
                    <a:pt x="1766928" y="16701"/>
                  </a:lnTo>
                  <a:lnTo>
                    <a:pt x="2062377" y="315342"/>
                  </a:lnTo>
                  <a:lnTo>
                    <a:pt x="1856646" y="308599"/>
                  </a:lnTo>
                  <a:lnTo>
                    <a:pt x="1750406" y="200674"/>
                  </a:lnTo>
                  <a:lnTo>
                    <a:pt x="1750406" y="198383"/>
                  </a:lnTo>
                  <a:lnTo>
                    <a:pt x="322089" y="198383"/>
                  </a:lnTo>
                  <a:lnTo>
                    <a:pt x="322089" y="200674"/>
                  </a:lnTo>
                  <a:lnTo>
                    <a:pt x="202359" y="308599"/>
                  </a:lnTo>
                  <a:lnTo>
                    <a:pt x="0" y="313657"/>
                  </a:lnTo>
                  <a:close/>
                </a:path>
              </a:pathLst>
            </a:custGeom>
            <a:solidFill>
              <a:srgbClr val="000000">
                <a:alpha val="2626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50" name="Google Shape;1550;p6"/>
            <p:cNvGrpSpPr/>
            <p:nvPr/>
          </p:nvGrpSpPr>
          <p:grpSpPr>
            <a:xfrm>
              <a:off x="680191" y="865627"/>
              <a:ext cx="1994448" cy="695456"/>
              <a:chOff x="9219899" y="3149713"/>
              <a:chExt cx="1994448" cy="492288"/>
            </a:xfrm>
          </p:grpSpPr>
          <p:sp>
            <p:nvSpPr>
              <p:cNvPr id="1551" name="Google Shape;1551;p6"/>
              <p:cNvSpPr/>
              <p:nvPr/>
            </p:nvSpPr>
            <p:spPr>
              <a:xfrm>
                <a:off x="9219899" y="3149713"/>
                <a:ext cx="1994448" cy="492288"/>
              </a:xfrm>
              <a:custGeom>
                <a:rect b="b" l="l" r="r" t="t"/>
                <a:pathLst>
                  <a:path extrusionOk="0" h="278129" w="1126807">
                    <a:moveTo>
                      <a:pt x="0" y="7620"/>
                    </a:moveTo>
                    <a:lnTo>
                      <a:pt x="181928" y="278130"/>
                    </a:lnTo>
                    <a:lnTo>
                      <a:pt x="966788" y="278130"/>
                    </a:lnTo>
                    <a:lnTo>
                      <a:pt x="112680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2" name="Google Shape;1552;p6"/>
              <p:cNvSpPr/>
              <p:nvPr/>
            </p:nvSpPr>
            <p:spPr>
              <a:xfrm>
                <a:off x="9219899" y="3149713"/>
                <a:ext cx="1994448" cy="492288"/>
              </a:xfrm>
              <a:custGeom>
                <a:rect b="b" l="l" r="r" t="t"/>
                <a:pathLst>
                  <a:path extrusionOk="0" h="278129" w="1126807">
                    <a:moveTo>
                      <a:pt x="0" y="7620"/>
                    </a:moveTo>
                    <a:lnTo>
                      <a:pt x="181928" y="278130"/>
                    </a:lnTo>
                    <a:lnTo>
                      <a:pt x="966788" y="278130"/>
                    </a:lnTo>
                    <a:lnTo>
                      <a:pt x="1126808" y="0"/>
                    </a:lnTo>
                    <a:close/>
                  </a:path>
                </a:pathLst>
              </a:custGeom>
              <a:solidFill>
                <a:srgbClr val="000000">
                  <a:alpha val="2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53" name="Google Shape;1553;p6"/>
            <p:cNvSpPr/>
            <p:nvPr/>
          </p:nvSpPr>
          <p:spPr>
            <a:xfrm>
              <a:off x="990256" y="840172"/>
              <a:ext cx="1389202" cy="718204"/>
            </a:xfrm>
            <a:custGeom>
              <a:rect b="b" l="l" r="r" t="t"/>
              <a:pathLst>
                <a:path extrusionOk="0" h="405765" w="784860">
                  <a:moveTo>
                    <a:pt x="0" y="0"/>
                  </a:moveTo>
                  <a:lnTo>
                    <a:pt x="784860" y="0"/>
                  </a:lnTo>
                  <a:lnTo>
                    <a:pt x="784860" y="405765"/>
                  </a:lnTo>
                  <a:lnTo>
                    <a:pt x="0" y="40576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4" name="Google Shape;1554;p6"/>
            <p:cNvSpPr/>
            <p:nvPr/>
          </p:nvSpPr>
          <p:spPr>
            <a:xfrm>
              <a:off x="660732" y="827003"/>
              <a:ext cx="2040454" cy="818963"/>
            </a:xfrm>
            <a:custGeom>
              <a:rect b="b" l="l" r="r" t="t"/>
              <a:pathLst>
                <a:path extrusionOk="0" h="818963" w="2040454">
                  <a:moveTo>
                    <a:pt x="1976373" y="0"/>
                  </a:moveTo>
                  <a:lnTo>
                    <a:pt x="2040454" y="0"/>
                  </a:lnTo>
                  <a:lnTo>
                    <a:pt x="1745346" y="818963"/>
                  </a:lnTo>
                  <a:lnTo>
                    <a:pt x="1723424" y="818963"/>
                  </a:lnTo>
                  <a:lnTo>
                    <a:pt x="1676207" y="818963"/>
                  </a:lnTo>
                  <a:lnTo>
                    <a:pt x="386168" y="818963"/>
                  </a:lnTo>
                  <a:lnTo>
                    <a:pt x="317030" y="818963"/>
                  </a:lnTo>
                  <a:lnTo>
                    <a:pt x="317029" y="818963"/>
                  </a:lnTo>
                  <a:lnTo>
                    <a:pt x="317029" y="818962"/>
                  </a:lnTo>
                  <a:lnTo>
                    <a:pt x="0" y="30640"/>
                  </a:lnTo>
                  <a:lnTo>
                    <a:pt x="64081" y="30640"/>
                  </a:lnTo>
                  <a:lnTo>
                    <a:pt x="348610" y="727037"/>
                  </a:lnTo>
                  <a:lnTo>
                    <a:pt x="1709900" y="72703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5" name="Google Shape;1555;p6"/>
            <p:cNvSpPr/>
            <p:nvPr/>
          </p:nvSpPr>
          <p:spPr>
            <a:xfrm>
              <a:off x="658795" y="870844"/>
              <a:ext cx="2035353" cy="763501"/>
            </a:xfrm>
            <a:custGeom>
              <a:rect b="b" l="l" r="r" t="t"/>
              <a:pathLst>
                <a:path extrusionOk="0" h="495780" w="2040454">
                  <a:moveTo>
                    <a:pt x="1976373" y="0"/>
                  </a:moveTo>
                  <a:lnTo>
                    <a:pt x="2040454" y="0"/>
                  </a:lnTo>
                  <a:lnTo>
                    <a:pt x="1745346" y="495780"/>
                  </a:lnTo>
                  <a:lnTo>
                    <a:pt x="1723424" y="495780"/>
                  </a:lnTo>
                  <a:lnTo>
                    <a:pt x="1676207" y="495780"/>
                  </a:lnTo>
                  <a:lnTo>
                    <a:pt x="386168" y="495780"/>
                  </a:lnTo>
                  <a:lnTo>
                    <a:pt x="317029" y="495780"/>
                  </a:lnTo>
                  <a:lnTo>
                    <a:pt x="0" y="18549"/>
                  </a:lnTo>
                  <a:lnTo>
                    <a:pt x="64081" y="18549"/>
                  </a:lnTo>
                  <a:lnTo>
                    <a:pt x="348609" y="440130"/>
                  </a:lnTo>
                  <a:lnTo>
                    <a:pt x="1709900" y="440130"/>
                  </a:lnTo>
                  <a:close/>
                </a:path>
              </a:pathLst>
            </a:custGeom>
            <a:solidFill>
              <a:srgbClr val="FFFFFF">
                <a:alpha val="149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6" name="Google Shape;1556;p6"/>
            <p:cNvSpPr/>
            <p:nvPr/>
          </p:nvSpPr>
          <p:spPr>
            <a:xfrm>
              <a:off x="736159" y="348998"/>
              <a:ext cx="1905095" cy="525633"/>
            </a:xfrm>
            <a:custGeom>
              <a:rect b="b" l="l" r="r" t="t"/>
              <a:pathLst>
                <a:path extrusionOk="0" h="296968" w="1076325">
                  <a:moveTo>
                    <a:pt x="121920" y="9313"/>
                  </a:moveTo>
                  <a:cubicBezTo>
                    <a:pt x="121920" y="9313"/>
                    <a:pt x="542925" y="-11642"/>
                    <a:pt x="984885" y="9313"/>
                  </a:cubicBezTo>
                  <a:lnTo>
                    <a:pt x="1042988" y="21696"/>
                  </a:lnTo>
                  <a:lnTo>
                    <a:pt x="1076325" y="296968"/>
                  </a:lnTo>
                  <a:lnTo>
                    <a:pt x="0" y="288396"/>
                  </a:lnTo>
                  <a:lnTo>
                    <a:pt x="49530" y="34078"/>
                  </a:lnTo>
                  <a:lnTo>
                    <a:pt x="121920" y="931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7" name="Google Shape;1557;p6"/>
            <p:cNvSpPr/>
            <p:nvPr/>
          </p:nvSpPr>
          <p:spPr>
            <a:xfrm>
              <a:off x="820934" y="576585"/>
              <a:ext cx="1716270" cy="32032"/>
            </a:xfrm>
            <a:custGeom>
              <a:rect b="b" l="l" r="r" t="t"/>
              <a:pathLst>
                <a:path extrusionOk="0" h="18097" w="969644">
                  <a:moveTo>
                    <a:pt x="969645" y="18097"/>
                  </a:moveTo>
                  <a:lnTo>
                    <a:pt x="0" y="18097"/>
                  </a:lnTo>
                  <a:lnTo>
                    <a:pt x="4763" y="0"/>
                  </a:lnTo>
                  <a:lnTo>
                    <a:pt x="964883" y="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8" name="Google Shape;1558;p6"/>
            <p:cNvSpPr/>
            <p:nvPr/>
          </p:nvSpPr>
          <p:spPr>
            <a:xfrm>
              <a:off x="613290" y="356881"/>
              <a:ext cx="2133266" cy="569841"/>
            </a:xfrm>
            <a:custGeom>
              <a:rect b="b" l="l" r="r" t="t"/>
              <a:pathLst>
                <a:path extrusionOk="0" h="321944" w="1205235">
                  <a:moveTo>
                    <a:pt x="1138399" y="22860"/>
                  </a:moveTo>
                  <a:cubicBezTo>
                    <a:pt x="1129826" y="8573"/>
                    <a:pt x="1114586" y="0"/>
                    <a:pt x="1098394" y="0"/>
                  </a:cubicBezTo>
                  <a:lnTo>
                    <a:pt x="1035529" y="0"/>
                  </a:lnTo>
                  <a:cubicBezTo>
                    <a:pt x="1027909" y="0"/>
                    <a:pt x="1024099" y="8573"/>
                    <a:pt x="1027909" y="14288"/>
                  </a:cubicBezTo>
                  <a:cubicBezTo>
                    <a:pt x="1124111" y="147638"/>
                    <a:pt x="1092679" y="270510"/>
                    <a:pt x="1092679" y="270510"/>
                  </a:cubicBezTo>
                  <a:lnTo>
                    <a:pt x="644051" y="270510"/>
                  </a:lnTo>
                  <a:lnTo>
                    <a:pt x="561184" y="270510"/>
                  </a:lnTo>
                  <a:lnTo>
                    <a:pt x="112556" y="270510"/>
                  </a:lnTo>
                  <a:cubicBezTo>
                    <a:pt x="112556" y="270510"/>
                    <a:pt x="82076" y="147638"/>
                    <a:pt x="177326" y="14288"/>
                  </a:cubicBezTo>
                  <a:cubicBezTo>
                    <a:pt x="181136" y="8573"/>
                    <a:pt x="177326" y="0"/>
                    <a:pt x="169706" y="0"/>
                  </a:cubicBezTo>
                  <a:lnTo>
                    <a:pt x="106841" y="0"/>
                  </a:lnTo>
                  <a:cubicBezTo>
                    <a:pt x="90649" y="0"/>
                    <a:pt x="75409" y="8573"/>
                    <a:pt x="66836" y="22860"/>
                  </a:cubicBezTo>
                  <a:cubicBezTo>
                    <a:pt x="38261" y="71438"/>
                    <a:pt x="-19841" y="174308"/>
                    <a:pt x="6829" y="290513"/>
                  </a:cubicBezTo>
                  <a:cubicBezTo>
                    <a:pt x="10639" y="308610"/>
                    <a:pt x="27784" y="321945"/>
                    <a:pt x="45881" y="321945"/>
                  </a:cubicBezTo>
                  <a:lnTo>
                    <a:pt x="561184" y="321945"/>
                  </a:lnTo>
                  <a:lnTo>
                    <a:pt x="644051" y="321945"/>
                  </a:lnTo>
                  <a:lnTo>
                    <a:pt x="1159354" y="321945"/>
                  </a:lnTo>
                  <a:cubicBezTo>
                    <a:pt x="1178404" y="321945"/>
                    <a:pt x="1194596" y="308610"/>
                    <a:pt x="1198406" y="290513"/>
                  </a:cubicBezTo>
                  <a:cubicBezTo>
                    <a:pt x="1225076" y="173355"/>
                    <a:pt x="1166974" y="70485"/>
                    <a:pt x="1138399" y="2286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59" name="Google Shape;1559;p6"/>
            <p:cNvGrpSpPr/>
            <p:nvPr/>
          </p:nvGrpSpPr>
          <p:grpSpPr>
            <a:xfrm>
              <a:off x="1482949" y="716615"/>
              <a:ext cx="409116" cy="310295"/>
              <a:chOff x="2276500" y="656217"/>
              <a:chExt cx="409116" cy="310295"/>
            </a:xfrm>
          </p:grpSpPr>
          <p:sp>
            <p:nvSpPr>
              <p:cNvPr id="1560" name="Google Shape;1560;p6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1" name="Google Shape;1561;p6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562" name="Google Shape;1562;p6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563" name="Google Shape;1563;p6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64" name="Google Shape;1564;p6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565" name="Google Shape;1565;p6"/>
            <p:cNvSpPr/>
            <p:nvPr/>
          </p:nvSpPr>
          <p:spPr>
            <a:xfrm>
              <a:off x="960604" y="1604328"/>
              <a:ext cx="1496801" cy="223294"/>
            </a:xfrm>
            <a:custGeom>
              <a:rect b="b" l="l" r="r" t="t"/>
              <a:pathLst>
                <a:path extrusionOk="0" h="113347" w="805815">
                  <a:moveTo>
                    <a:pt x="0" y="0"/>
                  </a:moveTo>
                  <a:lnTo>
                    <a:pt x="805815" y="0"/>
                  </a:lnTo>
                  <a:lnTo>
                    <a:pt x="805815" y="113348"/>
                  </a:lnTo>
                  <a:lnTo>
                    <a:pt x="0" y="113348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A picture containing cake, sitting, table, white&#10;&#10;Description automatically generated" id="1566" name="Google Shape;1566;p6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 rot="-5400000">
              <a:off x="1112544" y="776464"/>
              <a:ext cx="1153821" cy="1709265"/>
            </a:xfrm>
            <a:prstGeom prst="rect">
              <a:avLst/>
            </a:prstGeom>
            <a:noFill/>
            <a:ln>
              <a:noFill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</p:pic>
        <p:sp>
          <p:nvSpPr>
            <p:cNvPr id="1567" name="Google Shape;1567;p6"/>
            <p:cNvSpPr/>
            <p:nvPr/>
          </p:nvSpPr>
          <p:spPr>
            <a:xfrm>
              <a:off x="433020" y="2557874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8" name="Google Shape;1568;p6"/>
            <p:cNvSpPr/>
            <p:nvPr/>
          </p:nvSpPr>
          <p:spPr>
            <a:xfrm>
              <a:off x="764772" y="1919711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9" name="Google Shape;1569;p6"/>
            <p:cNvSpPr/>
            <p:nvPr/>
          </p:nvSpPr>
          <p:spPr>
            <a:xfrm>
              <a:off x="901656" y="2387435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70" name="Google Shape;1570;p6"/>
            <p:cNvGrpSpPr/>
            <p:nvPr/>
          </p:nvGrpSpPr>
          <p:grpSpPr>
            <a:xfrm>
              <a:off x="704016" y="1935940"/>
              <a:ext cx="1997795" cy="817949"/>
              <a:chOff x="5534024" y="3386071"/>
              <a:chExt cx="1098233" cy="449645"/>
            </a:xfrm>
          </p:grpSpPr>
          <p:grpSp>
            <p:nvGrpSpPr>
              <p:cNvPr id="1571" name="Google Shape;1571;p6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572" name="Google Shape;1572;p6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73" name="Google Shape;1573;p6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74" name="Google Shape;1574;p6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75" name="Google Shape;1575;p6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76" name="Google Shape;1576;p6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577" name="Google Shape;1577;p6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78" name="Google Shape;1578;p6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79" name="Google Shape;1579;p6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80" name="Google Shape;1580;p6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81" name="Google Shape;1581;p6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82" name="Google Shape;1582;p6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83" name="Google Shape;1583;p6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84" name="Google Shape;1584;p6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85" name="Google Shape;1585;p6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86" name="Google Shape;1586;p6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87" name="Google Shape;1587;p6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88" name="Google Shape;1588;p6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89" name="Google Shape;1589;p6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590" name="Google Shape;1590;p6"/>
            <p:cNvSpPr/>
            <p:nvPr/>
          </p:nvSpPr>
          <p:spPr>
            <a:xfrm>
              <a:off x="624423" y="1894243"/>
              <a:ext cx="2146054" cy="913418"/>
            </a:xfrm>
            <a:custGeom>
              <a:rect b="b" l="l" r="r" t="t"/>
              <a:pathLst>
                <a:path extrusionOk="0" h="913418" w="2146054">
                  <a:moveTo>
                    <a:pt x="221134" y="181669"/>
                  </a:moveTo>
                  <a:lnTo>
                    <a:pt x="312452" y="762671"/>
                  </a:lnTo>
                  <a:lnTo>
                    <a:pt x="1832641" y="762671"/>
                  </a:lnTo>
                  <a:lnTo>
                    <a:pt x="1923961" y="181669"/>
                  </a:lnTo>
                  <a:close/>
                  <a:moveTo>
                    <a:pt x="31750" y="0"/>
                  </a:moveTo>
                  <a:lnTo>
                    <a:pt x="2113099" y="0"/>
                  </a:lnTo>
                  <a:cubicBezTo>
                    <a:pt x="2132178" y="0"/>
                    <a:pt x="2146054" y="18793"/>
                    <a:pt x="2146054" y="39674"/>
                  </a:cubicBezTo>
                  <a:lnTo>
                    <a:pt x="2146054" y="181669"/>
                  </a:lnTo>
                  <a:lnTo>
                    <a:pt x="2139804" y="181669"/>
                  </a:lnTo>
                  <a:lnTo>
                    <a:pt x="2015141" y="863169"/>
                  </a:lnTo>
                  <a:cubicBezTo>
                    <a:pt x="2009942" y="892624"/>
                    <a:pt x="1983950" y="913418"/>
                    <a:pt x="1954495" y="913418"/>
                  </a:cubicBezTo>
                  <a:lnTo>
                    <a:pt x="1808947" y="913418"/>
                  </a:lnTo>
                  <a:lnTo>
                    <a:pt x="1808947" y="913416"/>
                  </a:lnTo>
                  <a:lnTo>
                    <a:pt x="336146" y="913416"/>
                  </a:lnTo>
                  <a:lnTo>
                    <a:pt x="336146" y="913418"/>
                  </a:lnTo>
                  <a:lnTo>
                    <a:pt x="190598" y="913418"/>
                  </a:lnTo>
                  <a:lnTo>
                    <a:pt x="190588" y="913416"/>
                  </a:lnTo>
                  <a:lnTo>
                    <a:pt x="168983" y="913416"/>
                  </a:lnTo>
                  <a:lnTo>
                    <a:pt x="168983" y="909457"/>
                  </a:lnTo>
                  <a:lnTo>
                    <a:pt x="151179" y="899339"/>
                  </a:lnTo>
                  <a:cubicBezTo>
                    <a:pt x="140350" y="890458"/>
                    <a:pt x="132553" y="877896"/>
                    <a:pt x="129954" y="863169"/>
                  </a:cubicBezTo>
                  <a:lnTo>
                    <a:pt x="5289" y="181669"/>
                  </a:lnTo>
                  <a:lnTo>
                    <a:pt x="530" y="181669"/>
                  </a:lnTo>
                  <a:lnTo>
                    <a:pt x="530" y="155656"/>
                  </a:lnTo>
                  <a:lnTo>
                    <a:pt x="0" y="152758"/>
                  </a:lnTo>
                  <a:lnTo>
                    <a:pt x="530" y="152758"/>
                  </a:lnTo>
                  <a:lnTo>
                    <a:pt x="530" y="37587"/>
                  </a:lnTo>
                  <a:cubicBezTo>
                    <a:pt x="530" y="16706"/>
                    <a:pt x="14406" y="0"/>
                    <a:pt x="317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91" name="Google Shape;1591;p6"/>
            <p:cNvGrpSpPr/>
            <p:nvPr/>
          </p:nvGrpSpPr>
          <p:grpSpPr>
            <a:xfrm>
              <a:off x="710071" y="1941996"/>
              <a:ext cx="1997795" cy="817949"/>
              <a:chOff x="5534024" y="3386071"/>
              <a:chExt cx="1098233" cy="449645"/>
            </a:xfrm>
          </p:grpSpPr>
          <p:grpSp>
            <p:nvGrpSpPr>
              <p:cNvPr id="1592" name="Google Shape;1592;p6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593" name="Google Shape;1593;p6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94" name="Google Shape;1594;p6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95" name="Google Shape;1595;p6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96" name="Google Shape;1596;p6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597" name="Google Shape;1597;p6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598" name="Google Shape;1598;p6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99" name="Google Shape;1599;p6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00" name="Google Shape;1600;p6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01" name="Google Shape;1601;p6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02" name="Google Shape;1602;p6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03" name="Google Shape;1603;p6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04" name="Google Shape;1604;p6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05" name="Google Shape;1605;p6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06" name="Google Shape;1606;p6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07" name="Google Shape;1607;p6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08" name="Google Shape;1608;p6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09" name="Google Shape;1609;p6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10" name="Google Shape;1610;p6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sp>
        <p:nvSpPr>
          <p:cNvPr id="1611" name="Google Shape;1611;p6">
            <a:hlinkClick action="ppaction://hlinksldjump" r:id="rId3"/>
          </p:cNvPr>
          <p:cNvSpPr/>
          <p:nvPr/>
        </p:nvSpPr>
        <p:spPr>
          <a:xfrm>
            <a:off x="350850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2" name="Google Shape;1612;p6">
            <a:hlinkClick action="ppaction://hlinksldjump" r:id="rId4"/>
          </p:cNvPr>
          <p:cNvSpPr/>
          <p:nvPr/>
        </p:nvSpPr>
        <p:spPr>
          <a:xfrm>
            <a:off x="3450325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3" name="Google Shape;1613;p6">
            <a:hlinkClick action="ppaction://hlinksldjump" r:id="rId5"/>
          </p:cNvPr>
          <p:cNvSpPr/>
          <p:nvPr/>
        </p:nvSpPr>
        <p:spPr>
          <a:xfrm>
            <a:off x="9577688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4" name="Google Shape;1614;p6">
            <a:hlinkClick action="ppaction://hlinksldjump" r:id="rId6"/>
          </p:cNvPr>
          <p:cNvSpPr/>
          <p:nvPr/>
        </p:nvSpPr>
        <p:spPr>
          <a:xfrm>
            <a:off x="370975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5" name="Google Shape;1615;p6">
            <a:hlinkClick action="ppaction://hlinksldjump" r:id="rId7"/>
          </p:cNvPr>
          <p:cNvSpPr/>
          <p:nvPr/>
        </p:nvSpPr>
        <p:spPr>
          <a:xfrm>
            <a:off x="3470450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6" name="Google Shape;1616;p6">
            <a:hlinkClick action="ppaction://hlinksldjump" r:id="rId8"/>
          </p:cNvPr>
          <p:cNvSpPr/>
          <p:nvPr/>
        </p:nvSpPr>
        <p:spPr>
          <a:xfrm>
            <a:off x="6516488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7" name="Google Shape;1617;p6">
            <a:hlinkClick action="ppaction://hlinksldjump" r:id="rId9"/>
          </p:cNvPr>
          <p:cNvSpPr/>
          <p:nvPr/>
        </p:nvSpPr>
        <p:spPr>
          <a:xfrm>
            <a:off x="9597813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descr="Old Key" id="1618" name="Google Shape;1618;p6"/>
          <p:cNvSpPr/>
          <p:nvPr/>
        </p:nvSpPr>
        <p:spPr>
          <a:xfrm>
            <a:off x="11161597" y="244859"/>
            <a:ext cx="775335" cy="782068"/>
          </a:xfrm>
          <a:custGeom>
            <a:rect b="b" l="l" r="r" t="t"/>
            <a:pathLst>
              <a:path extrusionOk="0" h="782068" w="775335">
                <a:moveTo>
                  <a:pt x="775335" y="197233"/>
                </a:moveTo>
                <a:cubicBezTo>
                  <a:pt x="775335" y="184851"/>
                  <a:pt x="764858" y="174373"/>
                  <a:pt x="752475" y="174373"/>
                </a:cubicBezTo>
                <a:lnTo>
                  <a:pt x="727710" y="174373"/>
                </a:lnTo>
                <a:cubicBezTo>
                  <a:pt x="755333" y="132463"/>
                  <a:pt x="743903" y="76266"/>
                  <a:pt x="702945" y="48643"/>
                </a:cubicBezTo>
                <a:cubicBezTo>
                  <a:pt x="672465" y="28641"/>
                  <a:pt x="633413" y="28641"/>
                  <a:pt x="602933" y="48643"/>
                </a:cubicBezTo>
                <a:lnTo>
                  <a:pt x="602933" y="24831"/>
                </a:lnTo>
                <a:cubicBezTo>
                  <a:pt x="602933" y="12448"/>
                  <a:pt x="594360" y="1971"/>
                  <a:pt x="581978" y="66"/>
                </a:cubicBezTo>
                <a:cubicBezTo>
                  <a:pt x="568643" y="-887"/>
                  <a:pt x="557213" y="8638"/>
                  <a:pt x="556260" y="21021"/>
                </a:cubicBezTo>
                <a:cubicBezTo>
                  <a:pt x="556260" y="21973"/>
                  <a:pt x="556260" y="22926"/>
                  <a:pt x="556260" y="23878"/>
                </a:cubicBezTo>
                <a:lnTo>
                  <a:pt x="556260" y="47691"/>
                </a:lnTo>
                <a:cubicBezTo>
                  <a:pt x="554355" y="44833"/>
                  <a:pt x="552450" y="42928"/>
                  <a:pt x="549593" y="40071"/>
                </a:cubicBezTo>
                <a:cubicBezTo>
                  <a:pt x="514350" y="4828"/>
                  <a:pt x="457200" y="4828"/>
                  <a:pt x="421958" y="40071"/>
                </a:cubicBezTo>
                <a:cubicBezTo>
                  <a:pt x="386715" y="75313"/>
                  <a:pt x="386715" y="132463"/>
                  <a:pt x="421958" y="167706"/>
                </a:cubicBezTo>
                <a:cubicBezTo>
                  <a:pt x="423863" y="169611"/>
                  <a:pt x="426720" y="172468"/>
                  <a:pt x="429577" y="174373"/>
                </a:cubicBezTo>
                <a:lnTo>
                  <a:pt x="406718" y="174373"/>
                </a:lnTo>
                <a:cubicBezTo>
                  <a:pt x="394335" y="174373"/>
                  <a:pt x="383858" y="182946"/>
                  <a:pt x="381952" y="195328"/>
                </a:cubicBezTo>
                <a:cubicBezTo>
                  <a:pt x="381000" y="208663"/>
                  <a:pt x="390525" y="220093"/>
                  <a:pt x="402908" y="221046"/>
                </a:cubicBezTo>
                <a:cubicBezTo>
                  <a:pt x="403860" y="221046"/>
                  <a:pt x="404813" y="221046"/>
                  <a:pt x="405765" y="221046"/>
                </a:cubicBezTo>
                <a:lnTo>
                  <a:pt x="428625" y="221046"/>
                </a:lnTo>
                <a:cubicBezTo>
                  <a:pt x="417195" y="237238"/>
                  <a:pt x="412433" y="257241"/>
                  <a:pt x="413385" y="277243"/>
                </a:cubicBezTo>
                <a:cubicBezTo>
                  <a:pt x="413385" y="287721"/>
                  <a:pt x="409575" y="298198"/>
                  <a:pt x="401955" y="304866"/>
                </a:cubicBezTo>
                <a:lnTo>
                  <a:pt x="5715" y="703011"/>
                </a:lnTo>
                <a:cubicBezTo>
                  <a:pt x="-1905" y="710631"/>
                  <a:pt x="-1905" y="722061"/>
                  <a:pt x="5715" y="729681"/>
                </a:cubicBezTo>
                <a:lnTo>
                  <a:pt x="45720" y="769686"/>
                </a:lnTo>
                <a:cubicBezTo>
                  <a:pt x="53340" y="777306"/>
                  <a:pt x="64770" y="777306"/>
                  <a:pt x="72390" y="769686"/>
                </a:cubicBezTo>
                <a:lnTo>
                  <a:pt x="99060" y="743016"/>
                </a:lnTo>
                <a:lnTo>
                  <a:pt x="132398" y="776353"/>
                </a:lnTo>
                <a:cubicBezTo>
                  <a:pt x="140018" y="783973"/>
                  <a:pt x="151448" y="783973"/>
                  <a:pt x="159068" y="776353"/>
                </a:cubicBezTo>
                <a:lnTo>
                  <a:pt x="185738" y="749683"/>
                </a:lnTo>
                <a:cubicBezTo>
                  <a:pt x="193357" y="742063"/>
                  <a:pt x="193357" y="730633"/>
                  <a:pt x="185738" y="723013"/>
                </a:cubicBezTo>
                <a:lnTo>
                  <a:pt x="152400" y="689676"/>
                </a:lnTo>
                <a:lnTo>
                  <a:pt x="179070" y="663006"/>
                </a:lnTo>
                <a:lnTo>
                  <a:pt x="233363" y="717298"/>
                </a:lnTo>
                <a:cubicBezTo>
                  <a:pt x="240982" y="724918"/>
                  <a:pt x="252413" y="724918"/>
                  <a:pt x="260032" y="717298"/>
                </a:cubicBezTo>
                <a:lnTo>
                  <a:pt x="260032" y="717298"/>
                </a:lnTo>
                <a:lnTo>
                  <a:pt x="300038" y="677293"/>
                </a:lnTo>
                <a:cubicBezTo>
                  <a:pt x="307658" y="669673"/>
                  <a:pt x="307658" y="658243"/>
                  <a:pt x="300038" y="650623"/>
                </a:cubicBezTo>
                <a:lnTo>
                  <a:pt x="247650" y="595378"/>
                </a:lnTo>
                <a:lnTo>
                  <a:pt x="469583" y="373446"/>
                </a:lnTo>
                <a:cubicBezTo>
                  <a:pt x="477202" y="365826"/>
                  <a:pt x="487680" y="362016"/>
                  <a:pt x="498158" y="362016"/>
                </a:cubicBezTo>
                <a:cubicBezTo>
                  <a:pt x="500063" y="362016"/>
                  <a:pt x="501968" y="362016"/>
                  <a:pt x="503873" y="362016"/>
                </a:cubicBezTo>
                <a:cubicBezTo>
                  <a:pt x="521970" y="362016"/>
                  <a:pt x="539115" y="356301"/>
                  <a:pt x="554355" y="346776"/>
                </a:cubicBezTo>
                <a:lnTo>
                  <a:pt x="554355" y="371541"/>
                </a:lnTo>
                <a:cubicBezTo>
                  <a:pt x="554355" y="383923"/>
                  <a:pt x="562928" y="394401"/>
                  <a:pt x="575310" y="396306"/>
                </a:cubicBezTo>
                <a:cubicBezTo>
                  <a:pt x="588645" y="397258"/>
                  <a:pt x="600075" y="387733"/>
                  <a:pt x="601028" y="375351"/>
                </a:cubicBezTo>
                <a:cubicBezTo>
                  <a:pt x="601028" y="374398"/>
                  <a:pt x="601028" y="373446"/>
                  <a:pt x="601028" y="372493"/>
                </a:cubicBezTo>
                <a:lnTo>
                  <a:pt x="601028" y="348681"/>
                </a:lnTo>
                <a:cubicBezTo>
                  <a:pt x="602933" y="351538"/>
                  <a:pt x="604838" y="353443"/>
                  <a:pt x="607695" y="356301"/>
                </a:cubicBezTo>
                <a:cubicBezTo>
                  <a:pt x="642938" y="391543"/>
                  <a:pt x="700088" y="391543"/>
                  <a:pt x="735330" y="356301"/>
                </a:cubicBezTo>
                <a:cubicBezTo>
                  <a:pt x="770573" y="321058"/>
                  <a:pt x="770573" y="263908"/>
                  <a:pt x="735330" y="228666"/>
                </a:cubicBezTo>
                <a:lnTo>
                  <a:pt x="735330" y="228666"/>
                </a:lnTo>
                <a:cubicBezTo>
                  <a:pt x="733425" y="226761"/>
                  <a:pt x="730568" y="223903"/>
                  <a:pt x="727710" y="221998"/>
                </a:cubicBezTo>
                <a:lnTo>
                  <a:pt x="751523" y="221998"/>
                </a:lnTo>
                <a:cubicBezTo>
                  <a:pt x="764858" y="221998"/>
                  <a:pt x="775335" y="211521"/>
                  <a:pt x="775335" y="198186"/>
                </a:cubicBezTo>
                <a:lnTo>
                  <a:pt x="775335" y="197233"/>
                </a:lnTo>
                <a:close/>
                <a:moveTo>
                  <a:pt x="621983" y="93411"/>
                </a:moveTo>
                <a:cubicBezTo>
                  <a:pt x="639128" y="76266"/>
                  <a:pt x="665798" y="76266"/>
                  <a:pt x="682943" y="93411"/>
                </a:cubicBezTo>
                <a:cubicBezTo>
                  <a:pt x="700088" y="110556"/>
                  <a:pt x="700088" y="137226"/>
                  <a:pt x="682943" y="154371"/>
                </a:cubicBezTo>
                <a:cubicBezTo>
                  <a:pt x="665798" y="171516"/>
                  <a:pt x="639128" y="171516"/>
                  <a:pt x="621983" y="154371"/>
                </a:cubicBezTo>
                <a:cubicBezTo>
                  <a:pt x="614363" y="146751"/>
                  <a:pt x="609600" y="135321"/>
                  <a:pt x="609600" y="123891"/>
                </a:cubicBezTo>
                <a:cubicBezTo>
                  <a:pt x="609600" y="112461"/>
                  <a:pt x="613410" y="101983"/>
                  <a:pt x="621983" y="93411"/>
                </a:cubicBezTo>
                <a:close/>
                <a:moveTo>
                  <a:pt x="453390" y="73408"/>
                </a:moveTo>
                <a:cubicBezTo>
                  <a:pt x="470535" y="56263"/>
                  <a:pt x="497205" y="56263"/>
                  <a:pt x="514350" y="73408"/>
                </a:cubicBezTo>
                <a:cubicBezTo>
                  <a:pt x="531495" y="90553"/>
                  <a:pt x="531495" y="117223"/>
                  <a:pt x="514350" y="134368"/>
                </a:cubicBezTo>
                <a:cubicBezTo>
                  <a:pt x="497205" y="151513"/>
                  <a:pt x="470535" y="151513"/>
                  <a:pt x="453390" y="134368"/>
                </a:cubicBezTo>
                <a:cubicBezTo>
                  <a:pt x="445770" y="126748"/>
                  <a:pt x="441008" y="115318"/>
                  <a:pt x="441008" y="103888"/>
                </a:cubicBezTo>
                <a:cubicBezTo>
                  <a:pt x="441008" y="92458"/>
                  <a:pt x="445770" y="81981"/>
                  <a:pt x="453390" y="73408"/>
                </a:cubicBezTo>
                <a:close/>
                <a:moveTo>
                  <a:pt x="534353" y="302961"/>
                </a:moveTo>
                <a:cubicBezTo>
                  <a:pt x="517208" y="320106"/>
                  <a:pt x="490538" y="320106"/>
                  <a:pt x="473393" y="302961"/>
                </a:cubicBezTo>
                <a:cubicBezTo>
                  <a:pt x="456248" y="285816"/>
                  <a:pt x="456248" y="259146"/>
                  <a:pt x="473393" y="242001"/>
                </a:cubicBezTo>
                <a:cubicBezTo>
                  <a:pt x="490538" y="224856"/>
                  <a:pt x="517208" y="224856"/>
                  <a:pt x="534353" y="242001"/>
                </a:cubicBezTo>
                <a:cubicBezTo>
                  <a:pt x="541973" y="249621"/>
                  <a:pt x="546735" y="261051"/>
                  <a:pt x="546735" y="272481"/>
                </a:cubicBezTo>
                <a:cubicBezTo>
                  <a:pt x="546735" y="283911"/>
                  <a:pt x="541973" y="294388"/>
                  <a:pt x="534353" y="302961"/>
                </a:cubicBezTo>
                <a:close/>
                <a:moveTo>
                  <a:pt x="702945" y="322963"/>
                </a:moveTo>
                <a:cubicBezTo>
                  <a:pt x="685800" y="340108"/>
                  <a:pt x="659130" y="340108"/>
                  <a:pt x="641985" y="322963"/>
                </a:cubicBezTo>
                <a:cubicBezTo>
                  <a:pt x="624840" y="305818"/>
                  <a:pt x="624840" y="279148"/>
                  <a:pt x="641985" y="262003"/>
                </a:cubicBezTo>
                <a:cubicBezTo>
                  <a:pt x="659130" y="244858"/>
                  <a:pt x="685800" y="244858"/>
                  <a:pt x="702945" y="262003"/>
                </a:cubicBezTo>
                <a:cubicBezTo>
                  <a:pt x="710565" y="269623"/>
                  <a:pt x="715328" y="281053"/>
                  <a:pt x="715328" y="292483"/>
                </a:cubicBezTo>
                <a:cubicBezTo>
                  <a:pt x="715328" y="303913"/>
                  <a:pt x="710565" y="314391"/>
                  <a:pt x="702945" y="322963"/>
                </a:cubicBezTo>
                <a:close/>
              </a:path>
            </a:pathLst>
          </a:custGeom>
          <a:gradFill>
            <a:gsLst>
              <a:gs pos="0">
                <a:srgbClr val="FFC002"/>
              </a:gs>
              <a:gs pos="50000">
                <a:srgbClr val="BF9000"/>
              </a:gs>
              <a:gs pos="100000">
                <a:srgbClr val="823919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9" name="Google Shape;1619;p6">
            <a:hlinkClick action="ppaction://hlinksldjump" r:id="rId10"/>
          </p:cNvPr>
          <p:cNvSpPr/>
          <p:nvPr/>
        </p:nvSpPr>
        <p:spPr>
          <a:xfrm>
            <a:off x="11116588" y="52200"/>
            <a:ext cx="1091700" cy="106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pen Chest 4">
  <p:cSld name="CUSTOM_5_5">
    <p:spTree>
      <p:nvGrpSpPr>
        <p:cNvPr id="1620" name="Shape 1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1" name="Google Shape;1621;p7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622" name="Google Shape;1622;p7"/>
          <p:cNvGrpSpPr/>
          <p:nvPr/>
        </p:nvGrpSpPr>
        <p:grpSpPr>
          <a:xfrm>
            <a:off x="222196" y="1700710"/>
            <a:ext cx="2485911" cy="2030379"/>
            <a:chOff x="596783" y="1301960"/>
            <a:chExt cx="2485911" cy="2030379"/>
          </a:xfrm>
        </p:grpSpPr>
        <p:sp>
          <p:nvSpPr>
            <p:cNvPr id="1623" name="Google Shape;1623;p7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4" name="Google Shape;1624;p7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5" name="Google Shape;1625;p7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6" name="Google Shape;1626;p7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7" name="Google Shape;1627;p7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8" name="Google Shape;1628;p7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629" name="Google Shape;1629;p7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1630" name="Google Shape;1630;p7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631" name="Google Shape;1631;p7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32" name="Google Shape;1632;p7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33" name="Google Shape;1633;p7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34" name="Google Shape;1634;p7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35" name="Google Shape;1635;p7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636" name="Google Shape;1636;p7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37" name="Google Shape;1637;p7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38" name="Google Shape;1638;p7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39" name="Google Shape;1639;p7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40" name="Google Shape;1640;p7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41" name="Google Shape;1641;p7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42" name="Google Shape;1642;p7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43" name="Google Shape;1643;p7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44" name="Google Shape;1644;p7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45" name="Google Shape;1645;p7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46" name="Google Shape;1646;p7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47" name="Google Shape;1647;p7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48" name="Google Shape;1648;p7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649" name="Google Shape;1649;p7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0" name="Google Shape;1650;p7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651" name="Google Shape;1651;p7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1652" name="Google Shape;1652;p7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53" name="Google Shape;1653;p7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654" name="Google Shape;1654;p7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655" name="Google Shape;1655;p7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56" name="Google Shape;1656;p7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657" name="Google Shape;1657;p7"/>
          <p:cNvGrpSpPr/>
          <p:nvPr/>
        </p:nvGrpSpPr>
        <p:grpSpPr>
          <a:xfrm>
            <a:off x="3303529" y="1700710"/>
            <a:ext cx="2485911" cy="2030379"/>
            <a:chOff x="596783" y="1301960"/>
            <a:chExt cx="2485911" cy="2030379"/>
          </a:xfrm>
        </p:grpSpPr>
        <p:sp>
          <p:nvSpPr>
            <p:cNvPr id="1658" name="Google Shape;1658;p7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9" name="Google Shape;1659;p7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0" name="Google Shape;1660;p7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1" name="Google Shape;1661;p7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2" name="Google Shape;1662;p7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3" name="Google Shape;1663;p7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664" name="Google Shape;1664;p7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1665" name="Google Shape;1665;p7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666" name="Google Shape;1666;p7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67" name="Google Shape;1667;p7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68" name="Google Shape;1668;p7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69" name="Google Shape;1669;p7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670" name="Google Shape;1670;p7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671" name="Google Shape;1671;p7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72" name="Google Shape;1672;p7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73" name="Google Shape;1673;p7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74" name="Google Shape;1674;p7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75" name="Google Shape;1675;p7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76" name="Google Shape;1676;p7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77" name="Google Shape;1677;p7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78" name="Google Shape;1678;p7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79" name="Google Shape;1679;p7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80" name="Google Shape;1680;p7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81" name="Google Shape;1681;p7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82" name="Google Shape;1682;p7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83" name="Google Shape;1683;p7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684" name="Google Shape;1684;p7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5" name="Google Shape;1685;p7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686" name="Google Shape;1686;p7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1687" name="Google Shape;1687;p7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88" name="Google Shape;1688;p7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689" name="Google Shape;1689;p7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690" name="Google Shape;1690;p7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91" name="Google Shape;1691;p7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692" name="Google Shape;1692;p7"/>
          <p:cNvGrpSpPr/>
          <p:nvPr/>
        </p:nvGrpSpPr>
        <p:grpSpPr>
          <a:xfrm>
            <a:off x="6384862" y="1700710"/>
            <a:ext cx="2485911" cy="2030379"/>
            <a:chOff x="596783" y="1301960"/>
            <a:chExt cx="2485911" cy="2030379"/>
          </a:xfrm>
        </p:grpSpPr>
        <p:sp>
          <p:nvSpPr>
            <p:cNvPr id="1693" name="Google Shape;1693;p7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4" name="Google Shape;1694;p7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5" name="Google Shape;1695;p7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6" name="Google Shape;1696;p7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7" name="Google Shape;1697;p7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8" name="Google Shape;1698;p7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699" name="Google Shape;1699;p7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1700" name="Google Shape;1700;p7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701" name="Google Shape;1701;p7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02" name="Google Shape;1702;p7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03" name="Google Shape;1703;p7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04" name="Google Shape;1704;p7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05" name="Google Shape;1705;p7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706" name="Google Shape;1706;p7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07" name="Google Shape;1707;p7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08" name="Google Shape;1708;p7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09" name="Google Shape;1709;p7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10" name="Google Shape;1710;p7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11" name="Google Shape;1711;p7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12" name="Google Shape;1712;p7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13" name="Google Shape;1713;p7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14" name="Google Shape;1714;p7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15" name="Google Shape;1715;p7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16" name="Google Shape;1716;p7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17" name="Google Shape;1717;p7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18" name="Google Shape;1718;p7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719" name="Google Shape;1719;p7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0" name="Google Shape;1720;p7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721" name="Google Shape;1721;p7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1722" name="Google Shape;1722;p7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23" name="Google Shape;1723;p7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724" name="Google Shape;1724;p7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725" name="Google Shape;1725;p7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26" name="Google Shape;1726;p7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727" name="Google Shape;1727;p7"/>
          <p:cNvGrpSpPr/>
          <p:nvPr/>
        </p:nvGrpSpPr>
        <p:grpSpPr>
          <a:xfrm>
            <a:off x="3303529" y="4412460"/>
            <a:ext cx="2485911" cy="2030379"/>
            <a:chOff x="596783" y="1301960"/>
            <a:chExt cx="2485911" cy="2030379"/>
          </a:xfrm>
        </p:grpSpPr>
        <p:sp>
          <p:nvSpPr>
            <p:cNvPr id="1728" name="Google Shape;1728;p7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9" name="Google Shape;1729;p7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0" name="Google Shape;1730;p7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1" name="Google Shape;1731;p7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2" name="Google Shape;1732;p7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3" name="Google Shape;1733;p7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734" name="Google Shape;1734;p7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1735" name="Google Shape;1735;p7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736" name="Google Shape;1736;p7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37" name="Google Shape;1737;p7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38" name="Google Shape;1738;p7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39" name="Google Shape;1739;p7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40" name="Google Shape;1740;p7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741" name="Google Shape;1741;p7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42" name="Google Shape;1742;p7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43" name="Google Shape;1743;p7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44" name="Google Shape;1744;p7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45" name="Google Shape;1745;p7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46" name="Google Shape;1746;p7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47" name="Google Shape;1747;p7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48" name="Google Shape;1748;p7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49" name="Google Shape;1749;p7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50" name="Google Shape;1750;p7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51" name="Google Shape;1751;p7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52" name="Google Shape;1752;p7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53" name="Google Shape;1753;p7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754" name="Google Shape;1754;p7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5" name="Google Shape;1755;p7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756" name="Google Shape;1756;p7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1757" name="Google Shape;1757;p7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58" name="Google Shape;1758;p7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759" name="Google Shape;1759;p7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760" name="Google Shape;1760;p7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61" name="Google Shape;1761;p7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762" name="Google Shape;1762;p7"/>
          <p:cNvGrpSpPr/>
          <p:nvPr/>
        </p:nvGrpSpPr>
        <p:grpSpPr>
          <a:xfrm>
            <a:off x="6384862" y="4412460"/>
            <a:ext cx="2485911" cy="2030379"/>
            <a:chOff x="596783" y="1301960"/>
            <a:chExt cx="2485911" cy="2030379"/>
          </a:xfrm>
        </p:grpSpPr>
        <p:sp>
          <p:nvSpPr>
            <p:cNvPr id="1763" name="Google Shape;1763;p7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4" name="Google Shape;1764;p7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5" name="Google Shape;1765;p7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6" name="Google Shape;1766;p7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7" name="Google Shape;1767;p7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8" name="Google Shape;1768;p7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769" name="Google Shape;1769;p7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1770" name="Google Shape;1770;p7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771" name="Google Shape;1771;p7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72" name="Google Shape;1772;p7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73" name="Google Shape;1773;p7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74" name="Google Shape;1774;p7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75" name="Google Shape;1775;p7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776" name="Google Shape;1776;p7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77" name="Google Shape;1777;p7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78" name="Google Shape;1778;p7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79" name="Google Shape;1779;p7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80" name="Google Shape;1780;p7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81" name="Google Shape;1781;p7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82" name="Google Shape;1782;p7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83" name="Google Shape;1783;p7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84" name="Google Shape;1784;p7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85" name="Google Shape;1785;p7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86" name="Google Shape;1786;p7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87" name="Google Shape;1787;p7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88" name="Google Shape;1788;p7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789" name="Google Shape;1789;p7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0" name="Google Shape;1790;p7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791" name="Google Shape;1791;p7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1792" name="Google Shape;1792;p7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93" name="Google Shape;1793;p7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794" name="Google Shape;1794;p7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795" name="Google Shape;1795;p7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96" name="Google Shape;1796;p7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797" name="Google Shape;1797;p7"/>
          <p:cNvGrpSpPr/>
          <p:nvPr/>
        </p:nvGrpSpPr>
        <p:grpSpPr>
          <a:xfrm>
            <a:off x="9466196" y="4412460"/>
            <a:ext cx="2485911" cy="2030379"/>
            <a:chOff x="596783" y="1301960"/>
            <a:chExt cx="2485911" cy="2030379"/>
          </a:xfrm>
        </p:grpSpPr>
        <p:sp>
          <p:nvSpPr>
            <p:cNvPr id="1798" name="Google Shape;1798;p7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9" name="Google Shape;1799;p7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0" name="Google Shape;1800;p7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1" name="Google Shape;1801;p7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2" name="Google Shape;1802;p7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3" name="Google Shape;1803;p7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804" name="Google Shape;1804;p7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1805" name="Google Shape;1805;p7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806" name="Google Shape;1806;p7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07" name="Google Shape;1807;p7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08" name="Google Shape;1808;p7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09" name="Google Shape;1809;p7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10" name="Google Shape;1810;p7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811" name="Google Shape;1811;p7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12" name="Google Shape;1812;p7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13" name="Google Shape;1813;p7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14" name="Google Shape;1814;p7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15" name="Google Shape;1815;p7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16" name="Google Shape;1816;p7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17" name="Google Shape;1817;p7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18" name="Google Shape;1818;p7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19" name="Google Shape;1819;p7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20" name="Google Shape;1820;p7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21" name="Google Shape;1821;p7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22" name="Google Shape;1822;p7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23" name="Google Shape;1823;p7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824" name="Google Shape;1824;p7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5" name="Google Shape;1825;p7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826" name="Google Shape;1826;p7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1827" name="Google Shape;1827;p7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28" name="Google Shape;1828;p7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829" name="Google Shape;1829;p7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830" name="Google Shape;1830;p7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31" name="Google Shape;1831;p7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832" name="Google Shape;1832;p7"/>
          <p:cNvGrpSpPr/>
          <p:nvPr/>
        </p:nvGrpSpPr>
        <p:grpSpPr>
          <a:xfrm>
            <a:off x="222196" y="4412460"/>
            <a:ext cx="2485911" cy="2030379"/>
            <a:chOff x="596783" y="1301960"/>
            <a:chExt cx="2485911" cy="2030379"/>
          </a:xfrm>
        </p:grpSpPr>
        <p:sp>
          <p:nvSpPr>
            <p:cNvPr id="1833" name="Google Shape;1833;p7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4" name="Google Shape;1834;p7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5" name="Google Shape;1835;p7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6" name="Google Shape;1836;p7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7" name="Google Shape;1837;p7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8" name="Google Shape;1838;p7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839" name="Google Shape;1839;p7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1840" name="Google Shape;1840;p7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841" name="Google Shape;1841;p7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42" name="Google Shape;1842;p7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43" name="Google Shape;1843;p7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44" name="Google Shape;1844;p7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45" name="Google Shape;1845;p7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846" name="Google Shape;1846;p7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47" name="Google Shape;1847;p7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48" name="Google Shape;1848;p7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49" name="Google Shape;1849;p7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50" name="Google Shape;1850;p7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51" name="Google Shape;1851;p7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52" name="Google Shape;1852;p7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53" name="Google Shape;1853;p7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54" name="Google Shape;1854;p7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55" name="Google Shape;1855;p7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56" name="Google Shape;1856;p7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57" name="Google Shape;1857;p7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58" name="Google Shape;1858;p7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859" name="Google Shape;1859;p7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0" name="Google Shape;1860;p7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861" name="Google Shape;1861;p7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1862" name="Google Shape;1862;p7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3" name="Google Shape;1863;p7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864" name="Google Shape;1864;p7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865" name="Google Shape;1865;p7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66" name="Google Shape;1866;p7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867" name="Google Shape;1867;p7"/>
          <p:cNvGrpSpPr/>
          <p:nvPr/>
        </p:nvGrpSpPr>
        <p:grpSpPr>
          <a:xfrm>
            <a:off x="9466170" y="1050698"/>
            <a:ext cx="2485911" cy="2680400"/>
            <a:chOff x="433020" y="348998"/>
            <a:chExt cx="2485911" cy="2680400"/>
          </a:xfrm>
        </p:grpSpPr>
        <p:sp>
          <p:nvSpPr>
            <p:cNvPr id="1868" name="Google Shape;1868;p7"/>
            <p:cNvSpPr/>
            <p:nvPr/>
          </p:nvSpPr>
          <p:spPr>
            <a:xfrm>
              <a:off x="858034" y="1763679"/>
              <a:ext cx="1616635" cy="388580"/>
            </a:xfrm>
            <a:custGeom>
              <a:rect b="b" l="l" r="r" t="t"/>
              <a:pathLst>
                <a:path extrusionOk="0" h="179069" w="946785">
                  <a:moveTo>
                    <a:pt x="0" y="0"/>
                  </a:moveTo>
                  <a:lnTo>
                    <a:pt x="946785" y="0"/>
                  </a:lnTo>
                  <a:lnTo>
                    <a:pt x="946785" y="179070"/>
                  </a:lnTo>
                  <a:lnTo>
                    <a:pt x="0" y="179070"/>
                  </a:lnTo>
                  <a:close/>
                </a:path>
              </a:pathLst>
            </a:custGeom>
            <a:solidFill>
              <a:srgbClr val="23020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9" name="Google Shape;1869;p7"/>
            <p:cNvSpPr/>
            <p:nvPr/>
          </p:nvSpPr>
          <p:spPr>
            <a:xfrm>
              <a:off x="643562" y="1609629"/>
              <a:ext cx="2108780" cy="309035"/>
            </a:xfrm>
            <a:custGeom>
              <a:rect b="b" l="l" r="r" t="t"/>
              <a:pathLst>
                <a:path extrusionOk="0" h="315342" w="2062377">
                  <a:moveTo>
                    <a:pt x="322089" y="0"/>
                  </a:moveTo>
                  <a:lnTo>
                    <a:pt x="1750406" y="0"/>
                  </a:lnTo>
                  <a:lnTo>
                    <a:pt x="1766928" y="0"/>
                  </a:lnTo>
                  <a:lnTo>
                    <a:pt x="1766928" y="16701"/>
                  </a:lnTo>
                  <a:lnTo>
                    <a:pt x="2062377" y="315342"/>
                  </a:lnTo>
                  <a:lnTo>
                    <a:pt x="1856646" y="308599"/>
                  </a:lnTo>
                  <a:lnTo>
                    <a:pt x="1750406" y="200674"/>
                  </a:lnTo>
                  <a:lnTo>
                    <a:pt x="1750406" y="198383"/>
                  </a:lnTo>
                  <a:lnTo>
                    <a:pt x="322089" y="198383"/>
                  </a:lnTo>
                  <a:lnTo>
                    <a:pt x="322089" y="200674"/>
                  </a:lnTo>
                  <a:lnTo>
                    <a:pt x="202359" y="308599"/>
                  </a:lnTo>
                  <a:lnTo>
                    <a:pt x="0" y="31365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0" name="Google Shape;1870;p7"/>
            <p:cNvSpPr/>
            <p:nvPr/>
          </p:nvSpPr>
          <p:spPr>
            <a:xfrm>
              <a:off x="635062" y="1607054"/>
              <a:ext cx="2108780" cy="309035"/>
            </a:xfrm>
            <a:custGeom>
              <a:rect b="b" l="l" r="r" t="t"/>
              <a:pathLst>
                <a:path extrusionOk="0" h="315342" w="2062377">
                  <a:moveTo>
                    <a:pt x="322089" y="0"/>
                  </a:moveTo>
                  <a:lnTo>
                    <a:pt x="1750406" y="0"/>
                  </a:lnTo>
                  <a:lnTo>
                    <a:pt x="1766928" y="0"/>
                  </a:lnTo>
                  <a:lnTo>
                    <a:pt x="1766928" y="16701"/>
                  </a:lnTo>
                  <a:lnTo>
                    <a:pt x="2062377" y="315342"/>
                  </a:lnTo>
                  <a:lnTo>
                    <a:pt x="1856646" y="308599"/>
                  </a:lnTo>
                  <a:lnTo>
                    <a:pt x="1750406" y="200674"/>
                  </a:lnTo>
                  <a:lnTo>
                    <a:pt x="1750406" y="198383"/>
                  </a:lnTo>
                  <a:lnTo>
                    <a:pt x="322089" y="198383"/>
                  </a:lnTo>
                  <a:lnTo>
                    <a:pt x="322089" y="200674"/>
                  </a:lnTo>
                  <a:lnTo>
                    <a:pt x="202359" y="308599"/>
                  </a:lnTo>
                  <a:lnTo>
                    <a:pt x="0" y="313657"/>
                  </a:lnTo>
                  <a:close/>
                </a:path>
              </a:pathLst>
            </a:custGeom>
            <a:solidFill>
              <a:srgbClr val="000000">
                <a:alpha val="2626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871" name="Google Shape;1871;p7"/>
            <p:cNvGrpSpPr/>
            <p:nvPr/>
          </p:nvGrpSpPr>
          <p:grpSpPr>
            <a:xfrm>
              <a:off x="680191" y="865627"/>
              <a:ext cx="1994448" cy="695456"/>
              <a:chOff x="9219899" y="3149713"/>
              <a:chExt cx="1994448" cy="492288"/>
            </a:xfrm>
          </p:grpSpPr>
          <p:sp>
            <p:nvSpPr>
              <p:cNvPr id="1872" name="Google Shape;1872;p7"/>
              <p:cNvSpPr/>
              <p:nvPr/>
            </p:nvSpPr>
            <p:spPr>
              <a:xfrm>
                <a:off x="9219899" y="3149713"/>
                <a:ext cx="1994448" cy="492288"/>
              </a:xfrm>
              <a:custGeom>
                <a:rect b="b" l="l" r="r" t="t"/>
                <a:pathLst>
                  <a:path extrusionOk="0" h="278129" w="1126807">
                    <a:moveTo>
                      <a:pt x="0" y="7620"/>
                    </a:moveTo>
                    <a:lnTo>
                      <a:pt x="181928" y="278130"/>
                    </a:lnTo>
                    <a:lnTo>
                      <a:pt x="966788" y="278130"/>
                    </a:lnTo>
                    <a:lnTo>
                      <a:pt x="112680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73" name="Google Shape;1873;p7"/>
              <p:cNvSpPr/>
              <p:nvPr/>
            </p:nvSpPr>
            <p:spPr>
              <a:xfrm>
                <a:off x="9219899" y="3149713"/>
                <a:ext cx="1994448" cy="492288"/>
              </a:xfrm>
              <a:custGeom>
                <a:rect b="b" l="l" r="r" t="t"/>
                <a:pathLst>
                  <a:path extrusionOk="0" h="278129" w="1126807">
                    <a:moveTo>
                      <a:pt x="0" y="7620"/>
                    </a:moveTo>
                    <a:lnTo>
                      <a:pt x="181928" y="278130"/>
                    </a:lnTo>
                    <a:lnTo>
                      <a:pt x="966788" y="278130"/>
                    </a:lnTo>
                    <a:lnTo>
                      <a:pt x="1126808" y="0"/>
                    </a:lnTo>
                    <a:close/>
                  </a:path>
                </a:pathLst>
              </a:custGeom>
              <a:solidFill>
                <a:srgbClr val="000000">
                  <a:alpha val="2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74" name="Google Shape;1874;p7"/>
            <p:cNvSpPr/>
            <p:nvPr/>
          </p:nvSpPr>
          <p:spPr>
            <a:xfrm>
              <a:off x="990256" y="840172"/>
              <a:ext cx="1389202" cy="718204"/>
            </a:xfrm>
            <a:custGeom>
              <a:rect b="b" l="l" r="r" t="t"/>
              <a:pathLst>
                <a:path extrusionOk="0" h="405765" w="784860">
                  <a:moveTo>
                    <a:pt x="0" y="0"/>
                  </a:moveTo>
                  <a:lnTo>
                    <a:pt x="784860" y="0"/>
                  </a:lnTo>
                  <a:lnTo>
                    <a:pt x="784860" y="405765"/>
                  </a:lnTo>
                  <a:lnTo>
                    <a:pt x="0" y="40576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5" name="Google Shape;1875;p7"/>
            <p:cNvSpPr/>
            <p:nvPr/>
          </p:nvSpPr>
          <p:spPr>
            <a:xfrm>
              <a:off x="660732" y="827003"/>
              <a:ext cx="2040454" cy="818963"/>
            </a:xfrm>
            <a:custGeom>
              <a:rect b="b" l="l" r="r" t="t"/>
              <a:pathLst>
                <a:path extrusionOk="0" h="818963" w="2040454">
                  <a:moveTo>
                    <a:pt x="1976373" y="0"/>
                  </a:moveTo>
                  <a:lnTo>
                    <a:pt x="2040454" y="0"/>
                  </a:lnTo>
                  <a:lnTo>
                    <a:pt x="1745346" y="818963"/>
                  </a:lnTo>
                  <a:lnTo>
                    <a:pt x="1723424" y="818963"/>
                  </a:lnTo>
                  <a:lnTo>
                    <a:pt x="1676207" y="818963"/>
                  </a:lnTo>
                  <a:lnTo>
                    <a:pt x="386168" y="818963"/>
                  </a:lnTo>
                  <a:lnTo>
                    <a:pt x="317030" y="818963"/>
                  </a:lnTo>
                  <a:lnTo>
                    <a:pt x="317029" y="818963"/>
                  </a:lnTo>
                  <a:lnTo>
                    <a:pt x="317029" y="818962"/>
                  </a:lnTo>
                  <a:lnTo>
                    <a:pt x="0" y="30640"/>
                  </a:lnTo>
                  <a:lnTo>
                    <a:pt x="64081" y="30640"/>
                  </a:lnTo>
                  <a:lnTo>
                    <a:pt x="348610" y="727037"/>
                  </a:lnTo>
                  <a:lnTo>
                    <a:pt x="1709900" y="72703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6" name="Google Shape;1876;p7"/>
            <p:cNvSpPr/>
            <p:nvPr/>
          </p:nvSpPr>
          <p:spPr>
            <a:xfrm>
              <a:off x="658795" y="870844"/>
              <a:ext cx="2035353" cy="763501"/>
            </a:xfrm>
            <a:custGeom>
              <a:rect b="b" l="l" r="r" t="t"/>
              <a:pathLst>
                <a:path extrusionOk="0" h="495780" w="2040454">
                  <a:moveTo>
                    <a:pt x="1976373" y="0"/>
                  </a:moveTo>
                  <a:lnTo>
                    <a:pt x="2040454" y="0"/>
                  </a:lnTo>
                  <a:lnTo>
                    <a:pt x="1745346" y="495780"/>
                  </a:lnTo>
                  <a:lnTo>
                    <a:pt x="1723424" y="495780"/>
                  </a:lnTo>
                  <a:lnTo>
                    <a:pt x="1676207" y="495780"/>
                  </a:lnTo>
                  <a:lnTo>
                    <a:pt x="386168" y="495780"/>
                  </a:lnTo>
                  <a:lnTo>
                    <a:pt x="317029" y="495780"/>
                  </a:lnTo>
                  <a:lnTo>
                    <a:pt x="0" y="18549"/>
                  </a:lnTo>
                  <a:lnTo>
                    <a:pt x="64081" y="18549"/>
                  </a:lnTo>
                  <a:lnTo>
                    <a:pt x="348609" y="440130"/>
                  </a:lnTo>
                  <a:lnTo>
                    <a:pt x="1709900" y="440130"/>
                  </a:lnTo>
                  <a:close/>
                </a:path>
              </a:pathLst>
            </a:custGeom>
            <a:solidFill>
              <a:srgbClr val="FFFFFF">
                <a:alpha val="149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7" name="Google Shape;1877;p7"/>
            <p:cNvSpPr/>
            <p:nvPr/>
          </p:nvSpPr>
          <p:spPr>
            <a:xfrm>
              <a:off x="736159" y="348998"/>
              <a:ext cx="1905095" cy="525633"/>
            </a:xfrm>
            <a:custGeom>
              <a:rect b="b" l="l" r="r" t="t"/>
              <a:pathLst>
                <a:path extrusionOk="0" h="296968" w="1076325">
                  <a:moveTo>
                    <a:pt x="121920" y="9313"/>
                  </a:moveTo>
                  <a:cubicBezTo>
                    <a:pt x="121920" y="9313"/>
                    <a:pt x="542925" y="-11642"/>
                    <a:pt x="984885" y="9313"/>
                  </a:cubicBezTo>
                  <a:lnTo>
                    <a:pt x="1042988" y="21696"/>
                  </a:lnTo>
                  <a:lnTo>
                    <a:pt x="1076325" y="296968"/>
                  </a:lnTo>
                  <a:lnTo>
                    <a:pt x="0" y="288396"/>
                  </a:lnTo>
                  <a:lnTo>
                    <a:pt x="49530" y="34078"/>
                  </a:lnTo>
                  <a:lnTo>
                    <a:pt x="121920" y="931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8" name="Google Shape;1878;p7"/>
            <p:cNvSpPr/>
            <p:nvPr/>
          </p:nvSpPr>
          <p:spPr>
            <a:xfrm>
              <a:off x="820934" y="576585"/>
              <a:ext cx="1716270" cy="32032"/>
            </a:xfrm>
            <a:custGeom>
              <a:rect b="b" l="l" r="r" t="t"/>
              <a:pathLst>
                <a:path extrusionOk="0" h="18097" w="969644">
                  <a:moveTo>
                    <a:pt x="969645" y="18097"/>
                  </a:moveTo>
                  <a:lnTo>
                    <a:pt x="0" y="18097"/>
                  </a:lnTo>
                  <a:lnTo>
                    <a:pt x="4763" y="0"/>
                  </a:lnTo>
                  <a:lnTo>
                    <a:pt x="964883" y="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9" name="Google Shape;1879;p7"/>
            <p:cNvSpPr/>
            <p:nvPr/>
          </p:nvSpPr>
          <p:spPr>
            <a:xfrm>
              <a:off x="613290" y="356881"/>
              <a:ext cx="2133266" cy="569841"/>
            </a:xfrm>
            <a:custGeom>
              <a:rect b="b" l="l" r="r" t="t"/>
              <a:pathLst>
                <a:path extrusionOk="0" h="321944" w="1205235">
                  <a:moveTo>
                    <a:pt x="1138399" y="22860"/>
                  </a:moveTo>
                  <a:cubicBezTo>
                    <a:pt x="1129826" y="8573"/>
                    <a:pt x="1114586" y="0"/>
                    <a:pt x="1098394" y="0"/>
                  </a:cubicBezTo>
                  <a:lnTo>
                    <a:pt x="1035529" y="0"/>
                  </a:lnTo>
                  <a:cubicBezTo>
                    <a:pt x="1027909" y="0"/>
                    <a:pt x="1024099" y="8573"/>
                    <a:pt x="1027909" y="14288"/>
                  </a:cubicBezTo>
                  <a:cubicBezTo>
                    <a:pt x="1124111" y="147638"/>
                    <a:pt x="1092679" y="270510"/>
                    <a:pt x="1092679" y="270510"/>
                  </a:cubicBezTo>
                  <a:lnTo>
                    <a:pt x="644051" y="270510"/>
                  </a:lnTo>
                  <a:lnTo>
                    <a:pt x="561184" y="270510"/>
                  </a:lnTo>
                  <a:lnTo>
                    <a:pt x="112556" y="270510"/>
                  </a:lnTo>
                  <a:cubicBezTo>
                    <a:pt x="112556" y="270510"/>
                    <a:pt x="82076" y="147638"/>
                    <a:pt x="177326" y="14288"/>
                  </a:cubicBezTo>
                  <a:cubicBezTo>
                    <a:pt x="181136" y="8573"/>
                    <a:pt x="177326" y="0"/>
                    <a:pt x="169706" y="0"/>
                  </a:cubicBezTo>
                  <a:lnTo>
                    <a:pt x="106841" y="0"/>
                  </a:lnTo>
                  <a:cubicBezTo>
                    <a:pt x="90649" y="0"/>
                    <a:pt x="75409" y="8573"/>
                    <a:pt x="66836" y="22860"/>
                  </a:cubicBezTo>
                  <a:cubicBezTo>
                    <a:pt x="38261" y="71438"/>
                    <a:pt x="-19841" y="174308"/>
                    <a:pt x="6829" y="290513"/>
                  </a:cubicBezTo>
                  <a:cubicBezTo>
                    <a:pt x="10639" y="308610"/>
                    <a:pt x="27784" y="321945"/>
                    <a:pt x="45881" y="321945"/>
                  </a:cubicBezTo>
                  <a:lnTo>
                    <a:pt x="561184" y="321945"/>
                  </a:lnTo>
                  <a:lnTo>
                    <a:pt x="644051" y="321945"/>
                  </a:lnTo>
                  <a:lnTo>
                    <a:pt x="1159354" y="321945"/>
                  </a:lnTo>
                  <a:cubicBezTo>
                    <a:pt x="1178404" y="321945"/>
                    <a:pt x="1194596" y="308610"/>
                    <a:pt x="1198406" y="290513"/>
                  </a:cubicBezTo>
                  <a:cubicBezTo>
                    <a:pt x="1225076" y="173355"/>
                    <a:pt x="1166974" y="70485"/>
                    <a:pt x="1138399" y="2286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880" name="Google Shape;1880;p7"/>
            <p:cNvGrpSpPr/>
            <p:nvPr/>
          </p:nvGrpSpPr>
          <p:grpSpPr>
            <a:xfrm>
              <a:off x="1482949" y="716615"/>
              <a:ext cx="409116" cy="310295"/>
              <a:chOff x="2276500" y="656217"/>
              <a:chExt cx="409116" cy="310295"/>
            </a:xfrm>
          </p:grpSpPr>
          <p:sp>
            <p:nvSpPr>
              <p:cNvPr id="1881" name="Google Shape;1881;p7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82" name="Google Shape;1882;p7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883" name="Google Shape;1883;p7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884" name="Google Shape;1884;p7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85" name="Google Shape;1885;p7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886" name="Google Shape;1886;p7"/>
            <p:cNvSpPr/>
            <p:nvPr/>
          </p:nvSpPr>
          <p:spPr>
            <a:xfrm>
              <a:off x="960604" y="1604328"/>
              <a:ext cx="1496801" cy="223294"/>
            </a:xfrm>
            <a:custGeom>
              <a:rect b="b" l="l" r="r" t="t"/>
              <a:pathLst>
                <a:path extrusionOk="0" h="113347" w="805815">
                  <a:moveTo>
                    <a:pt x="0" y="0"/>
                  </a:moveTo>
                  <a:lnTo>
                    <a:pt x="805815" y="0"/>
                  </a:lnTo>
                  <a:lnTo>
                    <a:pt x="805815" y="113348"/>
                  </a:lnTo>
                  <a:lnTo>
                    <a:pt x="0" y="113348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A picture containing cake, sitting, table, white&#10;&#10;Description automatically generated" id="1887" name="Google Shape;1887;p7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 rot="-5400000">
              <a:off x="1112544" y="776464"/>
              <a:ext cx="1153821" cy="1709265"/>
            </a:xfrm>
            <a:prstGeom prst="rect">
              <a:avLst/>
            </a:prstGeom>
            <a:noFill/>
            <a:ln>
              <a:noFill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</p:pic>
        <p:sp>
          <p:nvSpPr>
            <p:cNvPr id="1888" name="Google Shape;1888;p7"/>
            <p:cNvSpPr/>
            <p:nvPr/>
          </p:nvSpPr>
          <p:spPr>
            <a:xfrm>
              <a:off x="433020" y="2557874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9" name="Google Shape;1889;p7"/>
            <p:cNvSpPr/>
            <p:nvPr/>
          </p:nvSpPr>
          <p:spPr>
            <a:xfrm>
              <a:off x="764772" y="1919711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0" name="Google Shape;1890;p7"/>
            <p:cNvSpPr/>
            <p:nvPr/>
          </p:nvSpPr>
          <p:spPr>
            <a:xfrm>
              <a:off x="901656" y="2387435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891" name="Google Shape;1891;p7"/>
            <p:cNvGrpSpPr/>
            <p:nvPr/>
          </p:nvGrpSpPr>
          <p:grpSpPr>
            <a:xfrm>
              <a:off x="704016" y="1935940"/>
              <a:ext cx="1997795" cy="817949"/>
              <a:chOff x="5534024" y="3386071"/>
              <a:chExt cx="1098233" cy="449645"/>
            </a:xfrm>
          </p:grpSpPr>
          <p:grpSp>
            <p:nvGrpSpPr>
              <p:cNvPr id="1892" name="Google Shape;1892;p7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893" name="Google Shape;1893;p7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94" name="Google Shape;1894;p7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95" name="Google Shape;1895;p7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96" name="Google Shape;1896;p7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97" name="Google Shape;1897;p7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898" name="Google Shape;1898;p7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899" name="Google Shape;1899;p7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00" name="Google Shape;1900;p7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01" name="Google Shape;1901;p7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02" name="Google Shape;1902;p7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03" name="Google Shape;1903;p7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04" name="Google Shape;1904;p7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05" name="Google Shape;1905;p7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06" name="Google Shape;1906;p7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07" name="Google Shape;1907;p7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08" name="Google Shape;1908;p7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09" name="Google Shape;1909;p7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10" name="Google Shape;1910;p7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911" name="Google Shape;1911;p7"/>
            <p:cNvSpPr/>
            <p:nvPr/>
          </p:nvSpPr>
          <p:spPr>
            <a:xfrm>
              <a:off x="624423" y="1894243"/>
              <a:ext cx="2146054" cy="913418"/>
            </a:xfrm>
            <a:custGeom>
              <a:rect b="b" l="l" r="r" t="t"/>
              <a:pathLst>
                <a:path extrusionOk="0" h="913418" w="2146054">
                  <a:moveTo>
                    <a:pt x="221134" y="181669"/>
                  </a:moveTo>
                  <a:lnTo>
                    <a:pt x="312452" y="762671"/>
                  </a:lnTo>
                  <a:lnTo>
                    <a:pt x="1832641" y="762671"/>
                  </a:lnTo>
                  <a:lnTo>
                    <a:pt x="1923961" y="181669"/>
                  </a:lnTo>
                  <a:close/>
                  <a:moveTo>
                    <a:pt x="31750" y="0"/>
                  </a:moveTo>
                  <a:lnTo>
                    <a:pt x="2113099" y="0"/>
                  </a:lnTo>
                  <a:cubicBezTo>
                    <a:pt x="2132178" y="0"/>
                    <a:pt x="2146054" y="18793"/>
                    <a:pt x="2146054" y="39674"/>
                  </a:cubicBezTo>
                  <a:lnTo>
                    <a:pt x="2146054" y="181669"/>
                  </a:lnTo>
                  <a:lnTo>
                    <a:pt x="2139804" y="181669"/>
                  </a:lnTo>
                  <a:lnTo>
                    <a:pt x="2015141" y="863169"/>
                  </a:lnTo>
                  <a:cubicBezTo>
                    <a:pt x="2009942" y="892624"/>
                    <a:pt x="1983950" y="913418"/>
                    <a:pt x="1954495" y="913418"/>
                  </a:cubicBezTo>
                  <a:lnTo>
                    <a:pt x="1808947" y="913418"/>
                  </a:lnTo>
                  <a:lnTo>
                    <a:pt x="1808947" y="913416"/>
                  </a:lnTo>
                  <a:lnTo>
                    <a:pt x="336146" y="913416"/>
                  </a:lnTo>
                  <a:lnTo>
                    <a:pt x="336146" y="913418"/>
                  </a:lnTo>
                  <a:lnTo>
                    <a:pt x="190598" y="913418"/>
                  </a:lnTo>
                  <a:lnTo>
                    <a:pt x="190588" y="913416"/>
                  </a:lnTo>
                  <a:lnTo>
                    <a:pt x="168983" y="913416"/>
                  </a:lnTo>
                  <a:lnTo>
                    <a:pt x="168983" y="909457"/>
                  </a:lnTo>
                  <a:lnTo>
                    <a:pt x="151179" y="899339"/>
                  </a:lnTo>
                  <a:cubicBezTo>
                    <a:pt x="140350" y="890458"/>
                    <a:pt x="132553" y="877896"/>
                    <a:pt x="129954" y="863169"/>
                  </a:cubicBezTo>
                  <a:lnTo>
                    <a:pt x="5289" y="181669"/>
                  </a:lnTo>
                  <a:lnTo>
                    <a:pt x="530" y="181669"/>
                  </a:lnTo>
                  <a:lnTo>
                    <a:pt x="530" y="155656"/>
                  </a:lnTo>
                  <a:lnTo>
                    <a:pt x="0" y="152758"/>
                  </a:lnTo>
                  <a:lnTo>
                    <a:pt x="530" y="152758"/>
                  </a:lnTo>
                  <a:lnTo>
                    <a:pt x="530" y="37587"/>
                  </a:lnTo>
                  <a:cubicBezTo>
                    <a:pt x="530" y="16706"/>
                    <a:pt x="14406" y="0"/>
                    <a:pt x="317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912" name="Google Shape;1912;p7"/>
            <p:cNvGrpSpPr/>
            <p:nvPr/>
          </p:nvGrpSpPr>
          <p:grpSpPr>
            <a:xfrm>
              <a:off x="710071" y="1941996"/>
              <a:ext cx="1997795" cy="817949"/>
              <a:chOff x="5534024" y="3386071"/>
              <a:chExt cx="1098233" cy="449645"/>
            </a:xfrm>
          </p:grpSpPr>
          <p:grpSp>
            <p:nvGrpSpPr>
              <p:cNvPr id="1913" name="Google Shape;1913;p7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914" name="Google Shape;1914;p7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15" name="Google Shape;1915;p7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16" name="Google Shape;1916;p7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17" name="Google Shape;1917;p7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918" name="Google Shape;1918;p7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919" name="Google Shape;1919;p7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20" name="Google Shape;1920;p7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21" name="Google Shape;1921;p7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22" name="Google Shape;1922;p7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23" name="Google Shape;1923;p7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24" name="Google Shape;1924;p7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25" name="Google Shape;1925;p7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26" name="Google Shape;1926;p7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27" name="Google Shape;1927;p7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28" name="Google Shape;1928;p7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29" name="Google Shape;1929;p7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30" name="Google Shape;1930;p7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31" name="Google Shape;1931;p7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sp>
        <p:nvSpPr>
          <p:cNvPr id="1932" name="Google Shape;1932;p7">
            <a:hlinkClick action="ppaction://hlinksldjump" r:id="rId3"/>
          </p:cNvPr>
          <p:cNvSpPr/>
          <p:nvPr/>
        </p:nvSpPr>
        <p:spPr>
          <a:xfrm>
            <a:off x="350850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3" name="Google Shape;1933;p7">
            <a:hlinkClick action="ppaction://hlinksldjump" r:id="rId4"/>
          </p:cNvPr>
          <p:cNvSpPr/>
          <p:nvPr/>
        </p:nvSpPr>
        <p:spPr>
          <a:xfrm>
            <a:off x="3450325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4" name="Google Shape;1934;p7">
            <a:hlinkClick action="ppaction://hlinksldjump" r:id="rId5"/>
          </p:cNvPr>
          <p:cNvSpPr/>
          <p:nvPr/>
        </p:nvSpPr>
        <p:spPr>
          <a:xfrm>
            <a:off x="6496363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5" name="Google Shape;1935;p7">
            <a:hlinkClick action="ppaction://hlinksldjump" r:id="rId6"/>
          </p:cNvPr>
          <p:cNvSpPr/>
          <p:nvPr/>
        </p:nvSpPr>
        <p:spPr>
          <a:xfrm>
            <a:off x="370975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6" name="Google Shape;1936;p7">
            <a:hlinkClick action="ppaction://hlinksldjump" r:id="rId7"/>
          </p:cNvPr>
          <p:cNvSpPr/>
          <p:nvPr/>
        </p:nvSpPr>
        <p:spPr>
          <a:xfrm>
            <a:off x="3470450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7" name="Google Shape;1937;p7">
            <a:hlinkClick action="ppaction://hlinksldjump" r:id="rId8"/>
          </p:cNvPr>
          <p:cNvSpPr/>
          <p:nvPr/>
        </p:nvSpPr>
        <p:spPr>
          <a:xfrm>
            <a:off x="6516488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8" name="Google Shape;1938;p7">
            <a:hlinkClick action="ppaction://hlinksldjump" r:id="rId9"/>
          </p:cNvPr>
          <p:cNvSpPr/>
          <p:nvPr/>
        </p:nvSpPr>
        <p:spPr>
          <a:xfrm>
            <a:off x="9597813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descr="Old Key" id="1939" name="Google Shape;1939;p7"/>
          <p:cNvSpPr/>
          <p:nvPr/>
        </p:nvSpPr>
        <p:spPr>
          <a:xfrm>
            <a:off x="11161597" y="244859"/>
            <a:ext cx="775335" cy="782068"/>
          </a:xfrm>
          <a:custGeom>
            <a:rect b="b" l="l" r="r" t="t"/>
            <a:pathLst>
              <a:path extrusionOk="0" h="782068" w="775335">
                <a:moveTo>
                  <a:pt x="775335" y="197233"/>
                </a:moveTo>
                <a:cubicBezTo>
                  <a:pt x="775335" y="184851"/>
                  <a:pt x="764858" y="174373"/>
                  <a:pt x="752475" y="174373"/>
                </a:cubicBezTo>
                <a:lnTo>
                  <a:pt x="727710" y="174373"/>
                </a:lnTo>
                <a:cubicBezTo>
                  <a:pt x="755333" y="132463"/>
                  <a:pt x="743903" y="76266"/>
                  <a:pt x="702945" y="48643"/>
                </a:cubicBezTo>
                <a:cubicBezTo>
                  <a:pt x="672465" y="28641"/>
                  <a:pt x="633413" y="28641"/>
                  <a:pt x="602933" y="48643"/>
                </a:cubicBezTo>
                <a:lnTo>
                  <a:pt x="602933" y="24831"/>
                </a:lnTo>
                <a:cubicBezTo>
                  <a:pt x="602933" y="12448"/>
                  <a:pt x="594360" y="1971"/>
                  <a:pt x="581978" y="66"/>
                </a:cubicBezTo>
                <a:cubicBezTo>
                  <a:pt x="568643" y="-887"/>
                  <a:pt x="557213" y="8638"/>
                  <a:pt x="556260" y="21021"/>
                </a:cubicBezTo>
                <a:cubicBezTo>
                  <a:pt x="556260" y="21973"/>
                  <a:pt x="556260" y="22926"/>
                  <a:pt x="556260" y="23878"/>
                </a:cubicBezTo>
                <a:lnTo>
                  <a:pt x="556260" y="47691"/>
                </a:lnTo>
                <a:cubicBezTo>
                  <a:pt x="554355" y="44833"/>
                  <a:pt x="552450" y="42928"/>
                  <a:pt x="549593" y="40071"/>
                </a:cubicBezTo>
                <a:cubicBezTo>
                  <a:pt x="514350" y="4828"/>
                  <a:pt x="457200" y="4828"/>
                  <a:pt x="421958" y="40071"/>
                </a:cubicBezTo>
                <a:cubicBezTo>
                  <a:pt x="386715" y="75313"/>
                  <a:pt x="386715" y="132463"/>
                  <a:pt x="421958" y="167706"/>
                </a:cubicBezTo>
                <a:cubicBezTo>
                  <a:pt x="423863" y="169611"/>
                  <a:pt x="426720" y="172468"/>
                  <a:pt x="429577" y="174373"/>
                </a:cubicBezTo>
                <a:lnTo>
                  <a:pt x="406718" y="174373"/>
                </a:lnTo>
                <a:cubicBezTo>
                  <a:pt x="394335" y="174373"/>
                  <a:pt x="383858" y="182946"/>
                  <a:pt x="381952" y="195328"/>
                </a:cubicBezTo>
                <a:cubicBezTo>
                  <a:pt x="381000" y="208663"/>
                  <a:pt x="390525" y="220093"/>
                  <a:pt x="402908" y="221046"/>
                </a:cubicBezTo>
                <a:cubicBezTo>
                  <a:pt x="403860" y="221046"/>
                  <a:pt x="404813" y="221046"/>
                  <a:pt x="405765" y="221046"/>
                </a:cubicBezTo>
                <a:lnTo>
                  <a:pt x="428625" y="221046"/>
                </a:lnTo>
                <a:cubicBezTo>
                  <a:pt x="417195" y="237238"/>
                  <a:pt x="412433" y="257241"/>
                  <a:pt x="413385" y="277243"/>
                </a:cubicBezTo>
                <a:cubicBezTo>
                  <a:pt x="413385" y="287721"/>
                  <a:pt x="409575" y="298198"/>
                  <a:pt x="401955" y="304866"/>
                </a:cubicBezTo>
                <a:lnTo>
                  <a:pt x="5715" y="703011"/>
                </a:lnTo>
                <a:cubicBezTo>
                  <a:pt x="-1905" y="710631"/>
                  <a:pt x="-1905" y="722061"/>
                  <a:pt x="5715" y="729681"/>
                </a:cubicBezTo>
                <a:lnTo>
                  <a:pt x="45720" y="769686"/>
                </a:lnTo>
                <a:cubicBezTo>
                  <a:pt x="53340" y="777306"/>
                  <a:pt x="64770" y="777306"/>
                  <a:pt x="72390" y="769686"/>
                </a:cubicBezTo>
                <a:lnTo>
                  <a:pt x="99060" y="743016"/>
                </a:lnTo>
                <a:lnTo>
                  <a:pt x="132398" y="776353"/>
                </a:lnTo>
                <a:cubicBezTo>
                  <a:pt x="140018" y="783973"/>
                  <a:pt x="151448" y="783973"/>
                  <a:pt x="159068" y="776353"/>
                </a:cubicBezTo>
                <a:lnTo>
                  <a:pt x="185738" y="749683"/>
                </a:lnTo>
                <a:cubicBezTo>
                  <a:pt x="193357" y="742063"/>
                  <a:pt x="193357" y="730633"/>
                  <a:pt x="185738" y="723013"/>
                </a:cubicBezTo>
                <a:lnTo>
                  <a:pt x="152400" y="689676"/>
                </a:lnTo>
                <a:lnTo>
                  <a:pt x="179070" y="663006"/>
                </a:lnTo>
                <a:lnTo>
                  <a:pt x="233363" y="717298"/>
                </a:lnTo>
                <a:cubicBezTo>
                  <a:pt x="240982" y="724918"/>
                  <a:pt x="252413" y="724918"/>
                  <a:pt x="260032" y="717298"/>
                </a:cubicBezTo>
                <a:lnTo>
                  <a:pt x="260032" y="717298"/>
                </a:lnTo>
                <a:lnTo>
                  <a:pt x="300038" y="677293"/>
                </a:lnTo>
                <a:cubicBezTo>
                  <a:pt x="307658" y="669673"/>
                  <a:pt x="307658" y="658243"/>
                  <a:pt x="300038" y="650623"/>
                </a:cubicBezTo>
                <a:lnTo>
                  <a:pt x="247650" y="595378"/>
                </a:lnTo>
                <a:lnTo>
                  <a:pt x="469583" y="373446"/>
                </a:lnTo>
                <a:cubicBezTo>
                  <a:pt x="477202" y="365826"/>
                  <a:pt x="487680" y="362016"/>
                  <a:pt x="498158" y="362016"/>
                </a:cubicBezTo>
                <a:cubicBezTo>
                  <a:pt x="500063" y="362016"/>
                  <a:pt x="501968" y="362016"/>
                  <a:pt x="503873" y="362016"/>
                </a:cubicBezTo>
                <a:cubicBezTo>
                  <a:pt x="521970" y="362016"/>
                  <a:pt x="539115" y="356301"/>
                  <a:pt x="554355" y="346776"/>
                </a:cubicBezTo>
                <a:lnTo>
                  <a:pt x="554355" y="371541"/>
                </a:lnTo>
                <a:cubicBezTo>
                  <a:pt x="554355" y="383923"/>
                  <a:pt x="562928" y="394401"/>
                  <a:pt x="575310" y="396306"/>
                </a:cubicBezTo>
                <a:cubicBezTo>
                  <a:pt x="588645" y="397258"/>
                  <a:pt x="600075" y="387733"/>
                  <a:pt x="601028" y="375351"/>
                </a:cubicBezTo>
                <a:cubicBezTo>
                  <a:pt x="601028" y="374398"/>
                  <a:pt x="601028" y="373446"/>
                  <a:pt x="601028" y="372493"/>
                </a:cubicBezTo>
                <a:lnTo>
                  <a:pt x="601028" y="348681"/>
                </a:lnTo>
                <a:cubicBezTo>
                  <a:pt x="602933" y="351538"/>
                  <a:pt x="604838" y="353443"/>
                  <a:pt x="607695" y="356301"/>
                </a:cubicBezTo>
                <a:cubicBezTo>
                  <a:pt x="642938" y="391543"/>
                  <a:pt x="700088" y="391543"/>
                  <a:pt x="735330" y="356301"/>
                </a:cubicBezTo>
                <a:cubicBezTo>
                  <a:pt x="770573" y="321058"/>
                  <a:pt x="770573" y="263908"/>
                  <a:pt x="735330" y="228666"/>
                </a:cubicBezTo>
                <a:lnTo>
                  <a:pt x="735330" y="228666"/>
                </a:lnTo>
                <a:cubicBezTo>
                  <a:pt x="733425" y="226761"/>
                  <a:pt x="730568" y="223903"/>
                  <a:pt x="727710" y="221998"/>
                </a:cubicBezTo>
                <a:lnTo>
                  <a:pt x="751523" y="221998"/>
                </a:lnTo>
                <a:cubicBezTo>
                  <a:pt x="764858" y="221998"/>
                  <a:pt x="775335" y="211521"/>
                  <a:pt x="775335" y="198186"/>
                </a:cubicBezTo>
                <a:lnTo>
                  <a:pt x="775335" y="197233"/>
                </a:lnTo>
                <a:close/>
                <a:moveTo>
                  <a:pt x="621983" y="93411"/>
                </a:moveTo>
                <a:cubicBezTo>
                  <a:pt x="639128" y="76266"/>
                  <a:pt x="665798" y="76266"/>
                  <a:pt x="682943" y="93411"/>
                </a:cubicBezTo>
                <a:cubicBezTo>
                  <a:pt x="700088" y="110556"/>
                  <a:pt x="700088" y="137226"/>
                  <a:pt x="682943" y="154371"/>
                </a:cubicBezTo>
                <a:cubicBezTo>
                  <a:pt x="665798" y="171516"/>
                  <a:pt x="639128" y="171516"/>
                  <a:pt x="621983" y="154371"/>
                </a:cubicBezTo>
                <a:cubicBezTo>
                  <a:pt x="614363" y="146751"/>
                  <a:pt x="609600" y="135321"/>
                  <a:pt x="609600" y="123891"/>
                </a:cubicBezTo>
                <a:cubicBezTo>
                  <a:pt x="609600" y="112461"/>
                  <a:pt x="613410" y="101983"/>
                  <a:pt x="621983" y="93411"/>
                </a:cubicBezTo>
                <a:close/>
                <a:moveTo>
                  <a:pt x="453390" y="73408"/>
                </a:moveTo>
                <a:cubicBezTo>
                  <a:pt x="470535" y="56263"/>
                  <a:pt x="497205" y="56263"/>
                  <a:pt x="514350" y="73408"/>
                </a:cubicBezTo>
                <a:cubicBezTo>
                  <a:pt x="531495" y="90553"/>
                  <a:pt x="531495" y="117223"/>
                  <a:pt x="514350" y="134368"/>
                </a:cubicBezTo>
                <a:cubicBezTo>
                  <a:pt x="497205" y="151513"/>
                  <a:pt x="470535" y="151513"/>
                  <a:pt x="453390" y="134368"/>
                </a:cubicBezTo>
                <a:cubicBezTo>
                  <a:pt x="445770" y="126748"/>
                  <a:pt x="441008" y="115318"/>
                  <a:pt x="441008" y="103888"/>
                </a:cubicBezTo>
                <a:cubicBezTo>
                  <a:pt x="441008" y="92458"/>
                  <a:pt x="445770" y="81981"/>
                  <a:pt x="453390" y="73408"/>
                </a:cubicBezTo>
                <a:close/>
                <a:moveTo>
                  <a:pt x="534353" y="302961"/>
                </a:moveTo>
                <a:cubicBezTo>
                  <a:pt x="517208" y="320106"/>
                  <a:pt x="490538" y="320106"/>
                  <a:pt x="473393" y="302961"/>
                </a:cubicBezTo>
                <a:cubicBezTo>
                  <a:pt x="456248" y="285816"/>
                  <a:pt x="456248" y="259146"/>
                  <a:pt x="473393" y="242001"/>
                </a:cubicBezTo>
                <a:cubicBezTo>
                  <a:pt x="490538" y="224856"/>
                  <a:pt x="517208" y="224856"/>
                  <a:pt x="534353" y="242001"/>
                </a:cubicBezTo>
                <a:cubicBezTo>
                  <a:pt x="541973" y="249621"/>
                  <a:pt x="546735" y="261051"/>
                  <a:pt x="546735" y="272481"/>
                </a:cubicBezTo>
                <a:cubicBezTo>
                  <a:pt x="546735" y="283911"/>
                  <a:pt x="541973" y="294388"/>
                  <a:pt x="534353" y="302961"/>
                </a:cubicBezTo>
                <a:close/>
                <a:moveTo>
                  <a:pt x="702945" y="322963"/>
                </a:moveTo>
                <a:cubicBezTo>
                  <a:pt x="685800" y="340108"/>
                  <a:pt x="659130" y="340108"/>
                  <a:pt x="641985" y="322963"/>
                </a:cubicBezTo>
                <a:cubicBezTo>
                  <a:pt x="624840" y="305818"/>
                  <a:pt x="624840" y="279148"/>
                  <a:pt x="641985" y="262003"/>
                </a:cubicBezTo>
                <a:cubicBezTo>
                  <a:pt x="659130" y="244858"/>
                  <a:pt x="685800" y="244858"/>
                  <a:pt x="702945" y="262003"/>
                </a:cubicBezTo>
                <a:cubicBezTo>
                  <a:pt x="710565" y="269623"/>
                  <a:pt x="715328" y="281053"/>
                  <a:pt x="715328" y="292483"/>
                </a:cubicBezTo>
                <a:cubicBezTo>
                  <a:pt x="715328" y="303913"/>
                  <a:pt x="710565" y="314391"/>
                  <a:pt x="702945" y="322963"/>
                </a:cubicBezTo>
                <a:close/>
              </a:path>
            </a:pathLst>
          </a:custGeom>
          <a:gradFill>
            <a:gsLst>
              <a:gs pos="0">
                <a:srgbClr val="FFC002"/>
              </a:gs>
              <a:gs pos="50000">
                <a:srgbClr val="BF9000"/>
              </a:gs>
              <a:gs pos="100000">
                <a:srgbClr val="823919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0" name="Google Shape;1940;p7">
            <a:hlinkClick action="ppaction://hlinksldjump" r:id="rId10"/>
          </p:cNvPr>
          <p:cNvSpPr/>
          <p:nvPr/>
        </p:nvSpPr>
        <p:spPr>
          <a:xfrm>
            <a:off x="11116588" y="52200"/>
            <a:ext cx="1091700" cy="106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pen Chest 5">
  <p:cSld name="CUSTOM_5_4">
    <p:spTree>
      <p:nvGrpSpPr>
        <p:cNvPr id="1941" name="Shape 1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2" name="Google Shape;1942;p8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943" name="Google Shape;1943;p8"/>
          <p:cNvGrpSpPr/>
          <p:nvPr/>
        </p:nvGrpSpPr>
        <p:grpSpPr>
          <a:xfrm>
            <a:off x="222196" y="1700710"/>
            <a:ext cx="2485911" cy="2030379"/>
            <a:chOff x="596783" y="1301960"/>
            <a:chExt cx="2485911" cy="2030379"/>
          </a:xfrm>
        </p:grpSpPr>
        <p:sp>
          <p:nvSpPr>
            <p:cNvPr id="1944" name="Google Shape;1944;p8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5" name="Google Shape;1945;p8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6" name="Google Shape;1946;p8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7" name="Google Shape;1947;p8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8" name="Google Shape;1948;p8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9" name="Google Shape;1949;p8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950" name="Google Shape;1950;p8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1951" name="Google Shape;1951;p8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952" name="Google Shape;1952;p8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53" name="Google Shape;1953;p8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54" name="Google Shape;1954;p8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55" name="Google Shape;1955;p8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956" name="Google Shape;1956;p8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957" name="Google Shape;1957;p8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58" name="Google Shape;1958;p8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59" name="Google Shape;1959;p8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60" name="Google Shape;1960;p8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61" name="Google Shape;1961;p8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62" name="Google Shape;1962;p8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63" name="Google Shape;1963;p8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64" name="Google Shape;1964;p8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65" name="Google Shape;1965;p8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66" name="Google Shape;1966;p8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67" name="Google Shape;1967;p8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68" name="Google Shape;1968;p8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69" name="Google Shape;1969;p8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1970" name="Google Shape;1970;p8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1" name="Google Shape;1971;p8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972" name="Google Shape;1972;p8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1973" name="Google Shape;1973;p8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74" name="Google Shape;1974;p8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975" name="Google Shape;1975;p8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1976" name="Google Shape;1976;p8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77" name="Google Shape;1977;p8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978" name="Google Shape;1978;p8"/>
          <p:cNvGrpSpPr/>
          <p:nvPr/>
        </p:nvGrpSpPr>
        <p:grpSpPr>
          <a:xfrm>
            <a:off x="3303529" y="1700710"/>
            <a:ext cx="2485911" cy="2030379"/>
            <a:chOff x="596783" y="1301960"/>
            <a:chExt cx="2485911" cy="2030379"/>
          </a:xfrm>
        </p:grpSpPr>
        <p:sp>
          <p:nvSpPr>
            <p:cNvPr id="1979" name="Google Shape;1979;p8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0" name="Google Shape;1980;p8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1" name="Google Shape;1981;p8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2" name="Google Shape;1982;p8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3" name="Google Shape;1983;p8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4" name="Google Shape;1984;p8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985" name="Google Shape;1985;p8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1986" name="Google Shape;1986;p8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1987" name="Google Shape;1987;p8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88" name="Google Shape;1988;p8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89" name="Google Shape;1989;p8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90" name="Google Shape;1990;p8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991" name="Google Shape;1991;p8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1992" name="Google Shape;1992;p8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93" name="Google Shape;1993;p8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94" name="Google Shape;1994;p8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95" name="Google Shape;1995;p8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96" name="Google Shape;1996;p8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97" name="Google Shape;1997;p8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98" name="Google Shape;1998;p8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99" name="Google Shape;1999;p8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00" name="Google Shape;2000;p8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01" name="Google Shape;2001;p8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02" name="Google Shape;2002;p8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03" name="Google Shape;2003;p8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04" name="Google Shape;2004;p8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005" name="Google Shape;2005;p8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6" name="Google Shape;2006;p8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007" name="Google Shape;2007;p8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2008" name="Google Shape;2008;p8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09" name="Google Shape;2009;p8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010" name="Google Shape;2010;p8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011" name="Google Shape;2011;p8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12" name="Google Shape;2012;p8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013" name="Google Shape;2013;p8"/>
          <p:cNvGrpSpPr/>
          <p:nvPr/>
        </p:nvGrpSpPr>
        <p:grpSpPr>
          <a:xfrm>
            <a:off x="6384862" y="1700710"/>
            <a:ext cx="2485911" cy="2030379"/>
            <a:chOff x="596783" y="1301960"/>
            <a:chExt cx="2485911" cy="2030379"/>
          </a:xfrm>
        </p:grpSpPr>
        <p:sp>
          <p:nvSpPr>
            <p:cNvPr id="2014" name="Google Shape;2014;p8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5" name="Google Shape;2015;p8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6" name="Google Shape;2016;p8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7" name="Google Shape;2017;p8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8" name="Google Shape;2018;p8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9" name="Google Shape;2019;p8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020" name="Google Shape;2020;p8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2021" name="Google Shape;2021;p8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022" name="Google Shape;2022;p8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23" name="Google Shape;2023;p8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24" name="Google Shape;2024;p8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25" name="Google Shape;2025;p8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26" name="Google Shape;2026;p8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027" name="Google Shape;2027;p8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28" name="Google Shape;2028;p8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29" name="Google Shape;2029;p8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30" name="Google Shape;2030;p8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31" name="Google Shape;2031;p8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32" name="Google Shape;2032;p8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33" name="Google Shape;2033;p8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34" name="Google Shape;2034;p8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35" name="Google Shape;2035;p8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36" name="Google Shape;2036;p8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37" name="Google Shape;2037;p8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38" name="Google Shape;2038;p8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39" name="Google Shape;2039;p8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040" name="Google Shape;2040;p8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1" name="Google Shape;2041;p8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042" name="Google Shape;2042;p8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2043" name="Google Shape;2043;p8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44" name="Google Shape;2044;p8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045" name="Google Shape;2045;p8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046" name="Google Shape;2046;p8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47" name="Google Shape;2047;p8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048" name="Google Shape;2048;p8"/>
          <p:cNvGrpSpPr/>
          <p:nvPr/>
        </p:nvGrpSpPr>
        <p:grpSpPr>
          <a:xfrm>
            <a:off x="9466196" y="1700710"/>
            <a:ext cx="2485911" cy="2030379"/>
            <a:chOff x="596783" y="1301960"/>
            <a:chExt cx="2485911" cy="2030379"/>
          </a:xfrm>
        </p:grpSpPr>
        <p:sp>
          <p:nvSpPr>
            <p:cNvPr id="2049" name="Google Shape;2049;p8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0" name="Google Shape;2050;p8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1" name="Google Shape;2051;p8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2" name="Google Shape;2052;p8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3" name="Google Shape;2053;p8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4" name="Google Shape;2054;p8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055" name="Google Shape;2055;p8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2056" name="Google Shape;2056;p8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057" name="Google Shape;2057;p8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58" name="Google Shape;2058;p8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59" name="Google Shape;2059;p8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60" name="Google Shape;2060;p8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61" name="Google Shape;2061;p8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062" name="Google Shape;2062;p8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63" name="Google Shape;2063;p8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64" name="Google Shape;2064;p8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65" name="Google Shape;2065;p8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66" name="Google Shape;2066;p8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67" name="Google Shape;2067;p8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68" name="Google Shape;2068;p8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69" name="Google Shape;2069;p8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70" name="Google Shape;2070;p8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71" name="Google Shape;2071;p8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72" name="Google Shape;2072;p8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73" name="Google Shape;2073;p8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74" name="Google Shape;2074;p8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075" name="Google Shape;2075;p8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6" name="Google Shape;2076;p8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077" name="Google Shape;2077;p8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2078" name="Google Shape;2078;p8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79" name="Google Shape;2079;p8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080" name="Google Shape;2080;p8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081" name="Google Shape;2081;p8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82" name="Google Shape;2082;p8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083" name="Google Shape;2083;p8"/>
          <p:cNvGrpSpPr/>
          <p:nvPr/>
        </p:nvGrpSpPr>
        <p:grpSpPr>
          <a:xfrm>
            <a:off x="3303529" y="4412460"/>
            <a:ext cx="2485911" cy="2030379"/>
            <a:chOff x="596783" y="1301960"/>
            <a:chExt cx="2485911" cy="2030379"/>
          </a:xfrm>
        </p:grpSpPr>
        <p:sp>
          <p:nvSpPr>
            <p:cNvPr id="2084" name="Google Shape;2084;p8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5" name="Google Shape;2085;p8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6" name="Google Shape;2086;p8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7" name="Google Shape;2087;p8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8" name="Google Shape;2088;p8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9" name="Google Shape;2089;p8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090" name="Google Shape;2090;p8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2091" name="Google Shape;2091;p8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092" name="Google Shape;2092;p8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93" name="Google Shape;2093;p8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94" name="Google Shape;2094;p8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95" name="Google Shape;2095;p8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096" name="Google Shape;2096;p8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097" name="Google Shape;2097;p8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98" name="Google Shape;2098;p8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99" name="Google Shape;2099;p8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00" name="Google Shape;2100;p8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01" name="Google Shape;2101;p8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02" name="Google Shape;2102;p8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03" name="Google Shape;2103;p8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04" name="Google Shape;2104;p8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05" name="Google Shape;2105;p8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06" name="Google Shape;2106;p8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07" name="Google Shape;2107;p8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08" name="Google Shape;2108;p8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09" name="Google Shape;2109;p8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110" name="Google Shape;2110;p8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1" name="Google Shape;2111;p8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112" name="Google Shape;2112;p8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2113" name="Google Shape;2113;p8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14" name="Google Shape;2114;p8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115" name="Google Shape;2115;p8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116" name="Google Shape;2116;p8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17" name="Google Shape;2117;p8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118" name="Google Shape;2118;p8"/>
          <p:cNvGrpSpPr/>
          <p:nvPr/>
        </p:nvGrpSpPr>
        <p:grpSpPr>
          <a:xfrm>
            <a:off x="6384862" y="4412460"/>
            <a:ext cx="2485911" cy="2030379"/>
            <a:chOff x="596783" y="1301960"/>
            <a:chExt cx="2485911" cy="2030379"/>
          </a:xfrm>
        </p:grpSpPr>
        <p:sp>
          <p:nvSpPr>
            <p:cNvPr id="2119" name="Google Shape;2119;p8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0" name="Google Shape;2120;p8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1" name="Google Shape;2121;p8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2" name="Google Shape;2122;p8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3" name="Google Shape;2123;p8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4" name="Google Shape;2124;p8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125" name="Google Shape;2125;p8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2126" name="Google Shape;2126;p8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127" name="Google Shape;2127;p8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28" name="Google Shape;2128;p8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29" name="Google Shape;2129;p8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0" name="Google Shape;2130;p8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131" name="Google Shape;2131;p8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132" name="Google Shape;2132;p8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3" name="Google Shape;2133;p8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4" name="Google Shape;2134;p8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5" name="Google Shape;2135;p8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6" name="Google Shape;2136;p8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7" name="Google Shape;2137;p8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8" name="Google Shape;2138;p8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9" name="Google Shape;2139;p8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0" name="Google Shape;2140;p8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1" name="Google Shape;2141;p8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2" name="Google Shape;2142;p8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3" name="Google Shape;2143;p8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4" name="Google Shape;2144;p8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145" name="Google Shape;2145;p8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6" name="Google Shape;2146;p8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147" name="Google Shape;2147;p8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2148" name="Google Shape;2148;p8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49" name="Google Shape;2149;p8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150" name="Google Shape;2150;p8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151" name="Google Shape;2151;p8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2" name="Google Shape;2152;p8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153" name="Google Shape;2153;p8"/>
          <p:cNvGrpSpPr/>
          <p:nvPr/>
        </p:nvGrpSpPr>
        <p:grpSpPr>
          <a:xfrm>
            <a:off x="9466196" y="4412460"/>
            <a:ext cx="2485911" cy="2030379"/>
            <a:chOff x="596783" y="1301960"/>
            <a:chExt cx="2485911" cy="2030379"/>
          </a:xfrm>
        </p:grpSpPr>
        <p:sp>
          <p:nvSpPr>
            <p:cNvPr id="2154" name="Google Shape;2154;p8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5" name="Google Shape;2155;p8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6" name="Google Shape;2156;p8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7" name="Google Shape;2157;p8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8" name="Google Shape;2158;p8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9" name="Google Shape;2159;p8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160" name="Google Shape;2160;p8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2161" name="Google Shape;2161;p8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162" name="Google Shape;2162;p8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3" name="Google Shape;2163;p8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4" name="Google Shape;2164;p8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5" name="Google Shape;2165;p8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166" name="Google Shape;2166;p8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167" name="Google Shape;2167;p8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8" name="Google Shape;2168;p8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9" name="Google Shape;2169;p8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0" name="Google Shape;2170;p8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1" name="Google Shape;2171;p8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2" name="Google Shape;2172;p8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3" name="Google Shape;2173;p8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4" name="Google Shape;2174;p8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5" name="Google Shape;2175;p8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6" name="Google Shape;2176;p8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7" name="Google Shape;2177;p8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8" name="Google Shape;2178;p8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9" name="Google Shape;2179;p8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180" name="Google Shape;2180;p8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1" name="Google Shape;2181;p8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182" name="Google Shape;2182;p8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2183" name="Google Shape;2183;p8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84" name="Google Shape;2184;p8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185" name="Google Shape;2185;p8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186" name="Google Shape;2186;p8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7" name="Google Shape;2187;p8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188" name="Google Shape;2188;p8"/>
          <p:cNvGrpSpPr/>
          <p:nvPr/>
        </p:nvGrpSpPr>
        <p:grpSpPr>
          <a:xfrm>
            <a:off x="222220" y="3762448"/>
            <a:ext cx="2485911" cy="2680400"/>
            <a:chOff x="433020" y="348998"/>
            <a:chExt cx="2485911" cy="2680400"/>
          </a:xfrm>
        </p:grpSpPr>
        <p:sp>
          <p:nvSpPr>
            <p:cNvPr id="2189" name="Google Shape;2189;p8"/>
            <p:cNvSpPr/>
            <p:nvPr/>
          </p:nvSpPr>
          <p:spPr>
            <a:xfrm>
              <a:off x="858034" y="1763679"/>
              <a:ext cx="1616635" cy="388580"/>
            </a:xfrm>
            <a:custGeom>
              <a:rect b="b" l="l" r="r" t="t"/>
              <a:pathLst>
                <a:path extrusionOk="0" h="179069" w="946785">
                  <a:moveTo>
                    <a:pt x="0" y="0"/>
                  </a:moveTo>
                  <a:lnTo>
                    <a:pt x="946785" y="0"/>
                  </a:lnTo>
                  <a:lnTo>
                    <a:pt x="946785" y="179070"/>
                  </a:lnTo>
                  <a:lnTo>
                    <a:pt x="0" y="179070"/>
                  </a:lnTo>
                  <a:close/>
                </a:path>
              </a:pathLst>
            </a:custGeom>
            <a:solidFill>
              <a:srgbClr val="23020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0" name="Google Shape;2190;p8"/>
            <p:cNvSpPr/>
            <p:nvPr/>
          </p:nvSpPr>
          <p:spPr>
            <a:xfrm>
              <a:off x="643562" y="1609629"/>
              <a:ext cx="2108780" cy="309035"/>
            </a:xfrm>
            <a:custGeom>
              <a:rect b="b" l="l" r="r" t="t"/>
              <a:pathLst>
                <a:path extrusionOk="0" h="315342" w="2062377">
                  <a:moveTo>
                    <a:pt x="322089" y="0"/>
                  </a:moveTo>
                  <a:lnTo>
                    <a:pt x="1750406" y="0"/>
                  </a:lnTo>
                  <a:lnTo>
                    <a:pt x="1766928" y="0"/>
                  </a:lnTo>
                  <a:lnTo>
                    <a:pt x="1766928" y="16701"/>
                  </a:lnTo>
                  <a:lnTo>
                    <a:pt x="2062377" y="315342"/>
                  </a:lnTo>
                  <a:lnTo>
                    <a:pt x="1856646" y="308599"/>
                  </a:lnTo>
                  <a:lnTo>
                    <a:pt x="1750406" y="200674"/>
                  </a:lnTo>
                  <a:lnTo>
                    <a:pt x="1750406" y="198383"/>
                  </a:lnTo>
                  <a:lnTo>
                    <a:pt x="322089" y="198383"/>
                  </a:lnTo>
                  <a:lnTo>
                    <a:pt x="322089" y="200674"/>
                  </a:lnTo>
                  <a:lnTo>
                    <a:pt x="202359" y="308599"/>
                  </a:lnTo>
                  <a:lnTo>
                    <a:pt x="0" y="31365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1" name="Google Shape;2191;p8"/>
            <p:cNvSpPr/>
            <p:nvPr/>
          </p:nvSpPr>
          <p:spPr>
            <a:xfrm>
              <a:off x="635062" y="1607054"/>
              <a:ext cx="2108780" cy="309035"/>
            </a:xfrm>
            <a:custGeom>
              <a:rect b="b" l="l" r="r" t="t"/>
              <a:pathLst>
                <a:path extrusionOk="0" h="315342" w="2062377">
                  <a:moveTo>
                    <a:pt x="322089" y="0"/>
                  </a:moveTo>
                  <a:lnTo>
                    <a:pt x="1750406" y="0"/>
                  </a:lnTo>
                  <a:lnTo>
                    <a:pt x="1766928" y="0"/>
                  </a:lnTo>
                  <a:lnTo>
                    <a:pt x="1766928" y="16701"/>
                  </a:lnTo>
                  <a:lnTo>
                    <a:pt x="2062377" y="315342"/>
                  </a:lnTo>
                  <a:lnTo>
                    <a:pt x="1856646" y="308599"/>
                  </a:lnTo>
                  <a:lnTo>
                    <a:pt x="1750406" y="200674"/>
                  </a:lnTo>
                  <a:lnTo>
                    <a:pt x="1750406" y="198383"/>
                  </a:lnTo>
                  <a:lnTo>
                    <a:pt x="322089" y="198383"/>
                  </a:lnTo>
                  <a:lnTo>
                    <a:pt x="322089" y="200674"/>
                  </a:lnTo>
                  <a:lnTo>
                    <a:pt x="202359" y="308599"/>
                  </a:lnTo>
                  <a:lnTo>
                    <a:pt x="0" y="313657"/>
                  </a:lnTo>
                  <a:close/>
                </a:path>
              </a:pathLst>
            </a:custGeom>
            <a:solidFill>
              <a:srgbClr val="000000">
                <a:alpha val="2626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192" name="Google Shape;2192;p8"/>
            <p:cNvGrpSpPr/>
            <p:nvPr/>
          </p:nvGrpSpPr>
          <p:grpSpPr>
            <a:xfrm>
              <a:off x="680191" y="865627"/>
              <a:ext cx="1994448" cy="695456"/>
              <a:chOff x="9219899" y="3149713"/>
              <a:chExt cx="1994448" cy="492288"/>
            </a:xfrm>
          </p:grpSpPr>
          <p:sp>
            <p:nvSpPr>
              <p:cNvPr id="2193" name="Google Shape;2193;p8"/>
              <p:cNvSpPr/>
              <p:nvPr/>
            </p:nvSpPr>
            <p:spPr>
              <a:xfrm>
                <a:off x="9219899" y="3149713"/>
                <a:ext cx="1994448" cy="492288"/>
              </a:xfrm>
              <a:custGeom>
                <a:rect b="b" l="l" r="r" t="t"/>
                <a:pathLst>
                  <a:path extrusionOk="0" h="278129" w="1126807">
                    <a:moveTo>
                      <a:pt x="0" y="7620"/>
                    </a:moveTo>
                    <a:lnTo>
                      <a:pt x="181928" y="278130"/>
                    </a:lnTo>
                    <a:lnTo>
                      <a:pt x="966788" y="278130"/>
                    </a:lnTo>
                    <a:lnTo>
                      <a:pt x="112680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94" name="Google Shape;2194;p8"/>
              <p:cNvSpPr/>
              <p:nvPr/>
            </p:nvSpPr>
            <p:spPr>
              <a:xfrm>
                <a:off x="9219899" y="3149713"/>
                <a:ext cx="1994448" cy="492288"/>
              </a:xfrm>
              <a:custGeom>
                <a:rect b="b" l="l" r="r" t="t"/>
                <a:pathLst>
                  <a:path extrusionOk="0" h="278129" w="1126807">
                    <a:moveTo>
                      <a:pt x="0" y="7620"/>
                    </a:moveTo>
                    <a:lnTo>
                      <a:pt x="181928" y="278130"/>
                    </a:lnTo>
                    <a:lnTo>
                      <a:pt x="966788" y="278130"/>
                    </a:lnTo>
                    <a:lnTo>
                      <a:pt x="1126808" y="0"/>
                    </a:lnTo>
                    <a:close/>
                  </a:path>
                </a:pathLst>
              </a:custGeom>
              <a:solidFill>
                <a:srgbClr val="000000">
                  <a:alpha val="2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195" name="Google Shape;2195;p8"/>
            <p:cNvSpPr/>
            <p:nvPr/>
          </p:nvSpPr>
          <p:spPr>
            <a:xfrm>
              <a:off x="990256" y="840172"/>
              <a:ext cx="1389202" cy="718204"/>
            </a:xfrm>
            <a:custGeom>
              <a:rect b="b" l="l" r="r" t="t"/>
              <a:pathLst>
                <a:path extrusionOk="0" h="405765" w="784860">
                  <a:moveTo>
                    <a:pt x="0" y="0"/>
                  </a:moveTo>
                  <a:lnTo>
                    <a:pt x="784860" y="0"/>
                  </a:lnTo>
                  <a:lnTo>
                    <a:pt x="784860" y="405765"/>
                  </a:lnTo>
                  <a:lnTo>
                    <a:pt x="0" y="40576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6" name="Google Shape;2196;p8"/>
            <p:cNvSpPr/>
            <p:nvPr/>
          </p:nvSpPr>
          <p:spPr>
            <a:xfrm>
              <a:off x="660732" y="827003"/>
              <a:ext cx="2040454" cy="818963"/>
            </a:xfrm>
            <a:custGeom>
              <a:rect b="b" l="l" r="r" t="t"/>
              <a:pathLst>
                <a:path extrusionOk="0" h="818963" w="2040454">
                  <a:moveTo>
                    <a:pt x="1976373" y="0"/>
                  </a:moveTo>
                  <a:lnTo>
                    <a:pt x="2040454" y="0"/>
                  </a:lnTo>
                  <a:lnTo>
                    <a:pt x="1745346" y="818963"/>
                  </a:lnTo>
                  <a:lnTo>
                    <a:pt x="1723424" y="818963"/>
                  </a:lnTo>
                  <a:lnTo>
                    <a:pt x="1676207" y="818963"/>
                  </a:lnTo>
                  <a:lnTo>
                    <a:pt x="386168" y="818963"/>
                  </a:lnTo>
                  <a:lnTo>
                    <a:pt x="317030" y="818963"/>
                  </a:lnTo>
                  <a:lnTo>
                    <a:pt x="317029" y="818963"/>
                  </a:lnTo>
                  <a:lnTo>
                    <a:pt x="317029" y="818962"/>
                  </a:lnTo>
                  <a:lnTo>
                    <a:pt x="0" y="30640"/>
                  </a:lnTo>
                  <a:lnTo>
                    <a:pt x="64081" y="30640"/>
                  </a:lnTo>
                  <a:lnTo>
                    <a:pt x="348610" y="727037"/>
                  </a:lnTo>
                  <a:lnTo>
                    <a:pt x="1709900" y="72703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7" name="Google Shape;2197;p8"/>
            <p:cNvSpPr/>
            <p:nvPr/>
          </p:nvSpPr>
          <p:spPr>
            <a:xfrm>
              <a:off x="658795" y="870844"/>
              <a:ext cx="2035353" cy="763501"/>
            </a:xfrm>
            <a:custGeom>
              <a:rect b="b" l="l" r="r" t="t"/>
              <a:pathLst>
                <a:path extrusionOk="0" h="495780" w="2040454">
                  <a:moveTo>
                    <a:pt x="1976373" y="0"/>
                  </a:moveTo>
                  <a:lnTo>
                    <a:pt x="2040454" y="0"/>
                  </a:lnTo>
                  <a:lnTo>
                    <a:pt x="1745346" y="495780"/>
                  </a:lnTo>
                  <a:lnTo>
                    <a:pt x="1723424" y="495780"/>
                  </a:lnTo>
                  <a:lnTo>
                    <a:pt x="1676207" y="495780"/>
                  </a:lnTo>
                  <a:lnTo>
                    <a:pt x="386168" y="495780"/>
                  </a:lnTo>
                  <a:lnTo>
                    <a:pt x="317029" y="495780"/>
                  </a:lnTo>
                  <a:lnTo>
                    <a:pt x="0" y="18549"/>
                  </a:lnTo>
                  <a:lnTo>
                    <a:pt x="64081" y="18549"/>
                  </a:lnTo>
                  <a:lnTo>
                    <a:pt x="348609" y="440130"/>
                  </a:lnTo>
                  <a:lnTo>
                    <a:pt x="1709900" y="440130"/>
                  </a:lnTo>
                  <a:close/>
                </a:path>
              </a:pathLst>
            </a:custGeom>
            <a:solidFill>
              <a:srgbClr val="FFFFFF">
                <a:alpha val="149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8" name="Google Shape;2198;p8"/>
            <p:cNvSpPr/>
            <p:nvPr/>
          </p:nvSpPr>
          <p:spPr>
            <a:xfrm>
              <a:off x="736159" y="348998"/>
              <a:ext cx="1905095" cy="525633"/>
            </a:xfrm>
            <a:custGeom>
              <a:rect b="b" l="l" r="r" t="t"/>
              <a:pathLst>
                <a:path extrusionOk="0" h="296968" w="1076325">
                  <a:moveTo>
                    <a:pt x="121920" y="9313"/>
                  </a:moveTo>
                  <a:cubicBezTo>
                    <a:pt x="121920" y="9313"/>
                    <a:pt x="542925" y="-11642"/>
                    <a:pt x="984885" y="9313"/>
                  </a:cubicBezTo>
                  <a:lnTo>
                    <a:pt x="1042988" y="21696"/>
                  </a:lnTo>
                  <a:lnTo>
                    <a:pt x="1076325" y="296968"/>
                  </a:lnTo>
                  <a:lnTo>
                    <a:pt x="0" y="288396"/>
                  </a:lnTo>
                  <a:lnTo>
                    <a:pt x="49530" y="34078"/>
                  </a:lnTo>
                  <a:lnTo>
                    <a:pt x="121920" y="931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9" name="Google Shape;2199;p8"/>
            <p:cNvSpPr/>
            <p:nvPr/>
          </p:nvSpPr>
          <p:spPr>
            <a:xfrm>
              <a:off x="820934" y="576585"/>
              <a:ext cx="1716270" cy="32032"/>
            </a:xfrm>
            <a:custGeom>
              <a:rect b="b" l="l" r="r" t="t"/>
              <a:pathLst>
                <a:path extrusionOk="0" h="18097" w="969644">
                  <a:moveTo>
                    <a:pt x="969645" y="18097"/>
                  </a:moveTo>
                  <a:lnTo>
                    <a:pt x="0" y="18097"/>
                  </a:lnTo>
                  <a:lnTo>
                    <a:pt x="4763" y="0"/>
                  </a:lnTo>
                  <a:lnTo>
                    <a:pt x="964883" y="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0" name="Google Shape;2200;p8"/>
            <p:cNvSpPr/>
            <p:nvPr/>
          </p:nvSpPr>
          <p:spPr>
            <a:xfrm>
              <a:off x="613290" y="356881"/>
              <a:ext cx="2133266" cy="569841"/>
            </a:xfrm>
            <a:custGeom>
              <a:rect b="b" l="l" r="r" t="t"/>
              <a:pathLst>
                <a:path extrusionOk="0" h="321944" w="1205235">
                  <a:moveTo>
                    <a:pt x="1138399" y="22860"/>
                  </a:moveTo>
                  <a:cubicBezTo>
                    <a:pt x="1129826" y="8573"/>
                    <a:pt x="1114586" y="0"/>
                    <a:pt x="1098394" y="0"/>
                  </a:cubicBezTo>
                  <a:lnTo>
                    <a:pt x="1035529" y="0"/>
                  </a:lnTo>
                  <a:cubicBezTo>
                    <a:pt x="1027909" y="0"/>
                    <a:pt x="1024099" y="8573"/>
                    <a:pt x="1027909" y="14288"/>
                  </a:cubicBezTo>
                  <a:cubicBezTo>
                    <a:pt x="1124111" y="147638"/>
                    <a:pt x="1092679" y="270510"/>
                    <a:pt x="1092679" y="270510"/>
                  </a:cubicBezTo>
                  <a:lnTo>
                    <a:pt x="644051" y="270510"/>
                  </a:lnTo>
                  <a:lnTo>
                    <a:pt x="561184" y="270510"/>
                  </a:lnTo>
                  <a:lnTo>
                    <a:pt x="112556" y="270510"/>
                  </a:lnTo>
                  <a:cubicBezTo>
                    <a:pt x="112556" y="270510"/>
                    <a:pt x="82076" y="147638"/>
                    <a:pt x="177326" y="14288"/>
                  </a:cubicBezTo>
                  <a:cubicBezTo>
                    <a:pt x="181136" y="8573"/>
                    <a:pt x="177326" y="0"/>
                    <a:pt x="169706" y="0"/>
                  </a:cubicBezTo>
                  <a:lnTo>
                    <a:pt x="106841" y="0"/>
                  </a:lnTo>
                  <a:cubicBezTo>
                    <a:pt x="90649" y="0"/>
                    <a:pt x="75409" y="8573"/>
                    <a:pt x="66836" y="22860"/>
                  </a:cubicBezTo>
                  <a:cubicBezTo>
                    <a:pt x="38261" y="71438"/>
                    <a:pt x="-19841" y="174308"/>
                    <a:pt x="6829" y="290513"/>
                  </a:cubicBezTo>
                  <a:cubicBezTo>
                    <a:pt x="10639" y="308610"/>
                    <a:pt x="27784" y="321945"/>
                    <a:pt x="45881" y="321945"/>
                  </a:cubicBezTo>
                  <a:lnTo>
                    <a:pt x="561184" y="321945"/>
                  </a:lnTo>
                  <a:lnTo>
                    <a:pt x="644051" y="321945"/>
                  </a:lnTo>
                  <a:lnTo>
                    <a:pt x="1159354" y="321945"/>
                  </a:lnTo>
                  <a:cubicBezTo>
                    <a:pt x="1178404" y="321945"/>
                    <a:pt x="1194596" y="308610"/>
                    <a:pt x="1198406" y="290513"/>
                  </a:cubicBezTo>
                  <a:cubicBezTo>
                    <a:pt x="1225076" y="173355"/>
                    <a:pt x="1166974" y="70485"/>
                    <a:pt x="1138399" y="2286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201" name="Google Shape;2201;p8"/>
            <p:cNvGrpSpPr/>
            <p:nvPr/>
          </p:nvGrpSpPr>
          <p:grpSpPr>
            <a:xfrm>
              <a:off x="1482949" y="716615"/>
              <a:ext cx="409116" cy="310295"/>
              <a:chOff x="2276500" y="656217"/>
              <a:chExt cx="409116" cy="310295"/>
            </a:xfrm>
          </p:grpSpPr>
          <p:sp>
            <p:nvSpPr>
              <p:cNvPr id="2202" name="Google Shape;2202;p8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03" name="Google Shape;2203;p8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204" name="Google Shape;2204;p8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205" name="Google Shape;2205;p8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06" name="Google Shape;2206;p8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207" name="Google Shape;2207;p8"/>
            <p:cNvSpPr/>
            <p:nvPr/>
          </p:nvSpPr>
          <p:spPr>
            <a:xfrm>
              <a:off x="960604" y="1604328"/>
              <a:ext cx="1496801" cy="223294"/>
            </a:xfrm>
            <a:custGeom>
              <a:rect b="b" l="l" r="r" t="t"/>
              <a:pathLst>
                <a:path extrusionOk="0" h="113347" w="805815">
                  <a:moveTo>
                    <a:pt x="0" y="0"/>
                  </a:moveTo>
                  <a:lnTo>
                    <a:pt x="805815" y="0"/>
                  </a:lnTo>
                  <a:lnTo>
                    <a:pt x="805815" y="113348"/>
                  </a:lnTo>
                  <a:lnTo>
                    <a:pt x="0" y="113348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A picture containing cake, sitting, table, white&#10;&#10;Description automatically generated" id="2208" name="Google Shape;2208;p8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 rot="-5400000">
              <a:off x="1112544" y="776464"/>
              <a:ext cx="1153821" cy="1709265"/>
            </a:xfrm>
            <a:prstGeom prst="rect">
              <a:avLst/>
            </a:prstGeom>
            <a:noFill/>
            <a:ln>
              <a:noFill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</p:pic>
        <p:sp>
          <p:nvSpPr>
            <p:cNvPr id="2209" name="Google Shape;2209;p8"/>
            <p:cNvSpPr/>
            <p:nvPr/>
          </p:nvSpPr>
          <p:spPr>
            <a:xfrm>
              <a:off x="433020" y="2557874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0" name="Google Shape;2210;p8"/>
            <p:cNvSpPr/>
            <p:nvPr/>
          </p:nvSpPr>
          <p:spPr>
            <a:xfrm>
              <a:off x="764772" y="1919711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1" name="Google Shape;2211;p8"/>
            <p:cNvSpPr/>
            <p:nvPr/>
          </p:nvSpPr>
          <p:spPr>
            <a:xfrm>
              <a:off x="901656" y="2387435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212" name="Google Shape;2212;p8"/>
            <p:cNvGrpSpPr/>
            <p:nvPr/>
          </p:nvGrpSpPr>
          <p:grpSpPr>
            <a:xfrm>
              <a:off x="704016" y="1935940"/>
              <a:ext cx="1997795" cy="817949"/>
              <a:chOff x="5534024" y="3386071"/>
              <a:chExt cx="1098233" cy="449645"/>
            </a:xfrm>
          </p:grpSpPr>
          <p:grpSp>
            <p:nvGrpSpPr>
              <p:cNvPr id="2213" name="Google Shape;2213;p8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214" name="Google Shape;2214;p8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15" name="Google Shape;2215;p8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16" name="Google Shape;2216;p8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17" name="Google Shape;2217;p8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218" name="Google Shape;2218;p8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219" name="Google Shape;2219;p8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20" name="Google Shape;2220;p8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21" name="Google Shape;2221;p8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22" name="Google Shape;2222;p8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23" name="Google Shape;2223;p8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24" name="Google Shape;2224;p8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25" name="Google Shape;2225;p8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26" name="Google Shape;2226;p8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27" name="Google Shape;2227;p8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28" name="Google Shape;2228;p8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29" name="Google Shape;2229;p8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30" name="Google Shape;2230;p8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31" name="Google Shape;2231;p8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232" name="Google Shape;2232;p8"/>
            <p:cNvSpPr/>
            <p:nvPr/>
          </p:nvSpPr>
          <p:spPr>
            <a:xfrm>
              <a:off x="624423" y="1894243"/>
              <a:ext cx="2146054" cy="913418"/>
            </a:xfrm>
            <a:custGeom>
              <a:rect b="b" l="l" r="r" t="t"/>
              <a:pathLst>
                <a:path extrusionOk="0" h="913418" w="2146054">
                  <a:moveTo>
                    <a:pt x="221134" y="181669"/>
                  </a:moveTo>
                  <a:lnTo>
                    <a:pt x="312452" y="762671"/>
                  </a:lnTo>
                  <a:lnTo>
                    <a:pt x="1832641" y="762671"/>
                  </a:lnTo>
                  <a:lnTo>
                    <a:pt x="1923961" y="181669"/>
                  </a:lnTo>
                  <a:close/>
                  <a:moveTo>
                    <a:pt x="31750" y="0"/>
                  </a:moveTo>
                  <a:lnTo>
                    <a:pt x="2113099" y="0"/>
                  </a:lnTo>
                  <a:cubicBezTo>
                    <a:pt x="2132178" y="0"/>
                    <a:pt x="2146054" y="18793"/>
                    <a:pt x="2146054" y="39674"/>
                  </a:cubicBezTo>
                  <a:lnTo>
                    <a:pt x="2146054" y="181669"/>
                  </a:lnTo>
                  <a:lnTo>
                    <a:pt x="2139804" y="181669"/>
                  </a:lnTo>
                  <a:lnTo>
                    <a:pt x="2015141" y="863169"/>
                  </a:lnTo>
                  <a:cubicBezTo>
                    <a:pt x="2009942" y="892624"/>
                    <a:pt x="1983950" y="913418"/>
                    <a:pt x="1954495" y="913418"/>
                  </a:cubicBezTo>
                  <a:lnTo>
                    <a:pt x="1808947" y="913418"/>
                  </a:lnTo>
                  <a:lnTo>
                    <a:pt x="1808947" y="913416"/>
                  </a:lnTo>
                  <a:lnTo>
                    <a:pt x="336146" y="913416"/>
                  </a:lnTo>
                  <a:lnTo>
                    <a:pt x="336146" y="913418"/>
                  </a:lnTo>
                  <a:lnTo>
                    <a:pt x="190598" y="913418"/>
                  </a:lnTo>
                  <a:lnTo>
                    <a:pt x="190588" y="913416"/>
                  </a:lnTo>
                  <a:lnTo>
                    <a:pt x="168983" y="913416"/>
                  </a:lnTo>
                  <a:lnTo>
                    <a:pt x="168983" y="909457"/>
                  </a:lnTo>
                  <a:lnTo>
                    <a:pt x="151179" y="899339"/>
                  </a:lnTo>
                  <a:cubicBezTo>
                    <a:pt x="140350" y="890458"/>
                    <a:pt x="132553" y="877896"/>
                    <a:pt x="129954" y="863169"/>
                  </a:cubicBezTo>
                  <a:lnTo>
                    <a:pt x="5289" y="181669"/>
                  </a:lnTo>
                  <a:lnTo>
                    <a:pt x="530" y="181669"/>
                  </a:lnTo>
                  <a:lnTo>
                    <a:pt x="530" y="155656"/>
                  </a:lnTo>
                  <a:lnTo>
                    <a:pt x="0" y="152758"/>
                  </a:lnTo>
                  <a:lnTo>
                    <a:pt x="530" y="152758"/>
                  </a:lnTo>
                  <a:lnTo>
                    <a:pt x="530" y="37587"/>
                  </a:lnTo>
                  <a:cubicBezTo>
                    <a:pt x="530" y="16706"/>
                    <a:pt x="14406" y="0"/>
                    <a:pt x="317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233" name="Google Shape;2233;p8"/>
            <p:cNvGrpSpPr/>
            <p:nvPr/>
          </p:nvGrpSpPr>
          <p:grpSpPr>
            <a:xfrm>
              <a:off x="710071" y="1941996"/>
              <a:ext cx="1997795" cy="817949"/>
              <a:chOff x="5534024" y="3386071"/>
              <a:chExt cx="1098233" cy="449645"/>
            </a:xfrm>
          </p:grpSpPr>
          <p:grpSp>
            <p:nvGrpSpPr>
              <p:cNvPr id="2234" name="Google Shape;2234;p8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235" name="Google Shape;2235;p8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36" name="Google Shape;2236;p8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37" name="Google Shape;2237;p8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38" name="Google Shape;2238;p8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239" name="Google Shape;2239;p8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240" name="Google Shape;2240;p8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41" name="Google Shape;2241;p8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42" name="Google Shape;2242;p8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43" name="Google Shape;2243;p8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44" name="Google Shape;2244;p8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45" name="Google Shape;2245;p8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46" name="Google Shape;2246;p8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47" name="Google Shape;2247;p8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48" name="Google Shape;2248;p8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49" name="Google Shape;2249;p8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50" name="Google Shape;2250;p8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51" name="Google Shape;2251;p8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52" name="Google Shape;2252;p8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sp>
        <p:nvSpPr>
          <p:cNvPr id="2253" name="Google Shape;2253;p8">
            <a:hlinkClick action="ppaction://hlinksldjump" r:id="rId3"/>
          </p:cNvPr>
          <p:cNvSpPr/>
          <p:nvPr/>
        </p:nvSpPr>
        <p:spPr>
          <a:xfrm>
            <a:off x="350850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4" name="Google Shape;2254;p8">
            <a:hlinkClick action="ppaction://hlinksldjump" r:id="rId4"/>
          </p:cNvPr>
          <p:cNvSpPr/>
          <p:nvPr/>
        </p:nvSpPr>
        <p:spPr>
          <a:xfrm>
            <a:off x="3450325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5" name="Google Shape;2255;p8">
            <a:hlinkClick action="ppaction://hlinksldjump" r:id="rId5"/>
          </p:cNvPr>
          <p:cNvSpPr/>
          <p:nvPr/>
        </p:nvSpPr>
        <p:spPr>
          <a:xfrm>
            <a:off x="6496363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6" name="Google Shape;2256;p8">
            <a:hlinkClick action="ppaction://hlinksldjump" r:id="rId6"/>
          </p:cNvPr>
          <p:cNvSpPr/>
          <p:nvPr/>
        </p:nvSpPr>
        <p:spPr>
          <a:xfrm>
            <a:off x="9577688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7" name="Google Shape;2257;p8">
            <a:hlinkClick action="ppaction://hlinksldjump" r:id="rId7"/>
          </p:cNvPr>
          <p:cNvSpPr/>
          <p:nvPr/>
        </p:nvSpPr>
        <p:spPr>
          <a:xfrm>
            <a:off x="3470450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8" name="Google Shape;2258;p8">
            <a:hlinkClick action="ppaction://hlinksldjump" r:id="rId8"/>
          </p:cNvPr>
          <p:cNvSpPr/>
          <p:nvPr/>
        </p:nvSpPr>
        <p:spPr>
          <a:xfrm>
            <a:off x="6516488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9" name="Google Shape;2259;p8">
            <a:hlinkClick action="ppaction://hlinksldjump" r:id="rId9"/>
          </p:cNvPr>
          <p:cNvSpPr/>
          <p:nvPr/>
        </p:nvSpPr>
        <p:spPr>
          <a:xfrm>
            <a:off x="9597813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descr="Old Key" id="2260" name="Google Shape;2260;p8"/>
          <p:cNvSpPr/>
          <p:nvPr/>
        </p:nvSpPr>
        <p:spPr>
          <a:xfrm>
            <a:off x="11161597" y="244859"/>
            <a:ext cx="775335" cy="782068"/>
          </a:xfrm>
          <a:custGeom>
            <a:rect b="b" l="l" r="r" t="t"/>
            <a:pathLst>
              <a:path extrusionOk="0" h="782068" w="775335">
                <a:moveTo>
                  <a:pt x="775335" y="197233"/>
                </a:moveTo>
                <a:cubicBezTo>
                  <a:pt x="775335" y="184851"/>
                  <a:pt x="764858" y="174373"/>
                  <a:pt x="752475" y="174373"/>
                </a:cubicBezTo>
                <a:lnTo>
                  <a:pt x="727710" y="174373"/>
                </a:lnTo>
                <a:cubicBezTo>
                  <a:pt x="755333" y="132463"/>
                  <a:pt x="743903" y="76266"/>
                  <a:pt x="702945" y="48643"/>
                </a:cubicBezTo>
                <a:cubicBezTo>
                  <a:pt x="672465" y="28641"/>
                  <a:pt x="633413" y="28641"/>
                  <a:pt x="602933" y="48643"/>
                </a:cubicBezTo>
                <a:lnTo>
                  <a:pt x="602933" y="24831"/>
                </a:lnTo>
                <a:cubicBezTo>
                  <a:pt x="602933" y="12448"/>
                  <a:pt x="594360" y="1971"/>
                  <a:pt x="581978" y="66"/>
                </a:cubicBezTo>
                <a:cubicBezTo>
                  <a:pt x="568643" y="-887"/>
                  <a:pt x="557213" y="8638"/>
                  <a:pt x="556260" y="21021"/>
                </a:cubicBezTo>
                <a:cubicBezTo>
                  <a:pt x="556260" y="21973"/>
                  <a:pt x="556260" y="22926"/>
                  <a:pt x="556260" y="23878"/>
                </a:cubicBezTo>
                <a:lnTo>
                  <a:pt x="556260" y="47691"/>
                </a:lnTo>
                <a:cubicBezTo>
                  <a:pt x="554355" y="44833"/>
                  <a:pt x="552450" y="42928"/>
                  <a:pt x="549593" y="40071"/>
                </a:cubicBezTo>
                <a:cubicBezTo>
                  <a:pt x="514350" y="4828"/>
                  <a:pt x="457200" y="4828"/>
                  <a:pt x="421958" y="40071"/>
                </a:cubicBezTo>
                <a:cubicBezTo>
                  <a:pt x="386715" y="75313"/>
                  <a:pt x="386715" y="132463"/>
                  <a:pt x="421958" y="167706"/>
                </a:cubicBezTo>
                <a:cubicBezTo>
                  <a:pt x="423863" y="169611"/>
                  <a:pt x="426720" y="172468"/>
                  <a:pt x="429577" y="174373"/>
                </a:cubicBezTo>
                <a:lnTo>
                  <a:pt x="406718" y="174373"/>
                </a:lnTo>
                <a:cubicBezTo>
                  <a:pt x="394335" y="174373"/>
                  <a:pt x="383858" y="182946"/>
                  <a:pt x="381952" y="195328"/>
                </a:cubicBezTo>
                <a:cubicBezTo>
                  <a:pt x="381000" y="208663"/>
                  <a:pt x="390525" y="220093"/>
                  <a:pt x="402908" y="221046"/>
                </a:cubicBezTo>
                <a:cubicBezTo>
                  <a:pt x="403860" y="221046"/>
                  <a:pt x="404813" y="221046"/>
                  <a:pt x="405765" y="221046"/>
                </a:cubicBezTo>
                <a:lnTo>
                  <a:pt x="428625" y="221046"/>
                </a:lnTo>
                <a:cubicBezTo>
                  <a:pt x="417195" y="237238"/>
                  <a:pt x="412433" y="257241"/>
                  <a:pt x="413385" y="277243"/>
                </a:cubicBezTo>
                <a:cubicBezTo>
                  <a:pt x="413385" y="287721"/>
                  <a:pt x="409575" y="298198"/>
                  <a:pt x="401955" y="304866"/>
                </a:cubicBezTo>
                <a:lnTo>
                  <a:pt x="5715" y="703011"/>
                </a:lnTo>
                <a:cubicBezTo>
                  <a:pt x="-1905" y="710631"/>
                  <a:pt x="-1905" y="722061"/>
                  <a:pt x="5715" y="729681"/>
                </a:cubicBezTo>
                <a:lnTo>
                  <a:pt x="45720" y="769686"/>
                </a:lnTo>
                <a:cubicBezTo>
                  <a:pt x="53340" y="777306"/>
                  <a:pt x="64770" y="777306"/>
                  <a:pt x="72390" y="769686"/>
                </a:cubicBezTo>
                <a:lnTo>
                  <a:pt x="99060" y="743016"/>
                </a:lnTo>
                <a:lnTo>
                  <a:pt x="132398" y="776353"/>
                </a:lnTo>
                <a:cubicBezTo>
                  <a:pt x="140018" y="783973"/>
                  <a:pt x="151448" y="783973"/>
                  <a:pt x="159068" y="776353"/>
                </a:cubicBezTo>
                <a:lnTo>
                  <a:pt x="185738" y="749683"/>
                </a:lnTo>
                <a:cubicBezTo>
                  <a:pt x="193357" y="742063"/>
                  <a:pt x="193357" y="730633"/>
                  <a:pt x="185738" y="723013"/>
                </a:cubicBezTo>
                <a:lnTo>
                  <a:pt x="152400" y="689676"/>
                </a:lnTo>
                <a:lnTo>
                  <a:pt x="179070" y="663006"/>
                </a:lnTo>
                <a:lnTo>
                  <a:pt x="233363" y="717298"/>
                </a:lnTo>
                <a:cubicBezTo>
                  <a:pt x="240982" y="724918"/>
                  <a:pt x="252413" y="724918"/>
                  <a:pt x="260032" y="717298"/>
                </a:cubicBezTo>
                <a:lnTo>
                  <a:pt x="260032" y="717298"/>
                </a:lnTo>
                <a:lnTo>
                  <a:pt x="300038" y="677293"/>
                </a:lnTo>
                <a:cubicBezTo>
                  <a:pt x="307658" y="669673"/>
                  <a:pt x="307658" y="658243"/>
                  <a:pt x="300038" y="650623"/>
                </a:cubicBezTo>
                <a:lnTo>
                  <a:pt x="247650" y="595378"/>
                </a:lnTo>
                <a:lnTo>
                  <a:pt x="469583" y="373446"/>
                </a:lnTo>
                <a:cubicBezTo>
                  <a:pt x="477202" y="365826"/>
                  <a:pt x="487680" y="362016"/>
                  <a:pt x="498158" y="362016"/>
                </a:cubicBezTo>
                <a:cubicBezTo>
                  <a:pt x="500063" y="362016"/>
                  <a:pt x="501968" y="362016"/>
                  <a:pt x="503873" y="362016"/>
                </a:cubicBezTo>
                <a:cubicBezTo>
                  <a:pt x="521970" y="362016"/>
                  <a:pt x="539115" y="356301"/>
                  <a:pt x="554355" y="346776"/>
                </a:cubicBezTo>
                <a:lnTo>
                  <a:pt x="554355" y="371541"/>
                </a:lnTo>
                <a:cubicBezTo>
                  <a:pt x="554355" y="383923"/>
                  <a:pt x="562928" y="394401"/>
                  <a:pt x="575310" y="396306"/>
                </a:cubicBezTo>
                <a:cubicBezTo>
                  <a:pt x="588645" y="397258"/>
                  <a:pt x="600075" y="387733"/>
                  <a:pt x="601028" y="375351"/>
                </a:cubicBezTo>
                <a:cubicBezTo>
                  <a:pt x="601028" y="374398"/>
                  <a:pt x="601028" y="373446"/>
                  <a:pt x="601028" y="372493"/>
                </a:cubicBezTo>
                <a:lnTo>
                  <a:pt x="601028" y="348681"/>
                </a:lnTo>
                <a:cubicBezTo>
                  <a:pt x="602933" y="351538"/>
                  <a:pt x="604838" y="353443"/>
                  <a:pt x="607695" y="356301"/>
                </a:cubicBezTo>
                <a:cubicBezTo>
                  <a:pt x="642938" y="391543"/>
                  <a:pt x="700088" y="391543"/>
                  <a:pt x="735330" y="356301"/>
                </a:cubicBezTo>
                <a:cubicBezTo>
                  <a:pt x="770573" y="321058"/>
                  <a:pt x="770573" y="263908"/>
                  <a:pt x="735330" y="228666"/>
                </a:cubicBezTo>
                <a:lnTo>
                  <a:pt x="735330" y="228666"/>
                </a:lnTo>
                <a:cubicBezTo>
                  <a:pt x="733425" y="226761"/>
                  <a:pt x="730568" y="223903"/>
                  <a:pt x="727710" y="221998"/>
                </a:cubicBezTo>
                <a:lnTo>
                  <a:pt x="751523" y="221998"/>
                </a:lnTo>
                <a:cubicBezTo>
                  <a:pt x="764858" y="221998"/>
                  <a:pt x="775335" y="211521"/>
                  <a:pt x="775335" y="198186"/>
                </a:cubicBezTo>
                <a:lnTo>
                  <a:pt x="775335" y="197233"/>
                </a:lnTo>
                <a:close/>
                <a:moveTo>
                  <a:pt x="621983" y="93411"/>
                </a:moveTo>
                <a:cubicBezTo>
                  <a:pt x="639128" y="76266"/>
                  <a:pt x="665798" y="76266"/>
                  <a:pt x="682943" y="93411"/>
                </a:cubicBezTo>
                <a:cubicBezTo>
                  <a:pt x="700088" y="110556"/>
                  <a:pt x="700088" y="137226"/>
                  <a:pt x="682943" y="154371"/>
                </a:cubicBezTo>
                <a:cubicBezTo>
                  <a:pt x="665798" y="171516"/>
                  <a:pt x="639128" y="171516"/>
                  <a:pt x="621983" y="154371"/>
                </a:cubicBezTo>
                <a:cubicBezTo>
                  <a:pt x="614363" y="146751"/>
                  <a:pt x="609600" y="135321"/>
                  <a:pt x="609600" y="123891"/>
                </a:cubicBezTo>
                <a:cubicBezTo>
                  <a:pt x="609600" y="112461"/>
                  <a:pt x="613410" y="101983"/>
                  <a:pt x="621983" y="93411"/>
                </a:cubicBezTo>
                <a:close/>
                <a:moveTo>
                  <a:pt x="453390" y="73408"/>
                </a:moveTo>
                <a:cubicBezTo>
                  <a:pt x="470535" y="56263"/>
                  <a:pt x="497205" y="56263"/>
                  <a:pt x="514350" y="73408"/>
                </a:cubicBezTo>
                <a:cubicBezTo>
                  <a:pt x="531495" y="90553"/>
                  <a:pt x="531495" y="117223"/>
                  <a:pt x="514350" y="134368"/>
                </a:cubicBezTo>
                <a:cubicBezTo>
                  <a:pt x="497205" y="151513"/>
                  <a:pt x="470535" y="151513"/>
                  <a:pt x="453390" y="134368"/>
                </a:cubicBezTo>
                <a:cubicBezTo>
                  <a:pt x="445770" y="126748"/>
                  <a:pt x="441008" y="115318"/>
                  <a:pt x="441008" y="103888"/>
                </a:cubicBezTo>
                <a:cubicBezTo>
                  <a:pt x="441008" y="92458"/>
                  <a:pt x="445770" y="81981"/>
                  <a:pt x="453390" y="73408"/>
                </a:cubicBezTo>
                <a:close/>
                <a:moveTo>
                  <a:pt x="534353" y="302961"/>
                </a:moveTo>
                <a:cubicBezTo>
                  <a:pt x="517208" y="320106"/>
                  <a:pt x="490538" y="320106"/>
                  <a:pt x="473393" y="302961"/>
                </a:cubicBezTo>
                <a:cubicBezTo>
                  <a:pt x="456248" y="285816"/>
                  <a:pt x="456248" y="259146"/>
                  <a:pt x="473393" y="242001"/>
                </a:cubicBezTo>
                <a:cubicBezTo>
                  <a:pt x="490538" y="224856"/>
                  <a:pt x="517208" y="224856"/>
                  <a:pt x="534353" y="242001"/>
                </a:cubicBezTo>
                <a:cubicBezTo>
                  <a:pt x="541973" y="249621"/>
                  <a:pt x="546735" y="261051"/>
                  <a:pt x="546735" y="272481"/>
                </a:cubicBezTo>
                <a:cubicBezTo>
                  <a:pt x="546735" y="283911"/>
                  <a:pt x="541973" y="294388"/>
                  <a:pt x="534353" y="302961"/>
                </a:cubicBezTo>
                <a:close/>
                <a:moveTo>
                  <a:pt x="702945" y="322963"/>
                </a:moveTo>
                <a:cubicBezTo>
                  <a:pt x="685800" y="340108"/>
                  <a:pt x="659130" y="340108"/>
                  <a:pt x="641985" y="322963"/>
                </a:cubicBezTo>
                <a:cubicBezTo>
                  <a:pt x="624840" y="305818"/>
                  <a:pt x="624840" y="279148"/>
                  <a:pt x="641985" y="262003"/>
                </a:cubicBezTo>
                <a:cubicBezTo>
                  <a:pt x="659130" y="244858"/>
                  <a:pt x="685800" y="244858"/>
                  <a:pt x="702945" y="262003"/>
                </a:cubicBezTo>
                <a:cubicBezTo>
                  <a:pt x="710565" y="269623"/>
                  <a:pt x="715328" y="281053"/>
                  <a:pt x="715328" y="292483"/>
                </a:cubicBezTo>
                <a:cubicBezTo>
                  <a:pt x="715328" y="303913"/>
                  <a:pt x="710565" y="314391"/>
                  <a:pt x="702945" y="322963"/>
                </a:cubicBezTo>
                <a:close/>
              </a:path>
            </a:pathLst>
          </a:custGeom>
          <a:gradFill>
            <a:gsLst>
              <a:gs pos="0">
                <a:srgbClr val="FFC002"/>
              </a:gs>
              <a:gs pos="50000">
                <a:srgbClr val="BF9000"/>
              </a:gs>
              <a:gs pos="100000">
                <a:srgbClr val="823919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1" name="Google Shape;2261;p8">
            <a:hlinkClick action="ppaction://hlinksldjump" r:id="rId10"/>
          </p:cNvPr>
          <p:cNvSpPr/>
          <p:nvPr/>
        </p:nvSpPr>
        <p:spPr>
          <a:xfrm>
            <a:off x="11116588" y="52200"/>
            <a:ext cx="1091700" cy="106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pen Chest 6">
  <p:cSld name="CUSTOM_5_3">
    <p:spTree>
      <p:nvGrpSpPr>
        <p:cNvPr id="2262" name="Shape 2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" name="Google Shape;2263;p9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264" name="Google Shape;2264;p9"/>
          <p:cNvGrpSpPr/>
          <p:nvPr/>
        </p:nvGrpSpPr>
        <p:grpSpPr>
          <a:xfrm>
            <a:off x="222196" y="1700710"/>
            <a:ext cx="2485911" cy="2030379"/>
            <a:chOff x="596783" y="1301960"/>
            <a:chExt cx="2485911" cy="2030379"/>
          </a:xfrm>
        </p:grpSpPr>
        <p:sp>
          <p:nvSpPr>
            <p:cNvPr id="2265" name="Google Shape;2265;p9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6" name="Google Shape;2266;p9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7" name="Google Shape;2267;p9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8" name="Google Shape;2268;p9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9" name="Google Shape;2269;p9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0" name="Google Shape;2270;p9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271" name="Google Shape;2271;p9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2272" name="Google Shape;2272;p9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273" name="Google Shape;2273;p9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74" name="Google Shape;2274;p9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75" name="Google Shape;2275;p9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76" name="Google Shape;2276;p9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277" name="Google Shape;2277;p9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278" name="Google Shape;2278;p9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79" name="Google Shape;2279;p9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80" name="Google Shape;2280;p9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81" name="Google Shape;2281;p9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82" name="Google Shape;2282;p9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83" name="Google Shape;2283;p9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84" name="Google Shape;2284;p9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85" name="Google Shape;2285;p9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86" name="Google Shape;2286;p9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87" name="Google Shape;2287;p9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88" name="Google Shape;2288;p9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89" name="Google Shape;2289;p9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90" name="Google Shape;2290;p9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291" name="Google Shape;2291;p9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2" name="Google Shape;2292;p9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293" name="Google Shape;2293;p9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2294" name="Google Shape;2294;p9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95" name="Google Shape;2295;p9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296" name="Google Shape;2296;p9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297" name="Google Shape;2297;p9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298" name="Google Shape;2298;p9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299" name="Google Shape;2299;p9"/>
          <p:cNvGrpSpPr/>
          <p:nvPr/>
        </p:nvGrpSpPr>
        <p:grpSpPr>
          <a:xfrm>
            <a:off x="3303529" y="1700710"/>
            <a:ext cx="2485911" cy="2030379"/>
            <a:chOff x="596783" y="1301960"/>
            <a:chExt cx="2485911" cy="2030379"/>
          </a:xfrm>
        </p:grpSpPr>
        <p:sp>
          <p:nvSpPr>
            <p:cNvPr id="2300" name="Google Shape;2300;p9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1" name="Google Shape;2301;p9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2" name="Google Shape;2302;p9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3" name="Google Shape;2303;p9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4" name="Google Shape;2304;p9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5" name="Google Shape;2305;p9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306" name="Google Shape;2306;p9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2307" name="Google Shape;2307;p9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308" name="Google Shape;2308;p9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09" name="Google Shape;2309;p9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10" name="Google Shape;2310;p9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11" name="Google Shape;2311;p9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312" name="Google Shape;2312;p9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313" name="Google Shape;2313;p9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14" name="Google Shape;2314;p9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15" name="Google Shape;2315;p9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16" name="Google Shape;2316;p9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17" name="Google Shape;2317;p9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18" name="Google Shape;2318;p9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19" name="Google Shape;2319;p9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20" name="Google Shape;2320;p9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21" name="Google Shape;2321;p9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22" name="Google Shape;2322;p9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23" name="Google Shape;2323;p9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24" name="Google Shape;2324;p9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25" name="Google Shape;2325;p9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326" name="Google Shape;2326;p9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7" name="Google Shape;2327;p9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328" name="Google Shape;2328;p9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2329" name="Google Shape;2329;p9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30" name="Google Shape;2330;p9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331" name="Google Shape;2331;p9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332" name="Google Shape;2332;p9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33" name="Google Shape;2333;p9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334" name="Google Shape;2334;p9"/>
          <p:cNvGrpSpPr/>
          <p:nvPr/>
        </p:nvGrpSpPr>
        <p:grpSpPr>
          <a:xfrm>
            <a:off x="6384862" y="1700710"/>
            <a:ext cx="2485911" cy="2030379"/>
            <a:chOff x="596783" y="1301960"/>
            <a:chExt cx="2485911" cy="2030379"/>
          </a:xfrm>
        </p:grpSpPr>
        <p:sp>
          <p:nvSpPr>
            <p:cNvPr id="2335" name="Google Shape;2335;p9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6" name="Google Shape;2336;p9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7" name="Google Shape;2337;p9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8" name="Google Shape;2338;p9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9" name="Google Shape;2339;p9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0" name="Google Shape;2340;p9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341" name="Google Shape;2341;p9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2342" name="Google Shape;2342;p9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343" name="Google Shape;2343;p9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44" name="Google Shape;2344;p9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45" name="Google Shape;2345;p9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46" name="Google Shape;2346;p9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347" name="Google Shape;2347;p9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348" name="Google Shape;2348;p9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49" name="Google Shape;2349;p9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50" name="Google Shape;2350;p9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51" name="Google Shape;2351;p9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52" name="Google Shape;2352;p9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53" name="Google Shape;2353;p9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54" name="Google Shape;2354;p9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55" name="Google Shape;2355;p9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56" name="Google Shape;2356;p9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57" name="Google Shape;2357;p9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58" name="Google Shape;2358;p9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59" name="Google Shape;2359;p9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60" name="Google Shape;2360;p9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361" name="Google Shape;2361;p9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2" name="Google Shape;2362;p9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363" name="Google Shape;2363;p9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2364" name="Google Shape;2364;p9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65" name="Google Shape;2365;p9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366" name="Google Shape;2366;p9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367" name="Google Shape;2367;p9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68" name="Google Shape;2368;p9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369" name="Google Shape;2369;p9"/>
          <p:cNvGrpSpPr/>
          <p:nvPr/>
        </p:nvGrpSpPr>
        <p:grpSpPr>
          <a:xfrm>
            <a:off x="9466196" y="1700710"/>
            <a:ext cx="2485911" cy="2030379"/>
            <a:chOff x="596783" y="1301960"/>
            <a:chExt cx="2485911" cy="2030379"/>
          </a:xfrm>
        </p:grpSpPr>
        <p:sp>
          <p:nvSpPr>
            <p:cNvPr id="2370" name="Google Shape;2370;p9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1" name="Google Shape;2371;p9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2" name="Google Shape;2372;p9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3" name="Google Shape;2373;p9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4" name="Google Shape;2374;p9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5" name="Google Shape;2375;p9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376" name="Google Shape;2376;p9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2377" name="Google Shape;2377;p9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378" name="Google Shape;2378;p9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79" name="Google Shape;2379;p9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80" name="Google Shape;2380;p9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81" name="Google Shape;2381;p9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382" name="Google Shape;2382;p9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383" name="Google Shape;2383;p9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84" name="Google Shape;2384;p9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85" name="Google Shape;2385;p9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86" name="Google Shape;2386;p9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87" name="Google Shape;2387;p9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88" name="Google Shape;2388;p9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89" name="Google Shape;2389;p9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90" name="Google Shape;2390;p9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91" name="Google Shape;2391;p9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92" name="Google Shape;2392;p9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93" name="Google Shape;2393;p9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94" name="Google Shape;2394;p9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95" name="Google Shape;2395;p9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396" name="Google Shape;2396;p9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7" name="Google Shape;2397;p9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398" name="Google Shape;2398;p9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2399" name="Google Shape;2399;p9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00" name="Google Shape;2400;p9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401" name="Google Shape;2401;p9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402" name="Google Shape;2402;p9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03" name="Google Shape;2403;p9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404" name="Google Shape;2404;p9"/>
          <p:cNvGrpSpPr/>
          <p:nvPr/>
        </p:nvGrpSpPr>
        <p:grpSpPr>
          <a:xfrm>
            <a:off x="9466196" y="4412460"/>
            <a:ext cx="2485911" cy="2030379"/>
            <a:chOff x="596783" y="1301960"/>
            <a:chExt cx="2485911" cy="2030379"/>
          </a:xfrm>
        </p:grpSpPr>
        <p:sp>
          <p:nvSpPr>
            <p:cNvPr id="2405" name="Google Shape;2405;p9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6" name="Google Shape;2406;p9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7" name="Google Shape;2407;p9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8" name="Google Shape;2408;p9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9" name="Google Shape;2409;p9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0" name="Google Shape;2410;p9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411" name="Google Shape;2411;p9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2412" name="Google Shape;2412;p9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413" name="Google Shape;2413;p9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14" name="Google Shape;2414;p9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15" name="Google Shape;2415;p9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16" name="Google Shape;2416;p9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417" name="Google Shape;2417;p9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418" name="Google Shape;2418;p9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19" name="Google Shape;2419;p9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20" name="Google Shape;2420;p9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21" name="Google Shape;2421;p9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22" name="Google Shape;2422;p9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23" name="Google Shape;2423;p9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24" name="Google Shape;2424;p9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25" name="Google Shape;2425;p9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26" name="Google Shape;2426;p9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27" name="Google Shape;2427;p9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28" name="Google Shape;2428;p9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29" name="Google Shape;2429;p9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30" name="Google Shape;2430;p9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431" name="Google Shape;2431;p9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32" name="Google Shape;2432;p9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433" name="Google Shape;2433;p9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2434" name="Google Shape;2434;p9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35" name="Google Shape;2435;p9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436" name="Google Shape;2436;p9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437" name="Google Shape;2437;p9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38" name="Google Shape;2438;p9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439" name="Google Shape;2439;p9"/>
          <p:cNvGrpSpPr/>
          <p:nvPr/>
        </p:nvGrpSpPr>
        <p:grpSpPr>
          <a:xfrm>
            <a:off x="222196" y="4412460"/>
            <a:ext cx="2485911" cy="2030379"/>
            <a:chOff x="596783" y="1301960"/>
            <a:chExt cx="2485911" cy="2030379"/>
          </a:xfrm>
        </p:grpSpPr>
        <p:sp>
          <p:nvSpPr>
            <p:cNvPr id="2440" name="Google Shape;2440;p9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1" name="Google Shape;2441;p9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2" name="Google Shape;2442;p9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3" name="Google Shape;2443;p9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4" name="Google Shape;2444;p9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5" name="Google Shape;2445;p9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446" name="Google Shape;2446;p9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2447" name="Google Shape;2447;p9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448" name="Google Shape;2448;p9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49" name="Google Shape;2449;p9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50" name="Google Shape;2450;p9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51" name="Google Shape;2451;p9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452" name="Google Shape;2452;p9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453" name="Google Shape;2453;p9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54" name="Google Shape;2454;p9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55" name="Google Shape;2455;p9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56" name="Google Shape;2456;p9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57" name="Google Shape;2457;p9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58" name="Google Shape;2458;p9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59" name="Google Shape;2459;p9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60" name="Google Shape;2460;p9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61" name="Google Shape;2461;p9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62" name="Google Shape;2462;p9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63" name="Google Shape;2463;p9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64" name="Google Shape;2464;p9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65" name="Google Shape;2465;p9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466" name="Google Shape;2466;p9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7" name="Google Shape;2467;p9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468" name="Google Shape;2468;p9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2469" name="Google Shape;2469;p9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70" name="Google Shape;2470;p9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471" name="Google Shape;2471;p9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472" name="Google Shape;2472;p9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73" name="Google Shape;2473;p9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474" name="Google Shape;2474;p9"/>
          <p:cNvGrpSpPr/>
          <p:nvPr/>
        </p:nvGrpSpPr>
        <p:grpSpPr>
          <a:xfrm>
            <a:off x="6384862" y="4412460"/>
            <a:ext cx="2485911" cy="2030379"/>
            <a:chOff x="596783" y="1301960"/>
            <a:chExt cx="2485911" cy="2030379"/>
          </a:xfrm>
        </p:grpSpPr>
        <p:sp>
          <p:nvSpPr>
            <p:cNvPr id="2475" name="Google Shape;2475;p9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6" name="Google Shape;2476;p9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7" name="Google Shape;2477;p9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8" name="Google Shape;2478;p9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9" name="Google Shape;2479;p9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0" name="Google Shape;2480;p9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481" name="Google Shape;2481;p9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2482" name="Google Shape;2482;p9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483" name="Google Shape;2483;p9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84" name="Google Shape;2484;p9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85" name="Google Shape;2485;p9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86" name="Google Shape;2486;p9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487" name="Google Shape;2487;p9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488" name="Google Shape;2488;p9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89" name="Google Shape;2489;p9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90" name="Google Shape;2490;p9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91" name="Google Shape;2491;p9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92" name="Google Shape;2492;p9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93" name="Google Shape;2493;p9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94" name="Google Shape;2494;p9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95" name="Google Shape;2495;p9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96" name="Google Shape;2496;p9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97" name="Google Shape;2497;p9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98" name="Google Shape;2498;p9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499" name="Google Shape;2499;p9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00" name="Google Shape;2500;p9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501" name="Google Shape;2501;p9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2" name="Google Shape;2502;p9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503" name="Google Shape;2503;p9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2504" name="Google Shape;2504;p9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05" name="Google Shape;2505;p9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506" name="Google Shape;2506;p9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507" name="Google Shape;2507;p9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08" name="Google Shape;2508;p9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509" name="Google Shape;2509;p9"/>
          <p:cNvGrpSpPr/>
          <p:nvPr/>
        </p:nvGrpSpPr>
        <p:grpSpPr>
          <a:xfrm>
            <a:off x="3303520" y="3762448"/>
            <a:ext cx="2485911" cy="2680400"/>
            <a:chOff x="433020" y="348998"/>
            <a:chExt cx="2485911" cy="2680400"/>
          </a:xfrm>
        </p:grpSpPr>
        <p:sp>
          <p:nvSpPr>
            <p:cNvPr id="2510" name="Google Shape;2510;p9"/>
            <p:cNvSpPr/>
            <p:nvPr/>
          </p:nvSpPr>
          <p:spPr>
            <a:xfrm>
              <a:off x="858034" y="1763679"/>
              <a:ext cx="1616635" cy="388580"/>
            </a:xfrm>
            <a:custGeom>
              <a:rect b="b" l="l" r="r" t="t"/>
              <a:pathLst>
                <a:path extrusionOk="0" h="179069" w="946785">
                  <a:moveTo>
                    <a:pt x="0" y="0"/>
                  </a:moveTo>
                  <a:lnTo>
                    <a:pt x="946785" y="0"/>
                  </a:lnTo>
                  <a:lnTo>
                    <a:pt x="946785" y="179070"/>
                  </a:lnTo>
                  <a:lnTo>
                    <a:pt x="0" y="179070"/>
                  </a:lnTo>
                  <a:close/>
                </a:path>
              </a:pathLst>
            </a:custGeom>
            <a:solidFill>
              <a:srgbClr val="23020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1" name="Google Shape;2511;p9"/>
            <p:cNvSpPr/>
            <p:nvPr/>
          </p:nvSpPr>
          <p:spPr>
            <a:xfrm>
              <a:off x="643562" y="1609629"/>
              <a:ext cx="2108780" cy="309035"/>
            </a:xfrm>
            <a:custGeom>
              <a:rect b="b" l="l" r="r" t="t"/>
              <a:pathLst>
                <a:path extrusionOk="0" h="315342" w="2062377">
                  <a:moveTo>
                    <a:pt x="322089" y="0"/>
                  </a:moveTo>
                  <a:lnTo>
                    <a:pt x="1750406" y="0"/>
                  </a:lnTo>
                  <a:lnTo>
                    <a:pt x="1766928" y="0"/>
                  </a:lnTo>
                  <a:lnTo>
                    <a:pt x="1766928" y="16701"/>
                  </a:lnTo>
                  <a:lnTo>
                    <a:pt x="2062377" y="315342"/>
                  </a:lnTo>
                  <a:lnTo>
                    <a:pt x="1856646" y="308599"/>
                  </a:lnTo>
                  <a:lnTo>
                    <a:pt x="1750406" y="200674"/>
                  </a:lnTo>
                  <a:lnTo>
                    <a:pt x="1750406" y="198383"/>
                  </a:lnTo>
                  <a:lnTo>
                    <a:pt x="322089" y="198383"/>
                  </a:lnTo>
                  <a:lnTo>
                    <a:pt x="322089" y="200674"/>
                  </a:lnTo>
                  <a:lnTo>
                    <a:pt x="202359" y="308599"/>
                  </a:lnTo>
                  <a:lnTo>
                    <a:pt x="0" y="31365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2" name="Google Shape;2512;p9"/>
            <p:cNvSpPr/>
            <p:nvPr/>
          </p:nvSpPr>
          <p:spPr>
            <a:xfrm>
              <a:off x="635062" y="1607054"/>
              <a:ext cx="2108780" cy="309035"/>
            </a:xfrm>
            <a:custGeom>
              <a:rect b="b" l="l" r="r" t="t"/>
              <a:pathLst>
                <a:path extrusionOk="0" h="315342" w="2062377">
                  <a:moveTo>
                    <a:pt x="322089" y="0"/>
                  </a:moveTo>
                  <a:lnTo>
                    <a:pt x="1750406" y="0"/>
                  </a:lnTo>
                  <a:lnTo>
                    <a:pt x="1766928" y="0"/>
                  </a:lnTo>
                  <a:lnTo>
                    <a:pt x="1766928" y="16701"/>
                  </a:lnTo>
                  <a:lnTo>
                    <a:pt x="2062377" y="315342"/>
                  </a:lnTo>
                  <a:lnTo>
                    <a:pt x="1856646" y="308599"/>
                  </a:lnTo>
                  <a:lnTo>
                    <a:pt x="1750406" y="200674"/>
                  </a:lnTo>
                  <a:lnTo>
                    <a:pt x="1750406" y="198383"/>
                  </a:lnTo>
                  <a:lnTo>
                    <a:pt x="322089" y="198383"/>
                  </a:lnTo>
                  <a:lnTo>
                    <a:pt x="322089" y="200674"/>
                  </a:lnTo>
                  <a:lnTo>
                    <a:pt x="202359" y="308599"/>
                  </a:lnTo>
                  <a:lnTo>
                    <a:pt x="0" y="313657"/>
                  </a:lnTo>
                  <a:close/>
                </a:path>
              </a:pathLst>
            </a:custGeom>
            <a:solidFill>
              <a:srgbClr val="000000">
                <a:alpha val="2626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513" name="Google Shape;2513;p9"/>
            <p:cNvGrpSpPr/>
            <p:nvPr/>
          </p:nvGrpSpPr>
          <p:grpSpPr>
            <a:xfrm>
              <a:off x="680191" y="865627"/>
              <a:ext cx="1994448" cy="695456"/>
              <a:chOff x="9219899" y="3149713"/>
              <a:chExt cx="1994448" cy="492288"/>
            </a:xfrm>
          </p:grpSpPr>
          <p:sp>
            <p:nvSpPr>
              <p:cNvPr id="2514" name="Google Shape;2514;p9"/>
              <p:cNvSpPr/>
              <p:nvPr/>
            </p:nvSpPr>
            <p:spPr>
              <a:xfrm>
                <a:off x="9219899" y="3149713"/>
                <a:ext cx="1994448" cy="492288"/>
              </a:xfrm>
              <a:custGeom>
                <a:rect b="b" l="l" r="r" t="t"/>
                <a:pathLst>
                  <a:path extrusionOk="0" h="278129" w="1126807">
                    <a:moveTo>
                      <a:pt x="0" y="7620"/>
                    </a:moveTo>
                    <a:lnTo>
                      <a:pt x="181928" y="278130"/>
                    </a:lnTo>
                    <a:lnTo>
                      <a:pt x="966788" y="278130"/>
                    </a:lnTo>
                    <a:lnTo>
                      <a:pt x="112680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15" name="Google Shape;2515;p9"/>
              <p:cNvSpPr/>
              <p:nvPr/>
            </p:nvSpPr>
            <p:spPr>
              <a:xfrm>
                <a:off x="9219899" y="3149713"/>
                <a:ext cx="1994448" cy="492288"/>
              </a:xfrm>
              <a:custGeom>
                <a:rect b="b" l="l" r="r" t="t"/>
                <a:pathLst>
                  <a:path extrusionOk="0" h="278129" w="1126807">
                    <a:moveTo>
                      <a:pt x="0" y="7620"/>
                    </a:moveTo>
                    <a:lnTo>
                      <a:pt x="181928" y="278130"/>
                    </a:lnTo>
                    <a:lnTo>
                      <a:pt x="966788" y="278130"/>
                    </a:lnTo>
                    <a:lnTo>
                      <a:pt x="1126808" y="0"/>
                    </a:lnTo>
                    <a:close/>
                  </a:path>
                </a:pathLst>
              </a:custGeom>
              <a:solidFill>
                <a:srgbClr val="000000">
                  <a:alpha val="2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516" name="Google Shape;2516;p9"/>
            <p:cNvSpPr/>
            <p:nvPr/>
          </p:nvSpPr>
          <p:spPr>
            <a:xfrm>
              <a:off x="990256" y="840172"/>
              <a:ext cx="1389202" cy="718204"/>
            </a:xfrm>
            <a:custGeom>
              <a:rect b="b" l="l" r="r" t="t"/>
              <a:pathLst>
                <a:path extrusionOk="0" h="405765" w="784860">
                  <a:moveTo>
                    <a:pt x="0" y="0"/>
                  </a:moveTo>
                  <a:lnTo>
                    <a:pt x="784860" y="0"/>
                  </a:lnTo>
                  <a:lnTo>
                    <a:pt x="784860" y="405765"/>
                  </a:lnTo>
                  <a:lnTo>
                    <a:pt x="0" y="40576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7" name="Google Shape;2517;p9"/>
            <p:cNvSpPr/>
            <p:nvPr/>
          </p:nvSpPr>
          <p:spPr>
            <a:xfrm>
              <a:off x="660732" y="827003"/>
              <a:ext cx="2040454" cy="818963"/>
            </a:xfrm>
            <a:custGeom>
              <a:rect b="b" l="l" r="r" t="t"/>
              <a:pathLst>
                <a:path extrusionOk="0" h="818963" w="2040454">
                  <a:moveTo>
                    <a:pt x="1976373" y="0"/>
                  </a:moveTo>
                  <a:lnTo>
                    <a:pt x="2040454" y="0"/>
                  </a:lnTo>
                  <a:lnTo>
                    <a:pt x="1745346" y="818963"/>
                  </a:lnTo>
                  <a:lnTo>
                    <a:pt x="1723424" y="818963"/>
                  </a:lnTo>
                  <a:lnTo>
                    <a:pt x="1676207" y="818963"/>
                  </a:lnTo>
                  <a:lnTo>
                    <a:pt x="386168" y="818963"/>
                  </a:lnTo>
                  <a:lnTo>
                    <a:pt x="317030" y="818963"/>
                  </a:lnTo>
                  <a:lnTo>
                    <a:pt x="317029" y="818963"/>
                  </a:lnTo>
                  <a:lnTo>
                    <a:pt x="317029" y="818962"/>
                  </a:lnTo>
                  <a:lnTo>
                    <a:pt x="0" y="30640"/>
                  </a:lnTo>
                  <a:lnTo>
                    <a:pt x="64081" y="30640"/>
                  </a:lnTo>
                  <a:lnTo>
                    <a:pt x="348610" y="727037"/>
                  </a:lnTo>
                  <a:lnTo>
                    <a:pt x="1709900" y="72703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8" name="Google Shape;2518;p9"/>
            <p:cNvSpPr/>
            <p:nvPr/>
          </p:nvSpPr>
          <p:spPr>
            <a:xfrm>
              <a:off x="658795" y="870844"/>
              <a:ext cx="2035353" cy="763501"/>
            </a:xfrm>
            <a:custGeom>
              <a:rect b="b" l="l" r="r" t="t"/>
              <a:pathLst>
                <a:path extrusionOk="0" h="495780" w="2040454">
                  <a:moveTo>
                    <a:pt x="1976373" y="0"/>
                  </a:moveTo>
                  <a:lnTo>
                    <a:pt x="2040454" y="0"/>
                  </a:lnTo>
                  <a:lnTo>
                    <a:pt x="1745346" y="495780"/>
                  </a:lnTo>
                  <a:lnTo>
                    <a:pt x="1723424" y="495780"/>
                  </a:lnTo>
                  <a:lnTo>
                    <a:pt x="1676207" y="495780"/>
                  </a:lnTo>
                  <a:lnTo>
                    <a:pt x="386168" y="495780"/>
                  </a:lnTo>
                  <a:lnTo>
                    <a:pt x="317029" y="495780"/>
                  </a:lnTo>
                  <a:lnTo>
                    <a:pt x="0" y="18549"/>
                  </a:lnTo>
                  <a:lnTo>
                    <a:pt x="64081" y="18549"/>
                  </a:lnTo>
                  <a:lnTo>
                    <a:pt x="348609" y="440130"/>
                  </a:lnTo>
                  <a:lnTo>
                    <a:pt x="1709900" y="440130"/>
                  </a:lnTo>
                  <a:close/>
                </a:path>
              </a:pathLst>
            </a:custGeom>
            <a:solidFill>
              <a:srgbClr val="FFFFFF">
                <a:alpha val="149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9" name="Google Shape;2519;p9"/>
            <p:cNvSpPr/>
            <p:nvPr/>
          </p:nvSpPr>
          <p:spPr>
            <a:xfrm>
              <a:off x="736159" y="348998"/>
              <a:ext cx="1905095" cy="525633"/>
            </a:xfrm>
            <a:custGeom>
              <a:rect b="b" l="l" r="r" t="t"/>
              <a:pathLst>
                <a:path extrusionOk="0" h="296968" w="1076325">
                  <a:moveTo>
                    <a:pt x="121920" y="9313"/>
                  </a:moveTo>
                  <a:cubicBezTo>
                    <a:pt x="121920" y="9313"/>
                    <a:pt x="542925" y="-11642"/>
                    <a:pt x="984885" y="9313"/>
                  </a:cubicBezTo>
                  <a:lnTo>
                    <a:pt x="1042988" y="21696"/>
                  </a:lnTo>
                  <a:lnTo>
                    <a:pt x="1076325" y="296968"/>
                  </a:lnTo>
                  <a:lnTo>
                    <a:pt x="0" y="288396"/>
                  </a:lnTo>
                  <a:lnTo>
                    <a:pt x="49530" y="34078"/>
                  </a:lnTo>
                  <a:lnTo>
                    <a:pt x="121920" y="9313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0" name="Google Shape;2520;p9"/>
            <p:cNvSpPr/>
            <p:nvPr/>
          </p:nvSpPr>
          <p:spPr>
            <a:xfrm>
              <a:off x="820934" y="576585"/>
              <a:ext cx="1716270" cy="32032"/>
            </a:xfrm>
            <a:custGeom>
              <a:rect b="b" l="l" r="r" t="t"/>
              <a:pathLst>
                <a:path extrusionOk="0" h="18097" w="969644">
                  <a:moveTo>
                    <a:pt x="969645" y="18097"/>
                  </a:moveTo>
                  <a:lnTo>
                    <a:pt x="0" y="18097"/>
                  </a:lnTo>
                  <a:lnTo>
                    <a:pt x="4763" y="0"/>
                  </a:lnTo>
                  <a:lnTo>
                    <a:pt x="964883" y="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1" name="Google Shape;2521;p9"/>
            <p:cNvSpPr/>
            <p:nvPr/>
          </p:nvSpPr>
          <p:spPr>
            <a:xfrm>
              <a:off x="613290" y="356881"/>
              <a:ext cx="2133266" cy="569841"/>
            </a:xfrm>
            <a:custGeom>
              <a:rect b="b" l="l" r="r" t="t"/>
              <a:pathLst>
                <a:path extrusionOk="0" h="321944" w="1205235">
                  <a:moveTo>
                    <a:pt x="1138399" y="22860"/>
                  </a:moveTo>
                  <a:cubicBezTo>
                    <a:pt x="1129826" y="8573"/>
                    <a:pt x="1114586" y="0"/>
                    <a:pt x="1098394" y="0"/>
                  </a:cubicBezTo>
                  <a:lnTo>
                    <a:pt x="1035529" y="0"/>
                  </a:lnTo>
                  <a:cubicBezTo>
                    <a:pt x="1027909" y="0"/>
                    <a:pt x="1024099" y="8573"/>
                    <a:pt x="1027909" y="14288"/>
                  </a:cubicBezTo>
                  <a:cubicBezTo>
                    <a:pt x="1124111" y="147638"/>
                    <a:pt x="1092679" y="270510"/>
                    <a:pt x="1092679" y="270510"/>
                  </a:cubicBezTo>
                  <a:lnTo>
                    <a:pt x="644051" y="270510"/>
                  </a:lnTo>
                  <a:lnTo>
                    <a:pt x="561184" y="270510"/>
                  </a:lnTo>
                  <a:lnTo>
                    <a:pt x="112556" y="270510"/>
                  </a:lnTo>
                  <a:cubicBezTo>
                    <a:pt x="112556" y="270510"/>
                    <a:pt x="82076" y="147638"/>
                    <a:pt x="177326" y="14288"/>
                  </a:cubicBezTo>
                  <a:cubicBezTo>
                    <a:pt x="181136" y="8573"/>
                    <a:pt x="177326" y="0"/>
                    <a:pt x="169706" y="0"/>
                  </a:cubicBezTo>
                  <a:lnTo>
                    <a:pt x="106841" y="0"/>
                  </a:lnTo>
                  <a:cubicBezTo>
                    <a:pt x="90649" y="0"/>
                    <a:pt x="75409" y="8573"/>
                    <a:pt x="66836" y="22860"/>
                  </a:cubicBezTo>
                  <a:cubicBezTo>
                    <a:pt x="38261" y="71438"/>
                    <a:pt x="-19841" y="174308"/>
                    <a:pt x="6829" y="290513"/>
                  </a:cubicBezTo>
                  <a:cubicBezTo>
                    <a:pt x="10639" y="308610"/>
                    <a:pt x="27784" y="321945"/>
                    <a:pt x="45881" y="321945"/>
                  </a:cubicBezTo>
                  <a:lnTo>
                    <a:pt x="561184" y="321945"/>
                  </a:lnTo>
                  <a:lnTo>
                    <a:pt x="644051" y="321945"/>
                  </a:lnTo>
                  <a:lnTo>
                    <a:pt x="1159354" y="321945"/>
                  </a:lnTo>
                  <a:cubicBezTo>
                    <a:pt x="1178404" y="321945"/>
                    <a:pt x="1194596" y="308610"/>
                    <a:pt x="1198406" y="290513"/>
                  </a:cubicBezTo>
                  <a:cubicBezTo>
                    <a:pt x="1225076" y="173355"/>
                    <a:pt x="1166974" y="70485"/>
                    <a:pt x="1138399" y="2286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522" name="Google Shape;2522;p9"/>
            <p:cNvGrpSpPr/>
            <p:nvPr/>
          </p:nvGrpSpPr>
          <p:grpSpPr>
            <a:xfrm>
              <a:off x="1482949" y="716615"/>
              <a:ext cx="409116" cy="310295"/>
              <a:chOff x="2276500" y="656217"/>
              <a:chExt cx="409116" cy="310295"/>
            </a:xfrm>
          </p:grpSpPr>
          <p:sp>
            <p:nvSpPr>
              <p:cNvPr id="2523" name="Google Shape;2523;p9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24" name="Google Shape;2524;p9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525" name="Google Shape;2525;p9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526" name="Google Shape;2526;p9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27" name="Google Shape;2527;p9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528" name="Google Shape;2528;p9"/>
            <p:cNvSpPr/>
            <p:nvPr/>
          </p:nvSpPr>
          <p:spPr>
            <a:xfrm>
              <a:off x="960604" y="1604328"/>
              <a:ext cx="1496801" cy="223294"/>
            </a:xfrm>
            <a:custGeom>
              <a:rect b="b" l="l" r="r" t="t"/>
              <a:pathLst>
                <a:path extrusionOk="0" h="113347" w="805815">
                  <a:moveTo>
                    <a:pt x="0" y="0"/>
                  </a:moveTo>
                  <a:lnTo>
                    <a:pt x="805815" y="0"/>
                  </a:lnTo>
                  <a:lnTo>
                    <a:pt x="805815" y="113348"/>
                  </a:lnTo>
                  <a:lnTo>
                    <a:pt x="0" y="113348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A picture containing cake, sitting, table, white&#10;&#10;Description automatically generated" id="2529" name="Google Shape;2529;p9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 rot="-5400000">
              <a:off x="1112544" y="776464"/>
              <a:ext cx="1153821" cy="1709265"/>
            </a:xfrm>
            <a:prstGeom prst="rect">
              <a:avLst/>
            </a:prstGeom>
            <a:noFill/>
            <a:ln>
              <a:noFill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</p:pic>
        <p:sp>
          <p:nvSpPr>
            <p:cNvPr id="2530" name="Google Shape;2530;p9"/>
            <p:cNvSpPr/>
            <p:nvPr/>
          </p:nvSpPr>
          <p:spPr>
            <a:xfrm>
              <a:off x="433020" y="2557874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1" name="Google Shape;2531;p9"/>
            <p:cNvSpPr/>
            <p:nvPr/>
          </p:nvSpPr>
          <p:spPr>
            <a:xfrm>
              <a:off x="764772" y="1919711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2" name="Google Shape;2532;p9"/>
            <p:cNvSpPr/>
            <p:nvPr/>
          </p:nvSpPr>
          <p:spPr>
            <a:xfrm>
              <a:off x="901656" y="2387435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533" name="Google Shape;2533;p9"/>
            <p:cNvGrpSpPr/>
            <p:nvPr/>
          </p:nvGrpSpPr>
          <p:grpSpPr>
            <a:xfrm>
              <a:off x="704016" y="1935940"/>
              <a:ext cx="1997795" cy="817949"/>
              <a:chOff x="5534024" y="3386071"/>
              <a:chExt cx="1098233" cy="449645"/>
            </a:xfrm>
          </p:grpSpPr>
          <p:grpSp>
            <p:nvGrpSpPr>
              <p:cNvPr id="2534" name="Google Shape;2534;p9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535" name="Google Shape;2535;p9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36" name="Google Shape;2536;p9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37" name="Google Shape;2537;p9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38" name="Google Shape;2538;p9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539" name="Google Shape;2539;p9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540" name="Google Shape;2540;p9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41" name="Google Shape;2541;p9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42" name="Google Shape;2542;p9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43" name="Google Shape;2543;p9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44" name="Google Shape;2544;p9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45" name="Google Shape;2545;p9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46" name="Google Shape;2546;p9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47" name="Google Shape;2547;p9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48" name="Google Shape;2548;p9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49" name="Google Shape;2549;p9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50" name="Google Shape;2550;p9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51" name="Google Shape;2551;p9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52" name="Google Shape;2552;p9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553" name="Google Shape;2553;p9"/>
            <p:cNvSpPr/>
            <p:nvPr/>
          </p:nvSpPr>
          <p:spPr>
            <a:xfrm>
              <a:off x="624423" y="1894243"/>
              <a:ext cx="2146054" cy="913418"/>
            </a:xfrm>
            <a:custGeom>
              <a:rect b="b" l="l" r="r" t="t"/>
              <a:pathLst>
                <a:path extrusionOk="0" h="913418" w="2146054">
                  <a:moveTo>
                    <a:pt x="221134" y="181669"/>
                  </a:moveTo>
                  <a:lnTo>
                    <a:pt x="312452" y="762671"/>
                  </a:lnTo>
                  <a:lnTo>
                    <a:pt x="1832641" y="762671"/>
                  </a:lnTo>
                  <a:lnTo>
                    <a:pt x="1923961" y="181669"/>
                  </a:lnTo>
                  <a:close/>
                  <a:moveTo>
                    <a:pt x="31750" y="0"/>
                  </a:moveTo>
                  <a:lnTo>
                    <a:pt x="2113099" y="0"/>
                  </a:lnTo>
                  <a:cubicBezTo>
                    <a:pt x="2132178" y="0"/>
                    <a:pt x="2146054" y="18793"/>
                    <a:pt x="2146054" y="39674"/>
                  </a:cubicBezTo>
                  <a:lnTo>
                    <a:pt x="2146054" y="181669"/>
                  </a:lnTo>
                  <a:lnTo>
                    <a:pt x="2139804" y="181669"/>
                  </a:lnTo>
                  <a:lnTo>
                    <a:pt x="2015141" y="863169"/>
                  </a:lnTo>
                  <a:cubicBezTo>
                    <a:pt x="2009942" y="892624"/>
                    <a:pt x="1983950" y="913418"/>
                    <a:pt x="1954495" y="913418"/>
                  </a:cubicBezTo>
                  <a:lnTo>
                    <a:pt x="1808947" y="913418"/>
                  </a:lnTo>
                  <a:lnTo>
                    <a:pt x="1808947" y="913416"/>
                  </a:lnTo>
                  <a:lnTo>
                    <a:pt x="336146" y="913416"/>
                  </a:lnTo>
                  <a:lnTo>
                    <a:pt x="336146" y="913418"/>
                  </a:lnTo>
                  <a:lnTo>
                    <a:pt x="190598" y="913418"/>
                  </a:lnTo>
                  <a:lnTo>
                    <a:pt x="190588" y="913416"/>
                  </a:lnTo>
                  <a:lnTo>
                    <a:pt x="168983" y="913416"/>
                  </a:lnTo>
                  <a:lnTo>
                    <a:pt x="168983" y="909457"/>
                  </a:lnTo>
                  <a:lnTo>
                    <a:pt x="151179" y="899339"/>
                  </a:lnTo>
                  <a:cubicBezTo>
                    <a:pt x="140350" y="890458"/>
                    <a:pt x="132553" y="877896"/>
                    <a:pt x="129954" y="863169"/>
                  </a:cubicBezTo>
                  <a:lnTo>
                    <a:pt x="5289" y="181669"/>
                  </a:lnTo>
                  <a:lnTo>
                    <a:pt x="530" y="181669"/>
                  </a:lnTo>
                  <a:lnTo>
                    <a:pt x="530" y="155656"/>
                  </a:lnTo>
                  <a:lnTo>
                    <a:pt x="0" y="152758"/>
                  </a:lnTo>
                  <a:lnTo>
                    <a:pt x="530" y="152758"/>
                  </a:lnTo>
                  <a:lnTo>
                    <a:pt x="530" y="37587"/>
                  </a:lnTo>
                  <a:cubicBezTo>
                    <a:pt x="530" y="16706"/>
                    <a:pt x="14406" y="0"/>
                    <a:pt x="317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554" name="Google Shape;2554;p9"/>
            <p:cNvGrpSpPr/>
            <p:nvPr/>
          </p:nvGrpSpPr>
          <p:grpSpPr>
            <a:xfrm>
              <a:off x="710071" y="1941996"/>
              <a:ext cx="1997795" cy="817949"/>
              <a:chOff x="5534024" y="3386071"/>
              <a:chExt cx="1098233" cy="449645"/>
            </a:xfrm>
          </p:grpSpPr>
          <p:grpSp>
            <p:nvGrpSpPr>
              <p:cNvPr id="2555" name="Google Shape;2555;p9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556" name="Google Shape;2556;p9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57" name="Google Shape;2557;p9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58" name="Google Shape;2558;p9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59" name="Google Shape;2559;p9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560" name="Google Shape;2560;p9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561" name="Google Shape;2561;p9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62" name="Google Shape;2562;p9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63" name="Google Shape;2563;p9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64" name="Google Shape;2564;p9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65" name="Google Shape;2565;p9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66" name="Google Shape;2566;p9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67" name="Google Shape;2567;p9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68" name="Google Shape;2568;p9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69" name="Google Shape;2569;p9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70" name="Google Shape;2570;p9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71" name="Google Shape;2571;p9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72" name="Google Shape;2572;p9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73" name="Google Shape;2573;p9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sp>
        <p:nvSpPr>
          <p:cNvPr id="2574" name="Google Shape;2574;p9">
            <a:hlinkClick action="ppaction://hlinksldjump" r:id="rId3"/>
          </p:cNvPr>
          <p:cNvSpPr/>
          <p:nvPr/>
        </p:nvSpPr>
        <p:spPr>
          <a:xfrm>
            <a:off x="350850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5" name="Google Shape;2575;p9">
            <a:hlinkClick action="ppaction://hlinksldjump" r:id="rId4"/>
          </p:cNvPr>
          <p:cNvSpPr/>
          <p:nvPr/>
        </p:nvSpPr>
        <p:spPr>
          <a:xfrm>
            <a:off x="3450325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6" name="Google Shape;2576;p9">
            <a:hlinkClick action="ppaction://hlinksldjump" r:id="rId5"/>
          </p:cNvPr>
          <p:cNvSpPr/>
          <p:nvPr/>
        </p:nvSpPr>
        <p:spPr>
          <a:xfrm>
            <a:off x="6496363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7" name="Google Shape;2577;p9">
            <a:hlinkClick action="ppaction://hlinksldjump" r:id="rId6"/>
          </p:cNvPr>
          <p:cNvSpPr/>
          <p:nvPr/>
        </p:nvSpPr>
        <p:spPr>
          <a:xfrm>
            <a:off x="9577688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8" name="Google Shape;2578;p9">
            <a:hlinkClick action="ppaction://hlinksldjump" r:id="rId7"/>
          </p:cNvPr>
          <p:cNvSpPr/>
          <p:nvPr/>
        </p:nvSpPr>
        <p:spPr>
          <a:xfrm>
            <a:off x="370975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9" name="Google Shape;2579;p9">
            <a:hlinkClick action="ppaction://hlinksldjump" r:id="rId8"/>
          </p:cNvPr>
          <p:cNvSpPr/>
          <p:nvPr/>
        </p:nvSpPr>
        <p:spPr>
          <a:xfrm>
            <a:off x="6516488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0" name="Google Shape;2580;p9">
            <a:hlinkClick action="ppaction://hlinksldjump" r:id="rId9"/>
          </p:cNvPr>
          <p:cNvSpPr/>
          <p:nvPr/>
        </p:nvSpPr>
        <p:spPr>
          <a:xfrm>
            <a:off x="9597813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descr="Old Key" id="2581" name="Google Shape;2581;p9"/>
          <p:cNvSpPr/>
          <p:nvPr/>
        </p:nvSpPr>
        <p:spPr>
          <a:xfrm>
            <a:off x="11161597" y="244859"/>
            <a:ext cx="775335" cy="782068"/>
          </a:xfrm>
          <a:custGeom>
            <a:rect b="b" l="l" r="r" t="t"/>
            <a:pathLst>
              <a:path extrusionOk="0" h="782068" w="775335">
                <a:moveTo>
                  <a:pt x="775335" y="197233"/>
                </a:moveTo>
                <a:cubicBezTo>
                  <a:pt x="775335" y="184851"/>
                  <a:pt x="764858" y="174373"/>
                  <a:pt x="752475" y="174373"/>
                </a:cubicBezTo>
                <a:lnTo>
                  <a:pt x="727710" y="174373"/>
                </a:lnTo>
                <a:cubicBezTo>
                  <a:pt x="755333" y="132463"/>
                  <a:pt x="743903" y="76266"/>
                  <a:pt x="702945" y="48643"/>
                </a:cubicBezTo>
                <a:cubicBezTo>
                  <a:pt x="672465" y="28641"/>
                  <a:pt x="633413" y="28641"/>
                  <a:pt x="602933" y="48643"/>
                </a:cubicBezTo>
                <a:lnTo>
                  <a:pt x="602933" y="24831"/>
                </a:lnTo>
                <a:cubicBezTo>
                  <a:pt x="602933" y="12448"/>
                  <a:pt x="594360" y="1971"/>
                  <a:pt x="581978" y="66"/>
                </a:cubicBezTo>
                <a:cubicBezTo>
                  <a:pt x="568643" y="-887"/>
                  <a:pt x="557213" y="8638"/>
                  <a:pt x="556260" y="21021"/>
                </a:cubicBezTo>
                <a:cubicBezTo>
                  <a:pt x="556260" y="21973"/>
                  <a:pt x="556260" y="22926"/>
                  <a:pt x="556260" y="23878"/>
                </a:cubicBezTo>
                <a:lnTo>
                  <a:pt x="556260" y="47691"/>
                </a:lnTo>
                <a:cubicBezTo>
                  <a:pt x="554355" y="44833"/>
                  <a:pt x="552450" y="42928"/>
                  <a:pt x="549593" y="40071"/>
                </a:cubicBezTo>
                <a:cubicBezTo>
                  <a:pt x="514350" y="4828"/>
                  <a:pt x="457200" y="4828"/>
                  <a:pt x="421958" y="40071"/>
                </a:cubicBezTo>
                <a:cubicBezTo>
                  <a:pt x="386715" y="75313"/>
                  <a:pt x="386715" y="132463"/>
                  <a:pt x="421958" y="167706"/>
                </a:cubicBezTo>
                <a:cubicBezTo>
                  <a:pt x="423863" y="169611"/>
                  <a:pt x="426720" y="172468"/>
                  <a:pt x="429577" y="174373"/>
                </a:cubicBezTo>
                <a:lnTo>
                  <a:pt x="406718" y="174373"/>
                </a:lnTo>
                <a:cubicBezTo>
                  <a:pt x="394335" y="174373"/>
                  <a:pt x="383858" y="182946"/>
                  <a:pt x="381952" y="195328"/>
                </a:cubicBezTo>
                <a:cubicBezTo>
                  <a:pt x="381000" y="208663"/>
                  <a:pt x="390525" y="220093"/>
                  <a:pt x="402908" y="221046"/>
                </a:cubicBezTo>
                <a:cubicBezTo>
                  <a:pt x="403860" y="221046"/>
                  <a:pt x="404813" y="221046"/>
                  <a:pt x="405765" y="221046"/>
                </a:cubicBezTo>
                <a:lnTo>
                  <a:pt x="428625" y="221046"/>
                </a:lnTo>
                <a:cubicBezTo>
                  <a:pt x="417195" y="237238"/>
                  <a:pt x="412433" y="257241"/>
                  <a:pt x="413385" y="277243"/>
                </a:cubicBezTo>
                <a:cubicBezTo>
                  <a:pt x="413385" y="287721"/>
                  <a:pt x="409575" y="298198"/>
                  <a:pt x="401955" y="304866"/>
                </a:cubicBezTo>
                <a:lnTo>
                  <a:pt x="5715" y="703011"/>
                </a:lnTo>
                <a:cubicBezTo>
                  <a:pt x="-1905" y="710631"/>
                  <a:pt x="-1905" y="722061"/>
                  <a:pt x="5715" y="729681"/>
                </a:cubicBezTo>
                <a:lnTo>
                  <a:pt x="45720" y="769686"/>
                </a:lnTo>
                <a:cubicBezTo>
                  <a:pt x="53340" y="777306"/>
                  <a:pt x="64770" y="777306"/>
                  <a:pt x="72390" y="769686"/>
                </a:cubicBezTo>
                <a:lnTo>
                  <a:pt x="99060" y="743016"/>
                </a:lnTo>
                <a:lnTo>
                  <a:pt x="132398" y="776353"/>
                </a:lnTo>
                <a:cubicBezTo>
                  <a:pt x="140018" y="783973"/>
                  <a:pt x="151448" y="783973"/>
                  <a:pt x="159068" y="776353"/>
                </a:cubicBezTo>
                <a:lnTo>
                  <a:pt x="185738" y="749683"/>
                </a:lnTo>
                <a:cubicBezTo>
                  <a:pt x="193357" y="742063"/>
                  <a:pt x="193357" y="730633"/>
                  <a:pt x="185738" y="723013"/>
                </a:cubicBezTo>
                <a:lnTo>
                  <a:pt x="152400" y="689676"/>
                </a:lnTo>
                <a:lnTo>
                  <a:pt x="179070" y="663006"/>
                </a:lnTo>
                <a:lnTo>
                  <a:pt x="233363" y="717298"/>
                </a:lnTo>
                <a:cubicBezTo>
                  <a:pt x="240982" y="724918"/>
                  <a:pt x="252413" y="724918"/>
                  <a:pt x="260032" y="717298"/>
                </a:cubicBezTo>
                <a:lnTo>
                  <a:pt x="260032" y="717298"/>
                </a:lnTo>
                <a:lnTo>
                  <a:pt x="300038" y="677293"/>
                </a:lnTo>
                <a:cubicBezTo>
                  <a:pt x="307658" y="669673"/>
                  <a:pt x="307658" y="658243"/>
                  <a:pt x="300038" y="650623"/>
                </a:cubicBezTo>
                <a:lnTo>
                  <a:pt x="247650" y="595378"/>
                </a:lnTo>
                <a:lnTo>
                  <a:pt x="469583" y="373446"/>
                </a:lnTo>
                <a:cubicBezTo>
                  <a:pt x="477202" y="365826"/>
                  <a:pt x="487680" y="362016"/>
                  <a:pt x="498158" y="362016"/>
                </a:cubicBezTo>
                <a:cubicBezTo>
                  <a:pt x="500063" y="362016"/>
                  <a:pt x="501968" y="362016"/>
                  <a:pt x="503873" y="362016"/>
                </a:cubicBezTo>
                <a:cubicBezTo>
                  <a:pt x="521970" y="362016"/>
                  <a:pt x="539115" y="356301"/>
                  <a:pt x="554355" y="346776"/>
                </a:cubicBezTo>
                <a:lnTo>
                  <a:pt x="554355" y="371541"/>
                </a:lnTo>
                <a:cubicBezTo>
                  <a:pt x="554355" y="383923"/>
                  <a:pt x="562928" y="394401"/>
                  <a:pt x="575310" y="396306"/>
                </a:cubicBezTo>
                <a:cubicBezTo>
                  <a:pt x="588645" y="397258"/>
                  <a:pt x="600075" y="387733"/>
                  <a:pt x="601028" y="375351"/>
                </a:cubicBezTo>
                <a:cubicBezTo>
                  <a:pt x="601028" y="374398"/>
                  <a:pt x="601028" y="373446"/>
                  <a:pt x="601028" y="372493"/>
                </a:cubicBezTo>
                <a:lnTo>
                  <a:pt x="601028" y="348681"/>
                </a:lnTo>
                <a:cubicBezTo>
                  <a:pt x="602933" y="351538"/>
                  <a:pt x="604838" y="353443"/>
                  <a:pt x="607695" y="356301"/>
                </a:cubicBezTo>
                <a:cubicBezTo>
                  <a:pt x="642938" y="391543"/>
                  <a:pt x="700088" y="391543"/>
                  <a:pt x="735330" y="356301"/>
                </a:cubicBezTo>
                <a:cubicBezTo>
                  <a:pt x="770573" y="321058"/>
                  <a:pt x="770573" y="263908"/>
                  <a:pt x="735330" y="228666"/>
                </a:cubicBezTo>
                <a:lnTo>
                  <a:pt x="735330" y="228666"/>
                </a:lnTo>
                <a:cubicBezTo>
                  <a:pt x="733425" y="226761"/>
                  <a:pt x="730568" y="223903"/>
                  <a:pt x="727710" y="221998"/>
                </a:cubicBezTo>
                <a:lnTo>
                  <a:pt x="751523" y="221998"/>
                </a:lnTo>
                <a:cubicBezTo>
                  <a:pt x="764858" y="221998"/>
                  <a:pt x="775335" y="211521"/>
                  <a:pt x="775335" y="198186"/>
                </a:cubicBezTo>
                <a:lnTo>
                  <a:pt x="775335" y="197233"/>
                </a:lnTo>
                <a:close/>
                <a:moveTo>
                  <a:pt x="621983" y="93411"/>
                </a:moveTo>
                <a:cubicBezTo>
                  <a:pt x="639128" y="76266"/>
                  <a:pt x="665798" y="76266"/>
                  <a:pt x="682943" y="93411"/>
                </a:cubicBezTo>
                <a:cubicBezTo>
                  <a:pt x="700088" y="110556"/>
                  <a:pt x="700088" y="137226"/>
                  <a:pt x="682943" y="154371"/>
                </a:cubicBezTo>
                <a:cubicBezTo>
                  <a:pt x="665798" y="171516"/>
                  <a:pt x="639128" y="171516"/>
                  <a:pt x="621983" y="154371"/>
                </a:cubicBezTo>
                <a:cubicBezTo>
                  <a:pt x="614363" y="146751"/>
                  <a:pt x="609600" y="135321"/>
                  <a:pt x="609600" y="123891"/>
                </a:cubicBezTo>
                <a:cubicBezTo>
                  <a:pt x="609600" y="112461"/>
                  <a:pt x="613410" y="101983"/>
                  <a:pt x="621983" y="93411"/>
                </a:cubicBezTo>
                <a:close/>
                <a:moveTo>
                  <a:pt x="453390" y="73408"/>
                </a:moveTo>
                <a:cubicBezTo>
                  <a:pt x="470535" y="56263"/>
                  <a:pt x="497205" y="56263"/>
                  <a:pt x="514350" y="73408"/>
                </a:cubicBezTo>
                <a:cubicBezTo>
                  <a:pt x="531495" y="90553"/>
                  <a:pt x="531495" y="117223"/>
                  <a:pt x="514350" y="134368"/>
                </a:cubicBezTo>
                <a:cubicBezTo>
                  <a:pt x="497205" y="151513"/>
                  <a:pt x="470535" y="151513"/>
                  <a:pt x="453390" y="134368"/>
                </a:cubicBezTo>
                <a:cubicBezTo>
                  <a:pt x="445770" y="126748"/>
                  <a:pt x="441008" y="115318"/>
                  <a:pt x="441008" y="103888"/>
                </a:cubicBezTo>
                <a:cubicBezTo>
                  <a:pt x="441008" y="92458"/>
                  <a:pt x="445770" y="81981"/>
                  <a:pt x="453390" y="73408"/>
                </a:cubicBezTo>
                <a:close/>
                <a:moveTo>
                  <a:pt x="534353" y="302961"/>
                </a:moveTo>
                <a:cubicBezTo>
                  <a:pt x="517208" y="320106"/>
                  <a:pt x="490538" y="320106"/>
                  <a:pt x="473393" y="302961"/>
                </a:cubicBezTo>
                <a:cubicBezTo>
                  <a:pt x="456248" y="285816"/>
                  <a:pt x="456248" y="259146"/>
                  <a:pt x="473393" y="242001"/>
                </a:cubicBezTo>
                <a:cubicBezTo>
                  <a:pt x="490538" y="224856"/>
                  <a:pt x="517208" y="224856"/>
                  <a:pt x="534353" y="242001"/>
                </a:cubicBezTo>
                <a:cubicBezTo>
                  <a:pt x="541973" y="249621"/>
                  <a:pt x="546735" y="261051"/>
                  <a:pt x="546735" y="272481"/>
                </a:cubicBezTo>
                <a:cubicBezTo>
                  <a:pt x="546735" y="283911"/>
                  <a:pt x="541973" y="294388"/>
                  <a:pt x="534353" y="302961"/>
                </a:cubicBezTo>
                <a:close/>
                <a:moveTo>
                  <a:pt x="702945" y="322963"/>
                </a:moveTo>
                <a:cubicBezTo>
                  <a:pt x="685800" y="340108"/>
                  <a:pt x="659130" y="340108"/>
                  <a:pt x="641985" y="322963"/>
                </a:cubicBezTo>
                <a:cubicBezTo>
                  <a:pt x="624840" y="305818"/>
                  <a:pt x="624840" y="279148"/>
                  <a:pt x="641985" y="262003"/>
                </a:cubicBezTo>
                <a:cubicBezTo>
                  <a:pt x="659130" y="244858"/>
                  <a:pt x="685800" y="244858"/>
                  <a:pt x="702945" y="262003"/>
                </a:cubicBezTo>
                <a:cubicBezTo>
                  <a:pt x="710565" y="269623"/>
                  <a:pt x="715328" y="281053"/>
                  <a:pt x="715328" y="292483"/>
                </a:cubicBezTo>
                <a:cubicBezTo>
                  <a:pt x="715328" y="303913"/>
                  <a:pt x="710565" y="314391"/>
                  <a:pt x="702945" y="322963"/>
                </a:cubicBezTo>
                <a:close/>
              </a:path>
            </a:pathLst>
          </a:custGeom>
          <a:gradFill>
            <a:gsLst>
              <a:gs pos="0">
                <a:srgbClr val="FFC002"/>
              </a:gs>
              <a:gs pos="50000">
                <a:srgbClr val="BF9000"/>
              </a:gs>
              <a:gs pos="100000">
                <a:srgbClr val="823919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2" name="Google Shape;2582;p9">
            <a:hlinkClick action="ppaction://hlinksldjump" r:id="rId10"/>
          </p:cNvPr>
          <p:cNvSpPr/>
          <p:nvPr/>
        </p:nvSpPr>
        <p:spPr>
          <a:xfrm>
            <a:off x="11116588" y="52200"/>
            <a:ext cx="1091700" cy="106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pen Chest 7">
  <p:cSld name="CUSTOM_5_2">
    <p:spTree>
      <p:nvGrpSpPr>
        <p:cNvPr id="2583" name="Shape 2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4" name="Google Shape;2584;p10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585" name="Google Shape;2585;p10"/>
          <p:cNvGrpSpPr/>
          <p:nvPr/>
        </p:nvGrpSpPr>
        <p:grpSpPr>
          <a:xfrm>
            <a:off x="222196" y="1700710"/>
            <a:ext cx="2485911" cy="2030379"/>
            <a:chOff x="596783" y="1301960"/>
            <a:chExt cx="2485911" cy="2030379"/>
          </a:xfrm>
        </p:grpSpPr>
        <p:sp>
          <p:nvSpPr>
            <p:cNvPr id="2586" name="Google Shape;2586;p10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7" name="Google Shape;2587;p10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8" name="Google Shape;2588;p10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9" name="Google Shape;2589;p10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0" name="Google Shape;2590;p10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1" name="Google Shape;2591;p10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592" name="Google Shape;2592;p10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2593" name="Google Shape;2593;p10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594" name="Google Shape;2594;p10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95" name="Google Shape;2595;p10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96" name="Google Shape;2596;p10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97" name="Google Shape;2597;p10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598" name="Google Shape;2598;p10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599" name="Google Shape;2599;p10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00" name="Google Shape;2600;p10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01" name="Google Shape;2601;p10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02" name="Google Shape;2602;p10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03" name="Google Shape;2603;p10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04" name="Google Shape;2604;p10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05" name="Google Shape;2605;p10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06" name="Google Shape;2606;p10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07" name="Google Shape;2607;p10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08" name="Google Shape;2608;p10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09" name="Google Shape;2609;p10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10" name="Google Shape;2610;p10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11" name="Google Shape;2611;p10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612" name="Google Shape;2612;p10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3" name="Google Shape;2613;p10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614" name="Google Shape;2614;p10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2615" name="Google Shape;2615;p10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16" name="Google Shape;2616;p10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617" name="Google Shape;2617;p10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618" name="Google Shape;2618;p10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19" name="Google Shape;2619;p10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620" name="Google Shape;2620;p10"/>
          <p:cNvGrpSpPr/>
          <p:nvPr/>
        </p:nvGrpSpPr>
        <p:grpSpPr>
          <a:xfrm>
            <a:off x="3303529" y="1700710"/>
            <a:ext cx="2485911" cy="2030379"/>
            <a:chOff x="596783" y="1301960"/>
            <a:chExt cx="2485911" cy="2030379"/>
          </a:xfrm>
        </p:grpSpPr>
        <p:sp>
          <p:nvSpPr>
            <p:cNvPr id="2621" name="Google Shape;2621;p10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2" name="Google Shape;2622;p10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3" name="Google Shape;2623;p10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4" name="Google Shape;2624;p10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5" name="Google Shape;2625;p10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6" name="Google Shape;2626;p10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627" name="Google Shape;2627;p10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2628" name="Google Shape;2628;p10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629" name="Google Shape;2629;p10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30" name="Google Shape;2630;p10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31" name="Google Shape;2631;p10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32" name="Google Shape;2632;p10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633" name="Google Shape;2633;p10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634" name="Google Shape;2634;p10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35" name="Google Shape;2635;p10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36" name="Google Shape;2636;p10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37" name="Google Shape;2637;p10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38" name="Google Shape;2638;p10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39" name="Google Shape;2639;p10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40" name="Google Shape;2640;p10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41" name="Google Shape;2641;p10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42" name="Google Shape;2642;p10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43" name="Google Shape;2643;p10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44" name="Google Shape;2644;p10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45" name="Google Shape;2645;p10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46" name="Google Shape;2646;p10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647" name="Google Shape;2647;p10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8" name="Google Shape;2648;p10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649" name="Google Shape;2649;p10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2650" name="Google Shape;2650;p10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51" name="Google Shape;2651;p10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652" name="Google Shape;2652;p10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653" name="Google Shape;2653;p10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54" name="Google Shape;2654;p10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655" name="Google Shape;2655;p10"/>
          <p:cNvGrpSpPr/>
          <p:nvPr/>
        </p:nvGrpSpPr>
        <p:grpSpPr>
          <a:xfrm>
            <a:off x="6384862" y="1700710"/>
            <a:ext cx="2485911" cy="2030379"/>
            <a:chOff x="596783" y="1301960"/>
            <a:chExt cx="2485911" cy="2030379"/>
          </a:xfrm>
        </p:grpSpPr>
        <p:sp>
          <p:nvSpPr>
            <p:cNvPr id="2656" name="Google Shape;2656;p10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7" name="Google Shape;2657;p10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8" name="Google Shape;2658;p10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9" name="Google Shape;2659;p10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0" name="Google Shape;2660;p10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1" name="Google Shape;2661;p10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662" name="Google Shape;2662;p10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2663" name="Google Shape;2663;p10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664" name="Google Shape;2664;p10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65" name="Google Shape;2665;p10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66" name="Google Shape;2666;p10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67" name="Google Shape;2667;p10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668" name="Google Shape;2668;p10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669" name="Google Shape;2669;p10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70" name="Google Shape;2670;p10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71" name="Google Shape;2671;p10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72" name="Google Shape;2672;p10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73" name="Google Shape;2673;p10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74" name="Google Shape;2674;p10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75" name="Google Shape;2675;p10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76" name="Google Shape;2676;p10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77" name="Google Shape;2677;p10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78" name="Google Shape;2678;p10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79" name="Google Shape;2679;p10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80" name="Google Shape;2680;p10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81" name="Google Shape;2681;p10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682" name="Google Shape;2682;p10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3" name="Google Shape;2683;p10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684" name="Google Shape;2684;p10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2685" name="Google Shape;2685;p10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86" name="Google Shape;2686;p10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687" name="Google Shape;2687;p10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688" name="Google Shape;2688;p10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89" name="Google Shape;2689;p10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690" name="Google Shape;2690;p10"/>
          <p:cNvGrpSpPr/>
          <p:nvPr/>
        </p:nvGrpSpPr>
        <p:grpSpPr>
          <a:xfrm>
            <a:off x="9466196" y="1700710"/>
            <a:ext cx="2485911" cy="2030379"/>
            <a:chOff x="596783" y="1301960"/>
            <a:chExt cx="2485911" cy="2030379"/>
          </a:xfrm>
        </p:grpSpPr>
        <p:sp>
          <p:nvSpPr>
            <p:cNvPr id="2691" name="Google Shape;2691;p10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2" name="Google Shape;2692;p10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3" name="Google Shape;2693;p10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4" name="Google Shape;2694;p10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5" name="Google Shape;2695;p10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6" name="Google Shape;2696;p10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697" name="Google Shape;2697;p10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2698" name="Google Shape;2698;p10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699" name="Google Shape;2699;p10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00" name="Google Shape;2700;p10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01" name="Google Shape;2701;p10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02" name="Google Shape;2702;p10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703" name="Google Shape;2703;p10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704" name="Google Shape;2704;p10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05" name="Google Shape;2705;p10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06" name="Google Shape;2706;p10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07" name="Google Shape;2707;p10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08" name="Google Shape;2708;p10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09" name="Google Shape;2709;p10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10" name="Google Shape;2710;p10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11" name="Google Shape;2711;p10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12" name="Google Shape;2712;p10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13" name="Google Shape;2713;p10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14" name="Google Shape;2714;p10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15" name="Google Shape;2715;p10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16" name="Google Shape;2716;p10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717" name="Google Shape;2717;p10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8" name="Google Shape;2718;p10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719" name="Google Shape;2719;p10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2720" name="Google Shape;2720;p10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21" name="Google Shape;2721;p10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722" name="Google Shape;2722;p10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723" name="Google Shape;2723;p10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24" name="Google Shape;2724;p10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725" name="Google Shape;2725;p10"/>
          <p:cNvGrpSpPr/>
          <p:nvPr/>
        </p:nvGrpSpPr>
        <p:grpSpPr>
          <a:xfrm>
            <a:off x="3303529" y="4412460"/>
            <a:ext cx="2485911" cy="2030379"/>
            <a:chOff x="596783" y="1301960"/>
            <a:chExt cx="2485911" cy="2030379"/>
          </a:xfrm>
        </p:grpSpPr>
        <p:sp>
          <p:nvSpPr>
            <p:cNvPr id="2726" name="Google Shape;2726;p10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7" name="Google Shape;2727;p10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8" name="Google Shape;2728;p10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9" name="Google Shape;2729;p10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0" name="Google Shape;2730;p10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1" name="Google Shape;2731;p10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732" name="Google Shape;2732;p10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2733" name="Google Shape;2733;p10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734" name="Google Shape;2734;p10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35" name="Google Shape;2735;p10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36" name="Google Shape;2736;p10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37" name="Google Shape;2737;p10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738" name="Google Shape;2738;p10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739" name="Google Shape;2739;p10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40" name="Google Shape;2740;p10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41" name="Google Shape;2741;p10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42" name="Google Shape;2742;p10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43" name="Google Shape;2743;p10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44" name="Google Shape;2744;p10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45" name="Google Shape;2745;p10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46" name="Google Shape;2746;p10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47" name="Google Shape;2747;p10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48" name="Google Shape;2748;p10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49" name="Google Shape;2749;p10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50" name="Google Shape;2750;p10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51" name="Google Shape;2751;p10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752" name="Google Shape;2752;p10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3" name="Google Shape;2753;p10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754" name="Google Shape;2754;p10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2755" name="Google Shape;2755;p10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56" name="Google Shape;2756;p10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757" name="Google Shape;2757;p10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758" name="Google Shape;2758;p10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59" name="Google Shape;2759;p10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760" name="Google Shape;2760;p10"/>
          <p:cNvGrpSpPr/>
          <p:nvPr/>
        </p:nvGrpSpPr>
        <p:grpSpPr>
          <a:xfrm>
            <a:off x="9466196" y="4412460"/>
            <a:ext cx="2485911" cy="2030379"/>
            <a:chOff x="596783" y="1301960"/>
            <a:chExt cx="2485911" cy="2030379"/>
          </a:xfrm>
        </p:grpSpPr>
        <p:sp>
          <p:nvSpPr>
            <p:cNvPr id="2761" name="Google Shape;2761;p10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2" name="Google Shape;2762;p10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3" name="Google Shape;2763;p10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4" name="Google Shape;2764;p10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5" name="Google Shape;2765;p10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6" name="Google Shape;2766;p10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767" name="Google Shape;2767;p10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2768" name="Google Shape;2768;p10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769" name="Google Shape;2769;p10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70" name="Google Shape;2770;p10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71" name="Google Shape;2771;p10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72" name="Google Shape;2772;p10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773" name="Google Shape;2773;p10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774" name="Google Shape;2774;p10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75" name="Google Shape;2775;p10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76" name="Google Shape;2776;p10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77" name="Google Shape;2777;p10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78" name="Google Shape;2778;p10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79" name="Google Shape;2779;p10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80" name="Google Shape;2780;p10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81" name="Google Shape;2781;p10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82" name="Google Shape;2782;p10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83" name="Google Shape;2783;p10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84" name="Google Shape;2784;p10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85" name="Google Shape;2785;p10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86" name="Google Shape;2786;p10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787" name="Google Shape;2787;p10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8" name="Google Shape;2788;p10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789" name="Google Shape;2789;p10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2790" name="Google Shape;2790;p10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91" name="Google Shape;2791;p10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792" name="Google Shape;2792;p10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793" name="Google Shape;2793;p10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794" name="Google Shape;2794;p10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795" name="Google Shape;2795;p10"/>
          <p:cNvGrpSpPr/>
          <p:nvPr/>
        </p:nvGrpSpPr>
        <p:grpSpPr>
          <a:xfrm>
            <a:off x="222196" y="4412460"/>
            <a:ext cx="2485911" cy="2030379"/>
            <a:chOff x="596783" y="1301960"/>
            <a:chExt cx="2485911" cy="2030379"/>
          </a:xfrm>
        </p:grpSpPr>
        <p:sp>
          <p:nvSpPr>
            <p:cNvPr id="2796" name="Google Shape;2796;p10"/>
            <p:cNvSpPr/>
            <p:nvPr/>
          </p:nvSpPr>
          <p:spPr>
            <a:xfrm>
              <a:off x="855722" y="1314762"/>
              <a:ext cx="2035186" cy="973676"/>
            </a:xfrm>
            <a:custGeom>
              <a:rect b="b" l="l" r="r" t="t"/>
              <a:pathLst>
                <a:path extrusionOk="0" h="534987" w="1118234">
                  <a:moveTo>
                    <a:pt x="114300" y="33020"/>
                  </a:moveTo>
                  <a:cubicBezTo>
                    <a:pt x="114300" y="33020"/>
                    <a:pt x="483870" y="-41275"/>
                    <a:pt x="998220" y="33020"/>
                  </a:cubicBezTo>
                  <a:lnTo>
                    <a:pt x="1118235" y="534988"/>
                  </a:lnTo>
                  <a:lnTo>
                    <a:pt x="0" y="521653"/>
                  </a:lnTo>
                  <a:lnTo>
                    <a:pt x="114300" y="3302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7" name="Google Shape;2797;p10"/>
            <p:cNvSpPr/>
            <p:nvPr/>
          </p:nvSpPr>
          <p:spPr>
            <a:xfrm>
              <a:off x="975281" y="1672367"/>
              <a:ext cx="1783822" cy="78586"/>
            </a:xfrm>
            <a:custGeom>
              <a:rect b="b" l="l" r="r" t="t"/>
              <a:pathLst>
                <a:path extrusionOk="0" h="43179" w="980122">
                  <a:moveTo>
                    <a:pt x="980123" y="43180"/>
                  </a:moveTo>
                  <a:cubicBezTo>
                    <a:pt x="474345" y="-2540"/>
                    <a:pt x="4763" y="41275"/>
                    <a:pt x="0" y="41275"/>
                  </a:cubicBezTo>
                  <a:lnTo>
                    <a:pt x="3810" y="20320"/>
                  </a:lnTo>
                  <a:cubicBezTo>
                    <a:pt x="8572" y="20320"/>
                    <a:pt x="470535" y="-25400"/>
                    <a:pt x="979170" y="20320"/>
                  </a:cubicBezTo>
                  <a:lnTo>
                    <a:pt x="980123" y="4318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8" name="Google Shape;2798;p10"/>
            <p:cNvSpPr/>
            <p:nvPr/>
          </p:nvSpPr>
          <p:spPr>
            <a:xfrm>
              <a:off x="596783" y="2860815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9" name="Google Shape;2799;p10"/>
            <p:cNvSpPr/>
            <p:nvPr/>
          </p:nvSpPr>
          <p:spPr>
            <a:xfrm>
              <a:off x="928535" y="2222652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0" name="Google Shape;2800;p10"/>
            <p:cNvSpPr/>
            <p:nvPr/>
          </p:nvSpPr>
          <p:spPr>
            <a:xfrm>
              <a:off x="1065419" y="2690376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1" name="Google Shape;2801;p10"/>
            <p:cNvSpPr/>
            <p:nvPr/>
          </p:nvSpPr>
          <p:spPr>
            <a:xfrm>
              <a:off x="788186" y="2349943"/>
              <a:ext cx="2145093" cy="760660"/>
            </a:xfrm>
            <a:custGeom>
              <a:rect b="b" l="l" r="r" t="t"/>
              <a:pathLst>
                <a:path extrusionOk="0" h="760660" w="2145093">
                  <a:moveTo>
                    <a:pt x="0" y="0"/>
                  </a:moveTo>
                  <a:lnTo>
                    <a:pt x="216590" y="0"/>
                  </a:lnTo>
                  <a:lnTo>
                    <a:pt x="312452" y="609913"/>
                  </a:lnTo>
                  <a:lnTo>
                    <a:pt x="1832641" y="609913"/>
                  </a:lnTo>
                  <a:lnTo>
                    <a:pt x="1928505" y="0"/>
                  </a:lnTo>
                  <a:lnTo>
                    <a:pt x="2145093" y="0"/>
                  </a:lnTo>
                  <a:lnTo>
                    <a:pt x="2015141" y="710411"/>
                  </a:lnTo>
                  <a:cubicBezTo>
                    <a:pt x="2009942" y="739866"/>
                    <a:pt x="1983950" y="760660"/>
                    <a:pt x="1954495" y="760660"/>
                  </a:cubicBezTo>
                  <a:lnTo>
                    <a:pt x="1808947" y="760660"/>
                  </a:lnTo>
                  <a:lnTo>
                    <a:pt x="1808947" y="760658"/>
                  </a:lnTo>
                  <a:lnTo>
                    <a:pt x="336146" y="760658"/>
                  </a:lnTo>
                  <a:lnTo>
                    <a:pt x="336146" y="760660"/>
                  </a:lnTo>
                  <a:lnTo>
                    <a:pt x="190598" y="760660"/>
                  </a:lnTo>
                  <a:lnTo>
                    <a:pt x="190588" y="760658"/>
                  </a:lnTo>
                  <a:lnTo>
                    <a:pt x="168983" y="760658"/>
                  </a:lnTo>
                  <a:lnTo>
                    <a:pt x="168983" y="756699"/>
                  </a:lnTo>
                  <a:lnTo>
                    <a:pt x="151179" y="746581"/>
                  </a:lnTo>
                  <a:cubicBezTo>
                    <a:pt x="140350" y="737700"/>
                    <a:pt x="132553" y="725138"/>
                    <a:pt x="129954" y="7104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802" name="Google Shape;2802;p10"/>
            <p:cNvGrpSpPr/>
            <p:nvPr/>
          </p:nvGrpSpPr>
          <p:grpSpPr>
            <a:xfrm>
              <a:off x="867779" y="2238881"/>
              <a:ext cx="1997795" cy="817949"/>
              <a:chOff x="5534024" y="3386071"/>
              <a:chExt cx="1098233" cy="449645"/>
            </a:xfrm>
          </p:grpSpPr>
          <p:grpSp>
            <p:nvGrpSpPr>
              <p:cNvPr id="2803" name="Google Shape;2803;p10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804" name="Google Shape;2804;p10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05" name="Google Shape;2805;p10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06" name="Google Shape;2806;p10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07" name="Google Shape;2807;p10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808" name="Google Shape;2808;p10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809" name="Google Shape;2809;p10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10" name="Google Shape;2810;p10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11" name="Google Shape;2811;p10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12" name="Google Shape;2812;p10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13" name="Google Shape;2813;p10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14" name="Google Shape;2814;p10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15" name="Google Shape;2815;p10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16" name="Google Shape;2816;p10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17" name="Google Shape;2817;p10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18" name="Google Shape;2818;p10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19" name="Google Shape;2819;p10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20" name="Google Shape;2820;p10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21" name="Google Shape;2821;p10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822" name="Google Shape;2822;p10"/>
            <p:cNvSpPr/>
            <p:nvPr/>
          </p:nvSpPr>
          <p:spPr>
            <a:xfrm>
              <a:off x="781176" y="2192138"/>
              <a:ext cx="2162229" cy="363267"/>
            </a:xfrm>
            <a:custGeom>
              <a:rect b="b" l="l" r="r" t="t"/>
              <a:pathLst>
                <a:path extrusionOk="0" h="158114" w="1189672">
                  <a:moveTo>
                    <a:pt x="1189673" y="39052"/>
                  </a:moveTo>
                  <a:lnTo>
                    <a:pt x="690563" y="37148"/>
                  </a:lnTo>
                  <a:cubicBezTo>
                    <a:pt x="689610" y="16193"/>
                    <a:pt x="672465" y="0"/>
                    <a:pt x="651510" y="0"/>
                  </a:cubicBezTo>
                  <a:lnTo>
                    <a:pt x="505778" y="0"/>
                  </a:lnTo>
                  <a:cubicBezTo>
                    <a:pt x="484823" y="0"/>
                    <a:pt x="468630" y="16193"/>
                    <a:pt x="467678" y="37148"/>
                  </a:cubicBezTo>
                  <a:lnTo>
                    <a:pt x="0" y="38100"/>
                  </a:lnTo>
                  <a:lnTo>
                    <a:pt x="16192" y="121920"/>
                  </a:lnTo>
                  <a:lnTo>
                    <a:pt x="466725" y="121920"/>
                  </a:lnTo>
                  <a:cubicBezTo>
                    <a:pt x="467678" y="141923"/>
                    <a:pt x="484823" y="158115"/>
                    <a:pt x="504825" y="158115"/>
                  </a:cubicBezTo>
                  <a:lnTo>
                    <a:pt x="651510" y="158115"/>
                  </a:lnTo>
                  <a:cubicBezTo>
                    <a:pt x="672465" y="158115"/>
                    <a:pt x="688658" y="141923"/>
                    <a:pt x="689610" y="121920"/>
                  </a:cubicBezTo>
                  <a:lnTo>
                    <a:pt x="1173480" y="121920"/>
                  </a:lnTo>
                  <a:lnTo>
                    <a:pt x="1189673" y="39052"/>
                  </a:lnTo>
                  <a:close/>
                </a:path>
              </a:pathLst>
            </a:custGeom>
            <a:solidFill>
              <a:srgbClr val="000000">
                <a:alpha val="207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3" name="Google Shape;2823;p10"/>
            <p:cNvSpPr/>
            <p:nvPr/>
          </p:nvSpPr>
          <p:spPr>
            <a:xfrm>
              <a:off x="745967" y="1301960"/>
              <a:ext cx="2244406" cy="1083643"/>
            </a:xfrm>
            <a:custGeom>
              <a:rect b="b" l="l" r="r" t="t"/>
              <a:pathLst>
                <a:path extrusionOk="0" h="595408" w="1233190">
                  <a:moveTo>
                    <a:pt x="1158568" y="27719"/>
                  </a:moveTo>
                  <a:cubicBezTo>
                    <a:pt x="1150948" y="12479"/>
                    <a:pt x="1133803" y="2001"/>
                    <a:pt x="1114753" y="1049"/>
                  </a:cubicBezTo>
                  <a:lnTo>
                    <a:pt x="1106180" y="96"/>
                  </a:lnTo>
                  <a:cubicBezTo>
                    <a:pt x="1074748" y="-1809"/>
                    <a:pt x="1049983" y="25814"/>
                    <a:pt x="1058555" y="53436"/>
                  </a:cubicBezTo>
                  <a:cubicBezTo>
                    <a:pt x="1084273" y="139161"/>
                    <a:pt x="1126183" y="308706"/>
                    <a:pt x="1116658" y="489681"/>
                  </a:cubicBezTo>
                  <a:lnTo>
                    <a:pt x="616595" y="489681"/>
                  </a:lnTo>
                  <a:lnTo>
                    <a:pt x="116533" y="489681"/>
                  </a:lnTo>
                  <a:cubicBezTo>
                    <a:pt x="107008" y="308706"/>
                    <a:pt x="148918" y="139161"/>
                    <a:pt x="174635" y="53436"/>
                  </a:cubicBezTo>
                  <a:cubicBezTo>
                    <a:pt x="183208" y="24861"/>
                    <a:pt x="158443" y="-1809"/>
                    <a:pt x="127010" y="96"/>
                  </a:cubicBezTo>
                  <a:lnTo>
                    <a:pt x="118438" y="1049"/>
                  </a:lnTo>
                  <a:cubicBezTo>
                    <a:pt x="99388" y="2001"/>
                    <a:pt x="83195" y="12479"/>
                    <a:pt x="74623" y="27719"/>
                  </a:cubicBezTo>
                  <a:cubicBezTo>
                    <a:pt x="-7292" y="191549"/>
                    <a:pt x="-2530" y="459201"/>
                    <a:pt x="2233" y="558261"/>
                  </a:cubicBezTo>
                  <a:cubicBezTo>
                    <a:pt x="3185" y="579216"/>
                    <a:pt x="22235" y="595409"/>
                    <a:pt x="45095" y="595409"/>
                  </a:cubicBezTo>
                  <a:lnTo>
                    <a:pt x="616595" y="595409"/>
                  </a:lnTo>
                  <a:lnTo>
                    <a:pt x="1188095" y="595409"/>
                  </a:lnTo>
                  <a:cubicBezTo>
                    <a:pt x="1210955" y="595409"/>
                    <a:pt x="1230005" y="579216"/>
                    <a:pt x="1230958" y="558261"/>
                  </a:cubicBezTo>
                  <a:cubicBezTo>
                    <a:pt x="1235720" y="459201"/>
                    <a:pt x="1240483" y="191549"/>
                    <a:pt x="1158568" y="277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824" name="Google Shape;2824;p10"/>
            <p:cNvGrpSpPr/>
            <p:nvPr/>
          </p:nvGrpSpPr>
          <p:grpSpPr>
            <a:xfrm>
              <a:off x="1628545" y="2176181"/>
              <a:ext cx="409116" cy="310295"/>
              <a:chOff x="2276500" y="656217"/>
              <a:chExt cx="409116" cy="310295"/>
            </a:xfrm>
          </p:grpSpPr>
          <p:sp>
            <p:nvSpPr>
              <p:cNvPr id="2825" name="Google Shape;2825;p10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26" name="Google Shape;2826;p10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827" name="Google Shape;2827;p10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828" name="Google Shape;2828;p10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29" name="Google Shape;2829;p10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2830" name="Google Shape;2830;p10"/>
          <p:cNvGrpSpPr/>
          <p:nvPr/>
        </p:nvGrpSpPr>
        <p:grpSpPr>
          <a:xfrm>
            <a:off x="6384870" y="3762448"/>
            <a:ext cx="2485911" cy="2680400"/>
            <a:chOff x="433020" y="348998"/>
            <a:chExt cx="2485911" cy="2680400"/>
          </a:xfrm>
        </p:grpSpPr>
        <p:sp>
          <p:nvSpPr>
            <p:cNvPr id="2831" name="Google Shape;2831;p10"/>
            <p:cNvSpPr/>
            <p:nvPr/>
          </p:nvSpPr>
          <p:spPr>
            <a:xfrm>
              <a:off x="858034" y="1763679"/>
              <a:ext cx="1616635" cy="388580"/>
            </a:xfrm>
            <a:custGeom>
              <a:rect b="b" l="l" r="r" t="t"/>
              <a:pathLst>
                <a:path extrusionOk="0" h="179069" w="946785">
                  <a:moveTo>
                    <a:pt x="0" y="0"/>
                  </a:moveTo>
                  <a:lnTo>
                    <a:pt x="946785" y="0"/>
                  </a:lnTo>
                  <a:lnTo>
                    <a:pt x="946785" y="179070"/>
                  </a:lnTo>
                  <a:lnTo>
                    <a:pt x="0" y="179070"/>
                  </a:lnTo>
                  <a:close/>
                </a:path>
              </a:pathLst>
            </a:custGeom>
            <a:solidFill>
              <a:srgbClr val="23020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2" name="Google Shape;2832;p10"/>
            <p:cNvSpPr/>
            <p:nvPr/>
          </p:nvSpPr>
          <p:spPr>
            <a:xfrm>
              <a:off x="643562" y="1609629"/>
              <a:ext cx="2108780" cy="309035"/>
            </a:xfrm>
            <a:custGeom>
              <a:rect b="b" l="l" r="r" t="t"/>
              <a:pathLst>
                <a:path extrusionOk="0" h="315342" w="2062377">
                  <a:moveTo>
                    <a:pt x="322089" y="0"/>
                  </a:moveTo>
                  <a:lnTo>
                    <a:pt x="1750406" y="0"/>
                  </a:lnTo>
                  <a:lnTo>
                    <a:pt x="1766928" y="0"/>
                  </a:lnTo>
                  <a:lnTo>
                    <a:pt x="1766928" y="16701"/>
                  </a:lnTo>
                  <a:lnTo>
                    <a:pt x="2062377" y="315342"/>
                  </a:lnTo>
                  <a:lnTo>
                    <a:pt x="1856646" y="308599"/>
                  </a:lnTo>
                  <a:lnTo>
                    <a:pt x="1750406" y="200674"/>
                  </a:lnTo>
                  <a:lnTo>
                    <a:pt x="1750406" y="198383"/>
                  </a:lnTo>
                  <a:lnTo>
                    <a:pt x="322089" y="198383"/>
                  </a:lnTo>
                  <a:lnTo>
                    <a:pt x="322089" y="200674"/>
                  </a:lnTo>
                  <a:lnTo>
                    <a:pt x="202359" y="308599"/>
                  </a:lnTo>
                  <a:lnTo>
                    <a:pt x="0" y="31365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3" name="Google Shape;2833;p10"/>
            <p:cNvSpPr/>
            <p:nvPr/>
          </p:nvSpPr>
          <p:spPr>
            <a:xfrm>
              <a:off x="635062" y="1607054"/>
              <a:ext cx="2108780" cy="309035"/>
            </a:xfrm>
            <a:custGeom>
              <a:rect b="b" l="l" r="r" t="t"/>
              <a:pathLst>
                <a:path extrusionOk="0" h="315342" w="2062377">
                  <a:moveTo>
                    <a:pt x="322089" y="0"/>
                  </a:moveTo>
                  <a:lnTo>
                    <a:pt x="1750406" y="0"/>
                  </a:lnTo>
                  <a:lnTo>
                    <a:pt x="1766928" y="0"/>
                  </a:lnTo>
                  <a:lnTo>
                    <a:pt x="1766928" y="16701"/>
                  </a:lnTo>
                  <a:lnTo>
                    <a:pt x="2062377" y="315342"/>
                  </a:lnTo>
                  <a:lnTo>
                    <a:pt x="1856646" y="308599"/>
                  </a:lnTo>
                  <a:lnTo>
                    <a:pt x="1750406" y="200674"/>
                  </a:lnTo>
                  <a:lnTo>
                    <a:pt x="1750406" y="198383"/>
                  </a:lnTo>
                  <a:lnTo>
                    <a:pt x="322089" y="198383"/>
                  </a:lnTo>
                  <a:lnTo>
                    <a:pt x="322089" y="200674"/>
                  </a:lnTo>
                  <a:lnTo>
                    <a:pt x="202359" y="308599"/>
                  </a:lnTo>
                  <a:lnTo>
                    <a:pt x="0" y="313657"/>
                  </a:lnTo>
                  <a:close/>
                </a:path>
              </a:pathLst>
            </a:custGeom>
            <a:solidFill>
              <a:srgbClr val="000000">
                <a:alpha val="2626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834" name="Google Shape;2834;p10"/>
            <p:cNvGrpSpPr/>
            <p:nvPr/>
          </p:nvGrpSpPr>
          <p:grpSpPr>
            <a:xfrm>
              <a:off x="680191" y="865627"/>
              <a:ext cx="1994448" cy="695456"/>
              <a:chOff x="9219899" y="3149713"/>
              <a:chExt cx="1994448" cy="492288"/>
            </a:xfrm>
          </p:grpSpPr>
          <p:sp>
            <p:nvSpPr>
              <p:cNvPr id="2835" name="Google Shape;2835;p10"/>
              <p:cNvSpPr/>
              <p:nvPr/>
            </p:nvSpPr>
            <p:spPr>
              <a:xfrm>
                <a:off x="9219899" y="3149713"/>
                <a:ext cx="1994448" cy="492288"/>
              </a:xfrm>
              <a:custGeom>
                <a:rect b="b" l="l" r="r" t="t"/>
                <a:pathLst>
                  <a:path extrusionOk="0" h="278129" w="1126807">
                    <a:moveTo>
                      <a:pt x="0" y="7620"/>
                    </a:moveTo>
                    <a:lnTo>
                      <a:pt x="181928" y="278130"/>
                    </a:lnTo>
                    <a:lnTo>
                      <a:pt x="966788" y="278130"/>
                    </a:lnTo>
                    <a:lnTo>
                      <a:pt x="112680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36" name="Google Shape;2836;p10"/>
              <p:cNvSpPr/>
              <p:nvPr/>
            </p:nvSpPr>
            <p:spPr>
              <a:xfrm>
                <a:off x="9219899" y="3149713"/>
                <a:ext cx="1994448" cy="492288"/>
              </a:xfrm>
              <a:custGeom>
                <a:rect b="b" l="l" r="r" t="t"/>
                <a:pathLst>
                  <a:path extrusionOk="0" h="278129" w="1126807">
                    <a:moveTo>
                      <a:pt x="0" y="7620"/>
                    </a:moveTo>
                    <a:lnTo>
                      <a:pt x="181928" y="278130"/>
                    </a:lnTo>
                    <a:lnTo>
                      <a:pt x="966788" y="278130"/>
                    </a:lnTo>
                    <a:lnTo>
                      <a:pt x="1126808" y="0"/>
                    </a:lnTo>
                    <a:close/>
                  </a:path>
                </a:pathLst>
              </a:custGeom>
              <a:solidFill>
                <a:srgbClr val="000000">
                  <a:alpha val="2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837" name="Google Shape;2837;p10"/>
            <p:cNvSpPr/>
            <p:nvPr/>
          </p:nvSpPr>
          <p:spPr>
            <a:xfrm>
              <a:off x="990256" y="840172"/>
              <a:ext cx="1389202" cy="718204"/>
            </a:xfrm>
            <a:custGeom>
              <a:rect b="b" l="l" r="r" t="t"/>
              <a:pathLst>
                <a:path extrusionOk="0" h="405765" w="784860">
                  <a:moveTo>
                    <a:pt x="0" y="0"/>
                  </a:moveTo>
                  <a:lnTo>
                    <a:pt x="784860" y="0"/>
                  </a:lnTo>
                  <a:lnTo>
                    <a:pt x="784860" y="405765"/>
                  </a:lnTo>
                  <a:lnTo>
                    <a:pt x="0" y="40576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8" name="Google Shape;2838;p10"/>
            <p:cNvSpPr/>
            <p:nvPr/>
          </p:nvSpPr>
          <p:spPr>
            <a:xfrm>
              <a:off x="660732" y="827003"/>
              <a:ext cx="2040454" cy="818963"/>
            </a:xfrm>
            <a:custGeom>
              <a:rect b="b" l="l" r="r" t="t"/>
              <a:pathLst>
                <a:path extrusionOk="0" h="818963" w="2040454">
                  <a:moveTo>
                    <a:pt x="1976373" y="0"/>
                  </a:moveTo>
                  <a:lnTo>
                    <a:pt x="2040454" y="0"/>
                  </a:lnTo>
                  <a:lnTo>
                    <a:pt x="1745346" y="818963"/>
                  </a:lnTo>
                  <a:lnTo>
                    <a:pt x="1723424" y="818963"/>
                  </a:lnTo>
                  <a:lnTo>
                    <a:pt x="1676207" y="818963"/>
                  </a:lnTo>
                  <a:lnTo>
                    <a:pt x="386168" y="818963"/>
                  </a:lnTo>
                  <a:lnTo>
                    <a:pt x="317030" y="818963"/>
                  </a:lnTo>
                  <a:lnTo>
                    <a:pt x="317029" y="818963"/>
                  </a:lnTo>
                  <a:lnTo>
                    <a:pt x="317029" y="818962"/>
                  </a:lnTo>
                  <a:lnTo>
                    <a:pt x="0" y="30640"/>
                  </a:lnTo>
                  <a:lnTo>
                    <a:pt x="64081" y="30640"/>
                  </a:lnTo>
                  <a:lnTo>
                    <a:pt x="348610" y="727037"/>
                  </a:lnTo>
                  <a:lnTo>
                    <a:pt x="1709900" y="72703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9" name="Google Shape;2839;p10"/>
            <p:cNvSpPr/>
            <p:nvPr/>
          </p:nvSpPr>
          <p:spPr>
            <a:xfrm>
              <a:off x="658795" y="870844"/>
              <a:ext cx="2035353" cy="763501"/>
            </a:xfrm>
            <a:custGeom>
              <a:rect b="b" l="l" r="r" t="t"/>
              <a:pathLst>
                <a:path extrusionOk="0" h="495780" w="2040454">
                  <a:moveTo>
                    <a:pt x="1976373" y="0"/>
                  </a:moveTo>
                  <a:lnTo>
                    <a:pt x="2040454" y="0"/>
                  </a:lnTo>
                  <a:lnTo>
                    <a:pt x="1745346" y="495780"/>
                  </a:lnTo>
                  <a:lnTo>
                    <a:pt x="1723424" y="495780"/>
                  </a:lnTo>
                  <a:lnTo>
                    <a:pt x="1676207" y="495780"/>
                  </a:lnTo>
                  <a:lnTo>
                    <a:pt x="386168" y="495780"/>
                  </a:lnTo>
                  <a:lnTo>
                    <a:pt x="317029" y="495780"/>
                  </a:lnTo>
                  <a:lnTo>
                    <a:pt x="0" y="18549"/>
                  </a:lnTo>
                  <a:lnTo>
                    <a:pt x="64081" y="18549"/>
                  </a:lnTo>
                  <a:lnTo>
                    <a:pt x="348609" y="440130"/>
                  </a:lnTo>
                  <a:lnTo>
                    <a:pt x="1709900" y="440130"/>
                  </a:lnTo>
                  <a:close/>
                </a:path>
              </a:pathLst>
            </a:custGeom>
            <a:solidFill>
              <a:srgbClr val="FFFFFF">
                <a:alpha val="149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0" name="Google Shape;2840;p10"/>
            <p:cNvSpPr/>
            <p:nvPr/>
          </p:nvSpPr>
          <p:spPr>
            <a:xfrm>
              <a:off x="736159" y="348998"/>
              <a:ext cx="1905095" cy="525633"/>
            </a:xfrm>
            <a:custGeom>
              <a:rect b="b" l="l" r="r" t="t"/>
              <a:pathLst>
                <a:path extrusionOk="0" h="296968" w="1076325">
                  <a:moveTo>
                    <a:pt x="121920" y="9313"/>
                  </a:moveTo>
                  <a:cubicBezTo>
                    <a:pt x="121920" y="9313"/>
                    <a:pt x="542925" y="-11642"/>
                    <a:pt x="984885" y="9313"/>
                  </a:cubicBezTo>
                  <a:lnTo>
                    <a:pt x="1042988" y="21696"/>
                  </a:lnTo>
                  <a:lnTo>
                    <a:pt x="1076325" y="296968"/>
                  </a:lnTo>
                  <a:lnTo>
                    <a:pt x="0" y="288396"/>
                  </a:lnTo>
                  <a:lnTo>
                    <a:pt x="49530" y="34078"/>
                  </a:lnTo>
                  <a:lnTo>
                    <a:pt x="121920" y="931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1" name="Google Shape;2841;p10"/>
            <p:cNvSpPr/>
            <p:nvPr/>
          </p:nvSpPr>
          <p:spPr>
            <a:xfrm>
              <a:off x="820934" y="576585"/>
              <a:ext cx="1716270" cy="32032"/>
            </a:xfrm>
            <a:custGeom>
              <a:rect b="b" l="l" r="r" t="t"/>
              <a:pathLst>
                <a:path extrusionOk="0" h="18097" w="969644">
                  <a:moveTo>
                    <a:pt x="969645" y="18097"/>
                  </a:moveTo>
                  <a:lnTo>
                    <a:pt x="0" y="18097"/>
                  </a:lnTo>
                  <a:lnTo>
                    <a:pt x="4763" y="0"/>
                  </a:lnTo>
                  <a:lnTo>
                    <a:pt x="964883" y="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2" name="Google Shape;2842;p10"/>
            <p:cNvSpPr/>
            <p:nvPr/>
          </p:nvSpPr>
          <p:spPr>
            <a:xfrm>
              <a:off x="613290" y="356881"/>
              <a:ext cx="2133266" cy="569841"/>
            </a:xfrm>
            <a:custGeom>
              <a:rect b="b" l="l" r="r" t="t"/>
              <a:pathLst>
                <a:path extrusionOk="0" h="321944" w="1205235">
                  <a:moveTo>
                    <a:pt x="1138399" y="22860"/>
                  </a:moveTo>
                  <a:cubicBezTo>
                    <a:pt x="1129826" y="8573"/>
                    <a:pt x="1114586" y="0"/>
                    <a:pt x="1098394" y="0"/>
                  </a:cubicBezTo>
                  <a:lnTo>
                    <a:pt x="1035529" y="0"/>
                  </a:lnTo>
                  <a:cubicBezTo>
                    <a:pt x="1027909" y="0"/>
                    <a:pt x="1024099" y="8573"/>
                    <a:pt x="1027909" y="14288"/>
                  </a:cubicBezTo>
                  <a:cubicBezTo>
                    <a:pt x="1124111" y="147638"/>
                    <a:pt x="1092679" y="270510"/>
                    <a:pt x="1092679" y="270510"/>
                  </a:cubicBezTo>
                  <a:lnTo>
                    <a:pt x="644051" y="270510"/>
                  </a:lnTo>
                  <a:lnTo>
                    <a:pt x="561184" y="270510"/>
                  </a:lnTo>
                  <a:lnTo>
                    <a:pt x="112556" y="270510"/>
                  </a:lnTo>
                  <a:cubicBezTo>
                    <a:pt x="112556" y="270510"/>
                    <a:pt x="82076" y="147638"/>
                    <a:pt x="177326" y="14288"/>
                  </a:cubicBezTo>
                  <a:cubicBezTo>
                    <a:pt x="181136" y="8573"/>
                    <a:pt x="177326" y="0"/>
                    <a:pt x="169706" y="0"/>
                  </a:cubicBezTo>
                  <a:lnTo>
                    <a:pt x="106841" y="0"/>
                  </a:lnTo>
                  <a:cubicBezTo>
                    <a:pt x="90649" y="0"/>
                    <a:pt x="75409" y="8573"/>
                    <a:pt x="66836" y="22860"/>
                  </a:cubicBezTo>
                  <a:cubicBezTo>
                    <a:pt x="38261" y="71438"/>
                    <a:pt x="-19841" y="174308"/>
                    <a:pt x="6829" y="290513"/>
                  </a:cubicBezTo>
                  <a:cubicBezTo>
                    <a:pt x="10639" y="308610"/>
                    <a:pt x="27784" y="321945"/>
                    <a:pt x="45881" y="321945"/>
                  </a:cubicBezTo>
                  <a:lnTo>
                    <a:pt x="561184" y="321945"/>
                  </a:lnTo>
                  <a:lnTo>
                    <a:pt x="644051" y="321945"/>
                  </a:lnTo>
                  <a:lnTo>
                    <a:pt x="1159354" y="321945"/>
                  </a:lnTo>
                  <a:cubicBezTo>
                    <a:pt x="1178404" y="321945"/>
                    <a:pt x="1194596" y="308610"/>
                    <a:pt x="1198406" y="290513"/>
                  </a:cubicBezTo>
                  <a:cubicBezTo>
                    <a:pt x="1225076" y="173355"/>
                    <a:pt x="1166974" y="70485"/>
                    <a:pt x="1138399" y="2286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843" name="Google Shape;2843;p10"/>
            <p:cNvGrpSpPr/>
            <p:nvPr/>
          </p:nvGrpSpPr>
          <p:grpSpPr>
            <a:xfrm>
              <a:off x="1482949" y="716615"/>
              <a:ext cx="409116" cy="310295"/>
              <a:chOff x="2276500" y="656217"/>
              <a:chExt cx="409116" cy="310295"/>
            </a:xfrm>
          </p:grpSpPr>
          <p:sp>
            <p:nvSpPr>
              <p:cNvPr id="2844" name="Google Shape;2844;p10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45" name="Google Shape;2845;p10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846" name="Google Shape;2846;p10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2847" name="Google Shape;2847;p10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48" name="Google Shape;2848;p10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849" name="Google Shape;2849;p10"/>
            <p:cNvSpPr/>
            <p:nvPr/>
          </p:nvSpPr>
          <p:spPr>
            <a:xfrm>
              <a:off x="960604" y="1604328"/>
              <a:ext cx="1496801" cy="223294"/>
            </a:xfrm>
            <a:custGeom>
              <a:rect b="b" l="l" r="r" t="t"/>
              <a:pathLst>
                <a:path extrusionOk="0" h="113347" w="805815">
                  <a:moveTo>
                    <a:pt x="0" y="0"/>
                  </a:moveTo>
                  <a:lnTo>
                    <a:pt x="805815" y="0"/>
                  </a:lnTo>
                  <a:lnTo>
                    <a:pt x="805815" y="113348"/>
                  </a:lnTo>
                  <a:lnTo>
                    <a:pt x="0" y="113348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A picture containing cake, sitting, table, white&#10;&#10;Description automatically generated" id="2850" name="Google Shape;2850;p10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 rot="-5400000">
              <a:off x="1112544" y="776464"/>
              <a:ext cx="1153821" cy="1709265"/>
            </a:xfrm>
            <a:prstGeom prst="rect">
              <a:avLst/>
            </a:prstGeom>
            <a:noFill/>
            <a:ln>
              <a:noFill/>
            </a:ln>
            <a:effectLst>
              <a:outerShdw blurRad="63500" sx="102000" rotWithShape="0" algn="ctr" sy="102000">
                <a:srgbClr val="000000">
                  <a:alpha val="40000"/>
                </a:srgbClr>
              </a:outerShdw>
            </a:effectLst>
          </p:spPr>
        </p:pic>
        <p:sp>
          <p:nvSpPr>
            <p:cNvPr id="2851" name="Google Shape;2851;p10"/>
            <p:cNvSpPr/>
            <p:nvPr/>
          </p:nvSpPr>
          <p:spPr>
            <a:xfrm>
              <a:off x="433020" y="2557874"/>
              <a:ext cx="2485911" cy="471524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2" name="Google Shape;2852;p10"/>
            <p:cNvSpPr/>
            <p:nvPr/>
          </p:nvSpPr>
          <p:spPr>
            <a:xfrm>
              <a:off x="764772" y="1919711"/>
              <a:ext cx="1806359" cy="761028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3" name="Google Shape;2853;p10"/>
            <p:cNvSpPr/>
            <p:nvPr/>
          </p:nvSpPr>
          <p:spPr>
            <a:xfrm>
              <a:off x="901656" y="2387435"/>
              <a:ext cx="1601800" cy="31202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854" name="Google Shape;2854;p10"/>
            <p:cNvGrpSpPr/>
            <p:nvPr/>
          </p:nvGrpSpPr>
          <p:grpSpPr>
            <a:xfrm>
              <a:off x="704016" y="1935940"/>
              <a:ext cx="1997795" cy="817949"/>
              <a:chOff x="5534024" y="3386071"/>
              <a:chExt cx="1098233" cy="449645"/>
            </a:xfrm>
          </p:grpSpPr>
          <p:grpSp>
            <p:nvGrpSpPr>
              <p:cNvPr id="2855" name="Google Shape;2855;p10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856" name="Google Shape;2856;p10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57" name="Google Shape;2857;p10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58" name="Google Shape;2858;p10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59" name="Google Shape;2859;p10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860" name="Google Shape;2860;p10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861" name="Google Shape;2861;p10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62" name="Google Shape;2862;p10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63" name="Google Shape;2863;p10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64" name="Google Shape;2864;p10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65" name="Google Shape;2865;p10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66" name="Google Shape;2866;p10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67" name="Google Shape;2867;p10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68" name="Google Shape;2868;p10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69" name="Google Shape;2869;p10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70" name="Google Shape;2870;p10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71" name="Google Shape;2871;p10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72" name="Google Shape;2872;p10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73" name="Google Shape;2873;p10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874" name="Google Shape;2874;p10"/>
            <p:cNvSpPr/>
            <p:nvPr/>
          </p:nvSpPr>
          <p:spPr>
            <a:xfrm>
              <a:off x="624423" y="1894243"/>
              <a:ext cx="2146054" cy="913418"/>
            </a:xfrm>
            <a:custGeom>
              <a:rect b="b" l="l" r="r" t="t"/>
              <a:pathLst>
                <a:path extrusionOk="0" h="913418" w="2146054">
                  <a:moveTo>
                    <a:pt x="221134" y="181669"/>
                  </a:moveTo>
                  <a:lnTo>
                    <a:pt x="312452" y="762671"/>
                  </a:lnTo>
                  <a:lnTo>
                    <a:pt x="1832641" y="762671"/>
                  </a:lnTo>
                  <a:lnTo>
                    <a:pt x="1923961" y="181669"/>
                  </a:lnTo>
                  <a:close/>
                  <a:moveTo>
                    <a:pt x="31750" y="0"/>
                  </a:moveTo>
                  <a:lnTo>
                    <a:pt x="2113099" y="0"/>
                  </a:lnTo>
                  <a:cubicBezTo>
                    <a:pt x="2132178" y="0"/>
                    <a:pt x="2146054" y="18793"/>
                    <a:pt x="2146054" y="39674"/>
                  </a:cubicBezTo>
                  <a:lnTo>
                    <a:pt x="2146054" y="181669"/>
                  </a:lnTo>
                  <a:lnTo>
                    <a:pt x="2139804" y="181669"/>
                  </a:lnTo>
                  <a:lnTo>
                    <a:pt x="2015141" y="863169"/>
                  </a:lnTo>
                  <a:cubicBezTo>
                    <a:pt x="2009942" y="892624"/>
                    <a:pt x="1983950" y="913418"/>
                    <a:pt x="1954495" y="913418"/>
                  </a:cubicBezTo>
                  <a:lnTo>
                    <a:pt x="1808947" y="913418"/>
                  </a:lnTo>
                  <a:lnTo>
                    <a:pt x="1808947" y="913416"/>
                  </a:lnTo>
                  <a:lnTo>
                    <a:pt x="336146" y="913416"/>
                  </a:lnTo>
                  <a:lnTo>
                    <a:pt x="336146" y="913418"/>
                  </a:lnTo>
                  <a:lnTo>
                    <a:pt x="190598" y="913418"/>
                  </a:lnTo>
                  <a:lnTo>
                    <a:pt x="190588" y="913416"/>
                  </a:lnTo>
                  <a:lnTo>
                    <a:pt x="168983" y="913416"/>
                  </a:lnTo>
                  <a:lnTo>
                    <a:pt x="168983" y="909457"/>
                  </a:lnTo>
                  <a:lnTo>
                    <a:pt x="151179" y="899339"/>
                  </a:lnTo>
                  <a:cubicBezTo>
                    <a:pt x="140350" y="890458"/>
                    <a:pt x="132553" y="877896"/>
                    <a:pt x="129954" y="863169"/>
                  </a:cubicBezTo>
                  <a:lnTo>
                    <a:pt x="5289" y="181669"/>
                  </a:lnTo>
                  <a:lnTo>
                    <a:pt x="530" y="181669"/>
                  </a:lnTo>
                  <a:lnTo>
                    <a:pt x="530" y="155656"/>
                  </a:lnTo>
                  <a:lnTo>
                    <a:pt x="0" y="152758"/>
                  </a:lnTo>
                  <a:lnTo>
                    <a:pt x="530" y="152758"/>
                  </a:lnTo>
                  <a:lnTo>
                    <a:pt x="530" y="37587"/>
                  </a:lnTo>
                  <a:cubicBezTo>
                    <a:pt x="530" y="16706"/>
                    <a:pt x="14406" y="0"/>
                    <a:pt x="317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875" name="Google Shape;2875;p10"/>
            <p:cNvGrpSpPr/>
            <p:nvPr/>
          </p:nvGrpSpPr>
          <p:grpSpPr>
            <a:xfrm>
              <a:off x="710071" y="1941996"/>
              <a:ext cx="1997795" cy="817949"/>
              <a:chOff x="5534024" y="3386071"/>
              <a:chExt cx="1098233" cy="449645"/>
            </a:xfrm>
          </p:grpSpPr>
          <p:grpSp>
            <p:nvGrpSpPr>
              <p:cNvPr id="2876" name="Google Shape;2876;p10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2877" name="Google Shape;2877;p10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78" name="Google Shape;2878;p10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79" name="Google Shape;2879;p10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80" name="Google Shape;2880;p10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881" name="Google Shape;2881;p10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2882" name="Google Shape;2882;p10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83" name="Google Shape;2883;p10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84" name="Google Shape;2884;p10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85" name="Google Shape;2885;p10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86" name="Google Shape;2886;p10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87" name="Google Shape;2887;p10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88" name="Google Shape;2888;p10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89" name="Google Shape;2889;p10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90" name="Google Shape;2890;p10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91" name="Google Shape;2891;p10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92" name="Google Shape;2892;p10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93" name="Google Shape;2893;p10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894" name="Google Shape;2894;p10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sp>
        <p:nvSpPr>
          <p:cNvPr id="2895" name="Google Shape;2895;p10">
            <a:hlinkClick action="ppaction://hlinksldjump" r:id="rId3"/>
          </p:cNvPr>
          <p:cNvSpPr/>
          <p:nvPr/>
        </p:nvSpPr>
        <p:spPr>
          <a:xfrm>
            <a:off x="350850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6" name="Google Shape;2896;p10">
            <a:hlinkClick action="ppaction://hlinksldjump" r:id="rId4"/>
          </p:cNvPr>
          <p:cNvSpPr/>
          <p:nvPr/>
        </p:nvSpPr>
        <p:spPr>
          <a:xfrm>
            <a:off x="3450325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7" name="Google Shape;2897;p10">
            <a:hlinkClick action="ppaction://hlinksldjump" r:id="rId5"/>
          </p:cNvPr>
          <p:cNvSpPr/>
          <p:nvPr/>
        </p:nvSpPr>
        <p:spPr>
          <a:xfrm>
            <a:off x="6496363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8" name="Google Shape;2898;p10">
            <a:hlinkClick action="ppaction://hlinksldjump" r:id="rId6"/>
          </p:cNvPr>
          <p:cNvSpPr/>
          <p:nvPr/>
        </p:nvSpPr>
        <p:spPr>
          <a:xfrm>
            <a:off x="9577688" y="163882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9" name="Google Shape;2899;p10">
            <a:hlinkClick action="ppaction://hlinksldjump" r:id="rId7"/>
          </p:cNvPr>
          <p:cNvSpPr/>
          <p:nvPr/>
        </p:nvSpPr>
        <p:spPr>
          <a:xfrm>
            <a:off x="370975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0" name="Google Shape;2900;p10">
            <a:hlinkClick action="ppaction://hlinksldjump" r:id="rId8"/>
          </p:cNvPr>
          <p:cNvSpPr/>
          <p:nvPr/>
        </p:nvSpPr>
        <p:spPr>
          <a:xfrm>
            <a:off x="3470450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1" name="Google Shape;2901;p10">
            <a:hlinkClick action="ppaction://hlinksldjump" r:id="rId9"/>
          </p:cNvPr>
          <p:cNvSpPr/>
          <p:nvPr/>
        </p:nvSpPr>
        <p:spPr>
          <a:xfrm>
            <a:off x="9597813" y="4341075"/>
            <a:ext cx="2262900" cy="19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descr="Old Key" id="2902" name="Google Shape;2902;p10"/>
          <p:cNvSpPr/>
          <p:nvPr/>
        </p:nvSpPr>
        <p:spPr>
          <a:xfrm>
            <a:off x="11161597" y="244859"/>
            <a:ext cx="775335" cy="782068"/>
          </a:xfrm>
          <a:custGeom>
            <a:rect b="b" l="l" r="r" t="t"/>
            <a:pathLst>
              <a:path extrusionOk="0" h="782068" w="775335">
                <a:moveTo>
                  <a:pt x="775335" y="197233"/>
                </a:moveTo>
                <a:cubicBezTo>
                  <a:pt x="775335" y="184851"/>
                  <a:pt x="764858" y="174373"/>
                  <a:pt x="752475" y="174373"/>
                </a:cubicBezTo>
                <a:lnTo>
                  <a:pt x="727710" y="174373"/>
                </a:lnTo>
                <a:cubicBezTo>
                  <a:pt x="755333" y="132463"/>
                  <a:pt x="743903" y="76266"/>
                  <a:pt x="702945" y="48643"/>
                </a:cubicBezTo>
                <a:cubicBezTo>
                  <a:pt x="672465" y="28641"/>
                  <a:pt x="633413" y="28641"/>
                  <a:pt x="602933" y="48643"/>
                </a:cubicBezTo>
                <a:lnTo>
                  <a:pt x="602933" y="24831"/>
                </a:lnTo>
                <a:cubicBezTo>
                  <a:pt x="602933" y="12448"/>
                  <a:pt x="594360" y="1971"/>
                  <a:pt x="581978" y="66"/>
                </a:cubicBezTo>
                <a:cubicBezTo>
                  <a:pt x="568643" y="-887"/>
                  <a:pt x="557213" y="8638"/>
                  <a:pt x="556260" y="21021"/>
                </a:cubicBezTo>
                <a:cubicBezTo>
                  <a:pt x="556260" y="21973"/>
                  <a:pt x="556260" y="22926"/>
                  <a:pt x="556260" y="23878"/>
                </a:cubicBezTo>
                <a:lnTo>
                  <a:pt x="556260" y="47691"/>
                </a:lnTo>
                <a:cubicBezTo>
                  <a:pt x="554355" y="44833"/>
                  <a:pt x="552450" y="42928"/>
                  <a:pt x="549593" y="40071"/>
                </a:cubicBezTo>
                <a:cubicBezTo>
                  <a:pt x="514350" y="4828"/>
                  <a:pt x="457200" y="4828"/>
                  <a:pt x="421958" y="40071"/>
                </a:cubicBezTo>
                <a:cubicBezTo>
                  <a:pt x="386715" y="75313"/>
                  <a:pt x="386715" y="132463"/>
                  <a:pt x="421958" y="167706"/>
                </a:cubicBezTo>
                <a:cubicBezTo>
                  <a:pt x="423863" y="169611"/>
                  <a:pt x="426720" y="172468"/>
                  <a:pt x="429577" y="174373"/>
                </a:cubicBezTo>
                <a:lnTo>
                  <a:pt x="406718" y="174373"/>
                </a:lnTo>
                <a:cubicBezTo>
                  <a:pt x="394335" y="174373"/>
                  <a:pt x="383858" y="182946"/>
                  <a:pt x="381952" y="195328"/>
                </a:cubicBezTo>
                <a:cubicBezTo>
                  <a:pt x="381000" y="208663"/>
                  <a:pt x="390525" y="220093"/>
                  <a:pt x="402908" y="221046"/>
                </a:cubicBezTo>
                <a:cubicBezTo>
                  <a:pt x="403860" y="221046"/>
                  <a:pt x="404813" y="221046"/>
                  <a:pt x="405765" y="221046"/>
                </a:cubicBezTo>
                <a:lnTo>
                  <a:pt x="428625" y="221046"/>
                </a:lnTo>
                <a:cubicBezTo>
                  <a:pt x="417195" y="237238"/>
                  <a:pt x="412433" y="257241"/>
                  <a:pt x="413385" y="277243"/>
                </a:cubicBezTo>
                <a:cubicBezTo>
                  <a:pt x="413385" y="287721"/>
                  <a:pt x="409575" y="298198"/>
                  <a:pt x="401955" y="304866"/>
                </a:cubicBezTo>
                <a:lnTo>
                  <a:pt x="5715" y="703011"/>
                </a:lnTo>
                <a:cubicBezTo>
                  <a:pt x="-1905" y="710631"/>
                  <a:pt x="-1905" y="722061"/>
                  <a:pt x="5715" y="729681"/>
                </a:cubicBezTo>
                <a:lnTo>
                  <a:pt x="45720" y="769686"/>
                </a:lnTo>
                <a:cubicBezTo>
                  <a:pt x="53340" y="777306"/>
                  <a:pt x="64770" y="777306"/>
                  <a:pt x="72390" y="769686"/>
                </a:cubicBezTo>
                <a:lnTo>
                  <a:pt x="99060" y="743016"/>
                </a:lnTo>
                <a:lnTo>
                  <a:pt x="132398" y="776353"/>
                </a:lnTo>
                <a:cubicBezTo>
                  <a:pt x="140018" y="783973"/>
                  <a:pt x="151448" y="783973"/>
                  <a:pt x="159068" y="776353"/>
                </a:cubicBezTo>
                <a:lnTo>
                  <a:pt x="185738" y="749683"/>
                </a:lnTo>
                <a:cubicBezTo>
                  <a:pt x="193357" y="742063"/>
                  <a:pt x="193357" y="730633"/>
                  <a:pt x="185738" y="723013"/>
                </a:cubicBezTo>
                <a:lnTo>
                  <a:pt x="152400" y="689676"/>
                </a:lnTo>
                <a:lnTo>
                  <a:pt x="179070" y="663006"/>
                </a:lnTo>
                <a:lnTo>
                  <a:pt x="233363" y="717298"/>
                </a:lnTo>
                <a:cubicBezTo>
                  <a:pt x="240982" y="724918"/>
                  <a:pt x="252413" y="724918"/>
                  <a:pt x="260032" y="717298"/>
                </a:cubicBezTo>
                <a:lnTo>
                  <a:pt x="260032" y="717298"/>
                </a:lnTo>
                <a:lnTo>
                  <a:pt x="300038" y="677293"/>
                </a:lnTo>
                <a:cubicBezTo>
                  <a:pt x="307658" y="669673"/>
                  <a:pt x="307658" y="658243"/>
                  <a:pt x="300038" y="650623"/>
                </a:cubicBezTo>
                <a:lnTo>
                  <a:pt x="247650" y="595378"/>
                </a:lnTo>
                <a:lnTo>
                  <a:pt x="469583" y="373446"/>
                </a:lnTo>
                <a:cubicBezTo>
                  <a:pt x="477202" y="365826"/>
                  <a:pt x="487680" y="362016"/>
                  <a:pt x="498158" y="362016"/>
                </a:cubicBezTo>
                <a:cubicBezTo>
                  <a:pt x="500063" y="362016"/>
                  <a:pt x="501968" y="362016"/>
                  <a:pt x="503873" y="362016"/>
                </a:cubicBezTo>
                <a:cubicBezTo>
                  <a:pt x="521970" y="362016"/>
                  <a:pt x="539115" y="356301"/>
                  <a:pt x="554355" y="346776"/>
                </a:cubicBezTo>
                <a:lnTo>
                  <a:pt x="554355" y="371541"/>
                </a:lnTo>
                <a:cubicBezTo>
                  <a:pt x="554355" y="383923"/>
                  <a:pt x="562928" y="394401"/>
                  <a:pt x="575310" y="396306"/>
                </a:cubicBezTo>
                <a:cubicBezTo>
                  <a:pt x="588645" y="397258"/>
                  <a:pt x="600075" y="387733"/>
                  <a:pt x="601028" y="375351"/>
                </a:cubicBezTo>
                <a:cubicBezTo>
                  <a:pt x="601028" y="374398"/>
                  <a:pt x="601028" y="373446"/>
                  <a:pt x="601028" y="372493"/>
                </a:cubicBezTo>
                <a:lnTo>
                  <a:pt x="601028" y="348681"/>
                </a:lnTo>
                <a:cubicBezTo>
                  <a:pt x="602933" y="351538"/>
                  <a:pt x="604838" y="353443"/>
                  <a:pt x="607695" y="356301"/>
                </a:cubicBezTo>
                <a:cubicBezTo>
                  <a:pt x="642938" y="391543"/>
                  <a:pt x="700088" y="391543"/>
                  <a:pt x="735330" y="356301"/>
                </a:cubicBezTo>
                <a:cubicBezTo>
                  <a:pt x="770573" y="321058"/>
                  <a:pt x="770573" y="263908"/>
                  <a:pt x="735330" y="228666"/>
                </a:cubicBezTo>
                <a:lnTo>
                  <a:pt x="735330" y="228666"/>
                </a:lnTo>
                <a:cubicBezTo>
                  <a:pt x="733425" y="226761"/>
                  <a:pt x="730568" y="223903"/>
                  <a:pt x="727710" y="221998"/>
                </a:cubicBezTo>
                <a:lnTo>
                  <a:pt x="751523" y="221998"/>
                </a:lnTo>
                <a:cubicBezTo>
                  <a:pt x="764858" y="221998"/>
                  <a:pt x="775335" y="211521"/>
                  <a:pt x="775335" y="198186"/>
                </a:cubicBezTo>
                <a:lnTo>
                  <a:pt x="775335" y="197233"/>
                </a:lnTo>
                <a:close/>
                <a:moveTo>
                  <a:pt x="621983" y="93411"/>
                </a:moveTo>
                <a:cubicBezTo>
                  <a:pt x="639128" y="76266"/>
                  <a:pt x="665798" y="76266"/>
                  <a:pt x="682943" y="93411"/>
                </a:cubicBezTo>
                <a:cubicBezTo>
                  <a:pt x="700088" y="110556"/>
                  <a:pt x="700088" y="137226"/>
                  <a:pt x="682943" y="154371"/>
                </a:cubicBezTo>
                <a:cubicBezTo>
                  <a:pt x="665798" y="171516"/>
                  <a:pt x="639128" y="171516"/>
                  <a:pt x="621983" y="154371"/>
                </a:cubicBezTo>
                <a:cubicBezTo>
                  <a:pt x="614363" y="146751"/>
                  <a:pt x="609600" y="135321"/>
                  <a:pt x="609600" y="123891"/>
                </a:cubicBezTo>
                <a:cubicBezTo>
                  <a:pt x="609600" y="112461"/>
                  <a:pt x="613410" y="101983"/>
                  <a:pt x="621983" y="93411"/>
                </a:cubicBezTo>
                <a:close/>
                <a:moveTo>
                  <a:pt x="453390" y="73408"/>
                </a:moveTo>
                <a:cubicBezTo>
                  <a:pt x="470535" y="56263"/>
                  <a:pt x="497205" y="56263"/>
                  <a:pt x="514350" y="73408"/>
                </a:cubicBezTo>
                <a:cubicBezTo>
                  <a:pt x="531495" y="90553"/>
                  <a:pt x="531495" y="117223"/>
                  <a:pt x="514350" y="134368"/>
                </a:cubicBezTo>
                <a:cubicBezTo>
                  <a:pt x="497205" y="151513"/>
                  <a:pt x="470535" y="151513"/>
                  <a:pt x="453390" y="134368"/>
                </a:cubicBezTo>
                <a:cubicBezTo>
                  <a:pt x="445770" y="126748"/>
                  <a:pt x="441008" y="115318"/>
                  <a:pt x="441008" y="103888"/>
                </a:cubicBezTo>
                <a:cubicBezTo>
                  <a:pt x="441008" y="92458"/>
                  <a:pt x="445770" y="81981"/>
                  <a:pt x="453390" y="73408"/>
                </a:cubicBezTo>
                <a:close/>
                <a:moveTo>
                  <a:pt x="534353" y="302961"/>
                </a:moveTo>
                <a:cubicBezTo>
                  <a:pt x="517208" y="320106"/>
                  <a:pt x="490538" y="320106"/>
                  <a:pt x="473393" y="302961"/>
                </a:cubicBezTo>
                <a:cubicBezTo>
                  <a:pt x="456248" y="285816"/>
                  <a:pt x="456248" y="259146"/>
                  <a:pt x="473393" y="242001"/>
                </a:cubicBezTo>
                <a:cubicBezTo>
                  <a:pt x="490538" y="224856"/>
                  <a:pt x="517208" y="224856"/>
                  <a:pt x="534353" y="242001"/>
                </a:cubicBezTo>
                <a:cubicBezTo>
                  <a:pt x="541973" y="249621"/>
                  <a:pt x="546735" y="261051"/>
                  <a:pt x="546735" y="272481"/>
                </a:cubicBezTo>
                <a:cubicBezTo>
                  <a:pt x="546735" y="283911"/>
                  <a:pt x="541973" y="294388"/>
                  <a:pt x="534353" y="302961"/>
                </a:cubicBezTo>
                <a:close/>
                <a:moveTo>
                  <a:pt x="702945" y="322963"/>
                </a:moveTo>
                <a:cubicBezTo>
                  <a:pt x="685800" y="340108"/>
                  <a:pt x="659130" y="340108"/>
                  <a:pt x="641985" y="322963"/>
                </a:cubicBezTo>
                <a:cubicBezTo>
                  <a:pt x="624840" y="305818"/>
                  <a:pt x="624840" y="279148"/>
                  <a:pt x="641985" y="262003"/>
                </a:cubicBezTo>
                <a:cubicBezTo>
                  <a:pt x="659130" y="244858"/>
                  <a:pt x="685800" y="244858"/>
                  <a:pt x="702945" y="262003"/>
                </a:cubicBezTo>
                <a:cubicBezTo>
                  <a:pt x="710565" y="269623"/>
                  <a:pt x="715328" y="281053"/>
                  <a:pt x="715328" y="292483"/>
                </a:cubicBezTo>
                <a:cubicBezTo>
                  <a:pt x="715328" y="303913"/>
                  <a:pt x="710565" y="314391"/>
                  <a:pt x="702945" y="322963"/>
                </a:cubicBezTo>
                <a:close/>
              </a:path>
            </a:pathLst>
          </a:custGeom>
          <a:gradFill>
            <a:gsLst>
              <a:gs pos="0">
                <a:srgbClr val="FFC002"/>
              </a:gs>
              <a:gs pos="50000">
                <a:srgbClr val="BF9000"/>
              </a:gs>
              <a:gs pos="100000">
                <a:srgbClr val="823919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3" name="Google Shape;2903;p10">
            <a:hlinkClick action="ppaction://hlinksldjump" r:id="rId10"/>
          </p:cNvPr>
          <p:cNvSpPr/>
          <p:nvPr/>
        </p:nvSpPr>
        <p:spPr>
          <a:xfrm>
            <a:off x="11116588" y="52200"/>
            <a:ext cx="1091700" cy="106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Metal Mania"/>
              <a:buNone/>
              <a:defRPr sz="3700">
                <a:solidFill>
                  <a:schemeClr val="dk1"/>
                </a:solidFill>
                <a:latin typeface="Metal Mania"/>
                <a:ea typeface="Metal Mania"/>
                <a:cs typeface="Metal Mania"/>
                <a:sym typeface="Metal Man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Metal Mania"/>
              <a:buNone/>
              <a:defRPr sz="3700">
                <a:solidFill>
                  <a:schemeClr val="dk1"/>
                </a:solidFill>
                <a:latin typeface="Metal Mania"/>
                <a:ea typeface="Metal Mania"/>
                <a:cs typeface="Metal Mania"/>
                <a:sym typeface="Metal Mani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Metal Mania"/>
              <a:buNone/>
              <a:defRPr sz="3700">
                <a:solidFill>
                  <a:schemeClr val="dk1"/>
                </a:solidFill>
                <a:latin typeface="Metal Mania"/>
                <a:ea typeface="Metal Mania"/>
                <a:cs typeface="Metal Mania"/>
                <a:sym typeface="Metal Mani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Metal Mania"/>
              <a:buNone/>
              <a:defRPr sz="3700">
                <a:solidFill>
                  <a:schemeClr val="dk1"/>
                </a:solidFill>
                <a:latin typeface="Metal Mania"/>
                <a:ea typeface="Metal Mania"/>
                <a:cs typeface="Metal Mania"/>
                <a:sym typeface="Metal Mani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Metal Mania"/>
              <a:buNone/>
              <a:defRPr sz="3700">
                <a:solidFill>
                  <a:schemeClr val="dk1"/>
                </a:solidFill>
                <a:latin typeface="Metal Mania"/>
                <a:ea typeface="Metal Mania"/>
                <a:cs typeface="Metal Mania"/>
                <a:sym typeface="Metal Mani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Metal Mania"/>
              <a:buNone/>
              <a:defRPr sz="3700">
                <a:solidFill>
                  <a:schemeClr val="dk1"/>
                </a:solidFill>
                <a:latin typeface="Metal Mania"/>
                <a:ea typeface="Metal Mania"/>
                <a:cs typeface="Metal Mania"/>
                <a:sym typeface="Metal Mani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Metal Mania"/>
              <a:buNone/>
              <a:defRPr sz="3700">
                <a:solidFill>
                  <a:schemeClr val="dk1"/>
                </a:solidFill>
                <a:latin typeface="Metal Mania"/>
                <a:ea typeface="Metal Mania"/>
                <a:cs typeface="Metal Mania"/>
                <a:sym typeface="Metal Mani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Metal Mania"/>
              <a:buNone/>
              <a:defRPr sz="3700">
                <a:solidFill>
                  <a:schemeClr val="dk1"/>
                </a:solidFill>
                <a:latin typeface="Metal Mania"/>
                <a:ea typeface="Metal Mania"/>
                <a:cs typeface="Metal Mania"/>
                <a:sym typeface="Metal Mani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Metal Mania"/>
              <a:buNone/>
              <a:defRPr sz="3700">
                <a:solidFill>
                  <a:schemeClr val="dk1"/>
                </a:solidFill>
                <a:latin typeface="Metal Mania"/>
                <a:ea typeface="Metal Mania"/>
                <a:cs typeface="Metal Mania"/>
                <a:sym typeface="Metal Mani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arck Script"/>
              <a:buChar char="●"/>
              <a:defRPr sz="2400">
                <a:solidFill>
                  <a:schemeClr val="dk1"/>
                </a:solidFill>
                <a:latin typeface="Marck Script"/>
                <a:ea typeface="Marck Script"/>
                <a:cs typeface="Marck Script"/>
                <a:sym typeface="Marck Script"/>
              </a:defRPr>
            </a:lvl1pPr>
            <a:lvl2pPr indent="-349250" lvl="1" marL="9144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arck Script"/>
              <a:buChar char="○"/>
              <a:defRPr sz="1900">
                <a:solidFill>
                  <a:schemeClr val="dk1"/>
                </a:solidFill>
                <a:latin typeface="Marck Script"/>
                <a:ea typeface="Marck Script"/>
                <a:cs typeface="Marck Script"/>
                <a:sym typeface="Marck Script"/>
              </a:defRPr>
            </a:lvl2pPr>
            <a:lvl3pPr indent="-349250" lvl="2" marL="13716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arck Script"/>
              <a:buChar char="■"/>
              <a:defRPr sz="1900">
                <a:solidFill>
                  <a:schemeClr val="dk1"/>
                </a:solidFill>
                <a:latin typeface="Marck Script"/>
                <a:ea typeface="Marck Script"/>
                <a:cs typeface="Marck Script"/>
                <a:sym typeface="Marck Script"/>
              </a:defRPr>
            </a:lvl3pPr>
            <a:lvl4pPr indent="-349250" lvl="3" marL="18288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arck Script"/>
              <a:buChar char="●"/>
              <a:defRPr sz="1900">
                <a:solidFill>
                  <a:schemeClr val="dk1"/>
                </a:solidFill>
                <a:latin typeface="Marck Script"/>
                <a:ea typeface="Marck Script"/>
                <a:cs typeface="Marck Script"/>
                <a:sym typeface="Marck Script"/>
              </a:defRPr>
            </a:lvl4pPr>
            <a:lvl5pPr indent="-349250" lvl="4" marL="22860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arck Script"/>
              <a:buChar char="○"/>
              <a:defRPr sz="1900">
                <a:solidFill>
                  <a:schemeClr val="dk1"/>
                </a:solidFill>
                <a:latin typeface="Marck Script"/>
                <a:ea typeface="Marck Script"/>
                <a:cs typeface="Marck Script"/>
                <a:sym typeface="Marck Script"/>
              </a:defRPr>
            </a:lvl5pPr>
            <a:lvl6pPr indent="-349250" lvl="5" marL="27432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arck Script"/>
              <a:buChar char="■"/>
              <a:defRPr sz="1900">
                <a:solidFill>
                  <a:schemeClr val="dk1"/>
                </a:solidFill>
                <a:latin typeface="Marck Script"/>
                <a:ea typeface="Marck Script"/>
                <a:cs typeface="Marck Script"/>
                <a:sym typeface="Marck Script"/>
              </a:defRPr>
            </a:lvl6pPr>
            <a:lvl7pPr indent="-349250" lvl="6" marL="32004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arck Script"/>
              <a:buChar char="●"/>
              <a:defRPr sz="1900">
                <a:solidFill>
                  <a:schemeClr val="dk1"/>
                </a:solidFill>
                <a:latin typeface="Marck Script"/>
                <a:ea typeface="Marck Script"/>
                <a:cs typeface="Marck Script"/>
                <a:sym typeface="Marck Script"/>
              </a:defRPr>
            </a:lvl7pPr>
            <a:lvl8pPr indent="-349250" lvl="7" marL="36576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arck Script"/>
              <a:buChar char="○"/>
              <a:defRPr sz="1900">
                <a:solidFill>
                  <a:schemeClr val="dk1"/>
                </a:solidFill>
                <a:latin typeface="Marck Script"/>
                <a:ea typeface="Marck Script"/>
                <a:cs typeface="Marck Script"/>
                <a:sym typeface="Marck Script"/>
              </a:defRPr>
            </a:lvl8pPr>
            <a:lvl9pPr indent="-349250" lvl="8" marL="411480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900"/>
              <a:buFont typeface="Marck Script"/>
              <a:buChar char="■"/>
              <a:defRPr sz="1900">
                <a:solidFill>
                  <a:schemeClr val="dk1"/>
                </a:solidFill>
                <a:latin typeface="Marck Script"/>
                <a:ea typeface="Marck Script"/>
                <a:cs typeface="Marck Script"/>
                <a:sym typeface="Marck Scrip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" name="Google Shape;9;p1"/>
          <p:cNvSpPr txBox="1"/>
          <p:nvPr/>
        </p:nvSpPr>
        <p:spPr>
          <a:xfrm rot="5400000">
            <a:off x="-630575" y="620682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accent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0.xml"/><Relationship Id="rId3" Type="http://schemas.openxmlformats.org/officeDocument/2006/relationships/slide" Target="/ppt/slides/slide18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1.xml"/><Relationship Id="rId3" Type="http://schemas.openxmlformats.org/officeDocument/2006/relationships/slide" Target="/ppt/slides/slide19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9.xml"/><Relationship Id="rId3" Type="http://schemas.openxmlformats.org/officeDocument/2006/relationships/slide" Target="/ppt/slides/slide2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slide" Target="/ppt/slides/slide12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slide" Target="/ppt/slides/slide13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slide" Target="/ppt/slides/slide14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Relationship Id="rId3" Type="http://schemas.openxmlformats.org/officeDocument/2006/relationships/slide" Target="/ppt/slides/slide15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slide" Target="/ppt/slides/slide16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Relationship Id="rId3" Type="http://schemas.openxmlformats.org/officeDocument/2006/relationships/slide" Target="/ppt/slides/slide1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64" name="Shape 3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5" name="Google Shape;3865;p16"/>
          <p:cNvSpPr/>
          <p:nvPr/>
        </p:nvSpPr>
        <p:spPr>
          <a:xfrm rot="-1209505">
            <a:off x="1034528" y="1455474"/>
            <a:ext cx="5325655" cy="161713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chemeClr val="dk1"/>
                </a:solidFill>
                <a:latin typeface="Metal Mania"/>
              </a:rPr>
              <a:t>Find The</a:t>
            </a:r>
          </a:p>
        </p:txBody>
      </p:sp>
      <p:sp>
        <p:nvSpPr>
          <p:cNvPr id="3866" name="Google Shape;3866;p16"/>
          <p:cNvSpPr/>
          <p:nvPr/>
        </p:nvSpPr>
        <p:spPr>
          <a:xfrm rot="-1209505">
            <a:off x="1426381" y="3231630"/>
            <a:ext cx="5949048" cy="1494803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chemeClr val="dk1"/>
                </a:solidFill>
                <a:latin typeface="Metal Mania"/>
              </a:rPr>
              <a:t>Treasure!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17" name="Shape 3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8" name="Google Shape;3918;p25">
            <a:hlinkClick action="ppaction://hlinksldjump" r:id="rId3"/>
          </p:cNvPr>
          <p:cNvSpPr/>
          <p:nvPr/>
        </p:nvSpPr>
        <p:spPr>
          <a:xfrm>
            <a:off x="7270300" y="4584550"/>
            <a:ext cx="765847" cy="58504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chemeClr val="dk1"/>
                </a:solidFill>
                <a:latin typeface="Metal Mania"/>
              </a:rPr>
              <a:t>7</a:t>
            </a:r>
          </a:p>
        </p:txBody>
      </p:sp>
      <p:sp>
        <p:nvSpPr>
          <p:cNvPr id="3919" name="Google Shape;3919;p25"/>
          <p:cNvSpPr/>
          <p:nvPr/>
        </p:nvSpPr>
        <p:spPr>
          <a:xfrm>
            <a:off x="4692062" y="198625"/>
            <a:ext cx="3060880" cy="769702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 cap="flat" cmpd="sng" w="2857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gradFill>
                  <a:gsLst>
                    <a:gs pos="0">
                      <a:srgbClr val="FFC002"/>
                    </a:gs>
                    <a:gs pos="50000">
                      <a:srgbClr val="BF9000"/>
                    </a:gs>
                    <a:gs pos="100000">
                      <a:srgbClr val="823919"/>
                    </a:gs>
                  </a:gsLst>
                  <a:lin ang="5400012" scaled="0"/>
                </a:gradFill>
                <a:latin typeface="Metal Mania"/>
              </a:rPr>
              <a:t>Chest 7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23" name="Shape 3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4" name="Google Shape;3924;p26">
            <a:hlinkClick action="ppaction://hlinksldjump" r:id="rId3"/>
          </p:cNvPr>
          <p:cNvSpPr/>
          <p:nvPr/>
        </p:nvSpPr>
        <p:spPr>
          <a:xfrm>
            <a:off x="10360250" y="4654425"/>
            <a:ext cx="735683" cy="58504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chemeClr val="dk1"/>
                </a:solidFill>
                <a:latin typeface="Metal Mania"/>
              </a:rPr>
              <a:t>8</a:t>
            </a:r>
          </a:p>
        </p:txBody>
      </p:sp>
      <p:sp>
        <p:nvSpPr>
          <p:cNvPr id="3925" name="Google Shape;3925;p26"/>
          <p:cNvSpPr/>
          <p:nvPr/>
        </p:nvSpPr>
        <p:spPr>
          <a:xfrm>
            <a:off x="4692062" y="198625"/>
            <a:ext cx="3073425" cy="7688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 cap="flat" cmpd="sng" w="2857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gradFill>
                  <a:gsLst>
                    <a:gs pos="0">
                      <a:srgbClr val="FFC002"/>
                    </a:gs>
                    <a:gs pos="50000">
                      <a:srgbClr val="BF9000"/>
                    </a:gs>
                    <a:gs pos="100000">
                      <a:srgbClr val="823919"/>
                    </a:gs>
                  </a:gsLst>
                  <a:lin ang="5400012" scaled="0"/>
                </a:gradFill>
                <a:latin typeface="Metal Mania"/>
              </a:rPr>
              <a:t>Chest 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29" name="Shape 39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0" name="Google Shape;3930;p27"/>
          <p:cNvSpPr txBox="1"/>
          <p:nvPr>
            <p:ph type="title"/>
          </p:nvPr>
        </p:nvSpPr>
        <p:spPr>
          <a:xfrm>
            <a:off x="2275900" y="974375"/>
            <a:ext cx="75081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TITLE 1</a:t>
            </a:r>
            <a:endParaRPr/>
          </a:p>
        </p:txBody>
      </p:sp>
      <p:sp>
        <p:nvSpPr>
          <p:cNvPr id="3931" name="Google Shape;3931;p27"/>
          <p:cNvSpPr txBox="1"/>
          <p:nvPr>
            <p:ph idx="1" type="body"/>
          </p:nvPr>
        </p:nvSpPr>
        <p:spPr>
          <a:xfrm>
            <a:off x="2275900" y="1827175"/>
            <a:ext cx="7426800" cy="32778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Cum sociis natoque penatibus et magnis dis parturient montes, nascetur ridiculus mus. 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35" name="Shape 3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6" name="Google Shape;3936;p28"/>
          <p:cNvSpPr txBox="1"/>
          <p:nvPr>
            <p:ph type="title"/>
          </p:nvPr>
        </p:nvSpPr>
        <p:spPr>
          <a:xfrm>
            <a:off x="1682100" y="425625"/>
            <a:ext cx="8768100" cy="733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TITLE 2</a:t>
            </a:r>
            <a:endParaRPr/>
          </a:p>
        </p:txBody>
      </p:sp>
      <p:sp>
        <p:nvSpPr>
          <p:cNvPr id="3937" name="Google Shape;3937;p28"/>
          <p:cNvSpPr txBox="1"/>
          <p:nvPr>
            <p:ph idx="1" type="body"/>
          </p:nvPr>
        </p:nvSpPr>
        <p:spPr>
          <a:xfrm>
            <a:off x="1682100" y="1323669"/>
            <a:ext cx="8768100" cy="4805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Lorem ipsum dolor sit amet, consectetuer adipiscing elit. Aenean commodo ligula eget dolor. Aenean massa.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Nulla consequat massa quis enim. Donec pede justo, fringilla vel, aliquet nec, vulputate eget, arcu.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41" name="Shape 3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" name="Google Shape;3942;p29"/>
          <p:cNvSpPr txBox="1"/>
          <p:nvPr>
            <p:ph type="title"/>
          </p:nvPr>
        </p:nvSpPr>
        <p:spPr>
          <a:xfrm>
            <a:off x="2275900" y="974375"/>
            <a:ext cx="75081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TITLE 3</a:t>
            </a:r>
            <a:endParaRPr/>
          </a:p>
        </p:txBody>
      </p:sp>
      <p:sp>
        <p:nvSpPr>
          <p:cNvPr id="3943" name="Google Shape;3943;p29"/>
          <p:cNvSpPr txBox="1"/>
          <p:nvPr>
            <p:ph idx="1" type="body"/>
          </p:nvPr>
        </p:nvSpPr>
        <p:spPr>
          <a:xfrm>
            <a:off x="2275900" y="1827175"/>
            <a:ext cx="7426800" cy="32778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Cum sociis natoque penatibus et magnis dis parturient montes, nascetur ridiculus mus. 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47" name="Shape 3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8" name="Google Shape;3948;p30"/>
          <p:cNvSpPr txBox="1"/>
          <p:nvPr>
            <p:ph type="title"/>
          </p:nvPr>
        </p:nvSpPr>
        <p:spPr>
          <a:xfrm>
            <a:off x="1682100" y="425625"/>
            <a:ext cx="8768100" cy="733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TITLE 4</a:t>
            </a:r>
            <a:endParaRPr/>
          </a:p>
        </p:txBody>
      </p:sp>
      <p:sp>
        <p:nvSpPr>
          <p:cNvPr id="3949" name="Google Shape;3949;p30"/>
          <p:cNvSpPr txBox="1"/>
          <p:nvPr>
            <p:ph idx="1" type="body"/>
          </p:nvPr>
        </p:nvSpPr>
        <p:spPr>
          <a:xfrm>
            <a:off x="1682100" y="1323669"/>
            <a:ext cx="8768100" cy="4805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Nulla consequat massa quis enim. Donec pede justo, fringilla vel, aliquet nec, vulputate eget, arcu.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53" name="Shape 3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4" name="Google Shape;3954;p31"/>
          <p:cNvSpPr txBox="1"/>
          <p:nvPr>
            <p:ph type="title"/>
          </p:nvPr>
        </p:nvSpPr>
        <p:spPr>
          <a:xfrm>
            <a:off x="2275900" y="974375"/>
            <a:ext cx="75081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TITLE 5</a:t>
            </a:r>
            <a:endParaRPr/>
          </a:p>
        </p:txBody>
      </p:sp>
      <p:sp>
        <p:nvSpPr>
          <p:cNvPr id="3955" name="Google Shape;3955;p31"/>
          <p:cNvSpPr txBox="1"/>
          <p:nvPr>
            <p:ph idx="1" type="body"/>
          </p:nvPr>
        </p:nvSpPr>
        <p:spPr>
          <a:xfrm>
            <a:off x="2275900" y="1827175"/>
            <a:ext cx="7426800" cy="32778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Cum sociis natoque penatibus et magnis dis parturient montes, nascetur ridiculus mus. 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59" name="Shape 39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0" name="Google Shape;3960;p32"/>
          <p:cNvSpPr txBox="1"/>
          <p:nvPr>
            <p:ph type="title"/>
          </p:nvPr>
        </p:nvSpPr>
        <p:spPr>
          <a:xfrm>
            <a:off x="1682100" y="425625"/>
            <a:ext cx="8768100" cy="733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TITLE 6</a:t>
            </a:r>
            <a:endParaRPr/>
          </a:p>
        </p:txBody>
      </p:sp>
      <p:sp>
        <p:nvSpPr>
          <p:cNvPr id="3961" name="Google Shape;3961;p32"/>
          <p:cNvSpPr txBox="1"/>
          <p:nvPr>
            <p:ph idx="1" type="body"/>
          </p:nvPr>
        </p:nvSpPr>
        <p:spPr>
          <a:xfrm>
            <a:off x="1682100" y="1323669"/>
            <a:ext cx="8768100" cy="4805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Nulla consequat massa quis enim. Donec pede justo, fringilla vel, aliquet nec, vulputate eget, arcu.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65" name="Shape 3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6" name="Google Shape;3966;p33"/>
          <p:cNvSpPr txBox="1"/>
          <p:nvPr>
            <p:ph type="title"/>
          </p:nvPr>
        </p:nvSpPr>
        <p:spPr>
          <a:xfrm>
            <a:off x="2275900" y="974375"/>
            <a:ext cx="75081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TITLE 7</a:t>
            </a:r>
            <a:endParaRPr/>
          </a:p>
        </p:txBody>
      </p:sp>
      <p:sp>
        <p:nvSpPr>
          <p:cNvPr id="3967" name="Google Shape;3967;p33"/>
          <p:cNvSpPr txBox="1"/>
          <p:nvPr>
            <p:ph idx="1" type="body"/>
          </p:nvPr>
        </p:nvSpPr>
        <p:spPr>
          <a:xfrm>
            <a:off x="2275900" y="1827175"/>
            <a:ext cx="7426800" cy="32778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Cum sociis natoque penatibus et magnis dis parturient montes, nascetur ridiculus mus. 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71" name="Shape 3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2" name="Google Shape;3972;p34"/>
          <p:cNvSpPr txBox="1"/>
          <p:nvPr>
            <p:ph type="title"/>
          </p:nvPr>
        </p:nvSpPr>
        <p:spPr>
          <a:xfrm>
            <a:off x="1682100" y="425625"/>
            <a:ext cx="8768100" cy="733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TITLE 8</a:t>
            </a:r>
            <a:endParaRPr/>
          </a:p>
        </p:txBody>
      </p:sp>
      <p:sp>
        <p:nvSpPr>
          <p:cNvPr id="3973" name="Google Shape;3973;p34"/>
          <p:cNvSpPr txBox="1"/>
          <p:nvPr>
            <p:ph idx="1" type="body"/>
          </p:nvPr>
        </p:nvSpPr>
        <p:spPr>
          <a:xfrm>
            <a:off x="1682100" y="1323669"/>
            <a:ext cx="8768100" cy="48054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Nulla consequat massa quis enim. Donec pede justo, fringilla vel, aliquet nec, vulputate eget, arcu.</a:t>
            </a:r>
            <a:endParaRPr/>
          </a:p>
        </p:txBody>
      </p:sp>
      <p:grpSp>
        <p:nvGrpSpPr>
          <p:cNvPr id="3974" name="Google Shape;3974;p34"/>
          <p:cNvGrpSpPr/>
          <p:nvPr/>
        </p:nvGrpSpPr>
        <p:grpSpPr>
          <a:xfrm>
            <a:off x="135316" y="5355642"/>
            <a:ext cx="1277560" cy="1405442"/>
            <a:chOff x="7132957" y="1921136"/>
            <a:chExt cx="3896187" cy="4286191"/>
          </a:xfrm>
        </p:grpSpPr>
        <p:grpSp>
          <p:nvGrpSpPr>
            <p:cNvPr id="3975" name="Google Shape;3975;p34"/>
            <p:cNvGrpSpPr/>
            <p:nvPr/>
          </p:nvGrpSpPr>
          <p:grpSpPr>
            <a:xfrm>
              <a:off x="7539356" y="2731007"/>
              <a:ext cx="3126098" cy="1090074"/>
              <a:chOff x="9219899" y="3149713"/>
              <a:chExt cx="1994448" cy="492288"/>
            </a:xfrm>
          </p:grpSpPr>
          <p:sp>
            <p:nvSpPr>
              <p:cNvPr id="3976" name="Google Shape;3976;p34"/>
              <p:cNvSpPr/>
              <p:nvPr/>
            </p:nvSpPr>
            <p:spPr>
              <a:xfrm>
                <a:off x="9219899" y="3149713"/>
                <a:ext cx="1994448" cy="492288"/>
              </a:xfrm>
              <a:custGeom>
                <a:rect b="b" l="l" r="r" t="t"/>
                <a:pathLst>
                  <a:path extrusionOk="0" h="278129" w="1126807">
                    <a:moveTo>
                      <a:pt x="0" y="7620"/>
                    </a:moveTo>
                    <a:lnTo>
                      <a:pt x="181928" y="278130"/>
                    </a:lnTo>
                    <a:lnTo>
                      <a:pt x="966788" y="278130"/>
                    </a:lnTo>
                    <a:lnTo>
                      <a:pt x="112680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77" name="Google Shape;3977;p34"/>
              <p:cNvSpPr/>
              <p:nvPr/>
            </p:nvSpPr>
            <p:spPr>
              <a:xfrm>
                <a:off x="9219899" y="3149713"/>
                <a:ext cx="1994448" cy="492288"/>
              </a:xfrm>
              <a:custGeom>
                <a:rect b="b" l="l" r="r" t="t"/>
                <a:pathLst>
                  <a:path extrusionOk="0" h="278129" w="1126807">
                    <a:moveTo>
                      <a:pt x="0" y="7620"/>
                    </a:moveTo>
                    <a:lnTo>
                      <a:pt x="181928" y="278130"/>
                    </a:lnTo>
                    <a:lnTo>
                      <a:pt x="966788" y="278130"/>
                    </a:lnTo>
                    <a:lnTo>
                      <a:pt x="1126808" y="0"/>
                    </a:lnTo>
                    <a:close/>
                  </a:path>
                </a:pathLst>
              </a:custGeom>
              <a:solidFill>
                <a:srgbClr val="000000">
                  <a:alpha val="2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978" name="Google Shape;3978;p34"/>
            <p:cNvSpPr/>
            <p:nvPr/>
          </p:nvSpPr>
          <p:spPr>
            <a:xfrm>
              <a:off x="8025351" y="2691002"/>
              <a:ext cx="2177987" cy="1125998"/>
            </a:xfrm>
            <a:custGeom>
              <a:rect b="b" l="l" r="r" t="t"/>
              <a:pathLst>
                <a:path extrusionOk="0" h="405765" w="784860">
                  <a:moveTo>
                    <a:pt x="0" y="0"/>
                  </a:moveTo>
                  <a:lnTo>
                    <a:pt x="784860" y="0"/>
                  </a:lnTo>
                  <a:lnTo>
                    <a:pt x="784860" y="405765"/>
                  </a:lnTo>
                  <a:lnTo>
                    <a:pt x="0" y="40576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9" name="Google Shape;3979;p34"/>
            <p:cNvSpPr/>
            <p:nvPr/>
          </p:nvSpPr>
          <p:spPr>
            <a:xfrm>
              <a:off x="7508856" y="2670361"/>
              <a:ext cx="3198412" cy="1283725"/>
            </a:xfrm>
            <a:custGeom>
              <a:rect b="b" l="l" r="r" t="t"/>
              <a:pathLst>
                <a:path extrusionOk="0" h="818963" w="2040454">
                  <a:moveTo>
                    <a:pt x="1976373" y="0"/>
                  </a:moveTo>
                  <a:lnTo>
                    <a:pt x="2040454" y="0"/>
                  </a:lnTo>
                  <a:lnTo>
                    <a:pt x="1745346" y="818963"/>
                  </a:lnTo>
                  <a:lnTo>
                    <a:pt x="1723424" y="818963"/>
                  </a:lnTo>
                  <a:lnTo>
                    <a:pt x="1676207" y="818963"/>
                  </a:lnTo>
                  <a:lnTo>
                    <a:pt x="386168" y="818963"/>
                  </a:lnTo>
                  <a:lnTo>
                    <a:pt x="317030" y="818963"/>
                  </a:lnTo>
                  <a:lnTo>
                    <a:pt x="317029" y="818963"/>
                  </a:lnTo>
                  <a:lnTo>
                    <a:pt x="317029" y="818962"/>
                  </a:lnTo>
                  <a:lnTo>
                    <a:pt x="0" y="30640"/>
                  </a:lnTo>
                  <a:lnTo>
                    <a:pt x="64081" y="30640"/>
                  </a:lnTo>
                  <a:lnTo>
                    <a:pt x="348610" y="727037"/>
                  </a:lnTo>
                  <a:lnTo>
                    <a:pt x="1709900" y="72703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0" name="Google Shape;3980;p34"/>
            <p:cNvSpPr/>
            <p:nvPr/>
          </p:nvSpPr>
          <p:spPr>
            <a:xfrm>
              <a:off x="7533338" y="2739077"/>
              <a:ext cx="3157603" cy="1197309"/>
            </a:xfrm>
            <a:custGeom>
              <a:rect b="b" l="l" r="r" t="t"/>
              <a:pathLst>
                <a:path extrusionOk="0" h="495780" w="2040454">
                  <a:moveTo>
                    <a:pt x="1976373" y="0"/>
                  </a:moveTo>
                  <a:lnTo>
                    <a:pt x="2040454" y="0"/>
                  </a:lnTo>
                  <a:lnTo>
                    <a:pt x="1745346" y="495780"/>
                  </a:lnTo>
                  <a:lnTo>
                    <a:pt x="1723424" y="495780"/>
                  </a:lnTo>
                  <a:lnTo>
                    <a:pt x="1676207" y="495780"/>
                  </a:lnTo>
                  <a:lnTo>
                    <a:pt x="386168" y="495780"/>
                  </a:lnTo>
                  <a:lnTo>
                    <a:pt x="317029" y="495780"/>
                  </a:lnTo>
                  <a:lnTo>
                    <a:pt x="0" y="18549"/>
                  </a:lnTo>
                  <a:lnTo>
                    <a:pt x="64081" y="18549"/>
                  </a:lnTo>
                  <a:lnTo>
                    <a:pt x="348609" y="440130"/>
                  </a:lnTo>
                  <a:lnTo>
                    <a:pt x="1709900" y="440130"/>
                  </a:lnTo>
                  <a:close/>
                </a:path>
              </a:pathLst>
            </a:custGeom>
            <a:solidFill>
              <a:srgbClr val="FFFFFF">
                <a:alpha val="149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1" name="Google Shape;3981;p34"/>
            <p:cNvSpPr/>
            <p:nvPr/>
          </p:nvSpPr>
          <p:spPr>
            <a:xfrm>
              <a:off x="7799124" y="3544492"/>
              <a:ext cx="2535017" cy="609282"/>
            </a:xfrm>
            <a:custGeom>
              <a:rect b="b" l="l" r="r" t="t"/>
              <a:pathLst>
                <a:path extrusionOk="0" h="179069" w="946785">
                  <a:moveTo>
                    <a:pt x="0" y="0"/>
                  </a:moveTo>
                  <a:lnTo>
                    <a:pt x="946785" y="0"/>
                  </a:lnTo>
                  <a:lnTo>
                    <a:pt x="946785" y="179070"/>
                  </a:lnTo>
                  <a:lnTo>
                    <a:pt x="0" y="179070"/>
                  </a:lnTo>
                  <a:close/>
                </a:path>
              </a:pathLst>
            </a:custGeom>
            <a:solidFill>
              <a:srgbClr val="23020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2" name="Google Shape;3982;p34"/>
            <p:cNvSpPr/>
            <p:nvPr/>
          </p:nvSpPr>
          <p:spPr>
            <a:xfrm>
              <a:off x="7462961" y="3422470"/>
              <a:ext cx="3304959" cy="484050"/>
            </a:xfrm>
            <a:custGeom>
              <a:rect b="b" l="l" r="r" t="t"/>
              <a:pathLst>
                <a:path extrusionOk="0" h="315342" w="2062377">
                  <a:moveTo>
                    <a:pt x="322089" y="0"/>
                  </a:moveTo>
                  <a:lnTo>
                    <a:pt x="1750406" y="0"/>
                  </a:lnTo>
                  <a:lnTo>
                    <a:pt x="1766928" y="0"/>
                  </a:lnTo>
                  <a:lnTo>
                    <a:pt x="1766928" y="16701"/>
                  </a:lnTo>
                  <a:lnTo>
                    <a:pt x="2062377" y="315342"/>
                  </a:lnTo>
                  <a:lnTo>
                    <a:pt x="1856646" y="308599"/>
                  </a:lnTo>
                  <a:lnTo>
                    <a:pt x="1750406" y="200674"/>
                  </a:lnTo>
                  <a:lnTo>
                    <a:pt x="1750406" y="198383"/>
                  </a:lnTo>
                  <a:lnTo>
                    <a:pt x="322089" y="198383"/>
                  </a:lnTo>
                  <a:lnTo>
                    <a:pt x="322089" y="200674"/>
                  </a:lnTo>
                  <a:lnTo>
                    <a:pt x="202359" y="308599"/>
                  </a:lnTo>
                  <a:lnTo>
                    <a:pt x="0" y="31365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3" name="Google Shape;3983;p34"/>
            <p:cNvSpPr/>
            <p:nvPr/>
          </p:nvSpPr>
          <p:spPr>
            <a:xfrm>
              <a:off x="7959892" y="3414161"/>
              <a:ext cx="2346936" cy="349959"/>
            </a:xfrm>
            <a:custGeom>
              <a:rect b="b" l="l" r="r" t="t"/>
              <a:pathLst>
                <a:path extrusionOk="0" h="113347" w="805815">
                  <a:moveTo>
                    <a:pt x="0" y="0"/>
                  </a:moveTo>
                  <a:lnTo>
                    <a:pt x="805815" y="0"/>
                  </a:lnTo>
                  <a:lnTo>
                    <a:pt x="805815" y="113348"/>
                  </a:lnTo>
                  <a:lnTo>
                    <a:pt x="0" y="113348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4" name="Google Shape;3984;p34"/>
            <p:cNvSpPr/>
            <p:nvPr/>
          </p:nvSpPr>
          <p:spPr>
            <a:xfrm>
              <a:off x="7132957" y="4908749"/>
              <a:ext cx="3896187" cy="739023"/>
            </a:xfrm>
            <a:custGeom>
              <a:rect b="b" l="l" r="r" t="t"/>
              <a:pathLst>
                <a:path extrusionOk="0" h="259079" w="1365885">
                  <a:moveTo>
                    <a:pt x="1365885" y="129540"/>
                  </a:moveTo>
                  <a:cubicBezTo>
                    <a:pt x="1365885" y="201083"/>
                    <a:pt x="1060121" y="259080"/>
                    <a:pt x="682943" y="259080"/>
                  </a:cubicBezTo>
                  <a:cubicBezTo>
                    <a:pt x="305764" y="259080"/>
                    <a:pt x="0" y="201083"/>
                    <a:pt x="0" y="129540"/>
                  </a:cubicBezTo>
                  <a:cubicBezTo>
                    <a:pt x="0" y="57997"/>
                    <a:pt x="305764" y="0"/>
                    <a:pt x="682943" y="0"/>
                  </a:cubicBezTo>
                  <a:cubicBezTo>
                    <a:pt x="1060121" y="0"/>
                    <a:pt x="1365885" y="57997"/>
                    <a:pt x="1365885" y="129540"/>
                  </a:cubicBezTo>
                  <a:close/>
                </a:path>
              </a:pathLst>
            </a:custGeom>
            <a:solidFill>
              <a:srgbClr val="000000">
                <a:alpha val="1765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5" name="Google Shape;3985;p34"/>
            <p:cNvSpPr/>
            <p:nvPr/>
          </p:nvSpPr>
          <p:spPr>
            <a:xfrm>
              <a:off x="7652945" y="3908493"/>
              <a:ext cx="2831121" cy="1192764"/>
            </a:xfrm>
            <a:custGeom>
              <a:rect b="b" l="l" r="r" t="t"/>
              <a:pathLst>
                <a:path extrusionOk="0" h="418147" w="992505">
                  <a:moveTo>
                    <a:pt x="0" y="0"/>
                  </a:moveTo>
                  <a:lnTo>
                    <a:pt x="992505" y="0"/>
                  </a:lnTo>
                  <a:lnTo>
                    <a:pt x="992505" y="418148"/>
                  </a:lnTo>
                  <a:lnTo>
                    <a:pt x="0" y="41814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6" name="Google Shape;3986;p34"/>
            <p:cNvSpPr/>
            <p:nvPr/>
          </p:nvSpPr>
          <p:spPr>
            <a:xfrm>
              <a:off x="7867497" y="4641603"/>
              <a:ext cx="2510514" cy="48903"/>
            </a:xfrm>
            <a:custGeom>
              <a:rect b="b" l="l" r="r" t="t"/>
              <a:pathLst>
                <a:path extrusionOk="0" h="17144" w="880110">
                  <a:moveTo>
                    <a:pt x="0" y="0"/>
                  </a:moveTo>
                  <a:lnTo>
                    <a:pt x="880110" y="0"/>
                  </a:lnTo>
                  <a:lnTo>
                    <a:pt x="880110" y="17145"/>
                  </a:lnTo>
                  <a:lnTo>
                    <a:pt x="0" y="17145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987" name="Google Shape;3987;p34"/>
            <p:cNvGrpSpPr/>
            <p:nvPr/>
          </p:nvGrpSpPr>
          <p:grpSpPr>
            <a:xfrm>
              <a:off x="7557952" y="3934074"/>
              <a:ext cx="3131390" cy="1282073"/>
              <a:chOff x="5534024" y="3386071"/>
              <a:chExt cx="1098233" cy="449645"/>
            </a:xfrm>
          </p:grpSpPr>
          <p:grpSp>
            <p:nvGrpSpPr>
              <p:cNvPr id="3988" name="Google Shape;3988;p34"/>
              <p:cNvGrpSpPr/>
              <p:nvPr/>
            </p:nvGrpSpPr>
            <p:grpSpPr>
              <a:xfrm>
                <a:off x="6525577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3989" name="Google Shape;3989;p34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90" name="Google Shape;3990;p34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91" name="Google Shape;3991;p34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92" name="Google Shape;3992;p34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3993" name="Google Shape;3993;p34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3994" name="Google Shape;3994;p34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95" name="Google Shape;3995;p34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96" name="Google Shape;3996;p34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97" name="Google Shape;3997;p34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98" name="Google Shape;3998;p34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3999" name="Google Shape;3999;p34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00" name="Google Shape;4000;p34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01" name="Google Shape;4001;p34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02" name="Google Shape;4002;p34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03" name="Google Shape;4003;p34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04" name="Google Shape;4004;p34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05" name="Google Shape;4005;p34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06" name="Google Shape;4006;p34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4007" name="Google Shape;4007;p34"/>
            <p:cNvGrpSpPr/>
            <p:nvPr/>
          </p:nvGrpSpPr>
          <p:grpSpPr>
            <a:xfrm>
              <a:off x="7561661" y="2858665"/>
              <a:ext cx="3151164" cy="1252311"/>
              <a:chOff x="2935153" y="4774738"/>
              <a:chExt cx="1744251" cy="693186"/>
            </a:xfrm>
          </p:grpSpPr>
          <p:sp>
            <p:nvSpPr>
              <p:cNvPr id="4008" name="Google Shape;4008;p34"/>
              <p:cNvSpPr/>
              <p:nvPr/>
            </p:nvSpPr>
            <p:spPr>
              <a:xfrm>
                <a:off x="3864474" y="4959120"/>
                <a:ext cx="321100" cy="321099"/>
              </a:xfrm>
              <a:custGeom>
                <a:rect b="b" l="l" r="r" t="t"/>
                <a:pathLst>
                  <a:path extrusionOk="0" h="355788" w="355789">
                    <a:moveTo>
                      <a:pt x="34" y="181639"/>
                    </a:moveTo>
                    <a:cubicBezTo>
                      <a:pt x="-1839" y="84284"/>
                      <a:pt x="74922" y="1906"/>
                      <a:pt x="174150" y="34"/>
                    </a:cubicBezTo>
                    <a:cubicBezTo>
                      <a:pt x="271506" y="-1839"/>
                      <a:pt x="353883" y="74922"/>
                      <a:pt x="355756" y="174150"/>
                    </a:cubicBezTo>
                    <a:cubicBezTo>
                      <a:pt x="357628" y="271506"/>
                      <a:pt x="280867" y="353883"/>
                      <a:pt x="181639" y="355756"/>
                    </a:cubicBezTo>
                    <a:cubicBezTo>
                      <a:pt x="84284" y="357628"/>
                      <a:pt x="1906" y="278995"/>
                      <a:pt x="34" y="181639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09" name="Google Shape;4009;p34"/>
              <p:cNvSpPr/>
              <p:nvPr/>
            </p:nvSpPr>
            <p:spPr>
              <a:xfrm>
                <a:off x="3908437" y="5001392"/>
                <a:ext cx="234946" cy="234946"/>
              </a:xfrm>
              <a:custGeom>
                <a:rect b="b" l="l" r="r" t="t"/>
                <a:pathLst>
                  <a:path extrusionOk="0" h="260328" w="260328">
                    <a:moveTo>
                      <a:pt x="260284" y="127357"/>
                    </a:moveTo>
                    <a:cubicBezTo>
                      <a:pt x="258412" y="54340"/>
                      <a:pt x="198501" y="-1827"/>
                      <a:pt x="127356" y="45"/>
                    </a:cubicBezTo>
                    <a:cubicBezTo>
                      <a:pt x="54340" y="1918"/>
                      <a:pt x="-1827" y="61829"/>
                      <a:pt x="45" y="132973"/>
                    </a:cubicBezTo>
                    <a:cubicBezTo>
                      <a:pt x="1918" y="204118"/>
                      <a:pt x="61829" y="262157"/>
                      <a:pt x="132973" y="260284"/>
                    </a:cubicBezTo>
                    <a:cubicBezTo>
                      <a:pt x="204118" y="260284"/>
                      <a:pt x="262157" y="200373"/>
                      <a:pt x="260284" y="127357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10" name="Google Shape;4010;p34"/>
              <p:cNvSpPr/>
              <p:nvPr/>
            </p:nvSpPr>
            <p:spPr>
              <a:xfrm>
                <a:off x="3894046" y="5003124"/>
                <a:ext cx="210421" cy="253830"/>
              </a:xfrm>
              <a:custGeom>
                <a:rect b="b" l="l" r="r" t="t"/>
                <a:pathLst>
                  <a:path extrusionOk="0" h="281252" w="233153">
                    <a:moveTo>
                      <a:pt x="55293" y="0"/>
                    </a:moveTo>
                    <a:lnTo>
                      <a:pt x="233154" y="258367"/>
                    </a:lnTo>
                    <a:cubicBezTo>
                      <a:pt x="233154" y="258367"/>
                      <a:pt x="90865" y="329511"/>
                      <a:pt x="23465" y="220922"/>
                    </a:cubicBezTo>
                    <a:cubicBezTo>
                      <a:pt x="-43935" y="112333"/>
                      <a:pt x="55293" y="0"/>
                      <a:pt x="55293" y="0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11" name="Google Shape;4011;p34"/>
              <p:cNvSpPr/>
              <p:nvPr/>
            </p:nvSpPr>
            <p:spPr>
              <a:xfrm>
                <a:off x="3905095" y="5033567"/>
                <a:ext cx="11827" cy="15206"/>
              </a:xfrm>
              <a:custGeom>
                <a:rect b="b" l="l" r="r" t="t"/>
                <a:pathLst>
                  <a:path extrusionOk="0" h="16849" w="13105">
                    <a:moveTo>
                      <a:pt x="13106" y="0"/>
                    </a:moveTo>
                    <a:lnTo>
                      <a:pt x="0" y="16850"/>
                    </a:ln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12" name="Google Shape;4012;p34"/>
              <p:cNvSpPr/>
              <p:nvPr/>
            </p:nvSpPr>
            <p:spPr>
              <a:xfrm>
                <a:off x="4128347" y="5158724"/>
                <a:ext cx="30413" cy="50690"/>
              </a:xfrm>
              <a:custGeom>
                <a:rect b="b" l="l" r="r" t="t"/>
                <a:pathLst>
                  <a:path extrusionOk="0" h="56166" w="33699">
                    <a:moveTo>
                      <a:pt x="33700" y="0"/>
                    </a:moveTo>
                    <a:cubicBezTo>
                      <a:pt x="33700" y="0"/>
                      <a:pt x="29956" y="33700"/>
                      <a:pt x="0" y="56167"/>
                    </a:cubicBez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13" name="Google Shape;4013;p34"/>
              <p:cNvSpPr/>
              <p:nvPr/>
            </p:nvSpPr>
            <p:spPr>
              <a:xfrm>
                <a:off x="3063750" y="4978680"/>
                <a:ext cx="320880" cy="320880"/>
              </a:xfrm>
              <a:custGeom>
                <a:rect b="b" l="l" r="r" t="t"/>
                <a:pathLst>
                  <a:path extrusionOk="0" h="355546" w="355546">
                    <a:moveTo>
                      <a:pt x="332232" y="264832"/>
                    </a:moveTo>
                    <a:cubicBezTo>
                      <a:pt x="283554" y="350954"/>
                      <a:pt x="174965" y="380910"/>
                      <a:pt x="90715" y="332232"/>
                    </a:cubicBezTo>
                    <a:cubicBezTo>
                      <a:pt x="4593" y="283554"/>
                      <a:pt x="-25363" y="174965"/>
                      <a:pt x="23315" y="90715"/>
                    </a:cubicBezTo>
                    <a:cubicBezTo>
                      <a:pt x="71993" y="4593"/>
                      <a:pt x="180582" y="-25363"/>
                      <a:pt x="264832" y="23315"/>
                    </a:cubicBezTo>
                    <a:cubicBezTo>
                      <a:pt x="350954" y="70121"/>
                      <a:pt x="380910" y="178710"/>
                      <a:pt x="332232" y="264832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14" name="Google Shape;4014;p34"/>
              <p:cNvSpPr/>
              <p:nvPr/>
            </p:nvSpPr>
            <p:spPr>
              <a:xfrm>
                <a:off x="3106779" y="5020017"/>
                <a:ext cx="236652" cy="236595"/>
              </a:xfrm>
              <a:custGeom>
                <a:rect b="b" l="l" r="r" t="t"/>
                <a:pathLst>
                  <a:path extrusionOk="0" h="262155" w="262218">
                    <a:moveTo>
                      <a:pt x="16872" y="67422"/>
                    </a:moveTo>
                    <a:cubicBezTo>
                      <a:pt x="-18700" y="131078"/>
                      <a:pt x="3767" y="209711"/>
                      <a:pt x="67422" y="245283"/>
                    </a:cubicBezTo>
                    <a:cubicBezTo>
                      <a:pt x="131078" y="280855"/>
                      <a:pt x="209711" y="258389"/>
                      <a:pt x="245283" y="194733"/>
                    </a:cubicBezTo>
                    <a:cubicBezTo>
                      <a:pt x="280856" y="131078"/>
                      <a:pt x="258389" y="52444"/>
                      <a:pt x="196606" y="16872"/>
                    </a:cubicBezTo>
                    <a:cubicBezTo>
                      <a:pt x="131078" y="-18700"/>
                      <a:pt x="52444" y="3767"/>
                      <a:pt x="16872" y="67422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15" name="Google Shape;4015;p34"/>
              <p:cNvSpPr/>
              <p:nvPr/>
            </p:nvSpPr>
            <p:spPr>
              <a:xfrm>
                <a:off x="3213351" y="4996360"/>
                <a:ext cx="145457" cy="282177"/>
              </a:xfrm>
              <a:custGeom>
                <a:rect b="b" l="l" r="r" t="t"/>
                <a:pathLst>
                  <a:path extrusionOk="0" h="312661" w="161171">
                    <a:moveTo>
                      <a:pt x="22467" y="312661"/>
                    </a:moveTo>
                    <a:lnTo>
                      <a:pt x="0" y="0"/>
                    </a:lnTo>
                    <a:cubicBezTo>
                      <a:pt x="0" y="0"/>
                      <a:pt x="159139" y="11233"/>
                      <a:pt x="161011" y="138544"/>
                    </a:cubicBezTo>
                    <a:cubicBezTo>
                      <a:pt x="166628" y="267728"/>
                      <a:pt x="22467" y="312661"/>
                      <a:pt x="22467" y="312661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16" name="Google Shape;4016;p34"/>
              <p:cNvSpPr/>
              <p:nvPr/>
            </p:nvSpPr>
            <p:spPr>
              <a:xfrm>
                <a:off x="3272547" y="5260203"/>
                <a:ext cx="18586" cy="6758"/>
              </a:xfrm>
              <a:custGeom>
                <a:rect b="b" l="l" r="r" t="t"/>
                <a:pathLst>
                  <a:path extrusionOk="0" h="7488" w="20594">
                    <a:moveTo>
                      <a:pt x="0" y="7489"/>
                    </a:moveTo>
                    <a:lnTo>
                      <a:pt x="20594" y="0"/>
                    </a:ln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17" name="Google Shape;4017;p34"/>
              <p:cNvSpPr/>
              <p:nvPr/>
            </p:nvSpPr>
            <p:spPr>
              <a:xfrm>
                <a:off x="3128786" y="5006507"/>
                <a:ext cx="52379" cy="28724"/>
              </a:xfrm>
              <a:custGeom>
                <a:rect b="b" l="l" r="r" t="t"/>
                <a:pathLst>
                  <a:path extrusionOk="0" h="31827" w="58038">
                    <a:moveTo>
                      <a:pt x="0" y="31828"/>
                    </a:moveTo>
                    <a:cubicBezTo>
                      <a:pt x="0" y="31828"/>
                      <a:pt x="20594" y="3744"/>
                      <a:pt x="58039" y="0"/>
                    </a:cubicBez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18" name="Google Shape;4018;p34"/>
              <p:cNvSpPr/>
              <p:nvPr/>
            </p:nvSpPr>
            <p:spPr>
              <a:xfrm>
                <a:off x="3324781" y="4911521"/>
                <a:ext cx="321432" cy="321508"/>
              </a:xfrm>
              <a:custGeom>
                <a:rect b="b" l="l" r="r" t="t"/>
                <a:pathLst>
                  <a:path extrusionOk="0" h="356241" w="356157">
                    <a:moveTo>
                      <a:pt x="215523" y="4046"/>
                    </a:moveTo>
                    <a:cubicBezTo>
                      <a:pt x="311007" y="24641"/>
                      <a:pt x="372790" y="118252"/>
                      <a:pt x="352195" y="215607"/>
                    </a:cubicBezTo>
                    <a:cubicBezTo>
                      <a:pt x="331601" y="311091"/>
                      <a:pt x="237990" y="372874"/>
                      <a:pt x="140634" y="352280"/>
                    </a:cubicBezTo>
                    <a:cubicBezTo>
                      <a:pt x="45151" y="331685"/>
                      <a:pt x="-16632" y="238074"/>
                      <a:pt x="3962" y="140719"/>
                    </a:cubicBezTo>
                    <a:cubicBezTo>
                      <a:pt x="24557" y="43363"/>
                      <a:pt x="120040" y="-16548"/>
                      <a:pt x="215523" y="4046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19" name="Google Shape;4019;p34"/>
              <p:cNvSpPr/>
              <p:nvPr/>
            </p:nvSpPr>
            <p:spPr>
              <a:xfrm>
                <a:off x="3366901" y="4953167"/>
                <a:ext cx="236132" cy="236681"/>
              </a:xfrm>
              <a:custGeom>
                <a:rect b="b" l="l" r="r" t="t"/>
                <a:pathLst>
                  <a:path extrusionOk="0" h="262250" w="261642">
                    <a:moveTo>
                      <a:pt x="103371" y="259372"/>
                    </a:moveTo>
                    <a:cubicBezTo>
                      <a:pt x="174515" y="274350"/>
                      <a:pt x="243787" y="229417"/>
                      <a:pt x="258765" y="158272"/>
                    </a:cubicBezTo>
                    <a:cubicBezTo>
                      <a:pt x="273743" y="87128"/>
                      <a:pt x="228809" y="17856"/>
                      <a:pt x="157665" y="2878"/>
                    </a:cubicBezTo>
                    <a:cubicBezTo>
                      <a:pt x="86521" y="-12100"/>
                      <a:pt x="17248" y="32833"/>
                      <a:pt x="2271" y="103978"/>
                    </a:cubicBezTo>
                    <a:cubicBezTo>
                      <a:pt x="-10835" y="175122"/>
                      <a:pt x="34098" y="244395"/>
                      <a:pt x="103371" y="259372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20" name="Google Shape;4020;p34"/>
              <p:cNvSpPr/>
              <p:nvPr/>
            </p:nvSpPr>
            <p:spPr>
              <a:xfrm>
                <a:off x="3348821" y="4938026"/>
                <a:ext cx="268494" cy="185003"/>
              </a:xfrm>
              <a:custGeom>
                <a:rect b="b" l="l" r="r" t="t"/>
                <a:pathLst>
                  <a:path extrusionOk="0" h="204989" w="297500">
                    <a:moveTo>
                      <a:pt x="297501" y="90784"/>
                    </a:moveTo>
                    <a:lnTo>
                      <a:pt x="5434" y="204989"/>
                    </a:lnTo>
                    <a:cubicBezTo>
                      <a:pt x="5434" y="204989"/>
                      <a:pt x="-32010" y="51467"/>
                      <a:pt x="89684" y="8406"/>
                    </a:cubicBezTo>
                    <a:cubicBezTo>
                      <a:pt x="209506" y="-32783"/>
                      <a:pt x="297501" y="90784"/>
                      <a:pt x="297501" y="90784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21" name="Google Shape;4021;p34"/>
              <p:cNvSpPr/>
              <p:nvPr/>
            </p:nvSpPr>
            <p:spPr>
              <a:xfrm>
                <a:off x="3580365" y="4972680"/>
                <a:ext cx="13517" cy="13517"/>
              </a:xfrm>
              <a:custGeom>
                <a:rect b="b" l="l" r="r" t="t"/>
                <a:pathLst>
                  <a:path extrusionOk="0" h="14977" w="14977">
                    <a:moveTo>
                      <a:pt x="14978" y="14978"/>
                    </a:moveTo>
                    <a:lnTo>
                      <a:pt x="0" y="0"/>
                    </a:ln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22" name="Google Shape;4022;p34"/>
              <p:cNvSpPr/>
              <p:nvPr/>
            </p:nvSpPr>
            <p:spPr>
              <a:xfrm>
                <a:off x="3374026" y="5150268"/>
                <a:ext cx="42242" cy="42242"/>
              </a:xfrm>
              <a:custGeom>
                <a:rect b="b" l="l" r="r" t="t"/>
                <a:pathLst>
                  <a:path extrusionOk="0" h="46805" w="46805">
                    <a:moveTo>
                      <a:pt x="46806" y="46806"/>
                    </a:moveTo>
                    <a:cubicBezTo>
                      <a:pt x="46806" y="46806"/>
                      <a:pt x="14978" y="35572"/>
                      <a:pt x="0" y="0"/>
                    </a:cubicBez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23" name="Google Shape;4023;p34"/>
              <p:cNvSpPr/>
              <p:nvPr/>
            </p:nvSpPr>
            <p:spPr>
              <a:xfrm>
                <a:off x="3241248" y="5118969"/>
                <a:ext cx="321058" cy="321058"/>
              </a:xfrm>
              <a:custGeom>
                <a:rect b="b" l="l" r="r" t="t"/>
                <a:pathLst>
                  <a:path extrusionOk="0" h="355743" w="355743">
                    <a:moveTo>
                      <a:pt x="8436" y="124514"/>
                    </a:moveTo>
                    <a:cubicBezTo>
                      <a:pt x="38391" y="30902"/>
                      <a:pt x="137619" y="-21520"/>
                      <a:pt x="231230" y="8436"/>
                    </a:cubicBezTo>
                    <a:cubicBezTo>
                      <a:pt x="324841" y="38391"/>
                      <a:pt x="377264" y="137619"/>
                      <a:pt x="347308" y="231230"/>
                    </a:cubicBezTo>
                    <a:cubicBezTo>
                      <a:pt x="317352" y="324841"/>
                      <a:pt x="218125" y="377264"/>
                      <a:pt x="124514" y="347308"/>
                    </a:cubicBezTo>
                    <a:cubicBezTo>
                      <a:pt x="30902" y="319225"/>
                      <a:pt x="-21520" y="218125"/>
                      <a:pt x="8436" y="124514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24" name="Google Shape;4024;p34"/>
              <p:cNvSpPr/>
              <p:nvPr/>
            </p:nvSpPr>
            <p:spPr>
              <a:xfrm>
                <a:off x="3283726" y="5161447"/>
                <a:ext cx="236182" cy="236337"/>
              </a:xfrm>
              <a:custGeom>
                <a:rect b="b" l="l" r="r" t="t"/>
                <a:pathLst>
                  <a:path extrusionOk="0" h="261869" w="261698">
                    <a:moveTo>
                      <a:pt x="255352" y="171102"/>
                    </a:moveTo>
                    <a:cubicBezTo>
                      <a:pt x="277819" y="101830"/>
                      <a:pt x="238502" y="28813"/>
                      <a:pt x="171102" y="6347"/>
                    </a:cubicBezTo>
                    <a:cubicBezTo>
                      <a:pt x="101830" y="-16120"/>
                      <a:pt x="28813" y="23197"/>
                      <a:pt x="6347" y="90597"/>
                    </a:cubicBezTo>
                    <a:cubicBezTo>
                      <a:pt x="-16120" y="157997"/>
                      <a:pt x="23197" y="232885"/>
                      <a:pt x="90597" y="255352"/>
                    </a:cubicBezTo>
                    <a:cubicBezTo>
                      <a:pt x="159869" y="277819"/>
                      <a:pt x="234758" y="240374"/>
                      <a:pt x="255352" y="171102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25" name="Google Shape;4025;p34"/>
              <p:cNvSpPr/>
              <p:nvPr/>
            </p:nvSpPr>
            <p:spPr>
              <a:xfrm>
                <a:off x="3268526" y="5145194"/>
                <a:ext cx="172985" cy="273448"/>
              </a:xfrm>
              <a:custGeom>
                <a:rect b="b" l="l" r="r" t="t"/>
                <a:pathLst>
                  <a:path extrusionOk="0" h="302990" w="191673">
                    <a:moveTo>
                      <a:pt x="105551" y="0"/>
                    </a:moveTo>
                    <a:lnTo>
                      <a:pt x="191673" y="301428"/>
                    </a:lnTo>
                    <a:cubicBezTo>
                      <a:pt x="191673" y="301428"/>
                      <a:pt x="34407" y="323894"/>
                      <a:pt x="4451" y="198455"/>
                    </a:cubicBezTo>
                    <a:cubicBezTo>
                      <a:pt x="-25505" y="73017"/>
                      <a:pt x="105551" y="0"/>
                      <a:pt x="105551" y="0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26" name="Google Shape;4026;p34"/>
              <p:cNvSpPr/>
              <p:nvPr/>
            </p:nvSpPr>
            <p:spPr>
              <a:xfrm>
                <a:off x="3311447" y="5163799"/>
                <a:ext cx="16897" cy="11827"/>
              </a:xfrm>
              <a:custGeom>
                <a:rect b="b" l="l" r="r" t="t"/>
                <a:pathLst>
                  <a:path extrusionOk="0" h="13105" w="18722">
                    <a:moveTo>
                      <a:pt x="18722" y="0"/>
                    </a:moveTo>
                    <a:lnTo>
                      <a:pt x="0" y="13106"/>
                    </a:ln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27" name="Google Shape;4027;p34"/>
              <p:cNvSpPr/>
              <p:nvPr/>
            </p:nvSpPr>
            <p:spPr>
              <a:xfrm>
                <a:off x="3470430" y="5361682"/>
                <a:ext cx="45620" cy="38863"/>
              </a:xfrm>
              <a:custGeom>
                <a:rect b="b" l="l" r="r" t="t"/>
                <a:pathLst>
                  <a:path extrusionOk="0" h="43061" w="50549">
                    <a:moveTo>
                      <a:pt x="50550" y="0"/>
                    </a:moveTo>
                    <a:cubicBezTo>
                      <a:pt x="50550" y="0"/>
                      <a:pt x="35572" y="29956"/>
                      <a:pt x="0" y="43061"/>
                    </a:cubicBez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28" name="Google Shape;4028;p34"/>
              <p:cNvSpPr/>
              <p:nvPr/>
            </p:nvSpPr>
            <p:spPr>
              <a:xfrm>
                <a:off x="3605737" y="4949006"/>
                <a:ext cx="321032" cy="321032"/>
              </a:xfrm>
              <a:custGeom>
                <a:rect b="b" l="l" r="r" t="t"/>
                <a:pathLst>
                  <a:path extrusionOk="0" h="355714" w="355714">
                    <a:moveTo>
                      <a:pt x="312657" y="293935"/>
                    </a:moveTo>
                    <a:cubicBezTo>
                      <a:pt x="249002" y="368824"/>
                      <a:pt x="136669" y="376313"/>
                      <a:pt x="61780" y="312657"/>
                    </a:cubicBezTo>
                    <a:cubicBezTo>
                      <a:pt x="-13109" y="249002"/>
                      <a:pt x="-20598" y="136669"/>
                      <a:pt x="43058" y="61780"/>
                    </a:cubicBezTo>
                    <a:cubicBezTo>
                      <a:pt x="106713" y="-13109"/>
                      <a:pt x="219046" y="-20598"/>
                      <a:pt x="293935" y="43058"/>
                    </a:cubicBezTo>
                    <a:cubicBezTo>
                      <a:pt x="368824" y="106713"/>
                      <a:pt x="376313" y="219046"/>
                      <a:pt x="312657" y="293935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29" name="Google Shape;4029;p34"/>
              <p:cNvSpPr/>
              <p:nvPr/>
            </p:nvSpPr>
            <p:spPr>
              <a:xfrm>
                <a:off x="3649837" y="4991415"/>
                <a:ext cx="236296" cy="236296"/>
              </a:xfrm>
              <a:custGeom>
                <a:rect b="b" l="l" r="r" t="t"/>
                <a:pathLst>
                  <a:path extrusionOk="0" h="261824" w="261824">
                    <a:moveTo>
                      <a:pt x="31684" y="44790"/>
                    </a:moveTo>
                    <a:cubicBezTo>
                      <a:pt x="-15121" y="99084"/>
                      <a:pt x="-9505" y="181462"/>
                      <a:pt x="44790" y="230140"/>
                    </a:cubicBezTo>
                    <a:cubicBezTo>
                      <a:pt x="99084" y="276946"/>
                      <a:pt x="181462" y="271329"/>
                      <a:pt x="230140" y="217034"/>
                    </a:cubicBezTo>
                    <a:cubicBezTo>
                      <a:pt x="276945" y="162740"/>
                      <a:pt x="271329" y="80362"/>
                      <a:pt x="217034" y="31684"/>
                    </a:cubicBezTo>
                    <a:cubicBezTo>
                      <a:pt x="160868" y="-15121"/>
                      <a:pt x="78490" y="-9505"/>
                      <a:pt x="31684" y="44790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30" name="Google Shape;4030;p34"/>
              <p:cNvSpPr/>
              <p:nvPr/>
            </p:nvSpPr>
            <p:spPr>
              <a:xfrm>
                <a:off x="3749495" y="4969298"/>
                <a:ext cx="155787" cy="280486"/>
              </a:xfrm>
              <a:custGeom>
                <a:rect b="b" l="l" r="r" t="t"/>
                <a:pathLst>
                  <a:path extrusionOk="0" h="310788" w="172617">
                    <a:moveTo>
                      <a:pt x="0" y="310789"/>
                    </a:moveTo>
                    <a:lnTo>
                      <a:pt x="39317" y="0"/>
                    </a:lnTo>
                    <a:cubicBezTo>
                      <a:pt x="39317" y="0"/>
                      <a:pt x="192839" y="41189"/>
                      <a:pt x="170372" y="168500"/>
                    </a:cubicBezTo>
                    <a:cubicBezTo>
                      <a:pt x="149778" y="293939"/>
                      <a:pt x="0" y="310789"/>
                      <a:pt x="0" y="310789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31" name="Google Shape;4031;p34"/>
              <p:cNvSpPr/>
              <p:nvPr/>
            </p:nvSpPr>
            <p:spPr>
              <a:xfrm>
                <a:off x="3790086" y="5241599"/>
                <a:ext cx="18586" cy="3379"/>
              </a:xfrm>
              <a:custGeom>
                <a:rect b="b" l="l" r="r" t="t"/>
                <a:pathLst>
                  <a:path extrusionOk="0" h="3744" w="20594">
                    <a:moveTo>
                      <a:pt x="0" y="3744"/>
                    </a:moveTo>
                    <a:lnTo>
                      <a:pt x="20594" y="0"/>
                    </a:ln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32" name="Google Shape;4032;p34"/>
              <p:cNvSpPr/>
              <p:nvPr/>
            </p:nvSpPr>
            <p:spPr>
              <a:xfrm>
                <a:off x="3693682" y="4972301"/>
                <a:ext cx="57449" cy="17277"/>
              </a:xfrm>
              <a:custGeom>
                <a:rect b="b" l="l" r="r" t="t"/>
                <a:pathLst>
                  <a:path extrusionOk="0" h="19143" w="63655">
                    <a:moveTo>
                      <a:pt x="0" y="19143"/>
                    </a:moveTo>
                    <a:cubicBezTo>
                      <a:pt x="0" y="19143"/>
                      <a:pt x="24339" y="-3323"/>
                      <a:pt x="63656" y="421"/>
                    </a:cubicBez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33" name="Google Shape;4033;p34"/>
              <p:cNvSpPr/>
              <p:nvPr/>
            </p:nvSpPr>
            <p:spPr>
              <a:xfrm>
                <a:off x="3158382" y="5036389"/>
                <a:ext cx="273733" cy="288369"/>
              </a:xfrm>
              <a:custGeom>
                <a:rect b="b" l="l" r="r" t="t"/>
                <a:pathLst>
                  <a:path extrusionOk="0" h="319522" w="303305">
                    <a:moveTo>
                      <a:pt x="135739" y="315156"/>
                    </a:moveTo>
                    <a:cubicBezTo>
                      <a:pt x="53361" y="296433"/>
                      <a:pt x="-8422" y="210311"/>
                      <a:pt x="939" y="124189"/>
                    </a:cubicBezTo>
                    <a:cubicBezTo>
                      <a:pt x="10300" y="38067"/>
                      <a:pt x="83317" y="-16228"/>
                      <a:pt x="167566" y="4367"/>
                    </a:cubicBezTo>
                    <a:cubicBezTo>
                      <a:pt x="249944" y="23089"/>
                      <a:pt x="311728" y="109211"/>
                      <a:pt x="302366" y="195333"/>
                    </a:cubicBezTo>
                    <a:cubicBezTo>
                      <a:pt x="293005" y="281456"/>
                      <a:pt x="218116" y="335750"/>
                      <a:pt x="135739" y="315156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34" name="Google Shape;4034;p34"/>
              <p:cNvSpPr/>
              <p:nvPr/>
            </p:nvSpPr>
            <p:spPr>
              <a:xfrm>
                <a:off x="3180369" y="5016093"/>
                <a:ext cx="273733" cy="287764"/>
              </a:xfrm>
              <a:custGeom>
                <a:rect b="b" l="l" r="r" t="t"/>
                <a:pathLst>
                  <a:path extrusionOk="0" h="318852" w="303305">
                    <a:moveTo>
                      <a:pt x="135739" y="315156"/>
                    </a:moveTo>
                    <a:cubicBezTo>
                      <a:pt x="53361" y="296433"/>
                      <a:pt x="-8422" y="210311"/>
                      <a:pt x="939" y="124189"/>
                    </a:cubicBezTo>
                    <a:cubicBezTo>
                      <a:pt x="10300" y="38067"/>
                      <a:pt x="83316" y="-16228"/>
                      <a:pt x="167566" y="4367"/>
                    </a:cubicBezTo>
                    <a:cubicBezTo>
                      <a:pt x="249944" y="23089"/>
                      <a:pt x="311727" y="109211"/>
                      <a:pt x="302366" y="195333"/>
                    </a:cubicBezTo>
                    <a:cubicBezTo>
                      <a:pt x="293005" y="279583"/>
                      <a:pt x="218116" y="333878"/>
                      <a:pt x="135739" y="315156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35" name="Google Shape;4035;p34"/>
              <p:cNvSpPr/>
              <p:nvPr/>
            </p:nvSpPr>
            <p:spPr>
              <a:xfrm>
                <a:off x="3216290" y="5052768"/>
                <a:ext cx="200562" cy="211710"/>
              </a:xfrm>
              <a:custGeom>
                <a:rect b="b" l="l" r="r" t="t"/>
                <a:pathLst>
                  <a:path extrusionOk="0" h="234582" w="222229">
                    <a:moveTo>
                      <a:pt x="122186" y="3086"/>
                    </a:moveTo>
                    <a:cubicBezTo>
                      <a:pt x="60403" y="-11892"/>
                      <a:pt x="6109" y="29297"/>
                      <a:pt x="492" y="91080"/>
                    </a:cubicBezTo>
                    <a:cubicBezTo>
                      <a:pt x="-5125" y="154736"/>
                      <a:pt x="37936" y="216519"/>
                      <a:pt x="99720" y="231497"/>
                    </a:cubicBezTo>
                    <a:cubicBezTo>
                      <a:pt x="161503" y="246475"/>
                      <a:pt x="215797" y="205286"/>
                      <a:pt x="221414" y="143502"/>
                    </a:cubicBezTo>
                    <a:cubicBezTo>
                      <a:pt x="228903" y="81719"/>
                      <a:pt x="183970" y="18063"/>
                      <a:pt x="122186" y="308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36" name="Google Shape;4036;p34"/>
              <p:cNvSpPr/>
              <p:nvPr/>
            </p:nvSpPr>
            <p:spPr>
              <a:xfrm>
                <a:off x="3209969" y="5114751"/>
                <a:ext cx="223748" cy="164037"/>
              </a:xfrm>
              <a:custGeom>
                <a:rect b="b" l="l" r="r" t="t"/>
                <a:pathLst>
                  <a:path extrusionOk="0" h="181758" w="247920">
                    <a:moveTo>
                      <a:pt x="0" y="99228"/>
                    </a:moveTo>
                    <a:lnTo>
                      <a:pt x="237772" y="0"/>
                    </a:lnTo>
                    <a:cubicBezTo>
                      <a:pt x="237772" y="0"/>
                      <a:pt x="282705" y="138544"/>
                      <a:pt x="183478" y="174117"/>
                    </a:cubicBezTo>
                    <a:cubicBezTo>
                      <a:pt x="84250" y="211561"/>
                      <a:pt x="0" y="99228"/>
                      <a:pt x="0" y="99228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37" name="Google Shape;4037;p34"/>
              <p:cNvSpPr/>
              <p:nvPr/>
            </p:nvSpPr>
            <p:spPr>
              <a:xfrm>
                <a:off x="3231956" y="5234834"/>
                <a:ext cx="11827" cy="13517"/>
              </a:xfrm>
              <a:custGeom>
                <a:rect b="b" l="l" r="r" t="t"/>
                <a:pathLst>
                  <a:path extrusionOk="0" h="14977" w="13105">
                    <a:moveTo>
                      <a:pt x="0" y="0"/>
                    </a:moveTo>
                    <a:lnTo>
                      <a:pt x="13106" y="14978"/>
                    </a:lnTo>
                  </a:path>
                </a:pathLst>
              </a:custGeom>
              <a:noFill/>
              <a:ln cap="rnd" cmpd="sng" w="17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38" name="Google Shape;4038;p34"/>
              <p:cNvSpPr/>
              <p:nvPr/>
            </p:nvSpPr>
            <p:spPr>
              <a:xfrm>
                <a:off x="3363878" y="5052173"/>
                <a:ext cx="40552" cy="38863"/>
              </a:xfrm>
              <a:custGeom>
                <a:rect b="b" l="l" r="r" t="t"/>
                <a:pathLst>
                  <a:path extrusionOk="0" h="43061" w="44933">
                    <a:moveTo>
                      <a:pt x="0" y="0"/>
                    </a:moveTo>
                    <a:cubicBezTo>
                      <a:pt x="0" y="0"/>
                      <a:pt x="28083" y="11233"/>
                      <a:pt x="44933" y="43061"/>
                    </a:cubicBezTo>
                  </a:path>
                </a:pathLst>
              </a:custGeom>
              <a:noFill/>
              <a:ln cap="rnd" cmpd="sng" w="17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39" name="Google Shape;4039;p34"/>
              <p:cNvSpPr/>
              <p:nvPr/>
            </p:nvSpPr>
            <p:spPr>
              <a:xfrm>
                <a:off x="4162540" y="4946087"/>
                <a:ext cx="285954" cy="274485"/>
              </a:xfrm>
              <a:custGeom>
                <a:rect b="b" l="l" r="r" t="t"/>
                <a:pathLst>
                  <a:path extrusionOk="0" h="304138" w="316846">
                    <a:moveTo>
                      <a:pt x="198050" y="302783"/>
                    </a:moveTo>
                    <a:cubicBezTo>
                      <a:pt x="113800" y="314016"/>
                      <a:pt x="27677" y="254105"/>
                      <a:pt x="5211" y="171727"/>
                    </a:cubicBezTo>
                    <a:cubicBezTo>
                      <a:pt x="-17256" y="87477"/>
                      <a:pt x="35166" y="12589"/>
                      <a:pt x="119416" y="1355"/>
                    </a:cubicBezTo>
                    <a:cubicBezTo>
                      <a:pt x="203666" y="-9878"/>
                      <a:pt x="289788" y="50033"/>
                      <a:pt x="312255" y="132411"/>
                    </a:cubicBezTo>
                    <a:cubicBezTo>
                      <a:pt x="332849" y="216661"/>
                      <a:pt x="282299" y="291550"/>
                      <a:pt x="198050" y="302783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40" name="Google Shape;4040;p34"/>
              <p:cNvSpPr/>
              <p:nvPr/>
            </p:nvSpPr>
            <p:spPr>
              <a:xfrm>
                <a:off x="4174380" y="4919026"/>
                <a:ext cx="286620" cy="274485"/>
              </a:xfrm>
              <a:custGeom>
                <a:rect b="b" l="l" r="r" t="t"/>
                <a:pathLst>
                  <a:path extrusionOk="0" h="304138" w="317584">
                    <a:moveTo>
                      <a:pt x="198049" y="302783"/>
                    </a:moveTo>
                    <a:cubicBezTo>
                      <a:pt x="113799" y="314016"/>
                      <a:pt x="27677" y="254105"/>
                      <a:pt x="5211" y="171727"/>
                    </a:cubicBezTo>
                    <a:cubicBezTo>
                      <a:pt x="-17256" y="87477"/>
                      <a:pt x="35166" y="12589"/>
                      <a:pt x="119416" y="1355"/>
                    </a:cubicBezTo>
                    <a:cubicBezTo>
                      <a:pt x="203666" y="-9878"/>
                      <a:pt x="289788" y="50033"/>
                      <a:pt x="312255" y="132411"/>
                    </a:cubicBezTo>
                    <a:cubicBezTo>
                      <a:pt x="334722" y="216661"/>
                      <a:pt x="284172" y="291550"/>
                      <a:pt x="198049" y="302783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41" name="Google Shape;4041;p34"/>
              <p:cNvSpPr/>
              <p:nvPr/>
            </p:nvSpPr>
            <p:spPr>
              <a:xfrm>
                <a:off x="4213318" y="4955005"/>
                <a:ext cx="210401" cy="202598"/>
              </a:xfrm>
              <a:custGeom>
                <a:rect b="b" l="l" r="r" t="t"/>
                <a:pathLst>
                  <a:path extrusionOk="0" h="224485" w="233131">
                    <a:moveTo>
                      <a:pt x="87546" y="846"/>
                    </a:moveTo>
                    <a:cubicBezTo>
                      <a:pt x="25763" y="8334"/>
                      <a:pt x="-11681" y="64501"/>
                      <a:pt x="3296" y="126284"/>
                    </a:cubicBezTo>
                    <a:cubicBezTo>
                      <a:pt x="20146" y="188068"/>
                      <a:pt x="83802" y="231129"/>
                      <a:pt x="145585" y="223640"/>
                    </a:cubicBezTo>
                    <a:cubicBezTo>
                      <a:pt x="207369" y="216151"/>
                      <a:pt x="244813" y="159984"/>
                      <a:pt x="229835" y="98201"/>
                    </a:cubicBezTo>
                    <a:cubicBezTo>
                      <a:pt x="212985" y="36418"/>
                      <a:pt x="149330" y="-6643"/>
                      <a:pt x="87546" y="846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42" name="Google Shape;4042;p34"/>
              <p:cNvSpPr/>
              <p:nvPr/>
            </p:nvSpPr>
            <p:spPr>
              <a:xfrm>
                <a:off x="4233209" y="4976064"/>
                <a:ext cx="208217" cy="190975"/>
              </a:xfrm>
              <a:custGeom>
                <a:rect b="b" l="l" r="r" t="t"/>
                <a:pathLst>
                  <a:path extrusionOk="0" h="211607" w="230711">
                    <a:moveTo>
                      <a:pt x="0" y="175989"/>
                    </a:moveTo>
                    <a:lnTo>
                      <a:pt x="187222" y="0"/>
                    </a:lnTo>
                    <a:cubicBezTo>
                      <a:pt x="187222" y="0"/>
                      <a:pt x="277089" y="114206"/>
                      <a:pt x="198455" y="183478"/>
                    </a:cubicBezTo>
                    <a:cubicBezTo>
                      <a:pt x="117950" y="250878"/>
                      <a:pt x="0" y="175989"/>
                      <a:pt x="0" y="175989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43" name="Google Shape;4043;p34"/>
              <p:cNvSpPr/>
              <p:nvPr/>
            </p:nvSpPr>
            <p:spPr>
              <a:xfrm>
                <a:off x="4265344" y="5155342"/>
                <a:ext cx="16897" cy="8448"/>
              </a:xfrm>
              <a:custGeom>
                <a:rect b="b" l="l" r="r" t="t"/>
                <a:pathLst>
                  <a:path extrusionOk="0" h="9361" w="18722">
                    <a:moveTo>
                      <a:pt x="0" y="0"/>
                    </a:moveTo>
                    <a:lnTo>
                      <a:pt x="18722" y="9361"/>
                    </a:lnTo>
                  </a:path>
                </a:pathLst>
              </a:custGeom>
              <a:noFill/>
              <a:ln cap="rnd" cmpd="sng" w="17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44" name="Google Shape;4044;p34"/>
              <p:cNvSpPr/>
              <p:nvPr/>
            </p:nvSpPr>
            <p:spPr>
              <a:xfrm>
                <a:off x="4324540" y="4937164"/>
                <a:ext cx="50690" cy="21965"/>
              </a:xfrm>
              <a:custGeom>
                <a:rect b="b" l="l" r="r" t="t"/>
                <a:pathLst>
                  <a:path extrusionOk="0" h="24338" w="56166">
                    <a:moveTo>
                      <a:pt x="0" y="0"/>
                    </a:moveTo>
                    <a:cubicBezTo>
                      <a:pt x="0" y="0"/>
                      <a:pt x="29956" y="0"/>
                      <a:pt x="56167" y="24339"/>
                    </a:cubicBezTo>
                  </a:path>
                </a:pathLst>
              </a:custGeom>
              <a:noFill/>
              <a:ln cap="rnd" cmpd="sng" w="17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45" name="Google Shape;4045;p34"/>
              <p:cNvSpPr/>
              <p:nvPr/>
            </p:nvSpPr>
            <p:spPr>
              <a:xfrm>
                <a:off x="4358365" y="5146885"/>
                <a:ext cx="321039" cy="321039"/>
              </a:xfrm>
              <a:custGeom>
                <a:rect b="b" l="l" r="r" t="t"/>
                <a:pathLst>
                  <a:path extrusionOk="0" h="355722" w="355722">
                    <a:moveTo>
                      <a:pt x="177861" y="355722"/>
                    </a:moveTo>
                    <a:cubicBezTo>
                      <a:pt x="80506" y="355722"/>
                      <a:pt x="0" y="275217"/>
                      <a:pt x="0" y="177861"/>
                    </a:cubicBezTo>
                    <a:cubicBezTo>
                      <a:pt x="0" y="80506"/>
                      <a:pt x="80506" y="0"/>
                      <a:pt x="177861" y="0"/>
                    </a:cubicBezTo>
                    <a:cubicBezTo>
                      <a:pt x="275217" y="0"/>
                      <a:pt x="355722" y="80506"/>
                      <a:pt x="355722" y="177861"/>
                    </a:cubicBezTo>
                    <a:cubicBezTo>
                      <a:pt x="355722" y="277089"/>
                      <a:pt x="275217" y="355722"/>
                      <a:pt x="177861" y="355722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46" name="Google Shape;4046;p34"/>
              <p:cNvSpPr/>
              <p:nvPr/>
            </p:nvSpPr>
            <p:spPr>
              <a:xfrm>
                <a:off x="4400647" y="5190859"/>
                <a:ext cx="236555" cy="236555"/>
              </a:xfrm>
              <a:custGeom>
                <a:rect b="b" l="l" r="r" t="t"/>
                <a:pathLst>
                  <a:path extrusionOk="0" h="262111" w="262111">
                    <a:moveTo>
                      <a:pt x="131056" y="0"/>
                    </a:moveTo>
                    <a:cubicBezTo>
                      <a:pt x="58039" y="0"/>
                      <a:pt x="0" y="58039"/>
                      <a:pt x="0" y="131056"/>
                    </a:cubicBezTo>
                    <a:cubicBezTo>
                      <a:pt x="0" y="204072"/>
                      <a:pt x="58039" y="262111"/>
                      <a:pt x="131056" y="262111"/>
                    </a:cubicBezTo>
                    <a:cubicBezTo>
                      <a:pt x="204072" y="262111"/>
                      <a:pt x="262111" y="204072"/>
                      <a:pt x="262111" y="131056"/>
                    </a:cubicBezTo>
                    <a:cubicBezTo>
                      <a:pt x="262111" y="58039"/>
                      <a:pt x="202200" y="0"/>
                      <a:pt x="131056" y="0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47" name="Google Shape;4047;p34"/>
              <p:cNvSpPr/>
              <p:nvPr/>
            </p:nvSpPr>
            <p:spPr>
              <a:xfrm>
                <a:off x="4400647" y="5229759"/>
                <a:ext cx="255213" cy="208933"/>
              </a:xfrm>
              <a:custGeom>
                <a:rect b="b" l="l" r="r" t="t"/>
                <a:pathLst>
                  <a:path extrusionOk="0" h="231505" w="282785">
                    <a:moveTo>
                      <a:pt x="0" y="172244"/>
                    </a:moveTo>
                    <a:lnTo>
                      <a:pt x="262111" y="0"/>
                    </a:lnTo>
                    <a:cubicBezTo>
                      <a:pt x="262111" y="0"/>
                      <a:pt x="329511" y="144161"/>
                      <a:pt x="220922" y="209689"/>
                    </a:cubicBezTo>
                    <a:cubicBezTo>
                      <a:pt x="110461" y="275217"/>
                      <a:pt x="0" y="172244"/>
                      <a:pt x="0" y="172244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48" name="Google Shape;4048;p34"/>
              <p:cNvSpPr/>
              <p:nvPr/>
            </p:nvSpPr>
            <p:spPr>
              <a:xfrm>
                <a:off x="4429400" y="5414111"/>
                <a:ext cx="16897" cy="11827"/>
              </a:xfrm>
              <a:custGeom>
                <a:rect b="b" l="l" r="r" t="t"/>
                <a:pathLst>
                  <a:path extrusionOk="0" h="13105" w="18722">
                    <a:moveTo>
                      <a:pt x="0" y="0"/>
                    </a:moveTo>
                    <a:lnTo>
                      <a:pt x="18722" y="13105"/>
                    </a:ln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49" name="Google Shape;4049;p34"/>
              <p:cNvSpPr/>
              <p:nvPr/>
            </p:nvSpPr>
            <p:spPr>
              <a:xfrm>
                <a:off x="4561322" y="5175638"/>
                <a:ext cx="50690" cy="32104"/>
              </a:xfrm>
              <a:custGeom>
                <a:rect b="b" l="l" r="r" t="t"/>
                <a:pathLst>
                  <a:path extrusionOk="0" h="35572" w="56166">
                    <a:moveTo>
                      <a:pt x="0" y="0"/>
                    </a:moveTo>
                    <a:cubicBezTo>
                      <a:pt x="0" y="0"/>
                      <a:pt x="33700" y="3744"/>
                      <a:pt x="56167" y="35572"/>
                    </a:cubicBez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50" name="Google Shape;4050;p34"/>
              <p:cNvSpPr/>
              <p:nvPr/>
            </p:nvSpPr>
            <p:spPr>
              <a:xfrm>
                <a:off x="3783810" y="5124400"/>
                <a:ext cx="321039" cy="321039"/>
              </a:xfrm>
              <a:custGeom>
                <a:rect b="b" l="l" r="r" t="t"/>
                <a:pathLst>
                  <a:path extrusionOk="0" h="355722" w="355722">
                    <a:moveTo>
                      <a:pt x="177861" y="355722"/>
                    </a:moveTo>
                    <a:cubicBezTo>
                      <a:pt x="80505" y="355722"/>
                      <a:pt x="0" y="275217"/>
                      <a:pt x="0" y="177861"/>
                    </a:cubicBezTo>
                    <a:cubicBezTo>
                      <a:pt x="0" y="80505"/>
                      <a:pt x="80505" y="0"/>
                      <a:pt x="177861" y="0"/>
                    </a:cubicBezTo>
                    <a:cubicBezTo>
                      <a:pt x="275217" y="0"/>
                      <a:pt x="355722" y="80505"/>
                      <a:pt x="355722" y="177861"/>
                    </a:cubicBezTo>
                    <a:cubicBezTo>
                      <a:pt x="355722" y="277089"/>
                      <a:pt x="275217" y="355722"/>
                      <a:pt x="177861" y="355722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51" name="Google Shape;4051;p34"/>
              <p:cNvSpPr/>
              <p:nvPr/>
            </p:nvSpPr>
            <p:spPr>
              <a:xfrm>
                <a:off x="3826093" y="5168373"/>
                <a:ext cx="236555" cy="236555"/>
              </a:xfrm>
              <a:custGeom>
                <a:rect b="b" l="l" r="r" t="t"/>
                <a:pathLst>
                  <a:path extrusionOk="0" h="262111" w="262111">
                    <a:moveTo>
                      <a:pt x="131056" y="0"/>
                    </a:moveTo>
                    <a:cubicBezTo>
                      <a:pt x="58039" y="0"/>
                      <a:pt x="0" y="58039"/>
                      <a:pt x="0" y="131056"/>
                    </a:cubicBezTo>
                    <a:cubicBezTo>
                      <a:pt x="0" y="204072"/>
                      <a:pt x="58039" y="262111"/>
                      <a:pt x="131056" y="262111"/>
                    </a:cubicBezTo>
                    <a:cubicBezTo>
                      <a:pt x="204072" y="262111"/>
                      <a:pt x="262111" y="204072"/>
                      <a:pt x="262111" y="131056"/>
                    </a:cubicBezTo>
                    <a:cubicBezTo>
                      <a:pt x="262111" y="58039"/>
                      <a:pt x="202200" y="0"/>
                      <a:pt x="131056" y="0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52" name="Google Shape;4052;p34"/>
              <p:cNvSpPr/>
              <p:nvPr/>
            </p:nvSpPr>
            <p:spPr>
              <a:xfrm>
                <a:off x="3826093" y="5208965"/>
                <a:ext cx="255213" cy="208230"/>
              </a:xfrm>
              <a:custGeom>
                <a:rect b="b" l="l" r="r" t="t"/>
                <a:pathLst>
                  <a:path extrusionOk="0" h="230726" w="282785">
                    <a:moveTo>
                      <a:pt x="0" y="172244"/>
                    </a:moveTo>
                    <a:lnTo>
                      <a:pt x="262111" y="0"/>
                    </a:lnTo>
                    <a:cubicBezTo>
                      <a:pt x="262111" y="0"/>
                      <a:pt x="329511" y="144161"/>
                      <a:pt x="220922" y="209689"/>
                    </a:cubicBezTo>
                    <a:cubicBezTo>
                      <a:pt x="110461" y="273344"/>
                      <a:pt x="0" y="172244"/>
                      <a:pt x="0" y="172244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53" name="Google Shape;4053;p34"/>
              <p:cNvSpPr/>
              <p:nvPr/>
            </p:nvSpPr>
            <p:spPr>
              <a:xfrm>
                <a:off x="3856537" y="5391626"/>
                <a:ext cx="15206" cy="11827"/>
              </a:xfrm>
              <a:custGeom>
                <a:rect b="b" l="l" r="r" t="t"/>
                <a:pathLst>
                  <a:path extrusionOk="0" h="13105" w="16849">
                    <a:moveTo>
                      <a:pt x="0" y="0"/>
                    </a:moveTo>
                    <a:lnTo>
                      <a:pt x="16850" y="13106"/>
                    </a:ln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54" name="Google Shape;4054;p34"/>
              <p:cNvSpPr/>
              <p:nvPr/>
            </p:nvSpPr>
            <p:spPr>
              <a:xfrm>
                <a:off x="3986767" y="5153152"/>
                <a:ext cx="50690" cy="32104"/>
              </a:xfrm>
              <a:custGeom>
                <a:rect b="b" l="l" r="r" t="t"/>
                <a:pathLst>
                  <a:path extrusionOk="0" h="35572" w="56166">
                    <a:moveTo>
                      <a:pt x="0" y="0"/>
                    </a:moveTo>
                    <a:cubicBezTo>
                      <a:pt x="0" y="0"/>
                      <a:pt x="33700" y="3744"/>
                      <a:pt x="56167" y="35572"/>
                    </a:cubicBez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55" name="Google Shape;4055;p34"/>
              <p:cNvSpPr/>
              <p:nvPr/>
            </p:nvSpPr>
            <p:spPr>
              <a:xfrm>
                <a:off x="2935153" y="5112234"/>
                <a:ext cx="319307" cy="318556"/>
              </a:xfrm>
              <a:custGeom>
                <a:rect b="b" l="l" r="r" t="t"/>
                <a:pathLst>
                  <a:path extrusionOk="0" h="352971" w="353803">
                    <a:moveTo>
                      <a:pt x="88907" y="330424"/>
                    </a:moveTo>
                    <a:cubicBezTo>
                      <a:pt x="4657" y="281746"/>
                      <a:pt x="-25298" y="173157"/>
                      <a:pt x="23380" y="88907"/>
                    </a:cubicBezTo>
                    <a:cubicBezTo>
                      <a:pt x="72057" y="4657"/>
                      <a:pt x="180646" y="-25298"/>
                      <a:pt x="264896" y="23380"/>
                    </a:cubicBezTo>
                    <a:cubicBezTo>
                      <a:pt x="349146" y="72057"/>
                      <a:pt x="379102" y="180646"/>
                      <a:pt x="330424" y="264896"/>
                    </a:cubicBezTo>
                    <a:cubicBezTo>
                      <a:pt x="283618" y="349146"/>
                      <a:pt x="175030" y="377230"/>
                      <a:pt x="88907" y="330424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56" name="Google Shape;4056;p34"/>
              <p:cNvSpPr/>
              <p:nvPr/>
            </p:nvSpPr>
            <p:spPr>
              <a:xfrm>
                <a:off x="2978183" y="5153573"/>
                <a:ext cx="235018" cy="235018"/>
              </a:xfrm>
              <a:custGeom>
                <a:rect b="b" l="l" r="r" t="t"/>
                <a:pathLst>
                  <a:path extrusionOk="0" h="260408" w="260408">
                    <a:moveTo>
                      <a:pt x="194796" y="16935"/>
                    </a:moveTo>
                    <a:cubicBezTo>
                      <a:pt x="133013" y="-18637"/>
                      <a:pt x="52507" y="3829"/>
                      <a:pt x="16935" y="65613"/>
                    </a:cubicBezTo>
                    <a:cubicBezTo>
                      <a:pt x="-18637" y="127396"/>
                      <a:pt x="3829" y="207902"/>
                      <a:pt x="65613" y="243474"/>
                    </a:cubicBezTo>
                    <a:cubicBezTo>
                      <a:pt x="127396" y="279046"/>
                      <a:pt x="207902" y="256579"/>
                      <a:pt x="243474" y="194796"/>
                    </a:cubicBezTo>
                    <a:cubicBezTo>
                      <a:pt x="279046" y="131140"/>
                      <a:pt x="256579" y="52507"/>
                      <a:pt x="194796" y="16935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57" name="Google Shape;4057;p34"/>
              <p:cNvSpPr/>
              <p:nvPr/>
            </p:nvSpPr>
            <p:spPr>
              <a:xfrm>
                <a:off x="2954582" y="5260202"/>
                <a:ext cx="282177" cy="145377"/>
              </a:xfrm>
              <a:custGeom>
                <a:rect b="b" l="l" r="r" t="t"/>
                <a:pathLst>
                  <a:path extrusionOk="0" h="161082" w="312661">
                    <a:moveTo>
                      <a:pt x="0" y="20594"/>
                    </a:moveTo>
                    <a:lnTo>
                      <a:pt x="312661" y="0"/>
                    </a:lnTo>
                    <a:cubicBezTo>
                      <a:pt x="312661" y="0"/>
                      <a:pt x="301428" y="157267"/>
                      <a:pt x="172244" y="161011"/>
                    </a:cubicBezTo>
                    <a:cubicBezTo>
                      <a:pt x="44933" y="164755"/>
                      <a:pt x="0" y="20594"/>
                      <a:pt x="0" y="20594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58" name="Google Shape;4058;p34"/>
              <p:cNvSpPr/>
              <p:nvPr/>
            </p:nvSpPr>
            <p:spPr>
              <a:xfrm>
                <a:off x="2966422" y="5319398"/>
                <a:ext cx="8448" cy="16897"/>
              </a:xfrm>
              <a:custGeom>
                <a:rect b="b" l="l" r="r" t="t"/>
                <a:pathLst>
                  <a:path extrusionOk="0" h="18722" w="9361">
                    <a:moveTo>
                      <a:pt x="0" y="0"/>
                    </a:moveTo>
                    <a:lnTo>
                      <a:pt x="9361" y="18722"/>
                    </a:ln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59" name="Google Shape;4059;p34"/>
              <p:cNvSpPr/>
              <p:nvPr/>
            </p:nvSpPr>
            <p:spPr>
              <a:xfrm>
                <a:off x="3198130" y="5175637"/>
                <a:ext cx="28724" cy="52379"/>
              </a:xfrm>
              <a:custGeom>
                <a:rect b="b" l="l" r="r" t="t"/>
                <a:pathLst>
                  <a:path extrusionOk="0" h="58038" w="31827">
                    <a:moveTo>
                      <a:pt x="0" y="0"/>
                    </a:moveTo>
                    <a:cubicBezTo>
                      <a:pt x="0" y="0"/>
                      <a:pt x="26211" y="20594"/>
                      <a:pt x="31828" y="58039"/>
                    </a:cubicBezTo>
                  </a:path>
                </a:pathLst>
              </a:custGeom>
              <a:noFill/>
              <a:ln cap="rnd" cmpd="sng" w="1992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60" name="Google Shape;4060;p34"/>
              <p:cNvSpPr/>
              <p:nvPr/>
            </p:nvSpPr>
            <p:spPr>
              <a:xfrm>
                <a:off x="3832851" y="4817018"/>
                <a:ext cx="321058" cy="302508"/>
              </a:xfrm>
              <a:custGeom>
                <a:rect b="b" l="l" r="r" t="t"/>
                <a:pathLst>
                  <a:path extrusionOk="0" h="335189" w="355743">
                    <a:moveTo>
                      <a:pt x="231230" y="332350"/>
                    </a:moveTo>
                    <a:cubicBezTo>
                      <a:pt x="137619" y="349200"/>
                      <a:pt x="36519" y="289289"/>
                      <a:pt x="8436" y="199423"/>
                    </a:cubicBezTo>
                    <a:cubicBezTo>
                      <a:pt x="-21520" y="107684"/>
                      <a:pt x="30903" y="19689"/>
                      <a:pt x="124514" y="2839"/>
                    </a:cubicBezTo>
                    <a:cubicBezTo>
                      <a:pt x="218125" y="-14011"/>
                      <a:pt x="319225" y="45900"/>
                      <a:pt x="347308" y="135767"/>
                    </a:cubicBezTo>
                    <a:cubicBezTo>
                      <a:pt x="377264" y="225634"/>
                      <a:pt x="324841" y="313628"/>
                      <a:pt x="231230" y="332350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61" name="Google Shape;4061;p34"/>
              <p:cNvSpPr/>
              <p:nvPr/>
            </p:nvSpPr>
            <p:spPr>
              <a:xfrm>
                <a:off x="3846382" y="4784883"/>
                <a:ext cx="320429" cy="302508"/>
              </a:xfrm>
              <a:custGeom>
                <a:rect b="b" l="l" r="r" t="t"/>
                <a:pathLst>
                  <a:path extrusionOk="0" h="335189" w="355046">
                    <a:moveTo>
                      <a:pt x="231230" y="332350"/>
                    </a:moveTo>
                    <a:cubicBezTo>
                      <a:pt x="137619" y="349200"/>
                      <a:pt x="36519" y="289289"/>
                      <a:pt x="8436" y="199423"/>
                    </a:cubicBezTo>
                    <a:cubicBezTo>
                      <a:pt x="-21520" y="107684"/>
                      <a:pt x="30902" y="19689"/>
                      <a:pt x="124514" y="2839"/>
                    </a:cubicBezTo>
                    <a:cubicBezTo>
                      <a:pt x="218125" y="-14011"/>
                      <a:pt x="319225" y="45900"/>
                      <a:pt x="347308" y="135767"/>
                    </a:cubicBezTo>
                    <a:cubicBezTo>
                      <a:pt x="375391" y="225634"/>
                      <a:pt x="324841" y="315500"/>
                      <a:pt x="231230" y="33235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62" name="Google Shape;4062;p34"/>
              <p:cNvSpPr/>
              <p:nvPr/>
            </p:nvSpPr>
            <p:spPr>
              <a:xfrm>
                <a:off x="3887015" y="4823051"/>
                <a:ext cx="236491" cy="225004"/>
              </a:xfrm>
              <a:custGeom>
                <a:rect b="b" l="l" r="r" t="t"/>
                <a:pathLst>
                  <a:path extrusionOk="0" h="249312" w="262040">
                    <a:moveTo>
                      <a:pt x="90767" y="1778"/>
                    </a:moveTo>
                    <a:cubicBezTo>
                      <a:pt x="21495" y="14883"/>
                      <a:pt x="-15949" y="80411"/>
                      <a:pt x="6517" y="147811"/>
                    </a:cubicBezTo>
                    <a:cubicBezTo>
                      <a:pt x="28984" y="215211"/>
                      <a:pt x="102001" y="260144"/>
                      <a:pt x="171273" y="247039"/>
                    </a:cubicBezTo>
                    <a:cubicBezTo>
                      <a:pt x="240545" y="233933"/>
                      <a:pt x="277989" y="168405"/>
                      <a:pt x="255523" y="101005"/>
                    </a:cubicBezTo>
                    <a:cubicBezTo>
                      <a:pt x="234928" y="33606"/>
                      <a:pt x="160040" y="-9456"/>
                      <a:pt x="90767" y="1778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63" name="Google Shape;4063;p34"/>
              <p:cNvSpPr/>
              <p:nvPr/>
            </p:nvSpPr>
            <p:spPr>
              <a:xfrm>
                <a:off x="3916581" y="4841570"/>
                <a:ext cx="228290" cy="216145"/>
              </a:xfrm>
              <a:custGeom>
                <a:rect b="b" l="l" r="r" t="t"/>
                <a:pathLst>
                  <a:path extrusionOk="0" h="239496" w="252953">
                    <a:moveTo>
                      <a:pt x="0" y="207817"/>
                    </a:moveTo>
                    <a:lnTo>
                      <a:pt x="196583" y="0"/>
                    </a:lnTo>
                    <a:cubicBezTo>
                      <a:pt x="196583" y="0"/>
                      <a:pt x="305172" y="121694"/>
                      <a:pt x="220922" y="202200"/>
                    </a:cubicBezTo>
                    <a:cubicBezTo>
                      <a:pt x="136672" y="282705"/>
                      <a:pt x="0" y="207817"/>
                      <a:pt x="0" y="207817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64" name="Google Shape;4064;p34"/>
              <p:cNvSpPr/>
              <p:nvPr/>
            </p:nvSpPr>
            <p:spPr>
              <a:xfrm>
                <a:off x="3953789" y="5049600"/>
                <a:ext cx="18586" cy="8448"/>
              </a:xfrm>
              <a:custGeom>
                <a:rect b="b" l="l" r="r" t="t"/>
                <a:pathLst>
                  <a:path extrusionOk="0" h="9361" w="20594">
                    <a:moveTo>
                      <a:pt x="0" y="0"/>
                    </a:moveTo>
                    <a:lnTo>
                      <a:pt x="20594" y="9361"/>
                    </a:ln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65" name="Google Shape;4065;p34"/>
              <p:cNvSpPr/>
              <p:nvPr/>
            </p:nvSpPr>
            <p:spPr>
              <a:xfrm>
                <a:off x="4006220" y="4804332"/>
                <a:ext cx="57449" cy="20306"/>
              </a:xfrm>
              <a:custGeom>
                <a:rect b="b" l="l" r="r" t="t"/>
                <a:pathLst>
                  <a:path extrusionOk="0" h="22500" w="63655">
                    <a:moveTo>
                      <a:pt x="0" y="33"/>
                    </a:moveTo>
                    <a:cubicBezTo>
                      <a:pt x="0" y="33"/>
                      <a:pt x="33700" y="-1839"/>
                      <a:pt x="63656" y="22500"/>
                    </a:cubicBez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66" name="Google Shape;4066;p34"/>
              <p:cNvSpPr/>
              <p:nvPr/>
            </p:nvSpPr>
            <p:spPr>
              <a:xfrm>
                <a:off x="4061353" y="5161398"/>
                <a:ext cx="321058" cy="303569"/>
              </a:xfrm>
              <a:custGeom>
                <a:rect b="b" l="l" r="r" t="t"/>
                <a:pathLst>
                  <a:path extrusionOk="0" h="336364" w="355743">
                    <a:moveTo>
                      <a:pt x="8436" y="136354"/>
                    </a:moveTo>
                    <a:cubicBezTo>
                      <a:pt x="38391" y="44616"/>
                      <a:pt x="139491" y="-15295"/>
                      <a:pt x="231230" y="3427"/>
                    </a:cubicBezTo>
                    <a:cubicBezTo>
                      <a:pt x="324841" y="20277"/>
                      <a:pt x="377264" y="110143"/>
                      <a:pt x="347308" y="200010"/>
                    </a:cubicBezTo>
                    <a:cubicBezTo>
                      <a:pt x="317352" y="291749"/>
                      <a:pt x="216252" y="351660"/>
                      <a:pt x="124514" y="332938"/>
                    </a:cubicBezTo>
                    <a:cubicBezTo>
                      <a:pt x="30903" y="316088"/>
                      <a:pt x="-21520" y="226221"/>
                      <a:pt x="8436" y="136354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67" name="Google Shape;4067;p34"/>
              <p:cNvSpPr/>
              <p:nvPr/>
            </p:nvSpPr>
            <p:spPr>
              <a:xfrm>
                <a:off x="4049362" y="5129263"/>
                <a:ext cx="321211" cy="303569"/>
              </a:xfrm>
              <a:custGeom>
                <a:rect b="b" l="l" r="r" t="t"/>
                <a:pathLst>
                  <a:path extrusionOk="0" h="336364" w="355912">
                    <a:moveTo>
                      <a:pt x="8604" y="136355"/>
                    </a:moveTo>
                    <a:cubicBezTo>
                      <a:pt x="38560" y="44616"/>
                      <a:pt x="139660" y="-15295"/>
                      <a:pt x="231399" y="3427"/>
                    </a:cubicBezTo>
                    <a:cubicBezTo>
                      <a:pt x="325010" y="20277"/>
                      <a:pt x="377432" y="110143"/>
                      <a:pt x="347476" y="200010"/>
                    </a:cubicBezTo>
                    <a:cubicBezTo>
                      <a:pt x="317521" y="291749"/>
                      <a:pt x="216421" y="351660"/>
                      <a:pt x="124682" y="332938"/>
                    </a:cubicBezTo>
                    <a:cubicBezTo>
                      <a:pt x="29199" y="316088"/>
                      <a:pt x="-21351" y="228093"/>
                      <a:pt x="8604" y="136355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68" name="Google Shape;4068;p34"/>
              <p:cNvSpPr/>
              <p:nvPr/>
            </p:nvSpPr>
            <p:spPr>
              <a:xfrm>
                <a:off x="4090302" y="5169206"/>
                <a:ext cx="236182" cy="225452"/>
              </a:xfrm>
              <a:custGeom>
                <a:rect b="b" l="l" r="r" t="t"/>
                <a:pathLst>
                  <a:path extrusionOk="0" h="249808" w="261698">
                    <a:moveTo>
                      <a:pt x="6347" y="101501"/>
                    </a:moveTo>
                    <a:cubicBezTo>
                      <a:pt x="-16120" y="168901"/>
                      <a:pt x="23197" y="234429"/>
                      <a:pt x="90597" y="247535"/>
                    </a:cubicBezTo>
                    <a:cubicBezTo>
                      <a:pt x="159869" y="260640"/>
                      <a:pt x="232886" y="215707"/>
                      <a:pt x="255352" y="148307"/>
                    </a:cubicBezTo>
                    <a:cubicBezTo>
                      <a:pt x="277819" y="80907"/>
                      <a:pt x="238502" y="15379"/>
                      <a:pt x="171102" y="2274"/>
                    </a:cubicBezTo>
                    <a:cubicBezTo>
                      <a:pt x="103702" y="-10832"/>
                      <a:pt x="28813" y="34101"/>
                      <a:pt x="6347" y="101501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69" name="Google Shape;4069;p34"/>
              <p:cNvSpPr/>
              <p:nvPr/>
            </p:nvSpPr>
            <p:spPr>
              <a:xfrm>
                <a:off x="4070482" y="5188172"/>
                <a:ext cx="228290" cy="216145"/>
              </a:xfrm>
              <a:custGeom>
                <a:rect b="b" l="l" r="r" t="t"/>
                <a:pathLst>
                  <a:path extrusionOk="0" h="239496" w="252953">
                    <a:moveTo>
                      <a:pt x="252953" y="207817"/>
                    </a:moveTo>
                    <a:lnTo>
                      <a:pt x="56370" y="0"/>
                    </a:lnTo>
                    <a:cubicBezTo>
                      <a:pt x="56370" y="0"/>
                      <a:pt x="-52219" y="121694"/>
                      <a:pt x="32031" y="202200"/>
                    </a:cubicBezTo>
                    <a:cubicBezTo>
                      <a:pt x="116281" y="282705"/>
                      <a:pt x="252953" y="207817"/>
                      <a:pt x="252953" y="207817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70" name="Google Shape;4070;p34"/>
              <p:cNvSpPr/>
              <p:nvPr/>
            </p:nvSpPr>
            <p:spPr>
              <a:xfrm>
                <a:off x="4243179" y="5396203"/>
                <a:ext cx="18586" cy="8448"/>
              </a:xfrm>
              <a:custGeom>
                <a:rect b="b" l="l" r="r" t="t"/>
                <a:pathLst>
                  <a:path extrusionOk="0" h="9361" w="20594">
                    <a:moveTo>
                      <a:pt x="20594" y="0"/>
                    </a:moveTo>
                    <a:lnTo>
                      <a:pt x="0" y="9361"/>
                    </a:ln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71" name="Google Shape;4071;p34"/>
              <p:cNvSpPr/>
              <p:nvPr/>
            </p:nvSpPr>
            <p:spPr>
              <a:xfrm>
                <a:off x="4151848" y="5149242"/>
                <a:ext cx="57449" cy="20306"/>
              </a:xfrm>
              <a:custGeom>
                <a:rect b="b" l="l" r="r" t="t"/>
                <a:pathLst>
                  <a:path extrusionOk="0" h="22500" w="63655">
                    <a:moveTo>
                      <a:pt x="63656" y="33"/>
                    </a:moveTo>
                    <a:cubicBezTo>
                      <a:pt x="63656" y="33"/>
                      <a:pt x="29956" y="-1839"/>
                      <a:pt x="0" y="22500"/>
                    </a:cubicBez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72" name="Google Shape;4072;p34"/>
              <p:cNvSpPr/>
              <p:nvPr/>
            </p:nvSpPr>
            <p:spPr>
              <a:xfrm>
                <a:off x="3483595" y="5145983"/>
                <a:ext cx="321058" cy="302508"/>
              </a:xfrm>
              <a:custGeom>
                <a:rect b="b" l="l" r="r" t="t"/>
                <a:pathLst>
                  <a:path extrusionOk="0" h="335189" w="355743">
                    <a:moveTo>
                      <a:pt x="231230" y="332350"/>
                    </a:moveTo>
                    <a:cubicBezTo>
                      <a:pt x="137619" y="349200"/>
                      <a:pt x="36519" y="289289"/>
                      <a:pt x="8436" y="199423"/>
                    </a:cubicBezTo>
                    <a:cubicBezTo>
                      <a:pt x="-21520" y="107684"/>
                      <a:pt x="30903" y="19689"/>
                      <a:pt x="124514" y="2839"/>
                    </a:cubicBezTo>
                    <a:cubicBezTo>
                      <a:pt x="218125" y="-14011"/>
                      <a:pt x="319225" y="45900"/>
                      <a:pt x="347308" y="135767"/>
                    </a:cubicBezTo>
                    <a:cubicBezTo>
                      <a:pt x="377264" y="225634"/>
                      <a:pt x="324841" y="313628"/>
                      <a:pt x="231230" y="332350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73" name="Google Shape;4073;p34"/>
              <p:cNvSpPr/>
              <p:nvPr/>
            </p:nvSpPr>
            <p:spPr>
              <a:xfrm>
                <a:off x="3497126" y="5113848"/>
                <a:ext cx="320429" cy="302508"/>
              </a:xfrm>
              <a:custGeom>
                <a:rect b="b" l="l" r="r" t="t"/>
                <a:pathLst>
                  <a:path extrusionOk="0" h="335189" w="355046">
                    <a:moveTo>
                      <a:pt x="231230" y="332350"/>
                    </a:moveTo>
                    <a:cubicBezTo>
                      <a:pt x="137619" y="349200"/>
                      <a:pt x="36519" y="289289"/>
                      <a:pt x="8436" y="199423"/>
                    </a:cubicBezTo>
                    <a:cubicBezTo>
                      <a:pt x="-21520" y="107684"/>
                      <a:pt x="30902" y="19689"/>
                      <a:pt x="124514" y="2839"/>
                    </a:cubicBezTo>
                    <a:cubicBezTo>
                      <a:pt x="218125" y="-14011"/>
                      <a:pt x="319225" y="45900"/>
                      <a:pt x="347308" y="135767"/>
                    </a:cubicBezTo>
                    <a:cubicBezTo>
                      <a:pt x="375391" y="225634"/>
                      <a:pt x="324841" y="315500"/>
                      <a:pt x="231230" y="33235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74" name="Google Shape;4074;p34"/>
              <p:cNvSpPr/>
              <p:nvPr/>
            </p:nvSpPr>
            <p:spPr>
              <a:xfrm>
                <a:off x="3537759" y="5152016"/>
                <a:ext cx="236491" cy="225004"/>
              </a:xfrm>
              <a:custGeom>
                <a:rect b="b" l="l" r="r" t="t"/>
                <a:pathLst>
                  <a:path extrusionOk="0" h="249312" w="262040">
                    <a:moveTo>
                      <a:pt x="90767" y="1778"/>
                    </a:moveTo>
                    <a:cubicBezTo>
                      <a:pt x="21495" y="14883"/>
                      <a:pt x="-15949" y="80411"/>
                      <a:pt x="6517" y="147811"/>
                    </a:cubicBezTo>
                    <a:cubicBezTo>
                      <a:pt x="28984" y="215211"/>
                      <a:pt x="102001" y="260144"/>
                      <a:pt x="171273" y="247039"/>
                    </a:cubicBezTo>
                    <a:cubicBezTo>
                      <a:pt x="240545" y="233933"/>
                      <a:pt x="277989" y="168405"/>
                      <a:pt x="255523" y="101005"/>
                    </a:cubicBezTo>
                    <a:cubicBezTo>
                      <a:pt x="234928" y="33606"/>
                      <a:pt x="160040" y="-9456"/>
                      <a:pt x="90767" y="1778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75" name="Google Shape;4075;p34"/>
              <p:cNvSpPr/>
              <p:nvPr/>
            </p:nvSpPr>
            <p:spPr>
              <a:xfrm>
                <a:off x="3567325" y="5170535"/>
                <a:ext cx="228290" cy="216145"/>
              </a:xfrm>
              <a:custGeom>
                <a:rect b="b" l="l" r="r" t="t"/>
                <a:pathLst>
                  <a:path extrusionOk="0" h="239496" w="252953">
                    <a:moveTo>
                      <a:pt x="0" y="207817"/>
                    </a:moveTo>
                    <a:lnTo>
                      <a:pt x="196583" y="0"/>
                    </a:lnTo>
                    <a:cubicBezTo>
                      <a:pt x="196583" y="0"/>
                      <a:pt x="305172" y="121694"/>
                      <a:pt x="220922" y="202200"/>
                    </a:cubicBezTo>
                    <a:cubicBezTo>
                      <a:pt x="136672" y="282705"/>
                      <a:pt x="0" y="207817"/>
                      <a:pt x="0" y="207817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76" name="Google Shape;4076;p34"/>
              <p:cNvSpPr/>
              <p:nvPr/>
            </p:nvSpPr>
            <p:spPr>
              <a:xfrm>
                <a:off x="3604533" y="5378565"/>
                <a:ext cx="18586" cy="8448"/>
              </a:xfrm>
              <a:custGeom>
                <a:rect b="b" l="l" r="r" t="t"/>
                <a:pathLst>
                  <a:path extrusionOk="0" h="9361" w="20594">
                    <a:moveTo>
                      <a:pt x="0" y="0"/>
                    </a:moveTo>
                    <a:lnTo>
                      <a:pt x="20594" y="9361"/>
                    </a:ln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77" name="Google Shape;4077;p34"/>
              <p:cNvSpPr/>
              <p:nvPr/>
            </p:nvSpPr>
            <p:spPr>
              <a:xfrm>
                <a:off x="3656964" y="5133297"/>
                <a:ext cx="57449" cy="20306"/>
              </a:xfrm>
              <a:custGeom>
                <a:rect b="b" l="l" r="r" t="t"/>
                <a:pathLst>
                  <a:path extrusionOk="0" h="22500" w="63655">
                    <a:moveTo>
                      <a:pt x="0" y="33"/>
                    </a:moveTo>
                    <a:cubicBezTo>
                      <a:pt x="0" y="33"/>
                      <a:pt x="33700" y="-1839"/>
                      <a:pt x="63656" y="22500"/>
                    </a:cubicBez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78" name="Google Shape;4078;p34"/>
              <p:cNvSpPr/>
              <p:nvPr/>
            </p:nvSpPr>
            <p:spPr>
              <a:xfrm>
                <a:off x="3483595" y="4806873"/>
                <a:ext cx="321058" cy="302508"/>
              </a:xfrm>
              <a:custGeom>
                <a:rect b="b" l="l" r="r" t="t"/>
                <a:pathLst>
                  <a:path extrusionOk="0" h="335189" w="355743">
                    <a:moveTo>
                      <a:pt x="231230" y="332350"/>
                    </a:moveTo>
                    <a:cubicBezTo>
                      <a:pt x="137619" y="349200"/>
                      <a:pt x="36519" y="289289"/>
                      <a:pt x="8436" y="199423"/>
                    </a:cubicBezTo>
                    <a:cubicBezTo>
                      <a:pt x="-21520" y="107684"/>
                      <a:pt x="30903" y="19689"/>
                      <a:pt x="124514" y="2839"/>
                    </a:cubicBezTo>
                    <a:cubicBezTo>
                      <a:pt x="218125" y="-14011"/>
                      <a:pt x="319225" y="45900"/>
                      <a:pt x="347308" y="135767"/>
                    </a:cubicBezTo>
                    <a:cubicBezTo>
                      <a:pt x="377264" y="225634"/>
                      <a:pt x="324841" y="313628"/>
                      <a:pt x="231230" y="332350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79" name="Google Shape;4079;p34"/>
              <p:cNvSpPr/>
              <p:nvPr/>
            </p:nvSpPr>
            <p:spPr>
              <a:xfrm>
                <a:off x="3497126" y="4774738"/>
                <a:ext cx="320429" cy="302508"/>
              </a:xfrm>
              <a:custGeom>
                <a:rect b="b" l="l" r="r" t="t"/>
                <a:pathLst>
                  <a:path extrusionOk="0" h="335189" w="355046">
                    <a:moveTo>
                      <a:pt x="231230" y="332350"/>
                    </a:moveTo>
                    <a:cubicBezTo>
                      <a:pt x="137619" y="349200"/>
                      <a:pt x="36519" y="289289"/>
                      <a:pt x="8436" y="199423"/>
                    </a:cubicBezTo>
                    <a:cubicBezTo>
                      <a:pt x="-21520" y="107684"/>
                      <a:pt x="30902" y="19689"/>
                      <a:pt x="124514" y="2839"/>
                    </a:cubicBezTo>
                    <a:cubicBezTo>
                      <a:pt x="218125" y="-14011"/>
                      <a:pt x="319225" y="45900"/>
                      <a:pt x="347308" y="135767"/>
                    </a:cubicBezTo>
                    <a:cubicBezTo>
                      <a:pt x="375391" y="225634"/>
                      <a:pt x="324841" y="315500"/>
                      <a:pt x="231230" y="332350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80" name="Google Shape;4080;p34"/>
              <p:cNvSpPr/>
              <p:nvPr/>
            </p:nvSpPr>
            <p:spPr>
              <a:xfrm>
                <a:off x="3537759" y="4812906"/>
                <a:ext cx="236491" cy="225004"/>
              </a:xfrm>
              <a:custGeom>
                <a:rect b="b" l="l" r="r" t="t"/>
                <a:pathLst>
                  <a:path extrusionOk="0" h="249312" w="262040">
                    <a:moveTo>
                      <a:pt x="90767" y="1778"/>
                    </a:moveTo>
                    <a:cubicBezTo>
                      <a:pt x="21495" y="14883"/>
                      <a:pt x="-15949" y="80411"/>
                      <a:pt x="6517" y="147811"/>
                    </a:cubicBezTo>
                    <a:cubicBezTo>
                      <a:pt x="28984" y="215211"/>
                      <a:pt x="102001" y="260144"/>
                      <a:pt x="171273" y="247039"/>
                    </a:cubicBezTo>
                    <a:cubicBezTo>
                      <a:pt x="240545" y="233933"/>
                      <a:pt x="277989" y="168405"/>
                      <a:pt x="255523" y="101005"/>
                    </a:cubicBezTo>
                    <a:cubicBezTo>
                      <a:pt x="234928" y="33606"/>
                      <a:pt x="160040" y="-9456"/>
                      <a:pt x="90767" y="1778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81" name="Google Shape;4081;p34"/>
              <p:cNvSpPr/>
              <p:nvPr/>
            </p:nvSpPr>
            <p:spPr>
              <a:xfrm>
                <a:off x="3567325" y="4831425"/>
                <a:ext cx="228290" cy="216145"/>
              </a:xfrm>
              <a:custGeom>
                <a:rect b="b" l="l" r="r" t="t"/>
                <a:pathLst>
                  <a:path extrusionOk="0" h="239496" w="252953">
                    <a:moveTo>
                      <a:pt x="0" y="207817"/>
                    </a:moveTo>
                    <a:lnTo>
                      <a:pt x="196583" y="0"/>
                    </a:lnTo>
                    <a:cubicBezTo>
                      <a:pt x="196583" y="0"/>
                      <a:pt x="305172" y="121694"/>
                      <a:pt x="220922" y="202200"/>
                    </a:cubicBezTo>
                    <a:cubicBezTo>
                      <a:pt x="136672" y="282705"/>
                      <a:pt x="0" y="207817"/>
                      <a:pt x="0" y="207817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82" name="Google Shape;4082;p34"/>
              <p:cNvSpPr/>
              <p:nvPr/>
            </p:nvSpPr>
            <p:spPr>
              <a:xfrm>
                <a:off x="3604533" y="5039455"/>
                <a:ext cx="18586" cy="8448"/>
              </a:xfrm>
              <a:custGeom>
                <a:rect b="b" l="l" r="r" t="t"/>
                <a:pathLst>
                  <a:path extrusionOk="0" h="9361" w="20594">
                    <a:moveTo>
                      <a:pt x="0" y="0"/>
                    </a:moveTo>
                    <a:lnTo>
                      <a:pt x="20594" y="9361"/>
                    </a:ln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83" name="Google Shape;4083;p34"/>
              <p:cNvSpPr/>
              <p:nvPr/>
            </p:nvSpPr>
            <p:spPr>
              <a:xfrm>
                <a:off x="3656964" y="4794187"/>
                <a:ext cx="57449" cy="20306"/>
              </a:xfrm>
              <a:custGeom>
                <a:rect b="b" l="l" r="r" t="t"/>
                <a:pathLst>
                  <a:path extrusionOk="0" h="22500" w="63655">
                    <a:moveTo>
                      <a:pt x="0" y="33"/>
                    </a:moveTo>
                    <a:cubicBezTo>
                      <a:pt x="0" y="33"/>
                      <a:pt x="33700" y="-1839"/>
                      <a:pt x="63656" y="22500"/>
                    </a:cubicBez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84" name="Google Shape;4084;p34"/>
              <p:cNvSpPr/>
              <p:nvPr/>
            </p:nvSpPr>
            <p:spPr>
              <a:xfrm>
                <a:off x="4277690" y="5033869"/>
                <a:ext cx="321058" cy="303569"/>
              </a:xfrm>
              <a:custGeom>
                <a:rect b="b" l="l" r="r" t="t"/>
                <a:pathLst>
                  <a:path extrusionOk="0" h="336364" w="355743">
                    <a:moveTo>
                      <a:pt x="8436" y="136354"/>
                    </a:moveTo>
                    <a:cubicBezTo>
                      <a:pt x="38391" y="44616"/>
                      <a:pt x="139491" y="-15295"/>
                      <a:pt x="231230" y="3427"/>
                    </a:cubicBezTo>
                    <a:cubicBezTo>
                      <a:pt x="324841" y="20277"/>
                      <a:pt x="377264" y="110143"/>
                      <a:pt x="347308" y="200010"/>
                    </a:cubicBezTo>
                    <a:cubicBezTo>
                      <a:pt x="317352" y="291749"/>
                      <a:pt x="216252" y="351660"/>
                      <a:pt x="124514" y="332938"/>
                    </a:cubicBezTo>
                    <a:cubicBezTo>
                      <a:pt x="30903" y="316088"/>
                      <a:pt x="-21520" y="226221"/>
                      <a:pt x="8436" y="136354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85" name="Google Shape;4085;p34"/>
              <p:cNvSpPr/>
              <p:nvPr/>
            </p:nvSpPr>
            <p:spPr>
              <a:xfrm>
                <a:off x="4265699" y="5001734"/>
                <a:ext cx="321211" cy="303569"/>
              </a:xfrm>
              <a:custGeom>
                <a:rect b="b" l="l" r="r" t="t"/>
                <a:pathLst>
                  <a:path extrusionOk="0" h="336364" w="355912">
                    <a:moveTo>
                      <a:pt x="8604" y="136355"/>
                    </a:moveTo>
                    <a:cubicBezTo>
                      <a:pt x="38560" y="44616"/>
                      <a:pt x="139660" y="-15295"/>
                      <a:pt x="231399" y="3427"/>
                    </a:cubicBezTo>
                    <a:cubicBezTo>
                      <a:pt x="325010" y="20277"/>
                      <a:pt x="377432" y="110143"/>
                      <a:pt x="347476" y="200010"/>
                    </a:cubicBezTo>
                    <a:cubicBezTo>
                      <a:pt x="317521" y="291749"/>
                      <a:pt x="216421" y="351660"/>
                      <a:pt x="124682" y="332938"/>
                    </a:cubicBezTo>
                    <a:cubicBezTo>
                      <a:pt x="29199" y="316088"/>
                      <a:pt x="-21351" y="228093"/>
                      <a:pt x="8604" y="136355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86" name="Google Shape;4086;p34"/>
              <p:cNvSpPr/>
              <p:nvPr/>
            </p:nvSpPr>
            <p:spPr>
              <a:xfrm>
                <a:off x="4306639" y="5041677"/>
                <a:ext cx="236182" cy="225452"/>
              </a:xfrm>
              <a:custGeom>
                <a:rect b="b" l="l" r="r" t="t"/>
                <a:pathLst>
                  <a:path extrusionOk="0" h="249808" w="261698">
                    <a:moveTo>
                      <a:pt x="6347" y="101501"/>
                    </a:moveTo>
                    <a:cubicBezTo>
                      <a:pt x="-16120" y="168901"/>
                      <a:pt x="23197" y="234429"/>
                      <a:pt x="90597" y="247535"/>
                    </a:cubicBezTo>
                    <a:cubicBezTo>
                      <a:pt x="159869" y="260640"/>
                      <a:pt x="232886" y="215707"/>
                      <a:pt x="255352" y="148307"/>
                    </a:cubicBezTo>
                    <a:cubicBezTo>
                      <a:pt x="277819" y="80907"/>
                      <a:pt x="238502" y="15379"/>
                      <a:pt x="171102" y="2274"/>
                    </a:cubicBezTo>
                    <a:cubicBezTo>
                      <a:pt x="103702" y="-10832"/>
                      <a:pt x="28813" y="34101"/>
                      <a:pt x="6347" y="101501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87" name="Google Shape;4087;p34"/>
              <p:cNvSpPr/>
              <p:nvPr/>
            </p:nvSpPr>
            <p:spPr>
              <a:xfrm>
                <a:off x="4286819" y="5060643"/>
                <a:ext cx="228290" cy="216145"/>
              </a:xfrm>
              <a:custGeom>
                <a:rect b="b" l="l" r="r" t="t"/>
                <a:pathLst>
                  <a:path extrusionOk="0" h="239496" w="252953">
                    <a:moveTo>
                      <a:pt x="252953" y="207817"/>
                    </a:moveTo>
                    <a:lnTo>
                      <a:pt x="56370" y="0"/>
                    </a:lnTo>
                    <a:cubicBezTo>
                      <a:pt x="56370" y="0"/>
                      <a:pt x="-52219" y="121694"/>
                      <a:pt x="32031" y="202200"/>
                    </a:cubicBezTo>
                    <a:cubicBezTo>
                      <a:pt x="116281" y="282705"/>
                      <a:pt x="252953" y="207817"/>
                      <a:pt x="252953" y="207817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88" name="Google Shape;4088;p34"/>
              <p:cNvSpPr/>
              <p:nvPr/>
            </p:nvSpPr>
            <p:spPr>
              <a:xfrm>
                <a:off x="4459516" y="5268674"/>
                <a:ext cx="18586" cy="8448"/>
              </a:xfrm>
              <a:custGeom>
                <a:rect b="b" l="l" r="r" t="t"/>
                <a:pathLst>
                  <a:path extrusionOk="0" h="9361" w="20594">
                    <a:moveTo>
                      <a:pt x="20594" y="0"/>
                    </a:moveTo>
                    <a:lnTo>
                      <a:pt x="0" y="9361"/>
                    </a:ln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89" name="Google Shape;4089;p34"/>
              <p:cNvSpPr/>
              <p:nvPr/>
            </p:nvSpPr>
            <p:spPr>
              <a:xfrm>
                <a:off x="4368185" y="5021713"/>
                <a:ext cx="57449" cy="20306"/>
              </a:xfrm>
              <a:custGeom>
                <a:rect b="b" l="l" r="r" t="t"/>
                <a:pathLst>
                  <a:path extrusionOk="0" h="22500" w="63655">
                    <a:moveTo>
                      <a:pt x="63656" y="33"/>
                    </a:moveTo>
                    <a:cubicBezTo>
                      <a:pt x="63656" y="33"/>
                      <a:pt x="29956" y="-1839"/>
                      <a:pt x="0" y="22500"/>
                    </a:cubicBez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90" name="Google Shape;4090;p34"/>
              <p:cNvSpPr/>
              <p:nvPr/>
            </p:nvSpPr>
            <p:spPr>
              <a:xfrm rot="9235842">
                <a:off x="3283445" y="4852184"/>
                <a:ext cx="321778" cy="304249"/>
              </a:xfrm>
              <a:custGeom>
                <a:rect b="b" l="l" r="r" t="t"/>
                <a:pathLst>
                  <a:path extrusionOk="0" h="336364" w="355743">
                    <a:moveTo>
                      <a:pt x="8436" y="136354"/>
                    </a:moveTo>
                    <a:cubicBezTo>
                      <a:pt x="38391" y="44616"/>
                      <a:pt x="139491" y="-15295"/>
                      <a:pt x="231230" y="3427"/>
                    </a:cubicBezTo>
                    <a:cubicBezTo>
                      <a:pt x="324841" y="20277"/>
                      <a:pt x="377264" y="110143"/>
                      <a:pt x="347308" y="200010"/>
                    </a:cubicBezTo>
                    <a:cubicBezTo>
                      <a:pt x="317352" y="291749"/>
                      <a:pt x="216252" y="351660"/>
                      <a:pt x="124514" y="332938"/>
                    </a:cubicBezTo>
                    <a:cubicBezTo>
                      <a:pt x="30903" y="316088"/>
                      <a:pt x="-21520" y="226221"/>
                      <a:pt x="8436" y="136354"/>
                    </a:cubicBezTo>
                    <a:close/>
                  </a:path>
                </a:pathLst>
              </a:custGeom>
              <a:solidFill>
                <a:srgbClr val="EB8E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91" name="Google Shape;4091;p34"/>
              <p:cNvSpPr/>
              <p:nvPr/>
            </p:nvSpPr>
            <p:spPr>
              <a:xfrm rot="9235842">
                <a:off x="3308184" y="4875823"/>
                <a:ext cx="321931" cy="304249"/>
              </a:xfrm>
              <a:custGeom>
                <a:rect b="b" l="l" r="r" t="t"/>
                <a:pathLst>
                  <a:path extrusionOk="0" h="336364" w="355912">
                    <a:moveTo>
                      <a:pt x="8604" y="136355"/>
                    </a:moveTo>
                    <a:cubicBezTo>
                      <a:pt x="38560" y="44616"/>
                      <a:pt x="139660" y="-15295"/>
                      <a:pt x="231399" y="3427"/>
                    </a:cubicBezTo>
                    <a:cubicBezTo>
                      <a:pt x="325010" y="20277"/>
                      <a:pt x="377432" y="110143"/>
                      <a:pt x="347476" y="200010"/>
                    </a:cubicBezTo>
                    <a:cubicBezTo>
                      <a:pt x="317521" y="291749"/>
                      <a:pt x="216421" y="351660"/>
                      <a:pt x="124682" y="332938"/>
                    </a:cubicBezTo>
                    <a:cubicBezTo>
                      <a:pt x="29199" y="316088"/>
                      <a:pt x="-21351" y="228093"/>
                      <a:pt x="8604" y="136355"/>
                    </a:cubicBezTo>
                    <a:close/>
                  </a:path>
                </a:pathLst>
              </a:custGeom>
              <a:solidFill>
                <a:srgbClr val="FDBB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92" name="Google Shape;4092;p34"/>
              <p:cNvSpPr/>
              <p:nvPr/>
            </p:nvSpPr>
            <p:spPr>
              <a:xfrm rot="9235842">
                <a:off x="3351949" y="4913500"/>
                <a:ext cx="236712" cy="225957"/>
              </a:xfrm>
              <a:custGeom>
                <a:rect b="b" l="l" r="r" t="t"/>
                <a:pathLst>
                  <a:path extrusionOk="0" h="249808" w="261698">
                    <a:moveTo>
                      <a:pt x="6347" y="101501"/>
                    </a:moveTo>
                    <a:cubicBezTo>
                      <a:pt x="-16120" y="168901"/>
                      <a:pt x="23197" y="234429"/>
                      <a:pt x="90597" y="247535"/>
                    </a:cubicBezTo>
                    <a:cubicBezTo>
                      <a:pt x="159869" y="260640"/>
                      <a:pt x="232886" y="215707"/>
                      <a:pt x="255352" y="148307"/>
                    </a:cubicBezTo>
                    <a:cubicBezTo>
                      <a:pt x="277819" y="80907"/>
                      <a:pt x="238502" y="15379"/>
                      <a:pt x="171102" y="2274"/>
                    </a:cubicBezTo>
                    <a:cubicBezTo>
                      <a:pt x="103702" y="-10832"/>
                      <a:pt x="28813" y="34101"/>
                      <a:pt x="6347" y="101501"/>
                    </a:cubicBezTo>
                    <a:close/>
                  </a:path>
                </a:pathLst>
              </a:custGeom>
              <a:solidFill>
                <a:srgbClr val="FFD85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93" name="Google Shape;4093;p34"/>
              <p:cNvSpPr/>
              <p:nvPr/>
            </p:nvSpPr>
            <p:spPr>
              <a:xfrm rot="9235842">
                <a:off x="3370985" y="4894872"/>
                <a:ext cx="228802" cy="216630"/>
              </a:xfrm>
              <a:custGeom>
                <a:rect b="b" l="l" r="r" t="t"/>
                <a:pathLst>
                  <a:path extrusionOk="0" h="239496" w="252953">
                    <a:moveTo>
                      <a:pt x="252953" y="207817"/>
                    </a:moveTo>
                    <a:lnTo>
                      <a:pt x="56370" y="0"/>
                    </a:lnTo>
                    <a:cubicBezTo>
                      <a:pt x="56370" y="0"/>
                      <a:pt x="-52219" y="121694"/>
                      <a:pt x="32031" y="202200"/>
                    </a:cubicBezTo>
                    <a:cubicBezTo>
                      <a:pt x="116281" y="282705"/>
                      <a:pt x="252953" y="207817"/>
                      <a:pt x="252953" y="207817"/>
                    </a:cubicBezTo>
                    <a:close/>
                  </a:path>
                </a:pathLst>
              </a:custGeom>
              <a:solidFill>
                <a:srgbClr val="FBCC1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94" name="Google Shape;4094;p34"/>
              <p:cNvSpPr/>
              <p:nvPr/>
            </p:nvSpPr>
            <p:spPr>
              <a:xfrm rot="9235842">
                <a:off x="3369701" y="4935198"/>
                <a:ext cx="18628" cy="8467"/>
              </a:xfrm>
              <a:custGeom>
                <a:rect b="b" l="l" r="r" t="t"/>
                <a:pathLst>
                  <a:path extrusionOk="0" h="9361" w="20594">
                    <a:moveTo>
                      <a:pt x="20594" y="0"/>
                    </a:moveTo>
                    <a:lnTo>
                      <a:pt x="0" y="9361"/>
                    </a:ln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95" name="Google Shape;4095;p34"/>
              <p:cNvSpPr/>
              <p:nvPr/>
            </p:nvSpPr>
            <p:spPr>
              <a:xfrm rot="9235842">
                <a:off x="3520621" y="5114248"/>
                <a:ext cx="57577" cy="20352"/>
              </a:xfrm>
              <a:custGeom>
                <a:rect b="b" l="l" r="r" t="t"/>
                <a:pathLst>
                  <a:path extrusionOk="0" h="22500" w="63655">
                    <a:moveTo>
                      <a:pt x="63656" y="33"/>
                    </a:moveTo>
                    <a:cubicBezTo>
                      <a:pt x="63656" y="33"/>
                      <a:pt x="29956" y="-1839"/>
                      <a:pt x="0" y="22500"/>
                    </a:cubicBezTo>
                  </a:path>
                </a:pathLst>
              </a:custGeom>
              <a:noFill/>
              <a:ln cap="rnd" cmpd="sng" w="19375">
                <a:solidFill>
                  <a:srgbClr val="FFFC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096" name="Google Shape;4096;p34"/>
            <p:cNvSpPr/>
            <p:nvPr/>
          </p:nvSpPr>
          <p:spPr>
            <a:xfrm>
              <a:off x="7432962" y="3868574"/>
              <a:ext cx="3363940" cy="1431783"/>
            </a:xfrm>
            <a:custGeom>
              <a:rect b="b" l="l" r="r" t="t"/>
              <a:pathLst>
                <a:path extrusionOk="0" h="913418" w="2146054">
                  <a:moveTo>
                    <a:pt x="221134" y="181669"/>
                  </a:moveTo>
                  <a:lnTo>
                    <a:pt x="312452" y="762671"/>
                  </a:lnTo>
                  <a:lnTo>
                    <a:pt x="1832641" y="762671"/>
                  </a:lnTo>
                  <a:lnTo>
                    <a:pt x="1923961" y="181669"/>
                  </a:lnTo>
                  <a:close/>
                  <a:moveTo>
                    <a:pt x="31750" y="0"/>
                  </a:moveTo>
                  <a:lnTo>
                    <a:pt x="2113099" y="0"/>
                  </a:lnTo>
                  <a:cubicBezTo>
                    <a:pt x="2132178" y="0"/>
                    <a:pt x="2146054" y="18793"/>
                    <a:pt x="2146054" y="39674"/>
                  </a:cubicBezTo>
                  <a:lnTo>
                    <a:pt x="2146054" y="181669"/>
                  </a:lnTo>
                  <a:lnTo>
                    <a:pt x="2139804" y="181669"/>
                  </a:lnTo>
                  <a:lnTo>
                    <a:pt x="2015141" y="863169"/>
                  </a:lnTo>
                  <a:cubicBezTo>
                    <a:pt x="2009942" y="892624"/>
                    <a:pt x="1983950" y="913418"/>
                    <a:pt x="1954495" y="913418"/>
                  </a:cubicBezTo>
                  <a:lnTo>
                    <a:pt x="1808947" y="913418"/>
                  </a:lnTo>
                  <a:lnTo>
                    <a:pt x="1808947" y="913416"/>
                  </a:lnTo>
                  <a:lnTo>
                    <a:pt x="336146" y="913416"/>
                  </a:lnTo>
                  <a:lnTo>
                    <a:pt x="336146" y="913418"/>
                  </a:lnTo>
                  <a:lnTo>
                    <a:pt x="190598" y="913418"/>
                  </a:lnTo>
                  <a:lnTo>
                    <a:pt x="190588" y="913416"/>
                  </a:lnTo>
                  <a:lnTo>
                    <a:pt x="168983" y="913416"/>
                  </a:lnTo>
                  <a:lnTo>
                    <a:pt x="168983" y="909457"/>
                  </a:lnTo>
                  <a:lnTo>
                    <a:pt x="151179" y="899339"/>
                  </a:lnTo>
                  <a:cubicBezTo>
                    <a:pt x="140350" y="890458"/>
                    <a:pt x="132553" y="877896"/>
                    <a:pt x="129954" y="863169"/>
                  </a:cubicBezTo>
                  <a:lnTo>
                    <a:pt x="5289" y="181669"/>
                  </a:lnTo>
                  <a:lnTo>
                    <a:pt x="530" y="181669"/>
                  </a:lnTo>
                  <a:lnTo>
                    <a:pt x="530" y="155656"/>
                  </a:lnTo>
                  <a:lnTo>
                    <a:pt x="0" y="152758"/>
                  </a:lnTo>
                  <a:lnTo>
                    <a:pt x="530" y="152758"/>
                  </a:lnTo>
                  <a:lnTo>
                    <a:pt x="530" y="37587"/>
                  </a:lnTo>
                  <a:cubicBezTo>
                    <a:pt x="530" y="16706"/>
                    <a:pt x="14406" y="0"/>
                    <a:pt x="317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097" name="Google Shape;4097;p34"/>
            <p:cNvGrpSpPr/>
            <p:nvPr/>
          </p:nvGrpSpPr>
          <p:grpSpPr>
            <a:xfrm>
              <a:off x="7567444" y="3943567"/>
              <a:ext cx="3131385" cy="1282073"/>
              <a:chOff x="5534024" y="3386071"/>
              <a:chExt cx="1098231" cy="449645"/>
            </a:xfrm>
          </p:grpSpPr>
          <p:grpSp>
            <p:nvGrpSpPr>
              <p:cNvPr id="4098" name="Google Shape;4098;p34"/>
              <p:cNvGrpSpPr/>
              <p:nvPr/>
            </p:nvGrpSpPr>
            <p:grpSpPr>
              <a:xfrm>
                <a:off x="6525575" y="3388994"/>
                <a:ext cx="106679" cy="446722"/>
                <a:chOff x="6525577" y="3388994"/>
                <a:chExt cx="106679" cy="446722"/>
              </a:xfrm>
            </p:grpSpPr>
            <p:sp>
              <p:nvSpPr>
                <p:cNvPr id="4099" name="Google Shape;4099;p34"/>
                <p:cNvSpPr/>
                <p:nvPr/>
              </p:nvSpPr>
              <p:spPr>
                <a:xfrm>
                  <a:off x="6525577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00" name="Google Shape;4100;p34"/>
                <p:cNvSpPr/>
                <p:nvPr/>
              </p:nvSpPr>
              <p:spPr>
                <a:xfrm>
                  <a:off x="6556057" y="3656647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01" name="Google Shape;4101;p34"/>
                <p:cNvSpPr/>
                <p:nvPr/>
              </p:nvSpPr>
              <p:spPr>
                <a:xfrm>
                  <a:off x="6577012" y="3518534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02" name="Google Shape;4102;p34"/>
                <p:cNvSpPr/>
                <p:nvPr/>
              </p:nvSpPr>
              <p:spPr>
                <a:xfrm>
                  <a:off x="6592252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4103" name="Google Shape;4103;p34"/>
              <p:cNvGrpSpPr/>
              <p:nvPr/>
            </p:nvGrpSpPr>
            <p:grpSpPr>
              <a:xfrm>
                <a:off x="5534024" y="3386071"/>
                <a:ext cx="932497" cy="449645"/>
                <a:chOff x="5534024" y="3386071"/>
                <a:chExt cx="932497" cy="449645"/>
              </a:xfrm>
            </p:grpSpPr>
            <p:sp>
              <p:nvSpPr>
                <p:cNvPr id="4104" name="Google Shape;4104;p34"/>
                <p:cNvSpPr/>
                <p:nvPr/>
              </p:nvSpPr>
              <p:spPr>
                <a:xfrm>
                  <a:off x="5600699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05" name="Google Shape;4105;p34"/>
                <p:cNvSpPr/>
                <p:nvPr/>
              </p:nvSpPr>
              <p:spPr>
                <a:xfrm>
                  <a:off x="5782626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0" y="20002"/>
                      </a:moveTo>
                      <a:cubicBezTo>
                        <a:pt x="0" y="31433"/>
                        <a:pt x="9525" y="40005"/>
                        <a:pt x="20003" y="40005"/>
                      </a:cubicBezTo>
                      <a:cubicBezTo>
                        <a:pt x="31433" y="40005"/>
                        <a:pt x="40005" y="30480"/>
                        <a:pt x="40005" y="20002"/>
                      </a:cubicBezTo>
                      <a:cubicBezTo>
                        <a:pt x="40005" y="8573"/>
                        <a:pt x="30480" y="0"/>
                        <a:pt x="20003" y="0"/>
                      </a:cubicBezTo>
                      <a:cubicBezTo>
                        <a:pt x="9525" y="0"/>
                        <a:pt x="0" y="8573"/>
                        <a:pt x="0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06" name="Google Shape;4106;p34"/>
                <p:cNvSpPr/>
                <p:nvPr/>
              </p:nvSpPr>
              <p:spPr>
                <a:xfrm>
                  <a:off x="5964554" y="3795712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07" name="Google Shape;4107;p34"/>
                <p:cNvSpPr/>
                <p:nvPr/>
              </p:nvSpPr>
              <p:spPr>
                <a:xfrm>
                  <a:off x="6147434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08" name="Google Shape;4108;p34"/>
                <p:cNvSpPr/>
                <p:nvPr/>
              </p:nvSpPr>
              <p:spPr>
                <a:xfrm>
                  <a:off x="6329362" y="3795712"/>
                  <a:ext cx="40004" cy="40004"/>
                </a:xfrm>
                <a:custGeom>
                  <a:rect b="b" l="l" r="r" t="t"/>
                  <a:pathLst>
                    <a:path extrusionOk="0" h="40004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09" name="Google Shape;4109;p34"/>
                <p:cNvSpPr/>
                <p:nvPr/>
              </p:nvSpPr>
              <p:spPr>
                <a:xfrm>
                  <a:off x="5696902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10" name="Google Shape;4110;p34"/>
                <p:cNvSpPr/>
                <p:nvPr/>
              </p:nvSpPr>
              <p:spPr>
                <a:xfrm>
                  <a:off x="5878829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8572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11" name="Google Shape;4111;p34"/>
                <p:cNvSpPr/>
                <p:nvPr/>
              </p:nvSpPr>
              <p:spPr>
                <a:xfrm>
                  <a:off x="6056947" y="3386137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2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2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2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12" name="Google Shape;4112;p34"/>
                <p:cNvSpPr/>
                <p:nvPr/>
              </p:nvSpPr>
              <p:spPr>
                <a:xfrm>
                  <a:off x="6242684" y="3386071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2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2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13" name="Google Shape;4113;p34"/>
                <p:cNvSpPr/>
                <p:nvPr/>
              </p:nvSpPr>
              <p:spPr>
                <a:xfrm>
                  <a:off x="6426516" y="3386071"/>
                  <a:ext cx="40005" cy="40070"/>
                </a:xfrm>
                <a:custGeom>
                  <a:rect b="b" l="l" r="r" t="t"/>
                  <a:pathLst>
                    <a:path extrusionOk="0" h="40070" w="40005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3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14" name="Google Shape;4114;p34"/>
                <p:cNvSpPr/>
                <p:nvPr/>
              </p:nvSpPr>
              <p:spPr>
                <a:xfrm>
                  <a:off x="5570219" y="3656647"/>
                  <a:ext cx="40005" cy="40004"/>
                </a:xfrm>
                <a:custGeom>
                  <a:rect b="b" l="l" r="r" t="t"/>
                  <a:pathLst>
                    <a:path extrusionOk="0" h="40004" w="40005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2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2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15" name="Google Shape;4115;p34"/>
                <p:cNvSpPr/>
                <p:nvPr/>
              </p:nvSpPr>
              <p:spPr>
                <a:xfrm>
                  <a:off x="5549264" y="3518468"/>
                  <a:ext cx="40004" cy="40070"/>
                </a:xfrm>
                <a:custGeom>
                  <a:rect b="b" l="l" r="r" t="t"/>
                  <a:pathLst>
                    <a:path extrusionOk="0" h="40070" w="40004">
                      <a:moveTo>
                        <a:pt x="0" y="20068"/>
                      </a:moveTo>
                      <a:cubicBezTo>
                        <a:pt x="0" y="31498"/>
                        <a:pt x="9525" y="40071"/>
                        <a:pt x="20003" y="40071"/>
                      </a:cubicBezTo>
                      <a:cubicBezTo>
                        <a:pt x="31432" y="40071"/>
                        <a:pt x="40005" y="30546"/>
                        <a:pt x="40005" y="20068"/>
                      </a:cubicBezTo>
                      <a:cubicBezTo>
                        <a:pt x="40005" y="8638"/>
                        <a:pt x="30480" y="66"/>
                        <a:pt x="20003" y="66"/>
                      </a:cubicBezTo>
                      <a:cubicBezTo>
                        <a:pt x="9525" y="-887"/>
                        <a:pt x="0" y="8638"/>
                        <a:pt x="0" y="20068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16" name="Google Shape;4116;p34"/>
                <p:cNvSpPr/>
                <p:nvPr/>
              </p:nvSpPr>
              <p:spPr>
                <a:xfrm>
                  <a:off x="5534024" y="3388994"/>
                  <a:ext cx="40004" cy="40005"/>
                </a:xfrm>
                <a:custGeom>
                  <a:rect b="b" l="l" r="r" t="t"/>
                  <a:pathLst>
                    <a:path extrusionOk="0" h="40005" w="40004">
                      <a:moveTo>
                        <a:pt x="40005" y="20003"/>
                      </a:moveTo>
                      <a:cubicBezTo>
                        <a:pt x="40005" y="31050"/>
                        <a:pt x="31050" y="40005"/>
                        <a:pt x="20003" y="40005"/>
                      </a:cubicBezTo>
                      <a:cubicBezTo>
                        <a:pt x="8955" y="40005"/>
                        <a:pt x="0" y="31050"/>
                        <a:pt x="0" y="20003"/>
                      </a:cubicBezTo>
                      <a:cubicBezTo>
                        <a:pt x="0" y="8955"/>
                        <a:pt x="8955" y="0"/>
                        <a:pt x="20003" y="0"/>
                      </a:cubicBezTo>
                      <a:cubicBezTo>
                        <a:pt x="31050" y="0"/>
                        <a:pt x="40005" y="8955"/>
                        <a:pt x="40005" y="20003"/>
                      </a:cubicBezTo>
                      <a:close/>
                    </a:path>
                  </a:pathLst>
                </a:custGeom>
                <a:solidFill>
                  <a:srgbClr val="000000">
                    <a:alpha val="14900"/>
                  </a:srgbClr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4117" name="Google Shape;4117;p34"/>
            <p:cNvGrpSpPr/>
            <p:nvPr/>
          </p:nvGrpSpPr>
          <p:grpSpPr>
            <a:xfrm>
              <a:off x="7615828" y="2889330"/>
              <a:ext cx="2791149" cy="716427"/>
              <a:chOff x="6161565" y="1231098"/>
              <a:chExt cx="1611983" cy="413761"/>
            </a:xfrm>
          </p:grpSpPr>
          <p:sp>
            <p:nvSpPr>
              <p:cNvPr id="4118" name="Google Shape;4118;p34"/>
              <p:cNvSpPr/>
              <p:nvPr/>
            </p:nvSpPr>
            <p:spPr>
              <a:xfrm>
                <a:off x="6646471" y="1231098"/>
                <a:ext cx="151649" cy="151650"/>
              </a:xfrm>
              <a:custGeom>
                <a:rect b="b" l="l" r="r" t="t"/>
                <a:pathLst>
                  <a:path extrusionOk="0" h="151650" w="151649">
                    <a:moveTo>
                      <a:pt x="76761" y="0"/>
                    </a:moveTo>
                    <a:lnTo>
                      <a:pt x="97356" y="56167"/>
                    </a:lnTo>
                    <a:lnTo>
                      <a:pt x="151650" y="76761"/>
                    </a:lnTo>
                    <a:lnTo>
                      <a:pt x="97356" y="97356"/>
                    </a:lnTo>
                    <a:lnTo>
                      <a:pt x="76761" y="151650"/>
                    </a:lnTo>
                    <a:lnTo>
                      <a:pt x="56167" y="97356"/>
                    </a:lnTo>
                    <a:lnTo>
                      <a:pt x="0" y="76761"/>
                    </a:lnTo>
                    <a:lnTo>
                      <a:pt x="56167" y="56167"/>
                    </a:lnTo>
                    <a:close/>
                  </a:path>
                </a:pathLst>
              </a:custGeom>
              <a:solidFill>
                <a:srgbClr val="FFFFF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19" name="Google Shape;4119;p34"/>
              <p:cNvSpPr/>
              <p:nvPr/>
            </p:nvSpPr>
            <p:spPr>
              <a:xfrm>
                <a:off x="7374765" y="1315348"/>
                <a:ext cx="112333" cy="112333"/>
              </a:xfrm>
              <a:custGeom>
                <a:rect b="b" l="l" r="r" t="t"/>
                <a:pathLst>
                  <a:path extrusionOk="0" h="112333" w="112333">
                    <a:moveTo>
                      <a:pt x="56167" y="0"/>
                    </a:moveTo>
                    <a:lnTo>
                      <a:pt x="71144" y="41189"/>
                    </a:lnTo>
                    <a:lnTo>
                      <a:pt x="112333" y="56167"/>
                    </a:lnTo>
                    <a:lnTo>
                      <a:pt x="71144" y="71144"/>
                    </a:lnTo>
                    <a:lnTo>
                      <a:pt x="56167" y="112333"/>
                    </a:lnTo>
                    <a:lnTo>
                      <a:pt x="41189" y="71144"/>
                    </a:lnTo>
                    <a:lnTo>
                      <a:pt x="0" y="56167"/>
                    </a:lnTo>
                    <a:lnTo>
                      <a:pt x="41189" y="41189"/>
                    </a:lnTo>
                    <a:close/>
                  </a:path>
                </a:pathLst>
              </a:custGeom>
              <a:solidFill>
                <a:srgbClr val="FFFFF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20" name="Google Shape;4120;p34"/>
              <p:cNvSpPr/>
              <p:nvPr/>
            </p:nvSpPr>
            <p:spPr>
              <a:xfrm>
                <a:off x="6161565" y="1500698"/>
                <a:ext cx="114205" cy="112333"/>
              </a:xfrm>
              <a:custGeom>
                <a:rect b="b" l="l" r="r" t="t"/>
                <a:pathLst>
                  <a:path extrusionOk="0" h="112333" w="114205">
                    <a:moveTo>
                      <a:pt x="56167" y="0"/>
                    </a:moveTo>
                    <a:lnTo>
                      <a:pt x="73017" y="39317"/>
                    </a:lnTo>
                    <a:lnTo>
                      <a:pt x="114205" y="56167"/>
                    </a:lnTo>
                    <a:lnTo>
                      <a:pt x="73017" y="71144"/>
                    </a:lnTo>
                    <a:lnTo>
                      <a:pt x="56167" y="112333"/>
                    </a:lnTo>
                    <a:lnTo>
                      <a:pt x="41189" y="71144"/>
                    </a:lnTo>
                    <a:lnTo>
                      <a:pt x="0" y="56167"/>
                    </a:lnTo>
                    <a:lnTo>
                      <a:pt x="41189" y="39317"/>
                    </a:lnTo>
                    <a:close/>
                  </a:path>
                </a:pathLst>
              </a:custGeom>
              <a:solidFill>
                <a:srgbClr val="FFFFF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21" name="Google Shape;4121;p34"/>
              <p:cNvSpPr/>
              <p:nvPr/>
            </p:nvSpPr>
            <p:spPr>
              <a:xfrm>
                <a:off x="7661215" y="1532526"/>
                <a:ext cx="112333" cy="112333"/>
              </a:xfrm>
              <a:custGeom>
                <a:rect b="b" l="l" r="r" t="t"/>
                <a:pathLst>
                  <a:path extrusionOk="0" h="112333" w="112333">
                    <a:moveTo>
                      <a:pt x="56167" y="0"/>
                    </a:moveTo>
                    <a:lnTo>
                      <a:pt x="71144" y="41189"/>
                    </a:lnTo>
                    <a:lnTo>
                      <a:pt x="112333" y="56167"/>
                    </a:lnTo>
                    <a:lnTo>
                      <a:pt x="71144" y="71144"/>
                    </a:lnTo>
                    <a:lnTo>
                      <a:pt x="56167" y="112333"/>
                    </a:lnTo>
                    <a:lnTo>
                      <a:pt x="41189" y="71144"/>
                    </a:lnTo>
                    <a:lnTo>
                      <a:pt x="0" y="56167"/>
                    </a:lnTo>
                    <a:lnTo>
                      <a:pt x="41189" y="41189"/>
                    </a:lnTo>
                    <a:close/>
                  </a:path>
                </a:pathLst>
              </a:custGeom>
              <a:solidFill>
                <a:srgbClr val="FFFFF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122" name="Google Shape;4122;p34"/>
            <p:cNvSpPr/>
            <p:nvPr/>
          </p:nvSpPr>
          <p:spPr>
            <a:xfrm>
              <a:off x="7627080" y="1921136"/>
              <a:ext cx="2986802" cy="824086"/>
            </a:xfrm>
            <a:custGeom>
              <a:rect b="b" l="l" r="r" t="t"/>
              <a:pathLst>
                <a:path extrusionOk="0" h="296968" w="1076325">
                  <a:moveTo>
                    <a:pt x="121920" y="9313"/>
                  </a:moveTo>
                  <a:cubicBezTo>
                    <a:pt x="121920" y="9313"/>
                    <a:pt x="542925" y="-11642"/>
                    <a:pt x="984885" y="9313"/>
                  </a:cubicBezTo>
                  <a:lnTo>
                    <a:pt x="1042988" y="21696"/>
                  </a:lnTo>
                  <a:lnTo>
                    <a:pt x="1076325" y="296968"/>
                  </a:lnTo>
                  <a:lnTo>
                    <a:pt x="0" y="288396"/>
                  </a:lnTo>
                  <a:lnTo>
                    <a:pt x="49530" y="34078"/>
                  </a:lnTo>
                  <a:lnTo>
                    <a:pt x="121920" y="931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3" name="Google Shape;4123;p34"/>
            <p:cNvSpPr/>
            <p:nvPr/>
          </p:nvSpPr>
          <p:spPr>
            <a:xfrm>
              <a:off x="7759956" y="2277856"/>
              <a:ext cx="2690762" cy="50219"/>
            </a:xfrm>
            <a:custGeom>
              <a:rect b="b" l="l" r="r" t="t"/>
              <a:pathLst>
                <a:path extrusionOk="0" h="18097" w="969644">
                  <a:moveTo>
                    <a:pt x="969645" y="18097"/>
                  </a:moveTo>
                  <a:lnTo>
                    <a:pt x="0" y="18097"/>
                  </a:lnTo>
                  <a:lnTo>
                    <a:pt x="4763" y="0"/>
                  </a:lnTo>
                  <a:lnTo>
                    <a:pt x="964883" y="0"/>
                  </a:ln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4" name="Google Shape;4124;p34"/>
            <p:cNvSpPr/>
            <p:nvPr/>
          </p:nvSpPr>
          <p:spPr>
            <a:xfrm>
              <a:off x="7434495" y="1933492"/>
              <a:ext cx="3344527" cy="893395"/>
            </a:xfrm>
            <a:custGeom>
              <a:rect b="b" l="l" r="r" t="t"/>
              <a:pathLst>
                <a:path extrusionOk="0" h="321944" w="1205235">
                  <a:moveTo>
                    <a:pt x="1138399" y="22860"/>
                  </a:moveTo>
                  <a:cubicBezTo>
                    <a:pt x="1129826" y="8573"/>
                    <a:pt x="1114586" y="0"/>
                    <a:pt x="1098394" y="0"/>
                  </a:cubicBezTo>
                  <a:lnTo>
                    <a:pt x="1035529" y="0"/>
                  </a:lnTo>
                  <a:cubicBezTo>
                    <a:pt x="1027909" y="0"/>
                    <a:pt x="1024099" y="8573"/>
                    <a:pt x="1027909" y="14288"/>
                  </a:cubicBezTo>
                  <a:cubicBezTo>
                    <a:pt x="1124111" y="147638"/>
                    <a:pt x="1092679" y="270510"/>
                    <a:pt x="1092679" y="270510"/>
                  </a:cubicBezTo>
                  <a:lnTo>
                    <a:pt x="644051" y="270510"/>
                  </a:lnTo>
                  <a:lnTo>
                    <a:pt x="561184" y="270510"/>
                  </a:lnTo>
                  <a:lnTo>
                    <a:pt x="112556" y="270510"/>
                  </a:lnTo>
                  <a:cubicBezTo>
                    <a:pt x="112556" y="270510"/>
                    <a:pt x="82076" y="147638"/>
                    <a:pt x="177326" y="14288"/>
                  </a:cubicBezTo>
                  <a:cubicBezTo>
                    <a:pt x="181136" y="8573"/>
                    <a:pt x="177326" y="0"/>
                    <a:pt x="169706" y="0"/>
                  </a:cubicBezTo>
                  <a:lnTo>
                    <a:pt x="106841" y="0"/>
                  </a:lnTo>
                  <a:cubicBezTo>
                    <a:pt x="90649" y="0"/>
                    <a:pt x="75409" y="8573"/>
                    <a:pt x="66836" y="22860"/>
                  </a:cubicBezTo>
                  <a:cubicBezTo>
                    <a:pt x="38261" y="71438"/>
                    <a:pt x="-19841" y="174308"/>
                    <a:pt x="6829" y="290513"/>
                  </a:cubicBezTo>
                  <a:cubicBezTo>
                    <a:pt x="10639" y="308610"/>
                    <a:pt x="27784" y="321945"/>
                    <a:pt x="45881" y="321945"/>
                  </a:cubicBezTo>
                  <a:lnTo>
                    <a:pt x="561184" y="321945"/>
                  </a:lnTo>
                  <a:lnTo>
                    <a:pt x="644051" y="321945"/>
                  </a:lnTo>
                  <a:lnTo>
                    <a:pt x="1159354" y="321945"/>
                  </a:lnTo>
                  <a:cubicBezTo>
                    <a:pt x="1178404" y="321945"/>
                    <a:pt x="1194596" y="308610"/>
                    <a:pt x="1198406" y="290513"/>
                  </a:cubicBezTo>
                  <a:cubicBezTo>
                    <a:pt x="1225076" y="173355"/>
                    <a:pt x="1166974" y="70485"/>
                    <a:pt x="1138399" y="2286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125" name="Google Shape;4125;p34"/>
            <p:cNvGrpSpPr/>
            <p:nvPr/>
          </p:nvGrpSpPr>
          <p:grpSpPr>
            <a:xfrm>
              <a:off x="8797599" y="2497339"/>
              <a:ext cx="641248" cy="486357"/>
              <a:chOff x="2276500" y="656217"/>
              <a:chExt cx="409116" cy="310295"/>
            </a:xfrm>
          </p:grpSpPr>
          <p:sp>
            <p:nvSpPr>
              <p:cNvPr id="4126" name="Google Shape;4126;p34"/>
              <p:cNvSpPr/>
              <p:nvPr/>
            </p:nvSpPr>
            <p:spPr>
              <a:xfrm>
                <a:off x="2276500" y="678743"/>
                <a:ext cx="409116" cy="287769"/>
              </a:xfrm>
              <a:custGeom>
                <a:rect b="b" l="l" r="r" t="t"/>
                <a:pathLst>
                  <a:path extrusionOk="0" h="158115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8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27" name="Google Shape;4127;p34"/>
              <p:cNvSpPr/>
              <p:nvPr/>
            </p:nvSpPr>
            <p:spPr>
              <a:xfrm>
                <a:off x="2276500" y="656217"/>
                <a:ext cx="409116" cy="287767"/>
              </a:xfrm>
              <a:custGeom>
                <a:rect b="b" l="l" r="r" t="t"/>
                <a:pathLst>
                  <a:path extrusionOk="0" h="158114" w="224789">
                    <a:moveTo>
                      <a:pt x="185738" y="0"/>
                    </a:moveTo>
                    <a:lnTo>
                      <a:pt x="39053" y="0"/>
                    </a:lnTo>
                    <a:cubicBezTo>
                      <a:pt x="18098" y="0"/>
                      <a:pt x="0" y="17145"/>
                      <a:pt x="0" y="39052"/>
                    </a:cubicBezTo>
                    <a:lnTo>
                      <a:pt x="0" y="119063"/>
                    </a:lnTo>
                    <a:cubicBezTo>
                      <a:pt x="0" y="140017"/>
                      <a:pt x="17145" y="158115"/>
                      <a:pt x="39053" y="158115"/>
                    </a:cubicBezTo>
                    <a:lnTo>
                      <a:pt x="185738" y="158115"/>
                    </a:lnTo>
                    <a:cubicBezTo>
                      <a:pt x="206693" y="158115"/>
                      <a:pt x="224790" y="140970"/>
                      <a:pt x="224790" y="119063"/>
                    </a:cubicBezTo>
                    <a:lnTo>
                      <a:pt x="224790" y="39052"/>
                    </a:lnTo>
                    <a:cubicBezTo>
                      <a:pt x="223838" y="17145"/>
                      <a:pt x="206693" y="0"/>
                      <a:pt x="18573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4128" name="Google Shape;4128;p34"/>
              <p:cNvGrpSpPr/>
              <p:nvPr/>
            </p:nvGrpSpPr>
            <p:grpSpPr>
              <a:xfrm>
                <a:off x="2437596" y="708043"/>
                <a:ext cx="86635" cy="166440"/>
                <a:chOff x="6047422" y="3347028"/>
                <a:chExt cx="47625" cy="91496"/>
              </a:xfrm>
            </p:grpSpPr>
            <p:sp>
              <p:nvSpPr>
                <p:cNvPr id="4129" name="Google Shape;4129;p34"/>
                <p:cNvSpPr/>
                <p:nvPr/>
              </p:nvSpPr>
              <p:spPr>
                <a:xfrm>
                  <a:off x="6047422" y="3347028"/>
                  <a:ext cx="47625" cy="47680"/>
                </a:xfrm>
                <a:custGeom>
                  <a:rect b="b" l="l" r="r" t="t"/>
                  <a:pathLst>
                    <a:path extrusionOk="0" h="47680" w="47625">
                      <a:moveTo>
                        <a:pt x="47625" y="23868"/>
                      </a:moveTo>
                      <a:cubicBezTo>
                        <a:pt x="47625" y="37203"/>
                        <a:pt x="37148" y="47681"/>
                        <a:pt x="23813" y="47681"/>
                      </a:cubicBezTo>
                      <a:cubicBezTo>
                        <a:pt x="10477" y="47681"/>
                        <a:pt x="0" y="37203"/>
                        <a:pt x="0" y="23868"/>
                      </a:cubicBezTo>
                      <a:cubicBezTo>
                        <a:pt x="0" y="10533"/>
                        <a:pt x="10477" y="56"/>
                        <a:pt x="23813" y="56"/>
                      </a:cubicBezTo>
                      <a:cubicBezTo>
                        <a:pt x="37148" y="-897"/>
                        <a:pt x="47625" y="10533"/>
                        <a:pt x="47625" y="23868"/>
                      </a:cubicBez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130" name="Google Shape;4130;p34"/>
                <p:cNvSpPr/>
                <p:nvPr/>
              </p:nvSpPr>
              <p:spPr>
                <a:xfrm>
                  <a:off x="6049326" y="3370897"/>
                  <a:ext cx="45720" cy="67627"/>
                </a:xfrm>
                <a:custGeom>
                  <a:rect b="b" l="l" r="r" t="t"/>
                  <a:pathLst>
                    <a:path extrusionOk="0" h="67627" w="45720">
                      <a:moveTo>
                        <a:pt x="21908" y="0"/>
                      </a:moveTo>
                      <a:lnTo>
                        <a:pt x="0" y="67627"/>
                      </a:lnTo>
                      <a:lnTo>
                        <a:pt x="45720" y="67627"/>
                      </a:lnTo>
                      <a:close/>
                    </a:path>
                  </a:pathLst>
                </a:custGeom>
                <a:solidFill>
                  <a:srgbClr val="2B0101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descr="Old Key" id="4131" name="Google Shape;4131;p34"/>
            <p:cNvSpPr/>
            <p:nvPr/>
          </p:nvSpPr>
          <p:spPr>
            <a:xfrm>
              <a:off x="7616009" y="5425259"/>
              <a:ext cx="775335" cy="782068"/>
            </a:xfrm>
            <a:custGeom>
              <a:rect b="b" l="l" r="r" t="t"/>
              <a:pathLst>
                <a:path extrusionOk="0" h="782068" w="775335">
                  <a:moveTo>
                    <a:pt x="775335" y="197233"/>
                  </a:moveTo>
                  <a:cubicBezTo>
                    <a:pt x="775335" y="184851"/>
                    <a:pt x="764858" y="174373"/>
                    <a:pt x="752475" y="174373"/>
                  </a:cubicBezTo>
                  <a:lnTo>
                    <a:pt x="727710" y="174373"/>
                  </a:lnTo>
                  <a:cubicBezTo>
                    <a:pt x="755333" y="132463"/>
                    <a:pt x="743903" y="76266"/>
                    <a:pt x="702945" y="48643"/>
                  </a:cubicBezTo>
                  <a:cubicBezTo>
                    <a:pt x="672465" y="28641"/>
                    <a:pt x="633413" y="28641"/>
                    <a:pt x="602933" y="48643"/>
                  </a:cubicBezTo>
                  <a:lnTo>
                    <a:pt x="602933" y="24831"/>
                  </a:lnTo>
                  <a:cubicBezTo>
                    <a:pt x="602933" y="12448"/>
                    <a:pt x="594360" y="1971"/>
                    <a:pt x="581978" y="66"/>
                  </a:cubicBezTo>
                  <a:cubicBezTo>
                    <a:pt x="568643" y="-887"/>
                    <a:pt x="557213" y="8638"/>
                    <a:pt x="556260" y="21021"/>
                  </a:cubicBezTo>
                  <a:cubicBezTo>
                    <a:pt x="556260" y="21973"/>
                    <a:pt x="556260" y="22926"/>
                    <a:pt x="556260" y="23878"/>
                  </a:cubicBezTo>
                  <a:lnTo>
                    <a:pt x="556260" y="47691"/>
                  </a:lnTo>
                  <a:cubicBezTo>
                    <a:pt x="554355" y="44833"/>
                    <a:pt x="552450" y="42928"/>
                    <a:pt x="549593" y="40071"/>
                  </a:cubicBezTo>
                  <a:cubicBezTo>
                    <a:pt x="514350" y="4828"/>
                    <a:pt x="457200" y="4828"/>
                    <a:pt x="421958" y="40071"/>
                  </a:cubicBezTo>
                  <a:cubicBezTo>
                    <a:pt x="386715" y="75313"/>
                    <a:pt x="386715" y="132463"/>
                    <a:pt x="421958" y="167706"/>
                  </a:cubicBezTo>
                  <a:cubicBezTo>
                    <a:pt x="423863" y="169611"/>
                    <a:pt x="426720" y="172468"/>
                    <a:pt x="429577" y="174373"/>
                  </a:cubicBezTo>
                  <a:lnTo>
                    <a:pt x="406718" y="174373"/>
                  </a:lnTo>
                  <a:cubicBezTo>
                    <a:pt x="394335" y="174373"/>
                    <a:pt x="383858" y="182946"/>
                    <a:pt x="381952" y="195328"/>
                  </a:cubicBezTo>
                  <a:cubicBezTo>
                    <a:pt x="381000" y="208663"/>
                    <a:pt x="390525" y="220093"/>
                    <a:pt x="402908" y="221046"/>
                  </a:cubicBezTo>
                  <a:cubicBezTo>
                    <a:pt x="403860" y="221046"/>
                    <a:pt x="404813" y="221046"/>
                    <a:pt x="405765" y="221046"/>
                  </a:cubicBezTo>
                  <a:lnTo>
                    <a:pt x="428625" y="221046"/>
                  </a:lnTo>
                  <a:cubicBezTo>
                    <a:pt x="417195" y="237238"/>
                    <a:pt x="412433" y="257241"/>
                    <a:pt x="413385" y="277243"/>
                  </a:cubicBezTo>
                  <a:cubicBezTo>
                    <a:pt x="413385" y="287721"/>
                    <a:pt x="409575" y="298198"/>
                    <a:pt x="401955" y="304866"/>
                  </a:cubicBezTo>
                  <a:lnTo>
                    <a:pt x="5715" y="703011"/>
                  </a:lnTo>
                  <a:cubicBezTo>
                    <a:pt x="-1905" y="710631"/>
                    <a:pt x="-1905" y="722061"/>
                    <a:pt x="5715" y="729681"/>
                  </a:cubicBezTo>
                  <a:lnTo>
                    <a:pt x="45720" y="769686"/>
                  </a:lnTo>
                  <a:cubicBezTo>
                    <a:pt x="53340" y="777306"/>
                    <a:pt x="64770" y="777306"/>
                    <a:pt x="72390" y="769686"/>
                  </a:cubicBezTo>
                  <a:lnTo>
                    <a:pt x="99060" y="743016"/>
                  </a:lnTo>
                  <a:lnTo>
                    <a:pt x="132398" y="776353"/>
                  </a:lnTo>
                  <a:cubicBezTo>
                    <a:pt x="140018" y="783973"/>
                    <a:pt x="151448" y="783973"/>
                    <a:pt x="159068" y="776353"/>
                  </a:cubicBezTo>
                  <a:lnTo>
                    <a:pt x="185738" y="749683"/>
                  </a:lnTo>
                  <a:cubicBezTo>
                    <a:pt x="193357" y="742063"/>
                    <a:pt x="193357" y="730633"/>
                    <a:pt x="185738" y="723013"/>
                  </a:cubicBezTo>
                  <a:lnTo>
                    <a:pt x="152400" y="689676"/>
                  </a:lnTo>
                  <a:lnTo>
                    <a:pt x="179070" y="663006"/>
                  </a:lnTo>
                  <a:lnTo>
                    <a:pt x="233363" y="717298"/>
                  </a:lnTo>
                  <a:cubicBezTo>
                    <a:pt x="240982" y="724918"/>
                    <a:pt x="252413" y="724918"/>
                    <a:pt x="260032" y="717298"/>
                  </a:cubicBezTo>
                  <a:lnTo>
                    <a:pt x="260032" y="717298"/>
                  </a:lnTo>
                  <a:lnTo>
                    <a:pt x="300038" y="677293"/>
                  </a:lnTo>
                  <a:cubicBezTo>
                    <a:pt x="307658" y="669673"/>
                    <a:pt x="307658" y="658243"/>
                    <a:pt x="300038" y="650623"/>
                  </a:cubicBezTo>
                  <a:lnTo>
                    <a:pt x="247650" y="595378"/>
                  </a:lnTo>
                  <a:lnTo>
                    <a:pt x="469583" y="373446"/>
                  </a:lnTo>
                  <a:cubicBezTo>
                    <a:pt x="477202" y="365826"/>
                    <a:pt x="487680" y="362016"/>
                    <a:pt x="498158" y="362016"/>
                  </a:cubicBezTo>
                  <a:cubicBezTo>
                    <a:pt x="500063" y="362016"/>
                    <a:pt x="501968" y="362016"/>
                    <a:pt x="503873" y="362016"/>
                  </a:cubicBezTo>
                  <a:cubicBezTo>
                    <a:pt x="521970" y="362016"/>
                    <a:pt x="539115" y="356301"/>
                    <a:pt x="554355" y="346776"/>
                  </a:cubicBezTo>
                  <a:lnTo>
                    <a:pt x="554355" y="371541"/>
                  </a:lnTo>
                  <a:cubicBezTo>
                    <a:pt x="554355" y="383923"/>
                    <a:pt x="562928" y="394401"/>
                    <a:pt x="575310" y="396306"/>
                  </a:cubicBezTo>
                  <a:cubicBezTo>
                    <a:pt x="588645" y="397258"/>
                    <a:pt x="600075" y="387733"/>
                    <a:pt x="601028" y="375351"/>
                  </a:cubicBezTo>
                  <a:cubicBezTo>
                    <a:pt x="601028" y="374398"/>
                    <a:pt x="601028" y="373446"/>
                    <a:pt x="601028" y="372493"/>
                  </a:cubicBezTo>
                  <a:lnTo>
                    <a:pt x="601028" y="348681"/>
                  </a:lnTo>
                  <a:cubicBezTo>
                    <a:pt x="602933" y="351538"/>
                    <a:pt x="604838" y="353443"/>
                    <a:pt x="607695" y="356301"/>
                  </a:cubicBezTo>
                  <a:cubicBezTo>
                    <a:pt x="642938" y="391543"/>
                    <a:pt x="700088" y="391543"/>
                    <a:pt x="735330" y="356301"/>
                  </a:cubicBezTo>
                  <a:cubicBezTo>
                    <a:pt x="770573" y="321058"/>
                    <a:pt x="770573" y="263908"/>
                    <a:pt x="735330" y="228666"/>
                  </a:cubicBezTo>
                  <a:lnTo>
                    <a:pt x="735330" y="228666"/>
                  </a:lnTo>
                  <a:cubicBezTo>
                    <a:pt x="733425" y="226761"/>
                    <a:pt x="730568" y="223903"/>
                    <a:pt x="727710" y="221998"/>
                  </a:cubicBezTo>
                  <a:lnTo>
                    <a:pt x="751523" y="221998"/>
                  </a:lnTo>
                  <a:cubicBezTo>
                    <a:pt x="764858" y="221998"/>
                    <a:pt x="775335" y="211521"/>
                    <a:pt x="775335" y="198186"/>
                  </a:cubicBezTo>
                  <a:lnTo>
                    <a:pt x="775335" y="197233"/>
                  </a:lnTo>
                  <a:close/>
                  <a:moveTo>
                    <a:pt x="621983" y="93411"/>
                  </a:moveTo>
                  <a:cubicBezTo>
                    <a:pt x="639128" y="76266"/>
                    <a:pt x="665798" y="76266"/>
                    <a:pt x="682943" y="93411"/>
                  </a:cubicBezTo>
                  <a:cubicBezTo>
                    <a:pt x="700088" y="110556"/>
                    <a:pt x="700088" y="137226"/>
                    <a:pt x="682943" y="154371"/>
                  </a:cubicBezTo>
                  <a:cubicBezTo>
                    <a:pt x="665798" y="171516"/>
                    <a:pt x="639128" y="171516"/>
                    <a:pt x="621983" y="154371"/>
                  </a:cubicBezTo>
                  <a:cubicBezTo>
                    <a:pt x="614363" y="146751"/>
                    <a:pt x="609600" y="135321"/>
                    <a:pt x="609600" y="123891"/>
                  </a:cubicBezTo>
                  <a:cubicBezTo>
                    <a:pt x="609600" y="112461"/>
                    <a:pt x="613410" y="101983"/>
                    <a:pt x="621983" y="93411"/>
                  </a:cubicBezTo>
                  <a:close/>
                  <a:moveTo>
                    <a:pt x="453390" y="73408"/>
                  </a:moveTo>
                  <a:cubicBezTo>
                    <a:pt x="470535" y="56263"/>
                    <a:pt x="497205" y="56263"/>
                    <a:pt x="514350" y="73408"/>
                  </a:cubicBezTo>
                  <a:cubicBezTo>
                    <a:pt x="531495" y="90553"/>
                    <a:pt x="531495" y="117223"/>
                    <a:pt x="514350" y="134368"/>
                  </a:cubicBezTo>
                  <a:cubicBezTo>
                    <a:pt x="497205" y="151513"/>
                    <a:pt x="470535" y="151513"/>
                    <a:pt x="453390" y="134368"/>
                  </a:cubicBezTo>
                  <a:cubicBezTo>
                    <a:pt x="445770" y="126748"/>
                    <a:pt x="441008" y="115318"/>
                    <a:pt x="441008" y="103888"/>
                  </a:cubicBezTo>
                  <a:cubicBezTo>
                    <a:pt x="441008" y="92458"/>
                    <a:pt x="445770" y="81981"/>
                    <a:pt x="453390" y="73408"/>
                  </a:cubicBezTo>
                  <a:close/>
                  <a:moveTo>
                    <a:pt x="534353" y="302961"/>
                  </a:moveTo>
                  <a:cubicBezTo>
                    <a:pt x="517208" y="320106"/>
                    <a:pt x="490538" y="320106"/>
                    <a:pt x="473393" y="302961"/>
                  </a:cubicBezTo>
                  <a:cubicBezTo>
                    <a:pt x="456248" y="285816"/>
                    <a:pt x="456248" y="259146"/>
                    <a:pt x="473393" y="242001"/>
                  </a:cubicBezTo>
                  <a:cubicBezTo>
                    <a:pt x="490538" y="224856"/>
                    <a:pt x="517208" y="224856"/>
                    <a:pt x="534353" y="242001"/>
                  </a:cubicBezTo>
                  <a:cubicBezTo>
                    <a:pt x="541973" y="249621"/>
                    <a:pt x="546735" y="261051"/>
                    <a:pt x="546735" y="272481"/>
                  </a:cubicBezTo>
                  <a:cubicBezTo>
                    <a:pt x="546735" y="283911"/>
                    <a:pt x="541973" y="294388"/>
                    <a:pt x="534353" y="302961"/>
                  </a:cubicBezTo>
                  <a:close/>
                  <a:moveTo>
                    <a:pt x="702945" y="322963"/>
                  </a:moveTo>
                  <a:cubicBezTo>
                    <a:pt x="685800" y="340108"/>
                    <a:pt x="659130" y="340108"/>
                    <a:pt x="641985" y="322963"/>
                  </a:cubicBezTo>
                  <a:cubicBezTo>
                    <a:pt x="624840" y="305818"/>
                    <a:pt x="624840" y="279148"/>
                    <a:pt x="641985" y="262003"/>
                  </a:cubicBezTo>
                  <a:cubicBezTo>
                    <a:pt x="659130" y="244858"/>
                    <a:pt x="685800" y="244858"/>
                    <a:pt x="702945" y="262003"/>
                  </a:cubicBezTo>
                  <a:cubicBezTo>
                    <a:pt x="710565" y="269623"/>
                    <a:pt x="715328" y="281053"/>
                    <a:pt x="715328" y="292483"/>
                  </a:cubicBezTo>
                  <a:cubicBezTo>
                    <a:pt x="715328" y="303913"/>
                    <a:pt x="710565" y="314391"/>
                    <a:pt x="702945" y="32296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132" name="Google Shape;4132;p34">
            <a:hlinkClick action="ppaction://hlinksldjump" r:id="rId3"/>
          </p:cNvPr>
          <p:cNvSpPr/>
          <p:nvPr/>
        </p:nvSpPr>
        <p:spPr>
          <a:xfrm>
            <a:off x="208050" y="5305400"/>
            <a:ext cx="1204800" cy="140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70" name="Shape 3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1" name="Google Shape;3871;p17"/>
          <p:cNvSpPr txBox="1"/>
          <p:nvPr>
            <p:ph type="title"/>
          </p:nvPr>
        </p:nvSpPr>
        <p:spPr>
          <a:xfrm>
            <a:off x="1601275" y="1126775"/>
            <a:ext cx="88221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800"/>
              <a:t>YOU CAN ADD THE INSTRUCTIONS HERE</a:t>
            </a:r>
            <a:endParaRPr sz="3800"/>
          </a:p>
        </p:txBody>
      </p:sp>
      <p:sp>
        <p:nvSpPr>
          <p:cNvPr id="3872" name="Google Shape;3872;p17"/>
          <p:cNvSpPr txBox="1"/>
          <p:nvPr>
            <p:ph idx="1" type="body"/>
          </p:nvPr>
        </p:nvSpPr>
        <p:spPr>
          <a:xfrm>
            <a:off x="2275900" y="2190475"/>
            <a:ext cx="7426800" cy="2990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The key on the upper right corner will take you to the slide with the closed chests. Each closed chest has a link to an open one. And each number is linked to a slide for you to add your text. Remember to share it in ‘present mode’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36" name="Shape 4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7" name="Google Shape;4137;p35"/>
          <p:cNvSpPr/>
          <p:nvPr/>
        </p:nvSpPr>
        <p:spPr>
          <a:xfrm rot="1129036">
            <a:off x="7341279" y="1933011"/>
            <a:ext cx="3867723" cy="1268573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chemeClr val="dk1"/>
                </a:solidFill>
                <a:latin typeface="Metal Mania"/>
              </a:rPr>
              <a:t>Yeyyy!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41" name="Shape 41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76" name="Shape 3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7" name="Google Shape;3877;p18"/>
          <p:cNvSpPr/>
          <p:nvPr/>
        </p:nvSpPr>
        <p:spPr>
          <a:xfrm>
            <a:off x="2723525" y="271400"/>
            <a:ext cx="6744952" cy="105687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 cap="flat" cmpd="sng" w="2857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gradFill>
                  <a:gsLst>
                    <a:gs pos="0">
                      <a:srgbClr val="FFC002"/>
                    </a:gs>
                    <a:gs pos="50000">
                      <a:srgbClr val="BF9000"/>
                    </a:gs>
                    <a:gs pos="100000">
                      <a:srgbClr val="823919"/>
                    </a:gs>
                  </a:gsLst>
                  <a:lin ang="5400012" scaled="0"/>
                </a:gradFill>
                <a:latin typeface="Metal Mania"/>
              </a:rPr>
              <a:t>Choose a chest!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81" name="Shape 3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2" name="Google Shape;3882;p19">
            <a:hlinkClick action="ppaction://hlinksldjump" r:id="rId3"/>
          </p:cNvPr>
          <p:cNvSpPr/>
          <p:nvPr/>
        </p:nvSpPr>
        <p:spPr>
          <a:xfrm>
            <a:off x="1258225" y="1942025"/>
            <a:ext cx="360300" cy="585851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chemeClr val="dk1"/>
                </a:solidFill>
                <a:latin typeface="Metal Mania"/>
              </a:rPr>
              <a:t>1</a:t>
            </a:r>
          </a:p>
        </p:txBody>
      </p:sp>
      <p:sp>
        <p:nvSpPr>
          <p:cNvPr id="3883" name="Google Shape;3883;p19"/>
          <p:cNvSpPr/>
          <p:nvPr/>
        </p:nvSpPr>
        <p:spPr>
          <a:xfrm>
            <a:off x="4692062" y="198625"/>
            <a:ext cx="2807897" cy="7688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 cap="flat" cmpd="sng" w="2857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gradFill>
                  <a:gsLst>
                    <a:gs pos="0">
                      <a:srgbClr val="FFC002"/>
                    </a:gs>
                    <a:gs pos="50000">
                      <a:srgbClr val="BF9000"/>
                    </a:gs>
                    <a:gs pos="100000">
                      <a:srgbClr val="823919"/>
                    </a:gs>
                  </a:gsLst>
                  <a:lin ang="5400012" scaled="0"/>
                </a:gradFill>
                <a:latin typeface="Metal Mania"/>
              </a:rPr>
              <a:t>Chest 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87" name="Shape 3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8" name="Google Shape;3888;p20">
            <a:hlinkClick action="ppaction://hlinksldjump" r:id="rId3"/>
          </p:cNvPr>
          <p:cNvSpPr/>
          <p:nvPr/>
        </p:nvSpPr>
        <p:spPr>
          <a:xfrm>
            <a:off x="4152425" y="1900075"/>
            <a:ext cx="809419" cy="58504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chemeClr val="dk1"/>
                </a:solidFill>
                <a:latin typeface="Metal Mania"/>
              </a:rPr>
              <a:t>2</a:t>
            </a:r>
          </a:p>
        </p:txBody>
      </p:sp>
      <p:sp>
        <p:nvSpPr>
          <p:cNvPr id="3889" name="Google Shape;3889;p20"/>
          <p:cNvSpPr/>
          <p:nvPr/>
        </p:nvSpPr>
        <p:spPr>
          <a:xfrm>
            <a:off x="4692062" y="198625"/>
            <a:ext cx="3099559" cy="7688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 cap="flat" cmpd="sng" w="2857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gradFill>
                  <a:gsLst>
                    <a:gs pos="0">
                      <a:srgbClr val="FFC002"/>
                    </a:gs>
                    <a:gs pos="50000">
                      <a:srgbClr val="BF9000"/>
                    </a:gs>
                    <a:gs pos="100000">
                      <a:srgbClr val="823919"/>
                    </a:gs>
                  </a:gsLst>
                  <a:lin ang="5400012" scaled="0"/>
                </a:gradFill>
                <a:latin typeface="Metal Mania"/>
              </a:rPr>
              <a:t>Chest 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93" name="Shape 3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4" name="Google Shape;3894;p21">
            <a:hlinkClick action="ppaction://hlinksldjump" r:id="rId3"/>
          </p:cNvPr>
          <p:cNvSpPr/>
          <p:nvPr/>
        </p:nvSpPr>
        <p:spPr>
          <a:xfrm>
            <a:off x="7270325" y="1928025"/>
            <a:ext cx="765847" cy="592262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chemeClr val="dk1"/>
                </a:solidFill>
                <a:latin typeface="Metal Mania"/>
              </a:rPr>
              <a:t>3</a:t>
            </a:r>
          </a:p>
        </p:txBody>
      </p:sp>
      <p:sp>
        <p:nvSpPr>
          <p:cNvPr id="3895" name="Google Shape;3895;p21"/>
          <p:cNvSpPr/>
          <p:nvPr/>
        </p:nvSpPr>
        <p:spPr>
          <a:xfrm>
            <a:off x="4692062" y="198625"/>
            <a:ext cx="3061925" cy="76885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 cap="flat" cmpd="sng" w="2857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gradFill>
                  <a:gsLst>
                    <a:gs pos="0">
                      <a:srgbClr val="FFC002"/>
                    </a:gs>
                    <a:gs pos="50000">
                      <a:srgbClr val="BF9000"/>
                    </a:gs>
                    <a:gs pos="100000">
                      <a:srgbClr val="823919"/>
                    </a:gs>
                  </a:gsLst>
                  <a:lin ang="5400012" scaled="0"/>
                </a:gradFill>
                <a:latin typeface="Metal Mania"/>
              </a:rPr>
              <a:t>Chest 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99" name="Shape 38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0" name="Google Shape;3900;p22">
            <a:hlinkClick action="ppaction://hlinksldjump" r:id="rId3"/>
          </p:cNvPr>
          <p:cNvSpPr/>
          <p:nvPr/>
        </p:nvSpPr>
        <p:spPr>
          <a:xfrm>
            <a:off x="10346275" y="1892375"/>
            <a:ext cx="809419" cy="737322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chemeClr val="dk1"/>
                </a:solidFill>
                <a:latin typeface="Metal Mania"/>
              </a:rPr>
              <a:t>4</a:t>
            </a:r>
          </a:p>
        </p:txBody>
      </p:sp>
      <p:sp>
        <p:nvSpPr>
          <p:cNvPr id="3901" name="Google Shape;3901;p22"/>
          <p:cNvSpPr/>
          <p:nvPr/>
        </p:nvSpPr>
        <p:spPr>
          <a:xfrm>
            <a:off x="4692062" y="198625"/>
            <a:ext cx="3095378" cy="835263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 cap="flat" cmpd="sng" w="2857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gradFill>
                  <a:gsLst>
                    <a:gs pos="0">
                      <a:srgbClr val="FFC002"/>
                    </a:gs>
                    <a:gs pos="50000">
                      <a:srgbClr val="BF9000"/>
                    </a:gs>
                    <a:gs pos="100000">
                      <a:srgbClr val="823919"/>
                    </a:gs>
                  </a:gsLst>
                  <a:lin ang="5400012" scaled="0"/>
                </a:gradFill>
                <a:latin typeface="Metal Mania"/>
              </a:rPr>
              <a:t>Chest 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05" name="Shape 39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6" name="Google Shape;3906;p23">
            <a:hlinkClick action="ppaction://hlinksldjump" r:id="rId3"/>
          </p:cNvPr>
          <p:cNvSpPr/>
          <p:nvPr/>
        </p:nvSpPr>
        <p:spPr>
          <a:xfrm>
            <a:off x="1090400" y="4598500"/>
            <a:ext cx="725628" cy="589057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chemeClr val="dk1"/>
                </a:solidFill>
                <a:latin typeface="Metal Mania"/>
              </a:rPr>
              <a:t>5</a:t>
            </a:r>
          </a:p>
        </p:txBody>
      </p:sp>
      <p:sp>
        <p:nvSpPr>
          <p:cNvPr id="3907" name="Google Shape;3907;p23"/>
          <p:cNvSpPr/>
          <p:nvPr/>
        </p:nvSpPr>
        <p:spPr>
          <a:xfrm>
            <a:off x="4692062" y="198625"/>
            <a:ext cx="3042063" cy="770553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 cap="flat" cmpd="sng" w="2857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gradFill>
                  <a:gsLst>
                    <a:gs pos="0">
                      <a:srgbClr val="FFC002"/>
                    </a:gs>
                    <a:gs pos="50000">
                      <a:srgbClr val="BF9000"/>
                    </a:gs>
                    <a:gs pos="100000">
                      <a:srgbClr val="823919"/>
                    </a:gs>
                  </a:gsLst>
                  <a:lin ang="5400012" scaled="0"/>
                </a:gradFill>
                <a:latin typeface="Metal Mania"/>
              </a:rPr>
              <a:t>Chest 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11" name="Shape 3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2" name="Google Shape;3912;p24">
            <a:hlinkClick action="ppaction://hlinksldjump" r:id="rId3"/>
          </p:cNvPr>
          <p:cNvSpPr/>
          <p:nvPr/>
        </p:nvSpPr>
        <p:spPr>
          <a:xfrm>
            <a:off x="4222300" y="4654425"/>
            <a:ext cx="725628" cy="584248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>
                  <a:noFill/>
                </a:ln>
                <a:solidFill>
                  <a:schemeClr val="dk1"/>
                </a:solidFill>
                <a:latin typeface="Metal Mania"/>
              </a:rPr>
              <a:t>6</a:t>
            </a:r>
          </a:p>
        </p:txBody>
      </p:sp>
      <p:sp>
        <p:nvSpPr>
          <p:cNvPr id="3913" name="Google Shape;3913;p24"/>
          <p:cNvSpPr/>
          <p:nvPr/>
        </p:nvSpPr>
        <p:spPr>
          <a:xfrm>
            <a:off x="4692062" y="198625"/>
            <a:ext cx="3062971" cy="77225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 cap="flat" cmpd="sng" w="2857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  <a:gradFill>
                  <a:gsLst>
                    <a:gs pos="0">
                      <a:srgbClr val="FFC002"/>
                    </a:gs>
                    <a:gs pos="50000">
                      <a:srgbClr val="BF9000"/>
                    </a:gs>
                    <a:gs pos="100000">
                      <a:srgbClr val="823919"/>
                    </a:gs>
                  </a:gsLst>
                  <a:lin ang="5400012" scaled="0"/>
                </a:gradFill>
                <a:latin typeface="Metal Mania"/>
              </a:rPr>
              <a:t>Chest 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ind The Treasure · SlidesMania">
  <a:themeElements>
    <a:clrScheme name="Simple Light">
      <a:dk1>
        <a:srgbClr val="000000"/>
      </a:dk1>
      <a:lt1>
        <a:srgbClr val="503325"/>
      </a:lt1>
      <a:dk2>
        <a:srgbClr val="595959"/>
      </a:dk2>
      <a:lt2>
        <a:srgbClr val="434343"/>
      </a:lt2>
      <a:accent1>
        <a:srgbClr val="EC902F"/>
      </a:accent1>
      <a:accent2>
        <a:srgbClr val="823919"/>
      </a:accent2>
      <a:accent3>
        <a:srgbClr val="823919"/>
      </a:accent3>
      <a:accent4>
        <a:srgbClr val="823919"/>
      </a:accent4>
      <a:accent5>
        <a:srgbClr val="823919"/>
      </a:accent5>
      <a:accent6>
        <a:srgbClr val="823919"/>
      </a:accent6>
      <a:hlink>
        <a:srgbClr val="FFCB2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