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3575"/>
  <p:notesSz cx="6858000" cy="9144000"/>
  <p:embeddedFontLst>
    <p:embeddedFont>
      <p:font typeface="Poppi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ge9yngmA1VUYDrElyihUPXYWbW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0DCD67-01F9-4002-AB8E-AE9B244C131C}">
  <a:tblStyle styleId="{8E0DCD67-01F9-4002-AB8E-AE9B244C131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26"/>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6"/>
          <p:cNvSpPr txBox="1"/>
          <p:nvPr>
            <p:ph idx="1" type="body"/>
          </p:nvPr>
        </p:nvSpPr>
        <p:spPr>
          <a:xfrm>
            <a:off x="838080" y="1825200"/>
            <a:ext cx="105156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2" type="body"/>
          </p:nvPr>
        </p:nvSpPr>
        <p:spPr>
          <a:xfrm>
            <a:off x="838080" y="4098240"/>
            <a:ext cx="105156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27"/>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 type="body"/>
          </p:nvPr>
        </p:nvSpPr>
        <p:spPr>
          <a:xfrm>
            <a:off x="838080" y="182520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2" type="body"/>
          </p:nvPr>
        </p:nvSpPr>
        <p:spPr>
          <a:xfrm>
            <a:off x="6226560" y="182520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7"/>
          <p:cNvSpPr txBox="1"/>
          <p:nvPr>
            <p:ph idx="3" type="body"/>
          </p:nvPr>
        </p:nvSpPr>
        <p:spPr>
          <a:xfrm>
            <a:off x="838080" y="409824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7"/>
          <p:cNvSpPr txBox="1"/>
          <p:nvPr>
            <p:ph idx="4" type="body"/>
          </p:nvPr>
        </p:nvSpPr>
        <p:spPr>
          <a:xfrm>
            <a:off x="6226560" y="409824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28"/>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8"/>
          <p:cNvSpPr txBox="1"/>
          <p:nvPr>
            <p:ph idx="1" type="body"/>
          </p:nvPr>
        </p:nvSpPr>
        <p:spPr>
          <a:xfrm>
            <a:off x="838080" y="1825200"/>
            <a:ext cx="33858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8"/>
          <p:cNvSpPr txBox="1"/>
          <p:nvPr>
            <p:ph idx="2" type="body"/>
          </p:nvPr>
        </p:nvSpPr>
        <p:spPr>
          <a:xfrm>
            <a:off x="4393440" y="1825200"/>
            <a:ext cx="33858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8"/>
          <p:cNvSpPr txBox="1"/>
          <p:nvPr>
            <p:ph idx="3" type="body"/>
          </p:nvPr>
        </p:nvSpPr>
        <p:spPr>
          <a:xfrm>
            <a:off x="7949160" y="1825200"/>
            <a:ext cx="33858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8"/>
          <p:cNvSpPr txBox="1"/>
          <p:nvPr>
            <p:ph idx="4" type="body"/>
          </p:nvPr>
        </p:nvSpPr>
        <p:spPr>
          <a:xfrm>
            <a:off x="838080" y="4098240"/>
            <a:ext cx="33858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8"/>
          <p:cNvSpPr txBox="1"/>
          <p:nvPr>
            <p:ph idx="5" type="body"/>
          </p:nvPr>
        </p:nvSpPr>
        <p:spPr>
          <a:xfrm>
            <a:off x="4393440" y="4098240"/>
            <a:ext cx="33858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6" type="body"/>
          </p:nvPr>
        </p:nvSpPr>
        <p:spPr>
          <a:xfrm>
            <a:off x="7949160" y="4098240"/>
            <a:ext cx="33858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 name="Shape 12"/>
        <p:cNvGrpSpPr/>
        <p:nvPr/>
      </p:nvGrpSpPr>
      <p:grpSpPr>
        <a:xfrm>
          <a:off x="0" y="0"/>
          <a:ext cx="0" cy="0"/>
          <a:chOff x="0" y="0"/>
          <a:chExt cx="0" cy="0"/>
        </a:xfrm>
      </p:grpSpPr>
      <p:sp>
        <p:nvSpPr>
          <p:cNvPr id="13" name="Google Shape;13;p18"/>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8"/>
          <p:cNvSpPr txBox="1"/>
          <p:nvPr>
            <p:ph idx="1" type="subTitle"/>
          </p:nvPr>
        </p:nvSpPr>
        <p:spPr>
          <a:xfrm>
            <a:off x="838080" y="1825200"/>
            <a:ext cx="10515600" cy="435132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19"/>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body"/>
          </p:nvPr>
        </p:nvSpPr>
        <p:spPr>
          <a:xfrm>
            <a:off x="838080" y="1825200"/>
            <a:ext cx="10515600" cy="435132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20"/>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body"/>
          </p:nvPr>
        </p:nvSpPr>
        <p:spPr>
          <a:xfrm>
            <a:off x="838080" y="1825200"/>
            <a:ext cx="5131440" cy="435132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0"/>
          <p:cNvSpPr txBox="1"/>
          <p:nvPr>
            <p:ph idx="2" type="body"/>
          </p:nvPr>
        </p:nvSpPr>
        <p:spPr>
          <a:xfrm>
            <a:off x="6226560" y="1825200"/>
            <a:ext cx="5131440" cy="435132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21"/>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22"/>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23"/>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3"/>
          <p:cNvSpPr txBox="1"/>
          <p:nvPr>
            <p:ph idx="1" type="body"/>
          </p:nvPr>
        </p:nvSpPr>
        <p:spPr>
          <a:xfrm>
            <a:off x="838080" y="182520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3"/>
          <p:cNvSpPr txBox="1"/>
          <p:nvPr>
            <p:ph idx="2" type="body"/>
          </p:nvPr>
        </p:nvSpPr>
        <p:spPr>
          <a:xfrm>
            <a:off x="6226560" y="1825200"/>
            <a:ext cx="5131440" cy="435132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3"/>
          <p:cNvSpPr txBox="1"/>
          <p:nvPr>
            <p:ph idx="3" type="body"/>
          </p:nvPr>
        </p:nvSpPr>
        <p:spPr>
          <a:xfrm>
            <a:off x="838080" y="409824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24"/>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838080" y="1825200"/>
            <a:ext cx="5131440" cy="435132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4"/>
          <p:cNvSpPr txBox="1"/>
          <p:nvPr>
            <p:ph idx="2" type="body"/>
          </p:nvPr>
        </p:nvSpPr>
        <p:spPr>
          <a:xfrm>
            <a:off x="6226560" y="182520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4"/>
          <p:cNvSpPr txBox="1"/>
          <p:nvPr>
            <p:ph idx="3" type="body"/>
          </p:nvPr>
        </p:nvSpPr>
        <p:spPr>
          <a:xfrm>
            <a:off x="6226560" y="409824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25"/>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838080" y="182520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5"/>
          <p:cNvSpPr txBox="1"/>
          <p:nvPr>
            <p:ph idx="2" type="body"/>
          </p:nvPr>
        </p:nvSpPr>
        <p:spPr>
          <a:xfrm>
            <a:off x="6226560" y="1825200"/>
            <a:ext cx="513144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3" type="body"/>
          </p:nvPr>
        </p:nvSpPr>
        <p:spPr>
          <a:xfrm>
            <a:off x="838080" y="4098240"/>
            <a:ext cx="10515600" cy="2075400"/>
          </a:xfrm>
          <a:prstGeom prst="rect">
            <a:avLst/>
          </a:prstGeom>
          <a:noFill/>
          <a:ln>
            <a:noFill/>
          </a:ln>
        </p:spPr>
        <p:txBody>
          <a:bodyPr anchorCtr="0" anchor="t" bIns="46800" lIns="90000" spcFirstLastPara="1" rIns="90000" wrap="square" tIns="468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080" y="365040"/>
            <a:ext cx="10515600" cy="132552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080" y="1825200"/>
            <a:ext cx="10515600" cy="4351320"/>
          </a:xfrm>
          <a:prstGeom prst="rect">
            <a:avLst/>
          </a:prstGeom>
          <a:noFill/>
          <a:ln>
            <a:noFill/>
          </a:ln>
        </p:spPr>
        <p:txBody>
          <a:bodyPr anchorCtr="0" anchor="t" bIns="46800" lIns="90000" spcFirstLastPara="1" rIns="90000" wrap="square" tIns="468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6"/>
          <p:cNvSpPr txBox="1"/>
          <p:nvPr>
            <p:ph idx="10" type="dt"/>
          </p:nvPr>
        </p:nvSpPr>
        <p:spPr>
          <a:xfrm>
            <a:off x="838080" y="6356520"/>
            <a:ext cx="2743200" cy="365040"/>
          </a:xfrm>
          <a:prstGeom prst="rect">
            <a:avLst/>
          </a:prstGeom>
          <a:noFill/>
          <a:ln>
            <a:noFill/>
          </a:ln>
        </p:spPr>
        <p:txBody>
          <a:bodyPr anchorCtr="0" anchor="ctr" bIns="46800" lIns="90000" spcFirstLastPara="1" rIns="90000" wrap="square" tIns="468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6"/>
          <p:cNvSpPr txBox="1"/>
          <p:nvPr>
            <p:ph idx="11" type="ftr"/>
          </p:nvPr>
        </p:nvSpPr>
        <p:spPr>
          <a:xfrm>
            <a:off x="4038480" y="6356520"/>
            <a:ext cx="4114800" cy="365040"/>
          </a:xfrm>
          <a:prstGeom prst="rect">
            <a:avLst/>
          </a:prstGeom>
          <a:noFill/>
          <a:ln>
            <a:noFill/>
          </a:ln>
        </p:spPr>
        <p:txBody>
          <a:bodyPr anchorCtr="0" anchor="ctr" bIns="46800" lIns="90000" spcFirstLastPara="1" rIns="90000" wrap="square" tIns="468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6"/>
          <p:cNvSpPr txBox="1"/>
          <p:nvPr>
            <p:ph idx="12" type="sldNum"/>
          </p:nvPr>
        </p:nvSpPr>
        <p:spPr>
          <a:xfrm>
            <a:off x="8610480" y="6356520"/>
            <a:ext cx="2743200" cy="365040"/>
          </a:xfrm>
          <a:prstGeom prst="rect">
            <a:avLst/>
          </a:prstGeom>
          <a:noFill/>
          <a:ln>
            <a:noFill/>
          </a:ln>
        </p:spPr>
        <p:txBody>
          <a:bodyPr anchorCtr="0" anchor="ctr" bIns="46800" lIns="90000" spcFirstLastPara="1" rIns="90000" wrap="square" tIns="46800">
            <a:noAutofit/>
          </a:bodyPr>
          <a:lstStyle>
            <a:lvl1pPr indent="0" lvl="0" marL="0" marR="0" rtl="0" algn="r">
              <a:spcBef>
                <a:spcPts val="0"/>
              </a:spcBef>
              <a:buNone/>
              <a:defRPr b="0" i="0" sz="1200" u="none" cap="none" strike="noStrike">
                <a:solidFill>
                  <a:srgbClr val="898989"/>
                </a:solidFill>
                <a:latin typeface="Calibri"/>
                <a:ea typeface="Calibri"/>
                <a:cs typeface="Calibri"/>
                <a:sym typeface="Calibri"/>
              </a:defRPr>
            </a:lvl1pPr>
            <a:lvl2pPr indent="0" lvl="1" marL="0" marR="0" rtl="0" algn="r">
              <a:spcBef>
                <a:spcPts val="0"/>
              </a:spcBef>
              <a:buNone/>
              <a:defRPr b="0" i="0" sz="1200" u="none" cap="none" strike="noStrike">
                <a:solidFill>
                  <a:srgbClr val="898989"/>
                </a:solidFill>
                <a:latin typeface="Calibri"/>
                <a:ea typeface="Calibri"/>
                <a:cs typeface="Calibri"/>
                <a:sym typeface="Calibri"/>
              </a:defRPr>
            </a:lvl2pPr>
            <a:lvl3pPr indent="0" lvl="2" marL="0" marR="0" rtl="0" algn="r">
              <a:spcBef>
                <a:spcPts val="0"/>
              </a:spcBef>
              <a:buNone/>
              <a:defRPr b="0" i="0" sz="1200" u="none" cap="none" strike="noStrike">
                <a:solidFill>
                  <a:srgbClr val="898989"/>
                </a:solidFill>
                <a:latin typeface="Calibri"/>
                <a:ea typeface="Calibri"/>
                <a:cs typeface="Calibri"/>
                <a:sym typeface="Calibri"/>
              </a:defRPr>
            </a:lvl3pPr>
            <a:lvl4pPr indent="0" lvl="3" marL="0" marR="0" rtl="0" algn="r">
              <a:spcBef>
                <a:spcPts val="0"/>
              </a:spcBef>
              <a:buNone/>
              <a:defRPr b="0" i="0" sz="1200" u="none" cap="none" strike="noStrike">
                <a:solidFill>
                  <a:srgbClr val="898989"/>
                </a:solidFill>
                <a:latin typeface="Calibri"/>
                <a:ea typeface="Calibri"/>
                <a:cs typeface="Calibri"/>
                <a:sym typeface="Calibri"/>
              </a:defRPr>
            </a:lvl4pPr>
            <a:lvl5pPr indent="0" lvl="4" marL="0" marR="0" rtl="0" algn="r">
              <a:spcBef>
                <a:spcPts val="0"/>
              </a:spcBef>
              <a:buNone/>
              <a:defRPr b="0" i="0" sz="1200" u="none" cap="none" strike="noStrike">
                <a:solidFill>
                  <a:srgbClr val="898989"/>
                </a:solidFill>
                <a:latin typeface="Calibri"/>
                <a:ea typeface="Calibri"/>
                <a:cs typeface="Calibri"/>
                <a:sym typeface="Calibri"/>
              </a:defRPr>
            </a:lvl5pPr>
            <a:lvl6pPr indent="0" lvl="5" marL="0" marR="0" rtl="0" algn="r">
              <a:spcBef>
                <a:spcPts val="0"/>
              </a:spcBef>
              <a:buNone/>
              <a:defRPr b="0" i="0" sz="1200" u="none" cap="none" strike="noStrike">
                <a:solidFill>
                  <a:srgbClr val="898989"/>
                </a:solidFill>
                <a:latin typeface="Calibri"/>
                <a:ea typeface="Calibri"/>
                <a:cs typeface="Calibri"/>
                <a:sym typeface="Calibri"/>
              </a:defRPr>
            </a:lvl6pPr>
            <a:lvl7pPr indent="0" lvl="6" marL="0" marR="0" rtl="0" algn="r">
              <a:spcBef>
                <a:spcPts val="0"/>
              </a:spcBef>
              <a:buNone/>
              <a:defRPr b="0" i="0" sz="1200" u="none" cap="none" strike="noStrike">
                <a:solidFill>
                  <a:srgbClr val="898989"/>
                </a:solidFill>
                <a:latin typeface="Calibri"/>
                <a:ea typeface="Calibri"/>
                <a:cs typeface="Calibri"/>
                <a:sym typeface="Calibri"/>
              </a:defRPr>
            </a:lvl7pPr>
            <a:lvl8pPr indent="0" lvl="7" marL="0" marR="0" rtl="0" algn="r">
              <a:spcBef>
                <a:spcPts val="0"/>
              </a:spcBef>
              <a:buNone/>
              <a:defRPr b="0" i="0" sz="1200" u="none" cap="none" strike="noStrike">
                <a:solidFill>
                  <a:srgbClr val="898989"/>
                </a:solidFill>
                <a:latin typeface="Calibri"/>
                <a:ea typeface="Calibri"/>
                <a:cs typeface="Calibri"/>
                <a:sym typeface="Calibri"/>
              </a:defRPr>
            </a:lvl8pPr>
            <a:lvl9pPr indent="0" lvl="8" marL="0" marR="0" rtl="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
          <p:cNvPicPr preferRelativeResize="0"/>
          <p:nvPr/>
        </p:nvPicPr>
        <p:blipFill rotWithShape="1">
          <a:blip r:embed="rId3">
            <a:alphaModFix/>
          </a:blip>
          <a:srcRect b="0" l="0" r="0" t="0"/>
          <a:stretch/>
        </p:blipFill>
        <p:spPr>
          <a:xfrm>
            <a:off x="-19080" y="122400"/>
            <a:ext cx="3517920" cy="5621040"/>
          </a:xfrm>
          <a:prstGeom prst="rect">
            <a:avLst/>
          </a:prstGeom>
          <a:noFill/>
          <a:ln>
            <a:noFill/>
          </a:ln>
        </p:spPr>
      </p:pic>
      <p:sp>
        <p:nvSpPr>
          <p:cNvPr id="64" name="Google Shape;64;p1"/>
          <p:cNvSpPr/>
          <p:nvPr/>
        </p:nvSpPr>
        <p:spPr>
          <a:xfrm>
            <a:off x="57240" y="6037200"/>
            <a:ext cx="12147480" cy="820800"/>
          </a:xfrm>
          <a:custGeom>
            <a:rect b="b" l="l" r="r" t="t"/>
            <a:pathLst>
              <a:path extrusionOk="0" h="821093" w="12148457">
                <a:moveTo>
                  <a:pt x="12148457" y="821093"/>
                </a:moveTo>
                <a:lnTo>
                  <a:pt x="12148457" y="279918"/>
                </a:lnTo>
                <a:lnTo>
                  <a:pt x="0" y="0"/>
                </a:lnTo>
                <a:lnTo>
                  <a:pt x="0" y="821093"/>
                </a:lnTo>
                <a:lnTo>
                  <a:pt x="12148457" y="821093"/>
                </a:lnTo>
                <a:close/>
              </a:path>
            </a:pathLst>
          </a:custGeom>
          <a:solidFill>
            <a:srgbClr val="5A5A5C"/>
          </a:solidFill>
          <a:ln>
            <a:noFill/>
          </a:ln>
        </p:spPr>
      </p:sp>
      <p:sp>
        <p:nvSpPr>
          <p:cNvPr id="65" name="Google Shape;65;p1"/>
          <p:cNvSpPr/>
          <p:nvPr/>
        </p:nvSpPr>
        <p:spPr>
          <a:xfrm>
            <a:off x="9914040" y="919080"/>
            <a:ext cx="2278080" cy="1347840"/>
          </a:xfrm>
          <a:custGeom>
            <a:rect b="b" l="l" r="r" t="t"/>
            <a:pathLst>
              <a:path extrusionOk="0" h="1349114" w="2278505">
                <a:moveTo>
                  <a:pt x="2278505" y="1349114"/>
                </a:moveTo>
                <a:lnTo>
                  <a:pt x="2278505" y="59960"/>
                </a:lnTo>
                <a:lnTo>
                  <a:pt x="0" y="0"/>
                </a:lnTo>
                <a:lnTo>
                  <a:pt x="14991" y="209862"/>
                </a:lnTo>
                <a:lnTo>
                  <a:pt x="2278505" y="1349114"/>
                </a:lnTo>
                <a:close/>
              </a:path>
            </a:pathLst>
          </a:custGeom>
          <a:gradFill>
            <a:gsLst>
              <a:gs pos="0">
                <a:srgbClr val="DC8D2E"/>
              </a:gs>
              <a:gs pos="100000">
                <a:srgbClr val="C9672A"/>
              </a:gs>
            </a:gsLst>
            <a:lin ang="0" scaled="0"/>
          </a:gradFill>
          <a:ln>
            <a:noFill/>
          </a:ln>
        </p:spPr>
      </p:sp>
      <p:sp>
        <p:nvSpPr>
          <p:cNvPr id="66" name="Google Shape;66;p1"/>
          <p:cNvSpPr/>
          <p:nvPr/>
        </p:nvSpPr>
        <p:spPr>
          <a:xfrm>
            <a:off x="958680" y="-14400"/>
            <a:ext cx="6431040" cy="94320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67" name="Google Shape;67;p1"/>
          <p:cNvSpPr/>
          <p:nvPr/>
        </p:nvSpPr>
        <p:spPr>
          <a:xfrm>
            <a:off x="958680" y="0"/>
            <a:ext cx="6431040" cy="91440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68" name="Google Shape;68;p1"/>
          <p:cNvSpPr/>
          <p:nvPr/>
        </p:nvSpPr>
        <p:spPr>
          <a:xfrm>
            <a:off x="10272600" y="0"/>
            <a:ext cx="1919520" cy="1424160"/>
          </a:xfrm>
          <a:custGeom>
            <a:rect b="b" l="l" r="r" t="t"/>
            <a:pathLst>
              <a:path extrusionOk="0" h="1424065" w="1918741">
                <a:moveTo>
                  <a:pt x="0" y="1019331"/>
                </a:moveTo>
                <a:lnTo>
                  <a:pt x="1918741" y="1424065"/>
                </a:lnTo>
                <a:lnTo>
                  <a:pt x="1903751" y="0"/>
                </a:lnTo>
                <a:lnTo>
                  <a:pt x="89941" y="419724"/>
                </a:lnTo>
                <a:lnTo>
                  <a:pt x="0" y="1019331"/>
                </a:lnTo>
                <a:close/>
              </a:path>
            </a:pathLst>
          </a:custGeom>
          <a:solidFill>
            <a:srgbClr val="5A5A5C"/>
          </a:solidFill>
          <a:ln>
            <a:noFill/>
          </a:ln>
        </p:spPr>
      </p:sp>
      <p:sp>
        <p:nvSpPr>
          <p:cNvPr id="69" name="Google Shape;69;p1"/>
          <p:cNvSpPr/>
          <p:nvPr/>
        </p:nvSpPr>
        <p:spPr>
          <a:xfrm>
            <a:off x="4289400" y="0"/>
            <a:ext cx="7824960" cy="1889280"/>
          </a:xfrm>
          <a:custGeom>
            <a:rect b="b" l="l" r="r" t="t"/>
            <a:pathLst>
              <a:path extrusionOk="0" h="1888760" w="7824866">
                <a:moveTo>
                  <a:pt x="4586990" y="1888760"/>
                </a:moveTo>
                <a:lnTo>
                  <a:pt x="7824866" y="0"/>
                </a:lnTo>
                <a:lnTo>
                  <a:pt x="0" y="0"/>
                </a:lnTo>
                <a:lnTo>
                  <a:pt x="4586990" y="1888760"/>
                </a:lnTo>
                <a:close/>
              </a:path>
            </a:pathLst>
          </a:custGeom>
          <a:solidFill>
            <a:srgbClr val="373F4A"/>
          </a:solidFill>
          <a:ln>
            <a:noFill/>
          </a:ln>
        </p:spPr>
      </p:sp>
      <p:sp>
        <p:nvSpPr>
          <p:cNvPr id="70" name="Google Shape;70;p1"/>
          <p:cNvSpPr/>
          <p:nvPr/>
        </p:nvSpPr>
        <p:spPr>
          <a:xfrm>
            <a:off x="3722760" y="-19080"/>
            <a:ext cx="8469360" cy="1528920"/>
          </a:xfrm>
          <a:custGeom>
            <a:rect b="b" l="l" r="r" t="t"/>
            <a:pathLst>
              <a:path extrusionOk="0" h="1528997" w="8469442">
                <a:moveTo>
                  <a:pt x="0" y="0"/>
                </a:moveTo>
                <a:lnTo>
                  <a:pt x="8469442" y="14990"/>
                </a:lnTo>
                <a:lnTo>
                  <a:pt x="2563318" y="1528997"/>
                </a:lnTo>
                <a:lnTo>
                  <a:pt x="0" y="0"/>
                </a:lnTo>
                <a:close/>
              </a:path>
            </a:pathLst>
          </a:custGeom>
          <a:gradFill>
            <a:gsLst>
              <a:gs pos="0">
                <a:srgbClr val="4F61A9"/>
              </a:gs>
              <a:gs pos="100000">
                <a:srgbClr val="679CB8"/>
              </a:gs>
            </a:gsLst>
            <a:lin ang="0" scaled="0"/>
          </a:gradFill>
          <a:ln>
            <a:noFill/>
          </a:ln>
        </p:spPr>
      </p:sp>
      <p:sp>
        <p:nvSpPr>
          <p:cNvPr id="71" name="Google Shape;71;p1"/>
          <p:cNvSpPr/>
          <p:nvPr/>
        </p:nvSpPr>
        <p:spPr>
          <a:xfrm>
            <a:off x="4392720" y="5216400"/>
            <a:ext cx="2687400" cy="1641600"/>
          </a:xfrm>
          <a:custGeom>
            <a:rect b="b" l="l" r="r" t="t"/>
            <a:pathLst>
              <a:path extrusionOk="0" h="1642187" w="2687217">
                <a:moveTo>
                  <a:pt x="597160" y="0"/>
                </a:moveTo>
                <a:lnTo>
                  <a:pt x="0" y="1567542"/>
                </a:lnTo>
                <a:lnTo>
                  <a:pt x="2687217" y="1642187"/>
                </a:lnTo>
                <a:lnTo>
                  <a:pt x="597160" y="0"/>
                </a:lnTo>
                <a:close/>
              </a:path>
            </a:pathLst>
          </a:custGeom>
          <a:gradFill>
            <a:gsLst>
              <a:gs pos="0">
                <a:srgbClr val="DC8D2E"/>
              </a:gs>
              <a:gs pos="100000">
                <a:srgbClr val="C9672A"/>
              </a:gs>
            </a:gsLst>
            <a:lin ang="8100000" scaled="0"/>
          </a:gradFill>
          <a:ln>
            <a:noFill/>
          </a:ln>
        </p:spPr>
      </p:sp>
      <p:sp>
        <p:nvSpPr>
          <p:cNvPr id="72" name="Google Shape;72;p1"/>
          <p:cNvSpPr/>
          <p:nvPr/>
        </p:nvSpPr>
        <p:spPr>
          <a:xfrm>
            <a:off x="0" y="4562640"/>
            <a:ext cx="3246480" cy="2127240"/>
          </a:xfrm>
          <a:custGeom>
            <a:rect b="b" l="l" r="r" t="t"/>
            <a:pathLst>
              <a:path extrusionOk="0" h="2127380" w="3247053">
                <a:moveTo>
                  <a:pt x="0" y="0"/>
                </a:moveTo>
                <a:lnTo>
                  <a:pt x="3247053" y="2127380"/>
                </a:lnTo>
                <a:lnTo>
                  <a:pt x="18661" y="1847462"/>
                </a:lnTo>
                <a:lnTo>
                  <a:pt x="0" y="0"/>
                </a:lnTo>
                <a:close/>
              </a:path>
            </a:pathLst>
          </a:custGeom>
          <a:solidFill>
            <a:srgbClr val="C45F29"/>
          </a:solidFill>
          <a:ln>
            <a:noFill/>
          </a:ln>
        </p:spPr>
      </p:sp>
      <p:sp>
        <p:nvSpPr>
          <p:cNvPr id="73" name="Google Shape;73;p1"/>
          <p:cNvSpPr/>
          <p:nvPr/>
        </p:nvSpPr>
        <p:spPr>
          <a:xfrm>
            <a:off x="-1440" y="5346720"/>
            <a:ext cx="6605280" cy="1511280"/>
          </a:xfrm>
          <a:custGeom>
            <a:rect b="b" l="l" r="r" t="t"/>
            <a:pathLst>
              <a:path extrusionOk="0" h="1511559" w="6606073">
                <a:moveTo>
                  <a:pt x="0" y="0"/>
                </a:moveTo>
                <a:lnTo>
                  <a:pt x="0" y="1511559"/>
                </a:lnTo>
                <a:lnTo>
                  <a:pt x="6606073" y="1511559"/>
                </a:lnTo>
                <a:lnTo>
                  <a:pt x="0" y="0"/>
                </a:lnTo>
                <a:close/>
              </a:path>
            </a:pathLst>
          </a:custGeom>
          <a:solidFill>
            <a:srgbClr val="373F4A"/>
          </a:solidFill>
          <a:ln>
            <a:noFill/>
          </a:ln>
        </p:spPr>
      </p:sp>
      <p:sp>
        <p:nvSpPr>
          <p:cNvPr id="74" name="Google Shape;74;p1"/>
          <p:cNvSpPr/>
          <p:nvPr/>
        </p:nvSpPr>
        <p:spPr>
          <a:xfrm>
            <a:off x="0" y="4759200"/>
            <a:ext cx="6102360" cy="2108160"/>
          </a:xfrm>
          <a:custGeom>
            <a:rect b="b" l="l" r="r" t="t"/>
            <a:pathLst>
              <a:path extrusionOk="0" h="2108719" w="6102220">
                <a:moveTo>
                  <a:pt x="0" y="2108719"/>
                </a:moveTo>
                <a:lnTo>
                  <a:pt x="6102220" y="2108719"/>
                </a:lnTo>
                <a:lnTo>
                  <a:pt x="1007706" y="0"/>
                </a:lnTo>
                <a:lnTo>
                  <a:pt x="0" y="1026368"/>
                </a:lnTo>
                <a:lnTo>
                  <a:pt x="0" y="2108719"/>
                </a:lnTo>
                <a:close/>
              </a:path>
            </a:pathLst>
          </a:custGeom>
          <a:gradFill>
            <a:gsLst>
              <a:gs pos="0">
                <a:srgbClr val="4E60A7"/>
              </a:gs>
              <a:gs pos="100000">
                <a:srgbClr val="679CB8"/>
              </a:gs>
            </a:gsLst>
            <a:lin ang="8100000" scaled="0"/>
          </a:gradFill>
          <a:ln>
            <a:noFill/>
          </a:ln>
        </p:spPr>
      </p:sp>
      <p:sp>
        <p:nvSpPr>
          <p:cNvPr id="75" name="Google Shape;75;p1"/>
          <p:cNvSpPr/>
          <p:nvPr/>
        </p:nvSpPr>
        <p:spPr>
          <a:xfrm>
            <a:off x="2295360" y="2681640"/>
            <a:ext cx="7315200" cy="1221480"/>
          </a:xfrm>
          <a:prstGeom prst="rect">
            <a:avLst/>
          </a:prstGeom>
          <a:noFill/>
          <a:ln>
            <a:noFill/>
          </a:ln>
        </p:spPr>
        <p:txBody>
          <a:bodyPr anchorCtr="0" anchor="ctr" bIns="46800" lIns="90000" spcFirstLastPara="1" rIns="90000" wrap="square" tIns="46800">
            <a:spAutoFit/>
          </a:bodyPr>
          <a:lstStyle/>
          <a:p>
            <a:pPr indent="0" lvl="0" marL="107640" marR="0" rtl="0" algn="ctr">
              <a:lnSpc>
                <a:spcPct val="50000"/>
              </a:lnSpc>
              <a:spcBef>
                <a:spcPts val="0"/>
              </a:spcBef>
              <a:spcAft>
                <a:spcPts val="0"/>
              </a:spcAft>
              <a:buNone/>
            </a:pPr>
            <a:r>
              <a:rPr b="1" i="0" lang="es-CO" sz="5400" u="none" cap="none" strike="noStrike">
                <a:solidFill>
                  <a:srgbClr val="5A5A5C"/>
                </a:solidFill>
                <a:latin typeface="Poppins"/>
                <a:ea typeface="Poppins"/>
                <a:cs typeface="Poppins"/>
                <a:sym typeface="Poppins"/>
              </a:rPr>
              <a:t>TÍTULO DE </a:t>
            </a:r>
            <a:endParaRPr b="0" i="0" sz="5400" u="none" cap="none" strike="noStrike">
              <a:solidFill>
                <a:srgbClr val="000000"/>
              </a:solidFill>
              <a:latin typeface="Calibri"/>
              <a:ea typeface="Calibri"/>
              <a:cs typeface="Calibri"/>
              <a:sym typeface="Calibri"/>
            </a:endParaRPr>
          </a:p>
          <a:p>
            <a:pPr indent="0" lvl="0" marL="107640" marR="0" rtl="0" algn="ctr">
              <a:lnSpc>
                <a:spcPct val="50000"/>
              </a:lnSpc>
              <a:spcBef>
                <a:spcPts val="2398"/>
              </a:spcBef>
              <a:spcAft>
                <a:spcPts val="0"/>
              </a:spcAft>
              <a:buNone/>
            </a:pPr>
            <a:r>
              <a:rPr b="1" i="0" lang="es-CO" sz="5400" u="none" cap="none" strike="noStrike">
                <a:solidFill>
                  <a:srgbClr val="5A5A5C"/>
                </a:solidFill>
                <a:latin typeface="Poppins"/>
                <a:ea typeface="Poppins"/>
                <a:cs typeface="Poppins"/>
                <a:sym typeface="Poppins"/>
              </a:rPr>
              <a:t>TU PRESENTACIÓN</a:t>
            </a:r>
            <a:endParaRPr b="0" i="0" sz="5400" u="none" cap="none" strike="noStrike">
              <a:solidFill>
                <a:srgbClr val="000000"/>
              </a:solidFill>
              <a:latin typeface="Calibri"/>
              <a:ea typeface="Calibri"/>
              <a:cs typeface="Calibri"/>
              <a:sym typeface="Calibri"/>
            </a:endParaRPr>
          </a:p>
        </p:txBody>
      </p:sp>
      <p:sp>
        <p:nvSpPr>
          <p:cNvPr id="76" name="Google Shape;76;p1"/>
          <p:cNvSpPr/>
          <p:nvPr/>
        </p:nvSpPr>
        <p:spPr>
          <a:xfrm>
            <a:off x="2614680" y="3938760"/>
            <a:ext cx="7138800" cy="1007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i="0" lang="es-CO" sz="3000" u="none" cap="none" strike="noStrike">
                <a:solidFill>
                  <a:srgbClr val="5A5A5C"/>
                </a:solidFill>
                <a:latin typeface="Arial"/>
                <a:ea typeface="Arial"/>
                <a:cs typeface="Arial"/>
                <a:sym typeface="Arial"/>
              </a:rPr>
              <a:t>Incluye tu presentación personal en caso que sea necesario.</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0"/>
          <p:cNvPicPr preferRelativeResize="0"/>
          <p:nvPr/>
        </p:nvPicPr>
        <p:blipFill rotWithShape="1">
          <a:blip r:embed="rId3">
            <a:alphaModFix/>
          </a:blip>
          <a:srcRect b="0" l="0" r="0" t="0"/>
          <a:stretch/>
        </p:blipFill>
        <p:spPr>
          <a:xfrm>
            <a:off x="2620800" y="2425680"/>
            <a:ext cx="5602320" cy="2579760"/>
          </a:xfrm>
          <a:prstGeom prst="rect">
            <a:avLst/>
          </a:prstGeom>
          <a:noFill/>
          <a:ln>
            <a:noFill/>
          </a:ln>
        </p:spPr>
      </p:pic>
      <p:graphicFrame>
        <p:nvGraphicFramePr>
          <p:cNvPr id="239" name="Google Shape;239;p10"/>
          <p:cNvGraphicFramePr/>
          <p:nvPr/>
        </p:nvGraphicFramePr>
        <p:xfrm>
          <a:off x="2865600" y="2700360"/>
          <a:ext cx="3000000" cy="3000000"/>
        </p:xfrm>
        <a:graphic>
          <a:graphicData uri="http://schemas.openxmlformats.org/drawingml/2006/table">
            <a:tbl>
              <a:tblPr>
                <a:noFill/>
                <a:tableStyleId>{8E0DCD67-01F9-4002-AB8E-AE9B244C131C}</a:tableStyleId>
              </a:tblPr>
              <a:tblGrid>
                <a:gridCol w="2089075"/>
                <a:gridCol w="2087650"/>
                <a:gridCol w="2089075"/>
              </a:tblGrid>
              <a:tr h="701650">
                <a:tc>
                  <a:txBody>
                    <a:bodyPr/>
                    <a:lstStyle/>
                    <a:p>
                      <a:pPr indent="0" lvl="0" marL="0" marR="0" rtl="0" algn="ctr">
                        <a:lnSpc>
                          <a:spcPct val="100000"/>
                        </a:lnSpc>
                        <a:spcBef>
                          <a:spcPts val="0"/>
                        </a:spcBef>
                        <a:spcAft>
                          <a:spcPts val="0"/>
                        </a:spcAft>
                        <a:buNone/>
                      </a:pPr>
                      <a:r>
                        <a:rPr b="1" lang="es-CO" sz="4000" u="none" cap="none" strike="noStrike">
                          <a:solidFill>
                            <a:srgbClr val="FFFFFF"/>
                          </a:solidFill>
                          <a:latin typeface="Arial"/>
                          <a:ea typeface="Arial"/>
                          <a:cs typeface="Arial"/>
                          <a:sym typeface="Arial"/>
                        </a:rPr>
                        <a:t>A</a:t>
                      </a:r>
                      <a:endParaRPr b="0" sz="40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5572AC"/>
                    </a:solidFill>
                  </a:tcPr>
                </a:tc>
                <a:tc>
                  <a:txBody>
                    <a:bodyPr/>
                    <a:lstStyle/>
                    <a:p>
                      <a:pPr indent="0" lvl="0" marL="0" marR="0" rtl="0" algn="ctr">
                        <a:lnSpc>
                          <a:spcPct val="100000"/>
                        </a:lnSpc>
                        <a:spcBef>
                          <a:spcPts val="0"/>
                        </a:spcBef>
                        <a:spcAft>
                          <a:spcPts val="0"/>
                        </a:spcAft>
                        <a:buNone/>
                      </a:pPr>
                      <a:r>
                        <a:rPr b="1" lang="es-CO" sz="4000" u="none" cap="none" strike="noStrike">
                          <a:solidFill>
                            <a:srgbClr val="FFFFFF"/>
                          </a:solidFill>
                          <a:latin typeface="Arial"/>
                          <a:ea typeface="Arial"/>
                          <a:cs typeface="Arial"/>
                          <a:sym typeface="Arial"/>
                        </a:rPr>
                        <a:t>B</a:t>
                      </a:r>
                      <a:endParaRPr b="0" sz="40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5572AC"/>
                    </a:solidFill>
                  </a:tcPr>
                </a:tc>
                <a:tc>
                  <a:txBody>
                    <a:bodyPr/>
                    <a:lstStyle/>
                    <a:p>
                      <a:pPr indent="0" lvl="0" marL="0" marR="0" rtl="0" algn="ctr">
                        <a:lnSpc>
                          <a:spcPct val="100000"/>
                        </a:lnSpc>
                        <a:spcBef>
                          <a:spcPts val="0"/>
                        </a:spcBef>
                        <a:spcAft>
                          <a:spcPts val="0"/>
                        </a:spcAft>
                        <a:buNone/>
                      </a:pPr>
                      <a:r>
                        <a:rPr b="1" lang="es-CO" sz="4000" u="none" cap="none" strike="noStrike">
                          <a:solidFill>
                            <a:srgbClr val="FFFFFF"/>
                          </a:solidFill>
                          <a:latin typeface="Arial"/>
                          <a:ea typeface="Arial"/>
                          <a:cs typeface="Arial"/>
                          <a:sym typeface="Arial"/>
                        </a:rPr>
                        <a:t>C</a:t>
                      </a:r>
                      <a:endParaRPr b="0" sz="40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8700">
                      <a:solidFill>
                        <a:srgbClr val="FFFFFF"/>
                      </a:solidFill>
                      <a:prstDash val="solid"/>
                      <a:round/>
                      <a:headEnd len="sm" w="sm" type="none"/>
                      <a:tailEnd len="sm" w="sm" type="none"/>
                    </a:lnB>
                    <a:solidFill>
                      <a:srgbClr val="5572AC"/>
                    </a:solidFill>
                  </a:tcPr>
                </a:tc>
              </a:tr>
              <a:tr h="608050">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100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2DEEF"/>
                    </a:solidFill>
                  </a:tcPr>
                </a:tc>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200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2DEEF"/>
                    </a:solidFill>
                  </a:tcPr>
                </a:tc>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300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8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2DEEF"/>
                    </a:solidFill>
                  </a:tcPr>
                </a:tc>
              </a:tr>
              <a:tr h="608050">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50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AEFF7"/>
                    </a:solidFill>
                  </a:tcPr>
                </a:tc>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150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AEFF7"/>
                    </a:solidFill>
                  </a:tcPr>
                </a:tc>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250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AEFF7"/>
                    </a:solidFill>
                  </a:tcPr>
                </a:tc>
              </a:tr>
              <a:tr h="608050">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20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2DEEF"/>
                    </a:solidFill>
                  </a:tcPr>
                </a:tc>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60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2DEEF"/>
                    </a:solidFill>
                  </a:tcPr>
                </a:tc>
                <a:tc>
                  <a:txBody>
                    <a:bodyPr/>
                    <a:lstStyle/>
                    <a:p>
                      <a:pPr indent="0" lvl="0" marL="0" marR="0" rtl="0" algn="ctr">
                        <a:lnSpc>
                          <a:spcPct val="100000"/>
                        </a:lnSpc>
                        <a:spcBef>
                          <a:spcPts val="0"/>
                        </a:spcBef>
                        <a:spcAft>
                          <a:spcPts val="0"/>
                        </a:spcAft>
                        <a:buNone/>
                      </a:pPr>
                      <a:r>
                        <a:rPr b="1" lang="es-CO" sz="3200" u="none" cap="none" strike="noStrike">
                          <a:solidFill>
                            <a:srgbClr val="5572AC"/>
                          </a:solidFill>
                          <a:latin typeface="Arial"/>
                          <a:ea typeface="Arial"/>
                          <a:cs typeface="Arial"/>
                          <a:sym typeface="Arial"/>
                        </a:rPr>
                        <a:t>120</a:t>
                      </a:r>
                      <a:endParaRPr b="0" sz="3200" u="none" cap="none" strike="noStrike">
                        <a:solidFill>
                          <a:srgbClr val="000000"/>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2DEEF"/>
                    </a:solidFill>
                  </a:tcPr>
                </a:tc>
              </a:tr>
            </a:tbl>
          </a:graphicData>
        </a:graphic>
      </p:graphicFrame>
      <p:grpSp>
        <p:nvGrpSpPr>
          <p:cNvPr id="240" name="Google Shape;240;p10"/>
          <p:cNvGrpSpPr/>
          <p:nvPr/>
        </p:nvGrpSpPr>
        <p:grpSpPr>
          <a:xfrm>
            <a:off x="-720" y="-46080"/>
            <a:ext cx="12204000" cy="6945480"/>
            <a:chOff x="-720" y="-46080"/>
            <a:chExt cx="12204000" cy="6945480"/>
          </a:xfrm>
        </p:grpSpPr>
        <p:sp>
          <p:nvSpPr>
            <p:cNvPr id="241" name="Google Shape;241;p10"/>
            <p:cNvSpPr/>
            <p:nvPr/>
          </p:nvSpPr>
          <p:spPr>
            <a:xfrm>
              <a:off x="10082520" y="4827600"/>
              <a:ext cx="2109600" cy="2033640"/>
            </a:xfrm>
            <a:custGeom>
              <a:rect b="b" l="l" r="r" t="t"/>
              <a:pathLst>
                <a:path extrusionOk="0" h="2034074" w="2108719">
                  <a:moveTo>
                    <a:pt x="2108719" y="0"/>
                  </a:moveTo>
                  <a:lnTo>
                    <a:pt x="2108719" y="2015412"/>
                  </a:lnTo>
                  <a:lnTo>
                    <a:pt x="0" y="2034074"/>
                  </a:lnTo>
                  <a:lnTo>
                    <a:pt x="2108719" y="0"/>
                  </a:lnTo>
                  <a:close/>
                </a:path>
              </a:pathLst>
            </a:custGeom>
            <a:solidFill>
              <a:srgbClr val="C35C29"/>
            </a:solidFill>
            <a:ln>
              <a:noFill/>
            </a:ln>
          </p:spPr>
        </p:sp>
        <p:sp>
          <p:nvSpPr>
            <p:cNvPr id="242" name="Google Shape;242;p10"/>
            <p:cNvSpPr/>
            <p:nvPr/>
          </p:nvSpPr>
          <p:spPr>
            <a:xfrm>
              <a:off x="6070680" y="5882040"/>
              <a:ext cx="6121440" cy="1008000"/>
            </a:xfrm>
            <a:custGeom>
              <a:rect b="b" l="l" r="r" t="t"/>
              <a:pathLst>
                <a:path extrusionOk="0" h="1007707" w="6120882">
                  <a:moveTo>
                    <a:pt x="0" y="989045"/>
                  </a:moveTo>
                  <a:lnTo>
                    <a:pt x="6120882" y="0"/>
                  </a:lnTo>
                  <a:lnTo>
                    <a:pt x="6120882" y="1007707"/>
                  </a:lnTo>
                  <a:lnTo>
                    <a:pt x="0" y="989045"/>
                  </a:lnTo>
                  <a:close/>
                </a:path>
              </a:pathLst>
            </a:custGeom>
            <a:solidFill>
              <a:srgbClr val="5A5A5C"/>
            </a:solidFill>
            <a:ln>
              <a:noFill/>
            </a:ln>
          </p:spPr>
        </p:sp>
        <p:sp>
          <p:nvSpPr>
            <p:cNvPr id="243" name="Google Shape;243;p10"/>
            <p:cNvSpPr/>
            <p:nvPr/>
          </p:nvSpPr>
          <p:spPr>
            <a:xfrm>
              <a:off x="0" y="412560"/>
              <a:ext cx="2892240" cy="1193760"/>
            </a:xfrm>
            <a:custGeom>
              <a:rect b="b" l="l" r="r" t="t"/>
              <a:pathLst>
                <a:path extrusionOk="0" h="1194318" w="2892490">
                  <a:moveTo>
                    <a:pt x="746449" y="1194318"/>
                  </a:moveTo>
                  <a:lnTo>
                    <a:pt x="0" y="746449"/>
                  </a:lnTo>
                  <a:lnTo>
                    <a:pt x="0" y="0"/>
                  </a:lnTo>
                  <a:lnTo>
                    <a:pt x="2892490" y="373224"/>
                  </a:lnTo>
                  <a:lnTo>
                    <a:pt x="746449" y="1194318"/>
                  </a:lnTo>
                  <a:close/>
                </a:path>
              </a:pathLst>
            </a:custGeom>
            <a:solidFill>
              <a:srgbClr val="373F4A"/>
            </a:solidFill>
            <a:ln>
              <a:noFill/>
            </a:ln>
          </p:spPr>
        </p:sp>
        <p:sp>
          <p:nvSpPr>
            <p:cNvPr id="244" name="Google Shape;244;p10"/>
            <p:cNvSpPr/>
            <p:nvPr/>
          </p:nvSpPr>
          <p:spPr>
            <a:xfrm flipH="1">
              <a:off x="-720" y="-17280"/>
              <a:ext cx="5978520" cy="97956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245" name="Google Shape;245;p10"/>
            <p:cNvSpPr/>
            <p:nvPr/>
          </p:nvSpPr>
          <p:spPr>
            <a:xfrm flipH="1">
              <a:off x="-720" y="0"/>
              <a:ext cx="5978520" cy="94752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246" name="Google Shape;246;p10"/>
            <p:cNvSpPr/>
            <p:nvPr/>
          </p:nvSpPr>
          <p:spPr>
            <a:xfrm>
              <a:off x="0" y="-46080"/>
              <a:ext cx="4815000" cy="1361880"/>
            </a:xfrm>
            <a:custGeom>
              <a:rect b="b" l="l" r="r" t="t"/>
              <a:pathLst>
                <a:path extrusionOk="0" h="1362269" w="4814596">
                  <a:moveTo>
                    <a:pt x="0" y="727788"/>
                  </a:moveTo>
                  <a:lnTo>
                    <a:pt x="0" y="0"/>
                  </a:lnTo>
                  <a:lnTo>
                    <a:pt x="4814596" y="18661"/>
                  </a:lnTo>
                  <a:lnTo>
                    <a:pt x="2500604" y="1362269"/>
                  </a:lnTo>
                  <a:lnTo>
                    <a:pt x="0" y="727788"/>
                  </a:lnTo>
                  <a:close/>
                </a:path>
              </a:pathLst>
            </a:custGeom>
            <a:gradFill>
              <a:gsLst>
                <a:gs pos="0">
                  <a:srgbClr val="4F61A9"/>
                </a:gs>
                <a:gs pos="100000">
                  <a:srgbClr val="679CB8"/>
                </a:gs>
              </a:gsLst>
              <a:lin ang="8100000" scaled="0"/>
            </a:gradFill>
            <a:ln>
              <a:noFill/>
            </a:ln>
          </p:spPr>
        </p:sp>
        <p:sp>
          <p:nvSpPr>
            <p:cNvPr id="247" name="Google Shape;247;p10"/>
            <p:cNvSpPr/>
            <p:nvPr/>
          </p:nvSpPr>
          <p:spPr>
            <a:xfrm>
              <a:off x="8285400" y="5430960"/>
              <a:ext cx="3917880" cy="1454040"/>
            </a:xfrm>
            <a:custGeom>
              <a:rect b="b" l="l" r="r" t="t"/>
              <a:pathLst>
                <a:path extrusionOk="0" h="1455576" w="3918857">
                  <a:moveTo>
                    <a:pt x="3918857" y="0"/>
                  </a:moveTo>
                  <a:lnTo>
                    <a:pt x="0" y="1455576"/>
                  </a:lnTo>
                  <a:lnTo>
                    <a:pt x="3900196" y="1455576"/>
                  </a:lnTo>
                  <a:lnTo>
                    <a:pt x="3918857" y="0"/>
                  </a:lnTo>
                  <a:close/>
                </a:path>
              </a:pathLst>
            </a:custGeom>
            <a:solidFill>
              <a:srgbClr val="373F4A"/>
            </a:solidFill>
            <a:ln>
              <a:noFill/>
            </a:ln>
          </p:spPr>
        </p:sp>
        <p:sp>
          <p:nvSpPr>
            <p:cNvPr id="248" name="Google Shape;248;p10"/>
            <p:cNvSpPr/>
            <p:nvPr/>
          </p:nvSpPr>
          <p:spPr>
            <a:xfrm>
              <a:off x="8002800" y="5918400"/>
              <a:ext cx="1530360" cy="971280"/>
            </a:xfrm>
            <a:custGeom>
              <a:rect b="b" l="l" r="r" t="t"/>
              <a:pathLst>
                <a:path extrusionOk="0" h="970384" w="1530220">
                  <a:moveTo>
                    <a:pt x="0" y="951722"/>
                  </a:moveTo>
                  <a:lnTo>
                    <a:pt x="970383" y="0"/>
                  </a:lnTo>
                  <a:lnTo>
                    <a:pt x="1530220" y="970384"/>
                  </a:lnTo>
                  <a:lnTo>
                    <a:pt x="0" y="951722"/>
                  </a:lnTo>
                  <a:close/>
                </a:path>
              </a:pathLst>
            </a:custGeom>
            <a:gradFill>
              <a:gsLst>
                <a:gs pos="0">
                  <a:srgbClr val="DB8A2E"/>
                </a:gs>
                <a:gs pos="100000">
                  <a:srgbClr val="D07C29"/>
                </a:gs>
              </a:gsLst>
              <a:lin ang="0" scaled="0"/>
            </a:gradFill>
            <a:ln>
              <a:noFill/>
            </a:ln>
          </p:spPr>
        </p:sp>
        <p:pic>
          <p:nvPicPr>
            <p:cNvPr id="249" name="Google Shape;249;p10"/>
            <p:cNvPicPr preferRelativeResize="0"/>
            <p:nvPr/>
          </p:nvPicPr>
          <p:blipFill rotWithShape="1">
            <a:blip r:embed="rId4">
              <a:alphaModFix/>
            </a:blip>
            <a:srcRect b="0" l="0" r="0" t="0"/>
            <a:stretch/>
          </p:blipFill>
          <p:spPr>
            <a:xfrm rot="5400000">
              <a:off x="8370360" y="-1257840"/>
              <a:ext cx="2479680" cy="4962600"/>
            </a:xfrm>
            <a:prstGeom prst="rect">
              <a:avLst/>
            </a:prstGeom>
            <a:noFill/>
            <a:ln>
              <a:noFill/>
            </a:ln>
          </p:spPr>
        </p:pic>
        <p:pic>
          <p:nvPicPr>
            <p:cNvPr id="250" name="Google Shape;250;p10"/>
            <p:cNvPicPr preferRelativeResize="0"/>
            <p:nvPr/>
          </p:nvPicPr>
          <p:blipFill rotWithShape="1">
            <a:blip r:embed="rId5">
              <a:alphaModFix/>
            </a:blip>
            <a:srcRect b="0" l="0" r="0" t="0"/>
            <a:stretch/>
          </p:blipFill>
          <p:spPr>
            <a:xfrm rot="-5400000">
              <a:off x="1409760" y="2960280"/>
              <a:ext cx="2479680" cy="5299560"/>
            </a:xfrm>
            <a:prstGeom prst="rect">
              <a:avLst/>
            </a:prstGeom>
            <a:noFill/>
            <a:ln>
              <a:noFill/>
            </a:ln>
          </p:spPr>
        </p:pic>
        <p:sp>
          <p:nvSpPr>
            <p:cNvPr id="251" name="Google Shape;251;p10"/>
            <p:cNvSpPr/>
            <p:nvPr/>
          </p:nvSpPr>
          <p:spPr>
            <a:xfrm>
              <a:off x="8582040" y="5278680"/>
              <a:ext cx="3616200" cy="1620720"/>
            </a:xfrm>
            <a:custGeom>
              <a:rect b="b" l="l" r="r" t="t"/>
              <a:pathLst>
                <a:path extrusionOk="0" h="1620982" w="3616036">
                  <a:moveTo>
                    <a:pt x="0" y="1620982"/>
                  </a:moveTo>
                  <a:lnTo>
                    <a:pt x="3616036" y="1620982"/>
                  </a:lnTo>
                  <a:lnTo>
                    <a:pt x="3616036" y="623455"/>
                  </a:lnTo>
                  <a:lnTo>
                    <a:pt x="2784764" y="0"/>
                  </a:lnTo>
                  <a:lnTo>
                    <a:pt x="0" y="1620982"/>
                  </a:lnTo>
                  <a:close/>
                </a:path>
              </a:pathLst>
            </a:custGeom>
            <a:gradFill>
              <a:gsLst>
                <a:gs pos="0">
                  <a:srgbClr val="4F61A9"/>
                </a:gs>
                <a:gs pos="100000">
                  <a:srgbClr val="679CB8"/>
                </a:gs>
              </a:gsLst>
              <a:lin ang="0" scaled="0"/>
            </a:gradFill>
            <a:ln>
              <a:noFill/>
            </a:ln>
          </p:spPr>
        </p:sp>
      </p:grpSp>
      <p:sp>
        <p:nvSpPr>
          <p:cNvPr id="252" name="Google Shape;252;p10"/>
          <p:cNvSpPr/>
          <p:nvPr/>
        </p:nvSpPr>
        <p:spPr>
          <a:xfrm>
            <a:off x="749160" y="1215360"/>
            <a:ext cx="1019988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TABLA DE DATOS</a:t>
            </a:r>
            <a:endParaRPr b="0" sz="5400" strike="noStrike">
              <a:solidFill>
                <a:srgbClr val="000000"/>
              </a:solidFill>
              <a:latin typeface="Calibri"/>
              <a:ea typeface="Calibri"/>
              <a:cs typeface="Calibri"/>
              <a:sym typeface="Calibri"/>
            </a:endParaRPr>
          </a:p>
        </p:txBody>
      </p:sp>
      <p:sp>
        <p:nvSpPr>
          <p:cNvPr id="253" name="Google Shape;253;p10"/>
          <p:cNvSpPr/>
          <p:nvPr/>
        </p:nvSpPr>
        <p:spPr>
          <a:xfrm>
            <a:off x="1925640" y="1982880"/>
            <a:ext cx="7846920" cy="4953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rmAutofit/>
          </a:bodyPr>
          <a:lstStyle/>
          <a:p>
            <a:pPr indent="0" lvl="0" marL="0" marR="0" rtl="0" algn="ctr">
              <a:lnSpc>
                <a:spcPct val="90000"/>
              </a:lnSpc>
              <a:spcBef>
                <a:spcPts val="0"/>
              </a:spcBef>
              <a:spcAft>
                <a:spcPts val="0"/>
              </a:spcAft>
              <a:buNone/>
            </a:pPr>
            <a:r>
              <a:rPr b="0" lang="es-CO" sz="2800" strike="noStrike">
                <a:solidFill>
                  <a:srgbClr val="505052"/>
                </a:solidFill>
                <a:latin typeface="Arial"/>
                <a:ea typeface="Arial"/>
                <a:cs typeface="Arial"/>
                <a:sym typeface="Arial"/>
              </a:rPr>
              <a:t>Se utiliza para hacer una comparación de datos</a:t>
            </a:r>
            <a:endParaRPr b="0" sz="2800" strike="noStrike">
              <a:solidFill>
                <a:srgbClr val="000000"/>
              </a:solidFill>
              <a:latin typeface="Calibri"/>
              <a:ea typeface="Calibri"/>
              <a:cs typeface="Calibri"/>
              <a:sym typeface="Calibri"/>
            </a:endParaRPr>
          </a:p>
          <a:p>
            <a:pPr indent="0" lvl="0" marL="0" marR="0" rtl="0" algn="ctr">
              <a:lnSpc>
                <a:spcPct val="50000"/>
              </a:lnSpc>
              <a:spcBef>
                <a:spcPts val="998"/>
              </a:spcBef>
              <a:spcAft>
                <a:spcPts val="0"/>
              </a:spcAft>
              <a:buNone/>
            </a:pPr>
            <a:r>
              <a:t/>
            </a:r>
            <a:endParaRPr b="0" sz="2800"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1"/>
          <p:cNvPicPr preferRelativeResize="0"/>
          <p:nvPr/>
        </p:nvPicPr>
        <p:blipFill rotWithShape="1">
          <a:blip r:embed="rId3">
            <a:alphaModFix/>
          </a:blip>
          <a:srcRect b="0" l="0" r="0" t="0"/>
          <a:stretch/>
        </p:blipFill>
        <p:spPr>
          <a:xfrm>
            <a:off x="-6480" y="-42840"/>
            <a:ext cx="12198600" cy="6943680"/>
          </a:xfrm>
          <a:prstGeom prst="rect">
            <a:avLst/>
          </a:prstGeom>
          <a:noFill/>
          <a:ln>
            <a:noFill/>
          </a:ln>
        </p:spPr>
      </p:pic>
      <p:grpSp>
        <p:nvGrpSpPr>
          <p:cNvPr id="259" name="Google Shape;259;p11"/>
          <p:cNvGrpSpPr/>
          <p:nvPr/>
        </p:nvGrpSpPr>
        <p:grpSpPr>
          <a:xfrm>
            <a:off x="2158920" y="2317680"/>
            <a:ext cx="7873920" cy="3214800"/>
            <a:chOff x="2158920" y="2317680"/>
            <a:chExt cx="7873920" cy="3214800"/>
          </a:xfrm>
        </p:grpSpPr>
        <p:pic>
          <p:nvPicPr>
            <p:cNvPr id="260" name="Google Shape;260;p11"/>
            <p:cNvPicPr preferRelativeResize="0"/>
            <p:nvPr/>
          </p:nvPicPr>
          <p:blipFill rotWithShape="1">
            <a:blip r:embed="rId4">
              <a:alphaModFix/>
            </a:blip>
            <a:srcRect b="0" l="0" r="0" t="0"/>
            <a:stretch/>
          </p:blipFill>
          <p:spPr>
            <a:xfrm>
              <a:off x="2158920" y="2317680"/>
              <a:ext cx="5601600" cy="2303640"/>
            </a:xfrm>
            <a:prstGeom prst="rect">
              <a:avLst/>
            </a:prstGeom>
            <a:noFill/>
            <a:ln>
              <a:noFill/>
            </a:ln>
          </p:spPr>
        </p:pic>
        <p:sp>
          <p:nvSpPr>
            <p:cNvPr id="261" name="Google Shape;261;p11"/>
            <p:cNvSpPr/>
            <p:nvPr/>
          </p:nvSpPr>
          <p:spPr>
            <a:xfrm>
              <a:off x="2445480" y="3712320"/>
              <a:ext cx="998280" cy="417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rmAutofit/>
            </a:bodyPr>
            <a:lstStyle/>
            <a:p>
              <a:pPr indent="0" lvl="0" marL="0" marR="0" rtl="0" algn="ctr">
                <a:lnSpc>
                  <a:spcPct val="70000"/>
                </a:lnSpc>
                <a:spcBef>
                  <a:spcPts val="0"/>
                </a:spcBef>
                <a:spcAft>
                  <a:spcPts val="0"/>
                </a:spcAft>
                <a:buNone/>
              </a:pPr>
              <a:r>
                <a:rPr b="1" lang="es-CO" sz="1679" strike="noStrike">
                  <a:solidFill>
                    <a:srgbClr val="7F7F7F"/>
                  </a:solidFill>
                  <a:latin typeface="Arial"/>
                  <a:ea typeface="Arial"/>
                  <a:cs typeface="Arial"/>
                  <a:sym typeface="Arial"/>
                </a:rPr>
                <a:t>MOBILE</a:t>
              </a:r>
              <a:endParaRPr b="0" sz="1679" strike="noStrike">
                <a:solidFill>
                  <a:srgbClr val="000000"/>
                </a:solidFill>
                <a:latin typeface="Calibri"/>
                <a:ea typeface="Calibri"/>
                <a:cs typeface="Calibri"/>
                <a:sym typeface="Calibri"/>
              </a:endParaRPr>
            </a:p>
            <a:p>
              <a:pPr indent="0" lvl="0" marL="0" marR="0" rtl="0" algn="ctr">
                <a:lnSpc>
                  <a:spcPct val="30000"/>
                </a:lnSpc>
                <a:spcBef>
                  <a:spcPts val="998"/>
                </a:spcBef>
                <a:spcAft>
                  <a:spcPts val="0"/>
                </a:spcAft>
                <a:buNone/>
              </a:pPr>
              <a:r>
                <a:t/>
              </a:r>
              <a:endParaRPr b="0" sz="1679" strike="noStrike">
                <a:solidFill>
                  <a:srgbClr val="000000"/>
                </a:solidFill>
                <a:latin typeface="Calibri"/>
                <a:ea typeface="Calibri"/>
                <a:cs typeface="Calibri"/>
                <a:sym typeface="Calibri"/>
              </a:endParaRPr>
            </a:p>
          </p:txBody>
        </p:sp>
        <p:pic>
          <p:nvPicPr>
            <p:cNvPr id="262" name="Google Shape;262;p11"/>
            <p:cNvPicPr preferRelativeResize="0"/>
            <p:nvPr/>
          </p:nvPicPr>
          <p:blipFill rotWithShape="1">
            <a:blip r:embed="rId5">
              <a:alphaModFix/>
            </a:blip>
            <a:srcRect b="0" l="0" r="0" t="0"/>
            <a:stretch/>
          </p:blipFill>
          <p:spPr>
            <a:xfrm>
              <a:off x="2432880" y="2988000"/>
              <a:ext cx="1023840" cy="1919520"/>
            </a:xfrm>
            <a:prstGeom prst="rect">
              <a:avLst/>
            </a:prstGeom>
            <a:noFill/>
            <a:ln>
              <a:noFill/>
            </a:ln>
          </p:spPr>
        </p:pic>
        <p:pic>
          <p:nvPicPr>
            <p:cNvPr id="263" name="Google Shape;263;p11"/>
            <p:cNvPicPr preferRelativeResize="0"/>
            <p:nvPr/>
          </p:nvPicPr>
          <p:blipFill rotWithShape="1">
            <a:blip r:embed="rId6">
              <a:alphaModFix/>
            </a:blip>
            <a:srcRect b="0" l="0" r="0" t="0"/>
            <a:stretch/>
          </p:blipFill>
          <p:spPr>
            <a:xfrm>
              <a:off x="4334760" y="2713680"/>
              <a:ext cx="1499400" cy="2468160"/>
            </a:xfrm>
            <a:prstGeom prst="rect">
              <a:avLst/>
            </a:prstGeom>
            <a:noFill/>
            <a:ln>
              <a:noFill/>
            </a:ln>
          </p:spPr>
        </p:pic>
        <p:sp>
          <p:nvSpPr>
            <p:cNvPr id="264" name="Google Shape;264;p11"/>
            <p:cNvSpPr/>
            <p:nvPr/>
          </p:nvSpPr>
          <p:spPr>
            <a:xfrm>
              <a:off x="6329880" y="2607480"/>
              <a:ext cx="3702960" cy="2925000"/>
            </a:xfrm>
            <a:custGeom>
              <a:rect b="b" l="l" r="r" t="t"/>
              <a:pathLst>
                <a:path extrusionOk="0" h="111665" w="143433">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lnTo>
                    <a:pt x="137528"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lnTo>
                    <a:pt x="3530"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lnTo>
                    <a:pt x="55324"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lnTo>
                    <a:pt x="47450" y="111054"/>
                  </a:lnTo>
                  <a:close/>
                </a:path>
              </a:pathLst>
            </a:custGeom>
            <a:solidFill>
              <a:srgbClr val="7F7F7F"/>
            </a:solidFill>
            <a:ln cap="flat" cmpd="sng" w="9525">
              <a:solidFill>
                <a:srgbClr val="FFFFFF"/>
              </a:solidFill>
              <a:prstDash val="solid"/>
              <a:round/>
              <a:headEnd len="sm" w="sm" type="none"/>
              <a:tailEnd len="sm" w="sm" type="none"/>
            </a:ln>
          </p:spPr>
        </p:sp>
        <p:sp>
          <p:nvSpPr>
            <p:cNvPr id="265" name="Google Shape;265;p11"/>
            <p:cNvSpPr/>
            <p:nvPr/>
          </p:nvSpPr>
          <p:spPr>
            <a:xfrm>
              <a:off x="4585320" y="3739320"/>
              <a:ext cx="996840" cy="417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rmAutofit/>
            </a:bodyPr>
            <a:lstStyle/>
            <a:p>
              <a:pPr indent="0" lvl="0" marL="0" marR="0" rtl="0" algn="ctr">
                <a:lnSpc>
                  <a:spcPct val="70000"/>
                </a:lnSpc>
                <a:spcBef>
                  <a:spcPts val="0"/>
                </a:spcBef>
                <a:spcAft>
                  <a:spcPts val="0"/>
                </a:spcAft>
                <a:buNone/>
              </a:pPr>
              <a:r>
                <a:rPr b="1" lang="es-CO" sz="1690" strike="noStrike">
                  <a:solidFill>
                    <a:srgbClr val="7F7F7F"/>
                  </a:solidFill>
                  <a:latin typeface="Arial"/>
                  <a:ea typeface="Arial"/>
                  <a:cs typeface="Arial"/>
                  <a:sym typeface="Arial"/>
                </a:rPr>
                <a:t>TABLET</a:t>
              </a:r>
              <a:endParaRPr b="0" sz="1690" strike="noStrike">
                <a:solidFill>
                  <a:srgbClr val="000000"/>
                </a:solidFill>
                <a:latin typeface="Calibri"/>
                <a:ea typeface="Calibri"/>
                <a:cs typeface="Calibri"/>
                <a:sym typeface="Calibri"/>
              </a:endParaRPr>
            </a:p>
            <a:p>
              <a:pPr indent="0" lvl="0" marL="0" marR="0" rtl="0" algn="ctr">
                <a:lnSpc>
                  <a:spcPct val="30000"/>
                </a:lnSpc>
                <a:spcBef>
                  <a:spcPts val="998"/>
                </a:spcBef>
                <a:spcAft>
                  <a:spcPts val="0"/>
                </a:spcAft>
                <a:buNone/>
              </a:pPr>
              <a:r>
                <a:t/>
              </a:r>
              <a:endParaRPr b="0" sz="1690" strike="noStrike">
                <a:solidFill>
                  <a:srgbClr val="000000"/>
                </a:solidFill>
                <a:latin typeface="Calibri"/>
                <a:ea typeface="Calibri"/>
                <a:cs typeface="Calibri"/>
                <a:sym typeface="Calibri"/>
              </a:endParaRPr>
            </a:p>
          </p:txBody>
        </p:sp>
        <p:sp>
          <p:nvSpPr>
            <p:cNvPr id="266" name="Google Shape;266;p11"/>
            <p:cNvSpPr/>
            <p:nvPr/>
          </p:nvSpPr>
          <p:spPr>
            <a:xfrm>
              <a:off x="7626600" y="3739320"/>
              <a:ext cx="998280" cy="417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rmAutofit/>
            </a:bodyPr>
            <a:lstStyle/>
            <a:p>
              <a:pPr indent="0" lvl="0" marL="0" marR="0" rtl="0" algn="ctr">
                <a:lnSpc>
                  <a:spcPct val="80000"/>
                </a:lnSpc>
                <a:spcBef>
                  <a:spcPts val="0"/>
                </a:spcBef>
                <a:spcAft>
                  <a:spcPts val="0"/>
                </a:spcAft>
                <a:buNone/>
              </a:pPr>
              <a:r>
                <a:rPr b="1" lang="es-CO" sz="2600" strike="noStrike">
                  <a:solidFill>
                    <a:srgbClr val="7F7F7F"/>
                  </a:solidFill>
                  <a:latin typeface="Arial"/>
                  <a:ea typeface="Arial"/>
                  <a:cs typeface="Arial"/>
                  <a:sym typeface="Arial"/>
                </a:rPr>
                <a:t>PC</a:t>
              </a:r>
              <a:endParaRPr b="0" sz="2600" strike="noStrike">
                <a:solidFill>
                  <a:srgbClr val="000000"/>
                </a:solidFill>
                <a:latin typeface="Calibri"/>
                <a:ea typeface="Calibri"/>
                <a:cs typeface="Calibri"/>
                <a:sym typeface="Calibri"/>
              </a:endParaRPr>
            </a:p>
            <a:p>
              <a:pPr indent="0" lvl="0" marL="0" marR="0" rtl="0" algn="ctr">
                <a:lnSpc>
                  <a:spcPct val="40000"/>
                </a:lnSpc>
                <a:spcBef>
                  <a:spcPts val="998"/>
                </a:spcBef>
                <a:spcAft>
                  <a:spcPts val="0"/>
                </a:spcAft>
                <a:buNone/>
              </a:pPr>
              <a:r>
                <a:t/>
              </a:r>
              <a:endParaRPr b="0" sz="2600" strike="noStrike">
                <a:solidFill>
                  <a:srgbClr val="000000"/>
                </a:solidFill>
                <a:latin typeface="Calibri"/>
                <a:ea typeface="Calibri"/>
                <a:cs typeface="Calibri"/>
                <a:sym typeface="Calibri"/>
              </a:endParaRPr>
            </a:p>
          </p:txBody>
        </p:sp>
      </p:grpSp>
      <p:sp>
        <p:nvSpPr>
          <p:cNvPr id="267" name="Google Shape;267;p11"/>
          <p:cNvSpPr/>
          <p:nvPr/>
        </p:nvSpPr>
        <p:spPr>
          <a:xfrm>
            <a:off x="749160" y="1397880"/>
            <a:ext cx="1019988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Visualización de Proyectos</a:t>
            </a:r>
            <a:endParaRPr b="0" sz="5400"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p:nvPr/>
        </p:nvSpPr>
        <p:spPr>
          <a:xfrm>
            <a:off x="8380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rPr b="0" lang="es-CO" sz="1200" strike="noStrike">
                <a:solidFill>
                  <a:srgbClr val="898989"/>
                </a:solidFill>
                <a:latin typeface="Calibri"/>
                <a:ea typeface="Calibri"/>
                <a:cs typeface="Calibri"/>
                <a:sym typeface="Calibri"/>
              </a:rPr>
              <a:t>02/12/2019</a:t>
            </a:r>
            <a:endParaRPr b="0" sz="1200" strike="noStrike">
              <a:solidFill>
                <a:srgbClr val="000000"/>
              </a:solidFill>
              <a:latin typeface="Calibri"/>
              <a:ea typeface="Calibri"/>
              <a:cs typeface="Calibri"/>
              <a:sym typeface="Calibri"/>
            </a:endParaRPr>
          </a:p>
        </p:txBody>
      </p:sp>
      <p:sp>
        <p:nvSpPr>
          <p:cNvPr id="273" name="Google Shape;273;p12"/>
          <p:cNvSpPr/>
          <p:nvPr/>
        </p:nvSpPr>
        <p:spPr>
          <a:xfrm>
            <a:off x="4038480" y="6356520"/>
            <a:ext cx="41148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274" name="Google Shape;274;p12"/>
          <p:cNvSpPr/>
          <p:nvPr/>
        </p:nvSpPr>
        <p:spPr>
          <a:xfrm>
            <a:off x="86104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r">
              <a:spcBef>
                <a:spcPts val="0"/>
              </a:spcBef>
              <a:spcAft>
                <a:spcPts val="0"/>
              </a:spcAft>
              <a:buNone/>
            </a:pPr>
            <a:fld id="{00000000-1234-1234-1234-123412341234}" type="slidenum">
              <a:rPr b="0" lang="es-CO" sz="1200" strike="noStrike">
                <a:solidFill>
                  <a:srgbClr val="898989"/>
                </a:solidFill>
                <a:latin typeface="Calibri"/>
                <a:ea typeface="Calibri"/>
                <a:cs typeface="Calibri"/>
                <a:sym typeface="Calibri"/>
              </a:rPr>
              <a:t>‹#›</a:t>
            </a:fld>
            <a:endParaRPr b="0" sz="1200" strike="noStrike">
              <a:solidFill>
                <a:srgbClr val="000000"/>
              </a:solidFill>
              <a:latin typeface="Calibri"/>
              <a:ea typeface="Calibri"/>
              <a:cs typeface="Calibri"/>
              <a:sym typeface="Calibri"/>
            </a:endParaRPr>
          </a:p>
        </p:txBody>
      </p:sp>
      <p:pic>
        <p:nvPicPr>
          <p:cNvPr id="275" name="Google Shape;275;p12"/>
          <p:cNvPicPr preferRelativeResize="0"/>
          <p:nvPr/>
        </p:nvPicPr>
        <p:blipFill rotWithShape="1">
          <a:blip r:embed="rId3">
            <a:alphaModFix/>
          </a:blip>
          <a:srcRect b="0" l="0" r="0" t="0"/>
          <a:stretch/>
        </p:blipFill>
        <p:spPr>
          <a:xfrm>
            <a:off x="-19080" y="122400"/>
            <a:ext cx="3517920" cy="5621040"/>
          </a:xfrm>
          <a:prstGeom prst="rect">
            <a:avLst/>
          </a:prstGeom>
          <a:noFill/>
          <a:ln>
            <a:noFill/>
          </a:ln>
        </p:spPr>
      </p:pic>
      <p:sp>
        <p:nvSpPr>
          <p:cNvPr id="276" name="Google Shape;276;p12"/>
          <p:cNvSpPr/>
          <p:nvPr/>
        </p:nvSpPr>
        <p:spPr>
          <a:xfrm>
            <a:off x="57240" y="6037200"/>
            <a:ext cx="12147480" cy="820800"/>
          </a:xfrm>
          <a:custGeom>
            <a:rect b="b" l="l" r="r" t="t"/>
            <a:pathLst>
              <a:path extrusionOk="0" h="821093" w="12148457">
                <a:moveTo>
                  <a:pt x="12148457" y="821093"/>
                </a:moveTo>
                <a:lnTo>
                  <a:pt x="12148457" y="279918"/>
                </a:lnTo>
                <a:lnTo>
                  <a:pt x="0" y="0"/>
                </a:lnTo>
                <a:lnTo>
                  <a:pt x="0" y="821093"/>
                </a:lnTo>
                <a:lnTo>
                  <a:pt x="12148457" y="821093"/>
                </a:lnTo>
                <a:close/>
              </a:path>
            </a:pathLst>
          </a:custGeom>
          <a:solidFill>
            <a:srgbClr val="5A5A5C"/>
          </a:solidFill>
          <a:ln>
            <a:noFill/>
          </a:ln>
        </p:spPr>
      </p:sp>
      <p:sp>
        <p:nvSpPr>
          <p:cNvPr id="277" name="Google Shape;277;p12"/>
          <p:cNvSpPr/>
          <p:nvPr/>
        </p:nvSpPr>
        <p:spPr>
          <a:xfrm>
            <a:off x="9914040" y="919080"/>
            <a:ext cx="2278080" cy="1347840"/>
          </a:xfrm>
          <a:custGeom>
            <a:rect b="b" l="l" r="r" t="t"/>
            <a:pathLst>
              <a:path extrusionOk="0" h="1349114" w="2278505">
                <a:moveTo>
                  <a:pt x="2278505" y="1349114"/>
                </a:moveTo>
                <a:lnTo>
                  <a:pt x="2278505" y="59960"/>
                </a:lnTo>
                <a:lnTo>
                  <a:pt x="0" y="0"/>
                </a:lnTo>
                <a:lnTo>
                  <a:pt x="14991" y="209862"/>
                </a:lnTo>
                <a:lnTo>
                  <a:pt x="2278505" y="1349114"/>
                </a:lnTo>
                <a:close/>
              </a:path>
            </a:pathLst>
          </a:custGeom>
          <a:gradFill>
            <a:gsLst>
              <a:gs pos="0">
                <a:srgbClr val="DC8D2E"/>
              </a:gs>
              <a:gs pos="100000">
                <a:srgbClr val="C9672A"/>
              </a:gs>
            </a:gsLst>
            <a:lin ang="0" scaled="0"/>
          </a:gradFill>
          <a:ln>
            <a:noFill/>
          </a:ln>
        </p:spPr>
      </p:sp>
      <p:sp>
        <p:nvSpPr>
          <p:cNvPr id="278" name="Google Shape;278;p12"/>
          <p:cNvSpPr/>
          <p:nvPr/>
        </p:nvSpPr>
        <p:spPr>
          <a:xfrm>
            <a:off x="958680" y="-14400"/>
            <a:ext cx="6431040" cy="94320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279" name="Google Shape;279;p12"/>
          <p:cNvSpPr/>
          <p:nvPr/>
        </p:nvSpPr>
        <p:spPr>
          <a:xfrm>
            <a:off x="958680" y="0"/>
            <a:ext cx="6431040" cy="91440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280" name="Google Shape;280;p12"/>
          <p:cNvSpPr/>
          <p:nvPr/>
        </p:nvSpPr>
        <p:spPr>
          <a:xfrm>
            <a:off x="10272600" y="0"/>
            <a:ext cx="1919520" cy="1424160"/>
          </a:xfrm>
          <a:custGeom>
            <a:rect b="b" l="l" r="r" t="t"/>
            <a:pathLst>
              <a:path extrusionOk="0" h="1424065" w="1918741">
                <a:moveTo>
                  <a:pt x="0" y="1019331"/>
                </a:moveTo>
                <a:lnTo>
                  <a:pt x="1918741" y="1424065"/>
                </a:lnTo>
                <a:lnTo>
                  <a:pt x="1903751" y="0"/>
                </a:lnTo>
                <a:lnTo>
                  <a:pt x="89941" y="419724"/>
                </a:lnTo>
                <a:lnTo>
                  <a:pt x="0" y="1019331"/>
                </a:lnTo>
                <a:close/>
              </a:path>
            </a:pathLst>
          </a:custGeom>
          <a:solidFill>
            <a:srgbClr val="5A5A5C"/>
          </a:solidFill>
          <a:ln>
            <a:noFill/>
          </a:ln>
        </p:spPr>
      </p:sp>
      <p:sp>
        <p:nvSpPr>
          <p:cNvPr id="281" name="Google Shape;281;p12"/>
          <p:cNvSpPr/>
          <p:nvPr/>
        </p:nvSpPr>
        <p:spPr>
          <a:xfrm>
            <a:off x="4289400" y="0"/>
            <a:ext cx="7824960" cy="1889280"/>
          </a:xfrm>
          <a:custGeom>
            <a:rect b="b" l="l" r="r" t="t"/>
            <a:pathLst>
              <a:path extrusionOk="0" h="1888760" w="7824866">
                <a:moveTo>
                  <a:pt x="4586990" y="1888760"/>
                </a:moveTo>
                <a:lnTo>
                  <a:pt x="7824866" y="0"/>
                </a:lnTo>
                <a:lnTo>
                  <a:pt x="0" y="0"/>
                </a:lnTo>
                <a:lnTo>
                  <a:pt x="4586990" y="1888760"/>
                </a:lnTo>
                <a:close/>
              </a:path>
            </a:pathLst>
          </a:custGeom>
          <a:solidFill>
            <a:srgbClr val="373F4A"/>
          </a:solidFill>
          <a:ln>
            <a:noFill/>
          </a:ln>
        </p:spPr>
      </p:sp>
      <p:sp>
        <p:nvSpPr>
          <p:cNvPr id="282" name="Google Shape;282;p12"/>
          <p:cNvSpPr/>
          <p:nvPr/>
        </p:nvSpPr>
        <p:spPr>
          <a:xfrm>
            <a:off x="3722760" y="-19080"/>
            <a:ext cx="8469360" cy="1528920"/>
          </a:xfrm>
          <a:custGeom>
            <a:rect b="b" l="l" r="r" t="t"/>
            <a:pathLst>
              <a:path extrusionOk="0" h="1528997" w="8469442">
                <a:moveTo>
                  <a:pt x="0" y="0"/>
                </a:moveTo>
                <a:lnTo>
                  <a:pt x="8469442" y="14990"/>
                </a:lnTo>
                <a:lnTo>
                  <a:pt x="2563318" y="1528997"/>
                </a:lnTo>
                <a:lnTo>
                  <a:pt x="0" y="0"/>
                </a:lnTo>
                <a:close/>
              </a:path>
            </a:pathLst>
          </a:custGeom>
          <a:gradFill>
            <a:gsLst>
              <a:gs pos="0">
                <a:srgbClr val="4F61A9"/>
              </a:gs>
              <a:gs pos="100000">
                <a:srgbClr val="679CB8"/>
              </a:gs>
            </a:gsLst>
            <a:lin ang="0" scaled="0"/>
          </a:gradFill>
          <a:ln>
            <a:noFill/>
          </a:ln>
        </p:spPr>
      </p:sp>
      <p:sp>
        <p:nvSpPr>
          <p:cNvPr id="283" name="Google Shape;283;p12"/>
          <p:cNvSpPr/>
          <p:nvPr/>
        </p:nvSpPr>
        <p:spPr>
          <a:xfrm>
            <a:off x="4392720" y="5216400"/>
            <a:ext cx="2687400" cy="1641600"/>
          </a:xfrm>
          <a:custGeom>
            <a:rect b="b" l="l" r="r" t="t"/>
            <a:pathLst>
              <a:path extrusionOk="0" h="1642187" w="2687217">
                <a:moveTo>
                  <a:pt x="597160" y="0"/>
                </a:moveTo>
                <a:lnTo>
                  <a:pt x="0" y="1567542"/>
                </a:lnTo>
                <a:lnTo>
                  <a:pt x="2687217" y="1642187"/>
                </a:lnTo>
                <a:lnTo>
                  <a:pt x="597160" y="0"/>
                </a:lnTo>
                <a:close/>
              </a:path>
            </a:pathLst>
          </a:custGeom>
          <a:gradFill>
            <a:gsLst>
              <a:gs pos="0">
                <a:srgbClr val="DC8D2E"/>
              </a:gs>
              <a:gs pos="100000">
                <a:srgbClr val="C9672A"/>
              </a:gs>
            </a:gsLst>
            <a:lin ang="8100000" scaled="0"/>
          </a:gradFill>
          <a:ln>
            <a:noFill/>
          </a:ln>
        </p:spPr>
      </p:sp>
      <p:sp>
        <p:nvSpPr>
          <p:cNvPr id="284" name="Google Shape;284;p12"/>
          <p:cNvSpPr/>
          <p:nvPr/>
        </p:nvSpPr>
        <p:spPr>
          <a:xfrm>
            <a:off x="0" y="4562640"/>
            <a:ext cx="3246480" cy="2127240"/>
          </a:xfrm>
          <a:custGeom>
            <a:rect b="b" l="l" r="r" t="t"/>
            <a:pathLst>
              <a:path extrusionOk="0" h="2127380" w="3247053">
                <a:moveTo>
                  <a:pt x="0" y="0"/>
                </a:moveTo>
                <a:lnTo>
                  <a:pt x="3247053" y="2127380"/>
                </a:lnTo>
                <a:lnTo>
                  <a:pt x="18661" y="1847462"/>
                </a:lnTo>
                <a:lnTo>
                  <a:pt x="0" y="0"/>
                </a:lnTo>
                <a:close/>
              </a:path>
            </a:pathLst>
          </a:custGeom>
          <a:solidFill>
            <a:srgbClr val="C45F29"/>
          </a:solidFill>
          <a:ln>
            <a:noFill/>
          </a:ln>
        </p:spPr>
      </p:sp>
      <p:sp>
        <p:nvSpPr>
          <p:cNvPr id="285" name="Google Shape;285;p12"/>
          <p:cNvSpPr/>
          <p:nvPr/>
        </p:nvSpPr>
        <p:spPr>
          <a:xfrm>
            <a:off x="-1440" y="5346720"/>
            <a:ext cx="6605280" cy="1511280"/>
          </a:xfrm>
          <a:custGeom>
            <a:rect b="b" l="l" r="r" t="t"/>
            <a:pathLst>
              <a:path extrusionOk="0" h="1511559" w="6606073">
                <a:moveTo>
                  <a:pt x="0" y="0"/>
                </a:moveTo>
                <a:lnTo>
                  <a:pt x="0" y="1511559"/>
                </a:lnTo>
                <a:lnTo>
                  <a:pt x="6606073" y="1511559"/>
                </a:lnTo>
                <a:lnTo>
                  <a:pt x="0" y="0"/>
                </a:lnTo>
                <a:close/>
              </a:path>
            </a:pathLst>
          </a:custGeom>
          <a:solidFill>
            <a:srgbClr val="373F4A"/>
          </a:solidFill>
          <a:ln>
            <a:noFill/>
          </a:ln>
        </p:spPr>
      </p:sp>
      <p:sp>
        <p:nvSpPr>
          <p:cNvPr id="286" name="Google Shape;286;p12"/>
          <p:cNvSpPr/>
          <p:nvPr/>
        </p:nvSpPr>
        <p:spPr>
          <a:xfrm>
            <a:off x="0" y="4759200"/>
            <a:ext cx="6102360" cy="2108160"/>
          </a:xfrm>
          <a:custGeom>
            <a:rect b="b" l="l" r="r" t="t"/>
            <a:pathLst>
              <a:path extrusionOk="0" h="2108719" w="6102220">
                <a:moveTo>
                  <a:pt x="0" y="2108719"/>
                </a:moveTo>
                <a:lnTo>
                  <a:pt x="6102220" y="2108719"/>
                </a:lnTo>
                <a:lnTo>
                  <a:pt x="1007706" y="0"/>
                </a:lnTo>
                <a:lnTo>
                  <a:pt x="0" y="1026368"/>
                </a:lnTo>
                <a:lnTo>
                  <a:pt x="0" y="2108719"/>
                </a:lnTo>
                <a:close/>
              </a:path>
            </a:pathLst>
          </a:custGeom>
          <a:gradFill>
            <a:gsLst>
              <a:gs pos="0">
                <a:srgbClr val="4E60A7"/>
              </a:gs>
              <a:gs pos="100000">
                <a:srgbClr val="679CB8"/>
              </a:gs>
            </a:gsLst>
            <a:lin ang="8100000" scaled="0"/>
          </a:gradFill>
          <a:ln>
            <a:noFill/>
          </a:ln>
        </p:spPr>
      </p:sp>
      <p:sp>
        <p:nvSpPr>
          <p:cNvPr id="287" name="Google Shape;287;p12"/>
          <p:cNvSpPr/>
          <p:nvPr/>
        </p:nvSpPr>
        <p:spPr>
          <a:xfrm>
            <a:off x="838080" y="2405160"/>
            <a:ext cx="10515600" cy="13255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6800" lIns="90000" spcFirstLastPara="1" rIns="90000" wrap="square" tIns="46800">
            <a:noAutofit/>
          </a:bodyPr>
          <a:lstStyle/>
          <a:p>
            <a:pPr indent="0" lvl="0" marL="0" marR="0" rtl="0" algn="ctr">
              <a:lnSpc>
                <a:spcPct val="70000"/>
              </a:lnSpc>
              <a:spcBef>
                <a:spcPts val="0"/>
              </a:spcBef>
              <a:spcAft>
                <a:spcPts val="0"/>
              </a:spcAft>
              <a:buNone/>
            </a:pPr>
            <a:r>
              <a:rPr b="1" lang="es-CO" sz="5600" strike="noStrike">
                <a:solidFill>
                  <a:srgbClr val="5A5A5C"/>
                </a:solidFill>
                <a:latin typeface="Poppins"/>
                <a:ea typeface="Poppins"/>
                <a:cs typeface="Poppins"/>
                <a:sym typeface="Poppins"/>
              </a:rPr>
              <a:t>CONCLUSIONES </a:t>
            </a:r>
            <a:endParaRPr b="0" sz="5600" strike="noStrike">
              <a:solidFill>
                <a:srgbClr val="000000"/>
              </a:solidFill>
              <a:latin typeface="Calibri"/>
              <a:ea typeface="Calibri"/>
              <a:cs typeface="Calibri"/>
              <a:sym typeface="Calibri"/>
            </a:endParaRPr>
          </a:p>
          <a:p>
            <a:pPr indent="0" lvl="0" marL="0" marR="0" rtl="0" algn="ctr">
              <a:lnSpc>
                <a:spcPct val="70000"/>
              </a:lnSpc>
              <a:spcBef>
                <a:spcPts val="0"/>
              </a:spcBef>
              <a:spcAft>
                <a:spcPts val="0"/>
              </a:spcAft>
              <a:buNone/>
            </a:pPr>
            <a:r>
              <a:rPr b="1" lang="es-CO" sz="5600" strike="noStrike">
                <a:solidFill>
                  <a:srgbClr val="5A5A5C"/>
                </a:solidFill>
                <a:latin typeface="Poppins"/>
                <a:ea typeface="Poppins"/>
                <a:cs typeface="Poppins"/>
                <a:sym typeface="Poppins"/>
              </a:rPr>
              <a:t>Y/O RECOMENDACIONES</a:t>
            </a:r>
            <a:endParaRPr b="0" sz="5600" strike="noStrike">
              <a:solidFill>
                <a:srgbClr val="000000"/>
              </a:solidFill>
              <a:latin typeface="Calibri"/>
              <a:ea typeface="Calibri"/>
              <a:cs typeface="Calibri"/>
              <a:sym typeface="Calibri"/>
            </a:endParaRPr>
          </a:p>
        </p:txBody>
      </p:sp>
      <p:sp>
        <p:nvSpPr>
          <p:cNvPr id="288" name="Google Shape;288;p12"/>
          <p:cNvSpPr/>
          <p:nvPr/>
        </p:nvSpPr>
        <p:spPr>
          <a:xfrm>
            <a:off x="1332000" y="3776760"/>
            <a:ext cx="9528120" cy="7027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50000"/>
              </a:lnSpc>
              <a:spcBef>
                <a:spcPts val="0"/>
              </a:spcBef>
              <a:spcAft>
                <a:spcPts val="0"/>
              </a:spcAft>
              <a:buNone/>
            </a:pPr>
            <a:r>
              <a:rPr b="0" lang="es-CO" sz="3000" strike="noStrike">
                <a:solidFill>
                  <a:srgbClr val="5A5A5C"/>
                </a:solidFill>
                <a:latin typeface="Arial"/>
                <a:ea typeface="Arial"/>
                <a:cs typeface="Arial"/>
                <a:sym typeface="Arial"/>
              </a:rPr>
              <a:t>Sintetizar los resultados de su investigación. </a:t>
            </a:r>
            <a:endParaRPr b="0" sz="3000" strike="noStrike">
              <a:solidFill>
                <a:srgbClr val="000000"/>
              </a:solidFill>
              <a:latin typeface="Calibri"/>
              <a:ea typeface="Calibri"/>
              <a:cs typeface="Calibri"/>
              <a:sym typeface="Calibri"/>
            </a:endParaRPr>
          </a:p>
          <a:p>
            <a:pPr indent="0" lvl="0" marL="0" marR="0" rtl="0" algn="ctr">
              <a:lnSpc>
                <a:spcPct val="50000"/>
              </a:lnSpc>
              <a:spcBef>
                <a:spcPts val="1199"/>
              </a:spcBef>
              <a:spcAft>
                <a:spcPts val="0"/>
              </a:spcAft>
              <a:buNone/>
            </a:pPr>
            <a:r>
              <a:rPr b="0" lang="es-CO" sz="3000" strike="noStrike">
                <a:solidFill>
                  <a:srgbClr val="5A5A5C"/>
                </a:solidFill>
                <a:latin typeface="Arial"/>
                <a:ea typeface="Arial"/>
                <a:cs typeface="Arial"/>
                <a:sym typeface="Arial"/>
              </a:rPr>
              <a:t>Resumir lo que se deduce de los temas tratados. </a:t>
            </a:r>
            <a:endParaRPr b="0" sz="3000"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3"/>
          <p:cNvSpPr/>
          <p:nvPr/>
        </p:nvSpPr>
        <p:spPr>
          <a:xfrm>
            <a:off x="8380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rPr b="0" lang="es-CO" sz="1200" strike="noStrike">
                <a:solidFill>
                  <a:srgbClr val="898989"/>
                </a:solidFill>
                <a:latin typeface="Calibri"/>
                <a:ea typeface="Calibri"/>
                <a:cs typeface="Calibri"/>
                <a:sym typeface="Calibri"/>
              </a:rPr>
              <a:t>02/12/2019</a:t>
            </a:r>
            <a:endParaRPr b="0" sz="1200" strike="noStrike">
              <a:solidFill>
                <a:srgbClr val="000000"/>
              </a:solidFill>
              <a:latin typeface="Calibri"/>
              <a:ea typeface="Calibri"/>
              <a:cs typeface="Calibri"/>
              <a:sym typeface="Calibri"/>
            </a:endParaRPr>
          </a:p>
        </p:txBody>
      </p:sp>
      <p:sp>
        <p:nvSpPr>
          <p:cNvPr id="294" name="Google Shape;294;p13"/>
          <p:cNvSpPr/>
          <p:nvPr/>
        </p:nvSpPr>
        <p:spPr>
          <a:xfrm>
            <a:off x="4038480" y="6356520"/>
            <a:ext cx="41148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295" name="Google Shape;295;p13"/>
          <p:cNvSpPr/>
          <p:nvPr/>
        </p:nvSpPr>
        <p:spPr>
          <a:xfrm>
            <a:off x="86104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r">
              <a:spcBef>
                <a:spcPts val="0"/>
              </a:spcBef>
              <a:spcAft>
                <a:spcPts val="0"/>
              </a:spcAft>
              <a:buNone/>
            </a:pPr>
            <a:fld id="{00000000-1234-1234-1234-123412341234}" type="slidenum">
              <a:rPr b="0" lang="es-CO" sz="1200" strike="noStrike">
                <a:solidFill>
                  <a:srgbClr val="898989"/>
                </a:solidFill>
                <a:latin typeface="Calibri"/>
                <a:ea typeface="Calibri"/>
                <a:cs typeface="Calibri"/>
                <a:sym typeface="Calibri"/>
              </a:rPr>
              <a:t>‹#›</a:t>
            </a:fld>
            <a:endParaRPr b="0" sz="1200" strike="noStrike">
              <a:solidFill>
                <a:srgbClr val="000000"/>
              </a:solidFill>
              <a:latin typeface="Calibri"/>
              <a:ea typeface="Calibri"/>
              <a:cs typeface="Calibri"/>
              <a:sym typeface="Calibri"/>
            </a:endParaRPr>
          </a:p>
        </p:txBody>
      </p:sp>
      <p:pic>
        <p:nvPicPr>
          <p:cNvPr id="296" name="Google Shape;296;p13"/>
          <p:cNvPicPr preferRelativeResize="0"/>
          <p:nvPr/>
        </p:nvPicPr>
        <p:blipFill rotWithShape="1">
          <a:blip r:embed="rId3">
            <a:alphaModFix/>
          </a:blip>
          <a:srcRect b="0" l="0" r="0" t="0"/>
          <a:stretch/>
        </p:blipFill>
        <p:spPr>
          <a:xfrm>
            <a:off x="-19080" y="122400"/>
            <a:ext cx="3517920" cy="5621040"/>
          </a:xfrm>
          <a:prstGeom prst="rect">
            <a:avLst/>
          </a:prstGeom>
          <a:noFill/>
          <a:ln>
            <a:noFill/>
          </a:ln>
        </p:spPr>
      </p:pic>
      <p:sp>
        <p:nvSpPr>
          <p:cNvPr id="297" name="Google Shape;297;p13"/>
          <p:cNvSpPr/>
          <p:nvPr/>
        </p:nvSpPr>
        <p:spPr>
          <a:xfrm>
            <a:off x="57240" y="6037200"/>
            <a:ext cx="12147480" cy="820800"/>
          </a:xfrm>
          <a:custGeom>
            <a:rect b="b" l="l" r="r" t="t"/>
            <a:pathLst>
              <a:path extrusionOk="0" h="821093" w="12148457">
                <a:moveTo>
                  <a:pt x="12148457" y="821093"/>
                </a:moveTo>
                <a:lnTo>
                  <a:pt x="12148457" y="279918"/>
                </a:lnTo>
                <a:lnTo>
                  <a:pt x="0" y="0"/>
                </a:lnTo>
                <a:lnTo>
                  <a:pt x="0" y="821093"/>
                </a:lnTo>
                <a:lnTo>
                  <a:pt x="12148457" y="821093"/>
                </a:lnTo>
                <a:close/>
              </a:path>
            </a:pathLst>
          </a:custGeom>
          <a:solidFill>
            <a:srgbClr val="5A5A5C"/>
          </a:solidFill>
          <a:ln>
            <a:noFill/>
          </a:ln>
        </p:spPr>
      </p:sp>
      <p:sp>
        <p:nvSpPr>
          <p:cNvPr id="298" name="Google Shape;298;p13"/>
          <p:cNvSpPr/>
          <p:nvPr/>
        </p:nvSpPr>
        <p:spPr>
          <a:xfrm>
            <a:off x="9914040" y="919080"/>
            <a:ext cx="2278080" cy="1347840"/>
          </a:xfrm>
          <a:custGeom>
            <a:rect b="b" l="l" r="r" t="t"/>
            <a:pathLst>
              <a:path extrusionOk="0" h="1349114" w="2278505">
                <a:moveTo>
                  <a:pt x="2278505" y="1349114"/>
                </a:moveTo>
                <a:lnTo>
                  <a:pt x="2278505" y="59960"/>
                </a:lnTo>
                <a:lnTo>
                  <a:pt x="0" y="0"/>
                </a:lnTo>
                <a:lnTo>
                  <a:pt x="14991" y="209862"/>
                </a:lnTo>
                <a:lnTo>
                  <a:pt x="2278505" y="1349114"/>
                </a:lnTo>
                <a:close/>
              </a:path>
            </a:pathLst>
          </a:custGeom>
          <a:gradFill>
            <a:gsLst>
              <a:gs pos="0">
                <a:srgbClr val="DC8D2E"/>
              </a:gs>
              <a:gs pos="100000">
                <a:srgbClr val="C9672A"/>
              </a:gs>
            </a:gsLst>
            <a:lin ang="0" scaled="0"/>
          </a:gradFill>
          <a:ln>
            <a:noFill/>
          </a:ln>
        </p:spPr>
      </p:sp>
      <p:sp>
        <p:nvSpPr>
          <p:cNvPr id="299" name="Google Shape;299;p13"/>
          <p:cNvSpPr/>
          <p:nvPr/>
        </p:nvSpPr>
        <p:spPr>
          <a:xfrm>
            <a:off x="958680" y="-14400"/>
            <a:ext cx="6431040" cy="94320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300" name="Google Shape;300;p13"/>
          <p:cNvSpPr/>
          <p:nvPr/>
        </p:nvSpPr>
        <p:spPr>
          <a:xfrm>
            <a:off x="958680" y="0"/>
            <a:ext cx="6431040" cy="91440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301" name="Google Shape;301;p13"/>
          <p:cNvSpPr/>
          <p:nvPr/>
        </p:nvSpPr>
        <p:spPr>
          <a:xfrm>
            <a:off x="10272600" y="0"/>
            <a:ext cx="1919520" cy="1424160"/>
          </a:xfrm>
          <a:custGeom>
            <a:rect b="b" l="l" r="r" t="t"/>
            <a:pathLst>
              <a:path extrusionOk="0" h="1424065" w="1918741">
                <a:moveTo>
                  <a:pt x="0" y="1019331"/>
                </a:moveTo>
                <a:lnTo>
                  <a:pt x="1918741" y="1424065"/>
                </a:lnTo>
                <a:lnTo>
                  <a:pt x="1903751" y="0"/>
                </a:lnTo>
                <a:lnTo>
                  <a:pt x="89941" y="419724"/>
                </a:lnTo>
                <a:lnTo>
                  <a:pt x="0" y="1019331"/>
                </a:lnTo>
                <a:close/>
              </a:path>
            </a:pathLst>
          </a:custGeom>
          <a:solidFill>
            <a:srgbClr val="5A5A5C"/>
          </a:solidFill>
          <a:ln>
            <a:noFill/>
          </a:ln>
        </p:spPr>
      </p:sp>
      <p:sp>
        <p:nvSpPr>
          <p:cNvPr id="302" name="Google Shape;302;p13"/>
          <p:cNvSpPr/>
          <p:nvPr/>
        </p:nvSpPr>
        <p:spPr>
          <a:xfrm>
            <a:off x="4289400" y="0"/>
            <a:ext cx="7824960" cy="1889280"/>
          </a:xfrm>
          <a:custGeom>
            <a:rect b="b" l="l" r="r" t="t"/>
            <a:pathLst>
              <a:path extrusionOk="0" h="1888760" w="7824866">
                <a:moveTo>
                  <a:pt x="4586990" y="1888760"/>
                </a:moveTo>
                <a:lnTo>
                  <a:pt x="7824866" y="0"/>
                </a:lnTo>
                <a:lnTo>
                  <a:pt x="0" y="0"/>
                </a:lnTo>
                <a:lnTo>
                  <a:pt x="4586990" y="1888760"/>
                </a:lnTo>
                <a:close/>
              </a:path>
            </a:pathLst>
          </a:custGeom>
          <a:solidFill>
            <a:srgbClr val="373F4A"/>
          </a:solidFill>
          <a:ln>
            <a:noFill/>
          </a:ln>
        </p:spPr>
      </p:sp>
      <p:sp>
        <p:nvSpPr>
          <p:cNvPr id="303" name="Google Shape;303;p13"/>
          <p:cNvSpPr/>
          <p:nvPr/>
        </p:nvSpPr>
        <p:spPr>
          <a:xfrm>
            <a:off x="3722760" y="-19080"/>
            <a:ext cx="8469360" cy="1528920"/>
          </a:xfrm>
          <a:custGeom>
            <a:rect b="b" l="l" r="r" t="t"/>
            <a:pathLst>
              <a:path extrusionOk="0" h="1528997" w="8469442">
                <a:moveTo>
                  <a:pt x="0" y="0"/>
                </a:moveTo>
                <a:lnTo>
                  <a:pt x="8469442" y="14990"/>
                </a:lnTo>
                <a:lnTo>
                  <a:pt x="2563318" y="1528997"/>
                </a:lnTo>
                <a:lnTo>
                  <a:pt x="0" y="0"/>
                </a:lnTo>
                <a:close/>
              </a:path>
            </a:pathLst>
          </a:custGeom>
          <a:gradFill>
            <a:gsLst>
              <a:gs pos="0">
                <a:srgbClr val="4F61A9"/>
              </a:gs>
              <a:gs pos="100000">
                <a:srgbClr val="679CB8"/>
              </a:gs>
            </a:gsLst>
            <a:lin ang="0" scaled="0"/>
          </a:gradFill>
          <a:ln>
            <a:noFill/>
          </a:ln>
        </p:spPr>
      </p:sp>
      <p:sp>
        <p:nvSpPr>
          <p:cNvPr id="304" name="Google Shape;304;p13"/>
          <p:cNvSpPr/>
          <p:nvPr/>
        </p:nvSpPr>
        <p:spPr>
          <a:xfrm>
            <a:off x="4392720" y="5216400"/>
            <a:ext cx="2687400" cy="1641600"/>
          </a:xfrm>
          <a:custGeom>
            <a:rect b="b" l="l" r="r" t="t"/>
            <a:pathLst>
              <a:path extrusionOk="0" h="1642187" w="2687217">
                <a:moveTo>
                  <a:pt x="597160" y="0"/>
                </a:moveTo>
                <a:lnTo>
                  <a:pt x="0" y="1567542"/>
                </a:lnTo>
                <a:lnTo>
                  <a:pt x="2687217" y="1642187"/>
                </a:lnTo>
                <a:lnTo>
                  <a:pt x="597160" y="0"/>
                </a:lnTo>
                <a:close/>
              </a:path>
            </a:pathLst>
          </a:custGeom>
          <a:gradFill>
            <a:gsLst>
              <a:gs pos="0">
                <a:srgbClr val="DC8D2E"/>
              </a:gs>
              <a:gs pos="100000">
                <a:srgbClr val="C9672A"/>
              </a:gs>
            </a:gsLst>
            <a:lin ang="8100000" scaled="0"/>
          </a:gradFill>
          <a:ln>
            <a:noFill/>
          </a:ln>
        </p:spPr>
      </p:sp>
      <p:sp>
        <p:nvSpPr>
          <p:cNvPr id="305" name="Google Shape;305;p13"/>
          <p:cNvSpPr/>
          <p:nvPr/>
        </p:nvSpPr>
        <p:spPr>
          <a:xfrm>
            <a:off x="0" y="4562640"/>
            <a:ext cx="3246480" cy="2127240"/>
          </a:xfrm>
          <a:custGeom>
            <a:rect b="b" l="l" r="r" t="t"/>
            <a:pathLst>
              <a:path extrusionOk="0" h="2127380" w="3247053">
                <a:moveTo>
                  <a:pt x="0" y="0"/>
                </a:moveTo>
                <a:lnTo>
                  <a:pt x="3247053" y="2127380"/>
                </a:lnTo>
                <a:lnTo>
                  <a:pt x="18661" y="1847462"/>
                </a:lnTo>
                <a:lnTo>
                  <a:pt x="0" y="0"/>
                </a:lnTo>
                <a:close/>
              </a:path>
            </a:pathLst>
          </a:custGeom>
          <a:solidFill>
            <a:srgbClr val="C45F29"/>
          </a:solidFill>
          <a:ln>
            <a:noFill/>
          </a:ln>
        </p:spPr>
      </p:sp>
      <p:sp>
        <p:nvSpPr>
          <p:cNvPr id="306" name="Google Shape;306;p13"/>
          <p:cNvSpPr/>
          <p:nvPr/>
        </p:nvSpPr>
        <p:spPr>
          <a:xfrm>
            <a:off x="-1440" y="5346720"/>
            <a:ext cx="6605280" cy="1511280"/>
          </a:xfrm>
          <a:custGeom>
            <a:rect b="b" l="l" r="r" t="t"/>
            <a:pathLst>
              <a:path extrusionOk="0" h="1511559" w="6606073">
                <a:moveTo>
                  <a:pt x="0" y="0"/>
                </a:moveTo>
                <a:lnTo>
                  <a:pt x="0" y="1511559"/>
                </a:lnTo>
                <a:lnTo>
                  <a:pt x="6606073" y="1511559"/>
                </a:lnTo>
                <a:lnTo>
                  <a:pt x="0" y="0"/>
                </a:lnTo>
                <a:close/>
              </a:path>
            </a:pathLst>
          </a:custGeom>
          <a:solidFill>
            <a:srgbClr val="373F4A"/>
          </a:solidFill>
          <a:ln>
            <a:noFill/>
          </a:ln>
        </p:spPr>
      </p:sp>
      <p:sp>
        <p:nvSpPr>
          <p:cNvPr id="307" name="Google Shape;307;p13"/>
          <p:cNvSpPr/>
          <p:nvPr/>
        </p:nvSpPr>
        <p:spPr>
          <a:xfrm>
            <a:off x="0" y="4759200"/>
            <a:ext cx="6102360" cy="2108160"/>
          </a:xfrm>
          <a:custGeom>
            <a:rect b="b" l="l" r="r" t="t"/>
            <a:pathLst>
              <a:path extrusionOk="0" h="2108719" w="6102220">
                <a:moveTo>
                  <a:pt x="0" y="2108719"/>
                </a:moveTo>
                <a:lnTo>
                  <a:pt x="6102220" y="2108719"/>
                </a:lnTo>
                <a:lnTo>
                  <a:pt x="1007706" y="0"/>
                </a:lnTo>
                <a:lnTo>
                  <a:pt x="0" y="1026368"/>
                </a:lnTo>
                <a:lnTo>
                  <a:pt x="0" y="2108719"/>
                </a:lnTo>
                <a:close/>
              </a:path>
            </a:pathLst>
          </a:custGeom>
          <a:gradFill>
            <a:gsLst>
              <a:gs pos="0">
                <a:srgbClr val="4E60A7"/>
              </a:gs>
              <a:gs pos="100000">
                <a:srgbClr val="679CB8"/>
              </a:gs>
            </a:gsLst>
            <a:lin ang="8100000" scaled="0"/>
          </a:gradFill>
          <a:ln>
            <a:noFill/>
          </a:ln>
        </p:spPr>
      </p:sp>
      <p:sp>
        <p:nvSpPr>
          <p:cNvPr id="308" name="Google Shape;308;p13"/>
          <p:cNvSpPr/>
          <p:nvPr/>
        </p:nvSpPr>
        <p:spPr>
          <a:xfrm>
            <a:off x="3676680" y="2770200"/>
            <a:ext cx="4757760" cy="10065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6800" lIns="90000" spcFirstLastPara="1" rIns="90000" wrap="square" tIns="46800">
            <a:normAutofit/>
          </a:bodyPr>
          <a:lstStyle/>
          <a:p>
            <a:pPr indent="0" lvl="0" marL="0" marR="0" rtl="0" algn="ctr">
              <a:lnSpc>
                <a:spcPct val="90000"/>
              </a:lnSpc>
              <a:spcBef>
                <a:spcPts val="0"/>
              </a:spcBef>
              <a:spcAft>
                <a:spcPts val="0"/>
              </a:spcAft>
              <a:buNone/>
            </a:pPr>
            <a:r>
              <a:rPr b="1" lang="es-CO" sz="6000" strike="noStrike">
                <a:solidFill>
                  <a:srgbClr val="5A5A5C"/>
                </a:solidFill>
                <a:latin typeface="Poppins"/>
                <a:ea typeface="Poppins"/>
                <a:cs typeface="Poppins"/>
                <a:sym typeface="Poppins"/>
              </a:rPr>
              <a:t>¡¡GRACIAS!!</a:t>
            </a:r>
            <a:endParaRPr b="0" sz="6000" strike="noStrike">
              <a:solidFill>
                <a:srgbClr val="000000"/>
              </a:solidFill>
              <a:latin typeface="Calibri"/>
              <a:ea typeface="Calibri"/>
              <a:cs typeface="Calibri"/>
              <a:sym typeface="Calibri"/>
            </a:endParaRPr>
          </a:p>
        </p:txBody>
      </p:sp>
      <p:sp>
        <p:nvSpPr>
          <p:cNvPr id="309" name="Google Shape;309;p13"/>
          <p:cNvSpPr/>
          <p:nvPr/>
        </p:nvSpPr>
        <p:spPr>
          <a:xfrm>
            <a:off x="4440240" y="3598920"/>
            <a:ext cx="3884760" cy="1007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None/>
            </a:pPr>
            <a:r>
              <a:rPr b="0" lang="es-CO" sz="3000" strike="noStrike">
                <a:solidFill>
                  <a:srgbClr val="5A5A5C"/>
                </a:solidFill>
                <a:latin typeface="Arial"/>
                <a:ea typeface="Arial"/>
                <a:cs typeface="Arial"/>
                <a:sym typeface="Arial"/>
              </a:rPr>
              <a:t>Sección para preguntas</a:t>
            </a:r>
            <a:endParaRPr b="0" sz="3000"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4"/>
          <p:cNvPicPr preferRelativeResize="0"/>
          <p:nvPr/>
        </p:nvPicPr>
        <p:blipFill rotWithShape="1">
          <a:blip r:embed="rId3">
            <a:alphaModFix/>
          </a:blip>
          <a:srcRect b="0" l="0" r="0" t="0"/>
          <a:stretch/>
        </p:blipFill>
        <p:spPr>
          <a:xfrm>
            <a:off x="-19080" y="122400"/>
            <a:ext cx="3517920" cy="5621040"/>
          </a:xfrm>
          <a:prstGeom prst="rect">
            <a:avLst/>
          </a:prstGeom>
          <a:noFill/>
          <a:ln>
            <a:noFill/>
          </a:ln>
        </p:spPr>
      </p:pic>
      <p:sp>
        <p:nvSpPr>
          <p:cNvPr id="315" name="Google Shape;315;p14"/>
          <p:cNvSpPr/>
          <p:nvPr/>
        </p:nvSpPr>
        <p:spPr>
          <a:xfrm>
            <a:off x="8380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rPr b="0" lang="es-CO" sz="1200" strike="noStrike">
                <a:solidFill>
                  <a:srgbClr val="898989"/>
                </a:solidFill>
                <a:latin typeface="Calibri"/>
                <a:ea typeface="Calibri"/>
                <a:cs typeface="Calibri"/>
                <a:sym typeface="Calibri"/>
              </a:rPr>
              <a:t>02/12/2019</a:t>
            </a:r>
            <a:endParaRPr b="0" sz="1200" strike="noStrike">
              <a:solidFill>
                <a:srgbClr val="000000"/>
              </a:solidFill>
              <a:latin typeface="Calibri"/>
              <a:ea typeface="Calibri"/>
              <a:cs typeface="Calibri"/>
              <a:sym typeface="Calibri"/>
            </a:endParaRPr>
          </a:p>
        </p:txBody>
      </p:sp>
      <p:sp>
        <p:nvSpPr>
          <p:cNvPr id="316" name="Google Shape;316;p14"/>
          <p:cNvSpPr/>
          <p:nvPr/>
        </p:nvSpPr>
        <p:spPr>
          <a:xfrm>
            <a:off x="4038480" y="6356520"/>
            <a:ext cx="41148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317" name="Google Shape;317;p14"/>
          <p:cNvSpPr/>
          <p:nvPr/>
        </p:nvSpPr>
        <p:spPr>
          <a:xfrm>
            <a:off x="86104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r">
              <a:spcBef>
                <a:spcPts val="0"/>
              </a:spcBef>
              <a:spcAft>
                <a:spcPts val="0"/>
              </a:spcAft>
              <a:buNone/>
            </a:pPr>
            <a:fld id="{00000000-1234-1234-1234-123412341234}" type="slidenum">
              <a:rPr b="0" lang="es-CO" sz="1200" strike="noStrike">
                <a:solidFill>
                  <a:srgbClr val="898989"/>
                </a:solidFill>
                <a:latin typeface="Calibri"/>
                <a:ea typeface="Calibri"/>
                <a:cs typeface="Calibri"/>
                <a:sym typeface="Calibri"/>
              </a:rPr>
              <a:t>‹#›</a:t>
            </a:fld>
            <a:endParaRPr b="0" sz="1200" strike="noStrike">
              <a:solidFill>
                <a:srgbClr val="000000"/>
              </a:solidFill>
              <a:latin typeface="Calibri"/>
              <a:ea typeface="Calibri"/>
              <a:cs typeface="Calibri"/>
              <a:sym typeface="Calibri"/>
            </a:endParaRPr>
          </a:p>
        </p:txBody>
      </p:sp>
      <p:sp>
        <p:nvSpPr>
          <p:cNvPr id="318" name="Google Shape;318;p14"/>
          <p:cNvSpPr/>
          <p:nvPr/>
        </p:nvSpPr>
        <p:spPr>
          <a:xfrm>
            <a:off x="57240" y="6037200"/>
            <a:ext cx="12147480" cy="820800"/>
          </a:xfrm>
          <a:custGeom>
            <a:rect b="b" l="l" r="r" t="t"/>
            <a:pathLst>
              <a:path extrusionOk="0" h="821093" w="12148457">
                <a:moveTo>
                  <a:pt x="12148457" y="821093"/>
                </a:moveTo>
                <a:lnTo>
                  <a:pt x="12148457" y="279918"/>
                </a:lnTo>
                <a:lnTo>
                  <a:pt x="0" y="0"/>
                </a:lnTo>
                <a:lnTo>
                  <a:pt x="0" y="821093"/>
                </a:lnTo>
                <a:lnTo>
                  <a:pt x="12148457" y="821093"/>
                </a:lnTo>
                <a:close/>
              </a:path>
            </a:pathLst>
          </a:custGeom>
          <a:solidFill>
            <a:srgbClr val="5A5A5C"/>
          </a:solidFill>
          <a:ln>
            <a:noFill/>
          </a:ln>
        </p:spPr>
      </p:sp>
      <p:sp>
        <p:nvSpPr>
          <p:cNvPr id="319" name="Google Shape;319;p14"/>
          <p:cNvSpPr/>
          <p:nvPr/>
        </p:nvSpPr>
        <p:spPr>
          <a:xfrm>
            <a:off x="9914040" y="919080"/>
            <a:ext cx="2278080" cy="1347840"/>
          </a:xfrm>
          <a:custGeom>
            <a:rect b="b" l="l" r="r" t="t"/>
            <a:pathLst>
              <a:path extrusionOk="0" h="1349114" w="2278505">
                <a:moveTo>
                  <a:pt x="2278505" y="1349114"/>
                </a:moveTo>
                <a:lnTo>
                  <a:pt x="2278505" y="59960"/>
                </a:lnTo>
                <a:lnTo>
                  <a:pt x="0" y="0"/>
                </a:lnTo>
                <a:lnTo>
                  <a:pt x="14991" y="209862"/>
                </a:lnTo>
                <a:lnTo>
                  <a:pt x="2278505" y="1349114"/>
                </a:lnTo>
                <a:close/>
              </a:path>
            </a:pathLst>
          </a:custGeom>
          <a:gradFill>
            <a:gsLst>
              <a:gs pos="0">
                <a:srgbClr val="DC8D2E"/>
              </a:gs>
              <a:gs pos="100000">
                <a:srgbClr val="C9672A"/>
              </a:gs>
            </a:gsLst>
            <a:lin ang="0" scaled="0"/>
          </a:gradFill>
          <a:ln>
            <a:noFill/>
          </a:ln>
        </p:spPr>
      </p:sp>
      <p:sp>
        <p:nvSpPr>
          <p:cNvPr id="320" name="Google Shape;320;p14"/>
          <p:cNvSpPr/>
          <p:nvPr/>
        </p:nvSpPr>
        <p:spPr>
          <a:xfrm>
            <a:off x="958680" y="-14400"/>
            <a:ext cx="6431040" cy="94320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321" name="Google Shape;321;p14"/>
          <p:cNvSpPr/>
          <p:nvPr/>
        </p:nvSpPr>
        <p:spPr>
          <a:xfrm>
            <a:off x="958680" y="0"/>
            <a:ext cx="6431040" cy="91440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322" name="Google Shape;322;p14"/>
          <p:cNvSpPr/>
          <p:nvPr/>
        </p:nvSpPr>
        <p:spPr>
          <a:xfrm>
            <a:off x="10272600" y="0"/>
            <a:ext cx="1919520" cy="1424160"/>
          </a:xfrm>
          <a:custGeom>
            <a:rect b="b" l="l" r="r" t="t"/>
            <a:pathLst>
              <a:path extrusionOk="0" h="1424065" w="1918741">
                <a:moveTo>
                  <a:pt x="0" y="1019331"/>
                </a:moveTo>
                <a:lnTo>
                  <a:pt x="1918741" y="1424065"/>
                </a:lnTo>
                <a:lnTo>
                  <a:pt x="1903751" y="0"/>
                </a:lnTo>
                <a:lnTo>
                  <a:pt x="89941" y="419724"/>
                </a:lnTo>
                <a:lnTo>
                  <a:pt x="0" y="1019331"/>
                </a:lnTo>
                <a:close/>
              </a:path>
            </a:pathLst>
          </a:custGeom>
          <a:solidFill>
            <a:srgbClr val="5A5A5C"/>
          </a:solidFill>
          <a:ln>
            <a:noFill/>
          </a:ln>
        </p:spPr>
      </p:sp>
      <p:sp>
        <p:nvSpPr>
          <p:cNvPr id="323" name="Google Shape;323;p14"/>
          <p:cNvSpPr/>
          <p:nvPr/>
        </p:nvSpPr>
        <p:spPr>
          <a:xfrm>
            <a:off x="4289400" y="0"/>
            <a:ext cx="7824960" cy="1889280"/>
          </a:xfrm>
          <a:custGeom>
            <a:rect b="b" l="l" r="r" t="t"/>
            <a:pathLst>
              <a:path extrusionOk="0" h="1888760" w="7824866">
                <a:moveTo>
                  <a:pt x="4586990" y="1888760"/>
                </a:moveTo>
                <a:lnTo>
                  <a:pt x="7824866" y="0"/>
                </a:lnTo>
                <a:lnTo>
                  <a:pt x="0" y="0"/>
                </a:lnTo>
                <a:lnTo>
                  <a:pt x="4586990" y="1888760"/>
                </a:lnTo>
                <a:close/>
              </a:path>
            </a:pathLst>
          </a:custGeom>
          <a:solidFill>
            <a:srgbClr val="373F4A"/>
          </a:solidFill>
          <a:ln>
            <a:noFill/>
          </a:ln>
        </p:spPr>
      </p:sp>
      <p:sp>
        <p:nvSpPr>
          <p:cNvPr id="324" name="Google Shape;324;p14"/>
          <p:cNvSpPr/>
          <p:nvPr/>
        </p:nvSpPr>
        <p:spPr>
          <a:xfrm>
            <a:off x="3722760" y="-19080"/>
            <a:ext cx="8469360" cy="1528920"/>
          </a:xfrm>
          <a:custGeom>
            <a:rect b="b" l="l" r="r" t="t"/>
            <a:pathLst>
              <a:path extrusionOk="0" h="1528997" w="8469442">
                <a:moveTo>
                  <a:pt x="0" y="0"/>
                </a:moveTo>
                <a:lnTo>
                  <a:pt x="8469442" y="14990"/>
                </a:lnTo>
                <a:lnTo>
                  <a:pt x="2563318" y="1528997"/>
                </a:lnTo>
                <a:lnTo>
                  <a:pt x="0" y="0"/>
                </a:lnTo>
                <a:close/>
              </a:path>
            </a:pathLst>
          </a:custGeom>
          <a:gradFill>
            <a:gsLst>
              <a:gs pos="0">
                <a:srgbClr val="4F61A9"/>
              </a:gs>
              <a:gs pos="100000">
                <a:srgbClr val="679CB8"/>
              </a:gs>
            </a:gsLst>
            <a:lin ang="0" scaled="0"/>
          </a:gradFill>
          <a:ln>
            <a:noFill/>
          </a:ln>
        </p:spPr>
      </p:sp>
      <p:sp>
        <p:nvSpPr>
          <p:cNvPr id="325" name="Google Shape;325;p14"/>
          <p:cNvSpPr/>
          <p:nvPr/>
        </p:nvSpPr>
        <p:spPr>
          <a:xfrm>
            <a:off x="4392720" y="5216400"/>
            <a:ext cx="2687400" cy="1641600"/>
          </a:xfrm>
          <a:custGeom>
            <a:rect b="b" l="l" r="r" t="t"/>
            <a:pathLst>
              <a:path extrusionOk="0" h="1642187" w="2687217">
                <a:moveTo>
                  <a:pt x="597160" y="0"/>
                </a:moveTo>
                <a:lnTo>
                  <a:pt x="0" y="1567542"/>
                </a:lnTo>
                <a:lnTo>
                  <a:pt x="2687217" y="1642187"/>
                </a:lnTo>
                <a:lnTo>
                  <a:pt x="597160" y="0"/>
                </a:lnTo>
                <a:close/>
              </a:path>
            </a:pathLst>
          </a:custGeom>
          <a:gradFill>
            <a:gsLst>
              <a:gs pos="0">
                <a:srgbClr val="DC8D2E"/>
              </a:gs>
              <a:gs pos="100000">
                <a:srgbClr val="C9672A"/>
              </a:gs>
            </a:gsLst>
            <a:lin ang="8100000" scaled="0"/>
          </a:gradFill>
          <a:ln>
            <a:noFill/>
          </a:ln>
        </p:spPr>
      </p:sp>
      <p:sp>
        <p:nvSpPr>
          <p:cNvPr id="326" name="Google Shape;326;p14"/>
          <p:cNvSpPr/>
          <p:nvPr/>
        </p:nvSpPr>
        <p:spPr>
          <a:xfrm>
            <a:off x="0" y="4562640"/>
            <a:ext cx="3246480" cy="2127240"/>
          </a:xfrm>
          <a:custGeom>
            <a:rect b="b" l="l" r="r" t="t"/>
            <a:pathLst>
              <a:path extrusionOk="0" h="2127380" w="3247053">
                <a:moveTo>
                  <a:pt x="0" y="0"/>
                </a:moveTo>
                <a:lnTo>
                  <a:pt x="3247053" y="2127380"/>
                </a:lnTo>
                <a:lnTo>
                  <a:pt x="18661" y="1847462"/>
                </a:lnTo>
                <a:lnTo>
                  <a:pt x="0" y="0"/>
                </a:lnTo>
                <a:close/>
              </a:path>
            </a:pathLst>
          </a:custGeom>
          <a:solidFill>
            <a:srgbClr val="C45F29"/>
          </a:solidFill>
          <a:ln>
            <a:noFill/>
          </a:ln>
        </p:spPr>
      </p:sp>
      <p:sp>
        <p:nvSpPr>
          <p:cNvPr id="327" name="Google Shape;327;p14"/>
          <p:cNvSpPr/>
          <p:nvPr/>
        </p:nvSpPr>
        <p:spPr>
          <a:xfrm>
            <a:off x="-1440" y="5346720"/>
            <a:ext cx="6605280" cy="1511280"/>
          </a:xfrm>
          <a:custGeom>
            <a:rect b="b" l="l" r="r" t="t"/>
            <a:pathLst>
              <a:path extrusionOk="0" h="1511559" w="6606073">
                <a:moveTo>
                  <a:pt x="0" y="0"/>
                </a:moveTo>
                <a:lnTo>
                  <a:pt x="0" y="1511559"/>
                </a:lnTo>
                <a:lnTo>
                  <a:pt x="6606073" y="1511559"/>
                </a:lnTo>
                <a:lnTo>
                  <a:pt x="0" y="0"/>
                </a:lnTo>
                <a:close/>
              </a:path>
            </a:pathLst>
          </a:custGeom>
          <a:solidFill>
            <a:srgbClr val="373F4A"/>
          </a:solidFill>
          <a:ln>
            <a:noFill/>
          </a:ln>
        </p:spPr>
      </p:sp>
      <p:sp>
        <p:nvSpPr>
          <p:cNvPr id="328" name="Google Shape;328;p14"/>
          <p:cNvSpPr/>
          <p:nvPr/>
        </p:nvSpPr>
        <p:spPr>
          <a:xfrm>
            <a:off x="0" y="4759200"/>
            <a:ext cx="6102360" cy="2108160"/>
          </a:xfrm>
          <a:custGeom>
            <a:rect b="b" l="l" r="r" t="t"/>
            <a:pathLst>
              <a:path extrusionOk="0" h="2108719" w="6102220">
                <a:moveTo>
                  <a:pt x="0" y="2108719"/>
                </a:moveTo>
                <a:lnTo>
                  <a:pt x="6102220" y="2108719"/>
                </a:lnTo>
                <a:lnTo>
                  <a:pt x="1007706" y="0"/>
                </a:lnTo>
                <a:lnTo>
                  <a:pt x="0" y="1026368"/>
                </a:lnTo>
                <a:lnTo>
                  <a:pt x="0" y="2108719"/>
                </a:lnTo>
                <a:close/>
              </a:path>
            </a:pathLst>
          </a:custGeom>
          <a:gradFill>
            <a:gsLst>
              <a:gs pos="0">
                <a:srgbClr val="4E60A7"/>
              </a:gs>
              <a:gs pos="100000">
                <a:srgbClr val="679CB8"/>
              </a:gs>
            </a:gsLst>
            <a:lin ang="8100000" scaled="0"/>
          </a:gradFill>
          <a:ln>
            <a:noFill/>
          </a:ln>
        </p:spPr>
      </p:sp>
      <p:grpSp>
        <p:nvGrpSpPr>
          <p:cNvPr id="329" name="Google Shape;329;p14"/>
          <p:cNvGrpSpPr/>
          <p:nvPr/>
        </p:nvGrpSpPr>
        <p:grpSpPr>
          <a:xfrm>
            <a:off x="2527200" y="3589200"/>
            <a:ext cx="7137360" cy="1300320"/>
            <a:chOff x="2527200" y="3589200"/>
            <a:chExt cx="7137360" cy="1300320"/>
          </a:xfrm>
        </p:grpSpPr>
        <p:pic>
          <p:nvPicPr>
            <p:cNvPr id="330" name="Google Shape;330;p14"/>
            <p:cNvPicPr preferRelativeResize="0"/>
            <p:nvPr/>
          </p:nvPicPr>
          <p:blipFill rotWithShape="1">
            <a:blip r:embed="rId4">
              <a:alphaModFix/>
            </a:blip>
            <a:srcRect b="0" l="0" r="0" t="0"/>
            <a:stretch/>
          </p:blipFill>
          <p:spPr>
            <a:xfrm>
              <a:off x="2527200" y="3589200"/>
              <a:ext cx="3403800" cy="573840"/>
            </a:xfrm>
            <a:prstGeom prst="rect">
              <a:avLst/>
            </a:prstGeom>
            <a:noFill/>
            <a:ln>
              <a:noFill/>
            </a:ln>
          </p:spPr>
        </p:pic>
        <p:pic>
          <p:nvPicPr>
            <p:cNvPr id="331" name="Google Shape;331;p14"/>
            <p:cNvPicPr preferRelativeResize="0"/>
            <p:nvPr/>
          </p:nvPicPr>
          <p:blipFill rotWithShape="1">
            <a:blip r:embed="rId4">
              <a:alphaModFix/>
            </a:blip>
            <a:srcRect b="0" l="0" r="0" t="0"/>
            <a:stretch/>
          </p:blipFill>
          <p:spPr>
            <a:xfrm>
              <a:off x="2527200" y="4315680"/>
              <a:ext cx="3403800" cy="573840"/>
            </a:xfrm>
            <a:prstGeom prst="rect">
              <a:avLst/>
            </a:prstGeom>
            <a:noFill/>
            <a:ln>
              <a:noFill/>
            </a:ln>
          </p:spPr>
        </p:pic>
        <p:sp>
          <p:nvSpPr>
            <p:cNvPr id="332" name="Google Shape;332;p14"/>
            <p:cNvSpPr/>
            <p:nvPr/>
          </p:nvSpPr>
          <p:spPr>
            <a:xfrm>
              <a:off x="3322080" y="4371840"/>
              <a:ext cx="180936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400" strike="noStrike">
                  <a:solidFill>
                    <a:srgbClr val="FFFFFF"/>
                  </a:solidFill>
                  <a:latin typeface="Poppins"/>
                  <a:ea typeface="Poppins"/>
                  <a:cs typeface="Poppins"/>
                  <a:sym typeface="Poppins"/>
                </a:rPr>
                <a:t>REVISTAS</a:t>
              </a:r>
              <a:endParaRPr b="0" sz="2400" strike="noStrike">
                <a:solidFill>
                  <a:srgbClr val="000000"/>
                </a:solidFill>
                <a:latin typeface="Calibri"/>
                <a:ea typeface="Calibri"/>
                <a:cs typeface="Calibri"/>
                <a:sym typeface="Calibri"/>
              </a:endParaRPr>
            </a:p>
          </p:txBody>
        </p:sp>
        <p:sp>
          <p:nvSpPr>
            <p:cNvPr id="333" name="Google Shape;333;p14"/>
            <p:cNvSpPr/>
            <p:nvPr/>
          </p:nvSpPr>
          <p:spPr>
            <a:xfrm>
              <a:off x="3507480" y="3624480"/>
              <a:ext cx="143892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400" strike="noStrike">
                  <a:solidFill>
                    <a:srgbClr val="FFFFFF"/>
                  </a:solidFill>
                  <a:latin typeface="Poppins"/>
                  <a:ea typeface="Poppins"/>
                  <a:cs typeface="Poppins"/>
                  <a:sym typeface="Poppins"/>
                </a:rPr>
                <a:t>LIBROS</a:t>
              </a:r>
              <a:endParaRPr b="0" sz="2400" strike="noStrike">
                <a:solidFill>
                  <a:srgbClr val="000000"/>
                </a:solidFill>
                <a:latin typeface="Calibri"/>
                <a:ea typeface="Calibri"/>
                <a:cs typeface="Calibri"/>
                <a:sym typeface="Calibri"/>
              </a:endParaRPr>
            </a:p>
          </p:txBody>
        </p:sp>
        <p:pic>
          <p:nvPicPr>
            <p:cNvPr id="334" name="Google Shape;334;p14"/>
            <p:cNvPicPr preferRelativeResize="0"/>
            <p:nvPr/>
          </p:nvPicPr>
          <p:blipFill rotWithShape="1">
            <a:blip r:embed="rId5">
              <a:alphaModFix/>
            </a:blip>
            <a:srcRect b="0" l="0" r="0" t="0"/>
            <a:stretch/>
          </p:blipFill>
          <p:spPr>
            <a:xfrm>
              <a:off x="6260760" y="3589200"/>
              <a:ext cx="3403800" cy="573840"/>
            </a:xfrm>
            <a:prstGeom prst="rect">
              <a:avLst/>
            </a:prstGeom>
            <a:noFill/>
            <a:ln>
              <a:noFill/>
            </a:ln>
          </p:spPr>
        </p:pic>
        <p:pic>
          <p:nvPicPr>
            <p:cNvPr id="335" name="Google Shape;335;p14"/>
            <p:cNvPicPr preferRelativeResize="0"/>
            <p:nvPr/>
          </p:nvPicPr>
          <p:blipFill rotWithShape="1">
            <a:blip r:embed="rId6">
              <a:alphaModFix/>
            </a:blip>
            <a:srcRect b="0" l="0" r="0" t="0"/>
            <a:stretch/>
          </p:blipFill>
          <p:spPr>
            <a:xfrm>
              <a:off x="6260760" y="4315680"/>
              <a:ext cx="3403800" cy="573840"/>
            </a:xfrm>
            <a:prstGeom prst="rect">
              <a:avLst/>
            </a:prstGeom>
            <a:noFill/>
            <a:ln>
              <a:noFill/>
            </a:ln>
          </p:spPr>
        </p:pic>
        <p:sp>
          <p:nvSpPr>
            <p:cNvPr id="336" name="Google Shape;336;p14"/>
            <p:cNvSpPr/>
            <p:nvPr/>
          </p:nvSpPr>
          <p:spPr>
            <a:xfrm>
              <a:off x="6729480" y="4371840"/>
              <a:ext cx="247068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400" strike="noStrike">
                  <a:solidFill>
                    <a:srgbClr val="FFFFFF"/>
                  </a:solidFill>
                  <a:latin typeface="Poppins"/>
                  <a:ea typeface="Poppins"/>
                  <a:cs typeface="Poppins"/>
                  <a:sym typeface="Poppins"/>
                </a:rPr>
                <a:t>PÁGINAS WEB</a:t>
              </a:r>
              <a:endParaRPr b="0" sz="2400" strike="noStrike">
                <a:solidFill>
                  <a:srgbClr val="000000"/>
                </a:solidFill>
                <a:latin typeface="Calibri"/>
                <a:ea typeface="Calibri"/>
                <a:cs typeface="Calibri"/>
                <a:sym typeface="Calibri"/>
              </a:endParaRPr>
            </a:p>
          </p:txBody>
        </p:sp>
        <p:sp>
          <p:nvSpPr>
            <p:cNvPr id="337" name="Google Shape;337;p14"/>
            <p:cNvSpPr/>
            <p:nvPr/>
          </p:nvSpPr>
          <p:spPr>
            <a:xfrm>
              <a:off x="6671160" y="3624480"/>
              <a:ext cx="258804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400" strike="noStrike">
                  <a:solidFill>
                    <a:srgbClr val="FFFFFF"/>
                  </a:solidFill>
                  <a:latin typeface="Poppins"/>
                  <a:ea typeface="Poppins"/>
                  <a:cs typeface="Poppins"/>
                  <a:sym typeface="Poppins"/>
                </a:rPr>
                <a:t>ENCICLOPEDIA</a:t>
              </a:r>
              <a:endParaRPr b="0" sz="2400" strike="noStrike">
                <a:solidFill>
                  <a:srgbClr val="000000"/>
                </a:solidFill>
                <a:latin typeface="Calibri"/>
                <a:ea typeface="Calibri"/>
                <a:cs typeface="Calibri"/>
                <a:sym typeface="Calibri"/>
              </a:endParaRPr>
            </a:p>
          </p:txBody>
        </p:sp>
      </p:grpSp>
      <p:sp>
        <p:nvSpPr>
          <p:cNvPr id="338" name="Google Shape;338;p14"/>
          <p:cNvSpPr/>
          <p:nvPr/>
        </p:nvSpPr>
        <p:spPr>
          <a:xfrm>
            <a:off x="955800" y="2171160"/>
            <a:ext cx="1028052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50000"/>
              </a:lnSpc>
              <a:spcBef>
                <a:spcPts val="0"/>
              </a:spcBef>
              <a:spcAft>
                <a:spcPts val="0"/>
              </a:spcAft>
              <a:buNone/>
            </a:pPr>
            <a:r>
              <a:rPr b="1" lang="es-CO" sz="5400" strike="noStrike">
                <a:solidFill>
                  <a:srgbClr val="5A5A5C"/>
                </a:solidFill>
                <a:latin typeface="Poppins"/>
                <a:ea typeface="Poppins"/>
                <a:cs typeface="Poppins"/>
                <a:sym typeface="Poppins"/>
              </a:rPr>
              <a:t>BIBLIOGRAFÍA O WEBGRAFÍA</a:t>
            </a:r>
            <a:endParaRPr b="0" sz="5400" strike="noStrike">
              <a:solidFill>
                <a:srgbClr val="000000"/>
              </a:solidFill>
              <a:latin typeface="Calibri"/>
              <a:ea typeface="Calibri"/>
              <a:cs typeface="Calibri"/>
              <a:sym typeface="Calibri"/>
            </a:endParaRPr>
          </a:p>
        </p:txBody>
      </p:sp>
      <p:sp>
        <p:nvSpPr>
          <p:cNvPr id="339" name="Google Shape;339;p14"/>
          <p:cNvSpPr/>
          <p:nvPr/>
        </p:nvSpPr>
        <p:spPr>
          <a:xfrm>
            <a:off x="1609560" y="3035160"/>
            <a:ext cx="8972640" cy="4597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None/>
            </a:pPr>
            <a:r>
              <a:rPr b="0" lang="es-CO" sz="2400" strike="noStrike">
                <a:solidFill>
                  <a:srgbClr val="5A5A5C"/>
                </a:solidFill>
                <a:latin typeface="Calibri"/>
                <a:ea typeface="Calibri"/>
                <a:cs typeface="Calibri"/>
                <a:sym typeface="Calibri"/>
              </a:rPr>
              <a:t>Insertar fuentes consultadas para sustentar el trabajo</a:t>
            </a:r>
            <a:endParaRPr b="0" sz="2400"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5"/>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lang="es-CO" sz="4400" strike="noStrike">
                <a:solidFill>
                  <a:srgbClr val="000000"/>
                </a:solidFill>
                <a:latin typeface="Calibri"/>
                <a:ea typeface="Calibri"/>
                <a:cs typeface="Calibri"/>
                <a:sym typeface="Calibri"/>
              </a:rPr>
              <a:t>Aquí va</a:t>
            </a:r>
            <a:endParaRPr b="0" sz="4400" strike="noStrike">
              <a:solidFill>
                <a:srgbClr val="000000"/>
              </a:solidFill>
              <a:latin typeface="Calibri"/>
              <a:ea typeface="Calibri"/>
              <a:cs typeface="Calibri"/>
              <a:sym typeface="Calibri"/>
            </a:endParaRPr>
          </a:p>
        </p:txBody>
      </p:sp>
      <p:sp>
        <p:nvSpPr>
          <p:cNvPr id="345" name="Google Shape;345;p15"/>
          <p:cNvSpPr txBox="1"/>
          <p:nvPr/>
        </p:nvSpPr>
        <p:spPr>
          <a:xfrm>
            <a:off x="838080" y="1825200"/>
            <a:ext cx="10515600" cy="4351320"/>
          </a:xfrm>
          <a:prstGeom prst="rect">
            <a:avLst/>
          </a:prstGeom>
          <a:noFill/>
          <a:ln>
            <a:noFill/>
          </a:ln>
        </p:spPr>
        <p:txBody>
          <a:bodyPr anchorCtr="0" anchor="t" bIns="45700" lIns="91425" spcFirstLastPara="1" rIns="91425" wrap="square" tIns="45700">
            <a:normAutofit/>
          </a:bodyPr>
          <a:lstStyle/>
          <a:p>
            <a:pPr indent="-228600" lvl="0" marL="228600" marR="0" rtl="0" algn="l">
              <a:spcBef>
                <a:spcPts val="0"/>
              </a:spcBef>
              <a:spcAft>
                <a:spcPts val="0"/>
              </a:spcAft>
              <a:buClr>
                <a:srgbClr val="000000"/>
              </a:buClr>
              <a:buSzPts val="2800"/>
              <a:buFont typeface="Arial"/>
              <a:buChar char="•"/>
            </a:pPr>
            <a:r>
              <a:rPr b="0" lang="es-CO" sz="2800" strike="noStrike">
                <a:solidFill>
                  <a:srgbClr val="000000"/>
                </a:solidFill>
                <a:latin typeface="Calibri"/>
                <a:ea typeface="Calibri"/>
                <a:cs typeface="Calibri"/>
                <a:sym typeface="Calibri"/>
              </a:rPr>
              <a:t>Contenido</a:t>
            </a:r>
            <a:endParaRPr/>
          </a:p>
          <a:p>
            <a:pPr indent="-228600" lvl="0" marL="228600" marR="0" rtl="0" algn="l">
              <a:spcBef>
                <a:spcPts val="998"/>
              </a:spcBef>
              <a:spcAft>
                <a:spcPts val="0"/>
              </a:spcAft>
              <a:buClr>
                <a:srgbClr val="000000"/>
              </a:buClr>
              <a:buSzPts val="2800"/>
              <a:buFont typeface="Arial"/>
              <a:buChar char="•"/>
            </a:pPr>
            <a:r>
              <a:rPr lang="es-CO" sz="2800">
                <a:solidFill>
                  <a:srgbClr val="000000"/>
                </a:solidFill>
                <a:latin typeface="Calibri"/>
                <a:ea typeface="Calibri"/>
                <a:cs typeface="Calibri"/>
                <a:sym typeface="Calibri"/>
              </a:rPr>
              <a:t>12</a:t>
            </a:r>
            <a:endParaRPr b="0" sz="2800"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2"/>
          <p:cNvPicPr preferRelativeResize="0"/>
          <p:nvPr/>
        </p:nvPicPr>
        <p:blipFill rotWithShape="1">
          <a:blip r:embed="rId3">
            <a:alphaModFix/>
          </a:blip>
          <a:srcRect b="0" l="0" r="0" t="0"/>
          <a:stretch/>
        </p:blipFill>
        <p:spPr>
          <a:xfrm>
            <a:off x="-19080" y="122400"/>
            <a:ext cx="3517920" cy="5621040"/>
          </a:xfrm>
          <a:prstGeom prst="rect">
            <a:avLst/>
          </a:prstGeom>
          <a:noFill/>
          <a:ln>
            <a:noFill/>
          </a:ln>
        </p:spPr>
      </p:pic>
      <p:sp>
        <p:nvSpPr>
          <p:cNvPr id="82" name="Google Shape;82;p2"/>
          <p:cNvSpPr/>
          <p:nvPr/>
        </p:nvSpPr>
        <p:spPr>
          <a:xfrm>
            <a:off x="57240" y="6037200"/>
            <a:ext cx="12147480" cy="820800"/>
          </a:xfrm>
          <a:custGeom>
            <a:rect b="b" l="l" r="r" t="t"/>
            <a:pathLst>
              <a:path extrusionOk="0" h="821093" w="12148457">
                <a:moveTo>
                  <a:pt x="12148457" y="821093"/>
                </a:moveTo>
                <a:lnTo>
                  <a:pt x="12148457" y="279918"/>
                </a:lnTo>
                <a:lnTo>
                  <a:pt x="0" y="0"/>
                </a:lnTo>
                <a:lnTo>
                  <a:pt x="0" y="821093"/>
                </a:lnTo>
                <a:lnTo>
                  <a:pt x="12148457" y="821093"/>
                </a:lnTo>
                <a:close/>
              </a:path>
            </a:pathLst>
          </a:custGeom>
          <a:solidFill>
            <a:srgbClr val="5A5A5C"/>
          </a:solidFill>
          <a:ln>
            <a:noFill/>
          </a:ln>
        </p:spPr>
      </p:sp>
      <p:sp>
        <p:nvSpPr>
          <p:cNvPr id="83" name="Google Shape;83;p2"/>
          <p:cNvSpPr/>
          <p:nvPr/>
        </p:nvSpPr>
        <p:spPr>
          <a:xfrm>
            <a:off x="9914040" y="919080"/>
            <a:ext cx="2278080" cy="1347840"/>
          </a:xfrm>
          <a:custGeom>
            <a:rect b="b" l="l" r="r" t="t"/>
            <a:pathLst>
              <a:path extrusionOk="0" h="1349114" w="2278505">
                <a:moveTo>
                  <a:pt x="2278505" y="1349114"/>
                </a:moveTo>
                <a:lnTo>
                  <a:pt x="2278505" y="59960"/>
                </a:lnTo>
                <a:lnTo>
                  <a:pt x="0" y="0"/>
                </a:lnTo>
                <a:lnTo>
                  <a:pt x="14991" y="209862"/>
                </a:lnTo>
                <a:lnTo>
                  <a:pt x="2278505" y="1349114"/>
                </a:lnTo>
                <a:close/>
              </a:path>
            </a:pathLst>
          </a:custGeom>
          <a:gradFill>
            <a:gsLst>
              <a:gs pos="0">
                <a:srgbClr val="DC8D2E"/>
              </a:gs>
              <a:gs pos="100000">
                <a:srgbClr val="C9672A"/>
              </a:gs>
            </a:gsLst>
            <a:lin ang="0" scaled="0"/>
          </a:gradFill>
          <a:ln>
            <a:noFill/>
          </a:ln>
        </p:spPr>
      </p:sp>
      <p:sp>
        <p:nvSpPr>
          <p:cNvPr id="84" name="Google Shape;84;p2"/>
          <p:cNvSpPr/>
          <p:nvPr/>
        </p:nvSpPr>
        <p:spPr>
          <a:xfrm>
            <a:off x="958680" y="-14400"/>
            <a:ext cx="6431040" cy="94320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85" name="Google Shape;85;p2"/>
          <p:cNvSpPr/>
          <p:nvPr/>
        </p:nvSpPr>
        <p:spPr>
          <a:xfrm>
            <a:off x="958680" y="0"/>
            <a:ext cx="6431040" cy="91440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86" name="Google Shape;86;p2"/>
          <p:cNvSpPr/>
          <p:nvPr/>
        </p:nvSpPr>
        <p:spPr>
          <a:xfrm>
            <a:off x="10272600" y="0"/>
            <a:ext cx="1919520" cy="1424160"/>
          </a:xfrm>
          <a:custGeom>
            <a:rect b="b" l="l" r="r" t="t"/>
            <a:pathLst>
              <a:path extrusionOk="0" h="1424065" w="1918741">
                <a:moveTo>
                  <a:pt x="0" y="1019331"/>
                </a:moveTo>
                <a:lnTo>
                  <a:pt x="1918741" y="1424065"/>
                </a:lnTo>
                <a:lnTo>
                  <a:pt x="1903751" y="0"/>
                </a:lnTo>
                <a:lnTo>
                  <a:pt x="89941" y="419724"/>
                </a:lnTo>
                <a:lnTo>
                  <a:pt x="0" y="1019331"/>
                </a:lnTo>
                <a:close/>
              </a:path>
            </a:pathLst>
          </a:custGeom>
          <a:solidFill>
            <a:srgbClr val="5A5A5C"/>
          </a:solidFill>
          <a:ln>
            <a:noFill/>
          </a:ln>
        </p:spPr>
      </p:sp>
      <p:sp>
        <p:nvSpPr>
          <p:cNvPr id="87" name="Google Shape;87;p2"/>
          <p:cNvSpPr/>
          <p:nvPr/>
        </p:nvSpPr>
        <p:spPr>
          <a:xfrm>
            <a:off x="4289400" y="0"/>
            <a:ext cx="7824960" cy="1889280"/>
          </a:xfrm>
          <a:custGeom>
            <a:rect b="b" l="l" r="r" t="t"/>
            <a:pathLst>
              <a:path extrusionOk="0" h="1888760" w="7824866">
                <a:moveTo>
                  <a:pt x="4586990" y="1888760"/>
                </a:moveTo>
                <a:lnTo>
                  <a:pt x="7824866" y="0"/>
                </a:lnTo>
                <a:lnTo>
                  <a:pt x="0" y="0"/>
                </a:lnTo>
                <a:lnTo>
                  <a:pt x="4586990" y="1888760"/>
                </a:lnTo>
                <a:close/>
              </a:path>
            </a:pathLst>
          </a:custGeom>
          <a:solidFill>
            <a:srgbClr val="373F4A"/>
          </a:solidFill>
          <a:ln>
            <a:noFill/>
          </a:ln>
        </p:spPr>
      </p:sp>
      <p:sp>
        <p:nvSpPr>
          <p:cNvPr id="88" name="Google Shape;88;p2"/>
          <p:cNvSpPr/>
          <p:nvPr/>
        </p:nvSpPr>
        <p:spPr>
          <a:xfrm>
            <a:off x="3722760" y="-19080"/>
            <a:ext cx="8469360" cy="1528920"/>
          </a:xfrm>
          <a:custGeom>
            <a:rect b="b" l="l" r="r" t="t"/>
            <a:pathLst>
              <a:path extrusionOk="0" h="1528997" w="8469442">
                <a:moveTo>
                  <a:pt x="0" y="0"/>
                </a:moveTo>
                <a:lnTo>
                  <a:pt x="8469442" y="14990"/>
                </a:lnTo>
                <a:lnTo>
                  <a:pt x="2563318" y="1528997"/>
                </a:lnTo>
                <a:lnTo>
                  <a:pt x="0" y="0"/>
                </a:lnTo>
                <a:close/>
              </a:path>
            </a:pathLst>
          </a:custGeom>
          <a:gradFill>
            <a:gsLst>
              <a:gs pos="0">
                <a:srgbClr val="4F61A9"/>
              </a:gs>
              <a:gs pos="100000">
                <a:srgbClr val="679CB8"/>
              </a:gs>
            </a:gsLst>
            <a:lin ang="0" scaled="0"/>
          </a:gradFill>
          <a:ln>
            <a:noFill/>
          </a:ln>
        </p:spPr>
      </p:sp>
      <p:sp>
        <p:nvSpPr>
          <p:cNvPr id="89" name="Google Shape;89;p2"/>
          <p:cNvSpPr/>
          <p:nvPr/>
        </p:nvSpPr>
        <p:spPr>
          <a:xfrm>
            <a:off x="4392720" y="5216400"/>
            <a:ext cx="2687400" cy="1641600"/>
          </a:xfrm>
          <a:custGeom>
            <a:rect b="b" l="l" r="r" t="t"/>
            <a:pathLst>
              <a:path extrusionOk="0" h="1642187" w="2687217">
                <a:moveTo>
                  <a:pt x="597160" y="0"/>
                </a:moveTo>
                <a:lnTo>
                  <a:pt x="0" y="1567542"/>
                </a:lnTo>
                <a:lnTo>
                  <a:pt x="2687217" y="1642187"/>
                </a:lnTo>
                <a:lnTo>
                  <a:pt x="597160" y="0"/>
                </a:lnTo>
                <a:close/>
              </a:path>
            </a:pathLst>
          </a:custGeom>
          <a:gradFill>
            <a:gsLst>
              <a:gs pos="0">
                <a:srgbClr val="DC8D2E"/>
              </a:gs>
              <a:gs pos="100000">
                <a:srgbClr val="C9672A"/>
              </a:gs>
            </a:gsLst>
            <a:lin ang="8100000" scaled="0"/>
          </a:gradFill>
          <a:ln>
            <a:noFill/>
          </a:ln>
        </p:spPr>
      </p:sp>
      <p:sp>
        <p:nvSpPr>
          <p:cNvPr id="90" name="Google Shape;90;p2"/>
          <p:cNvSpPr/>
          <p:nvPr/>
        </p:nvSpPr>
        <p:spPr>
          <a:xfrm>
            <a:off x="0" y="4562640"/>
            <a:ext cx="3246480" cy="2127240"/>
          </a:xfrm>
          <a:custGeom>
            <a:rect b="b" l="l" r="r" t="t"/>
            <a:pathLst>
              <a:path extrusionOk="0" h="2127380" w="3247053">
                <a:moveTo>
                  <a:pt x="0" y="0"/>
                </a:moveTo>
                <a:lnTo>
                  <a:pt x="3247053" y="2127380"/>
                </a:lnTo>
                <a:lnTo>
                  <a:pt x="18661" y="1847462"/>
                </a:lnTo>
                <a:lnTo>
                  <a:pt x="0" y="0"/>
                </a:lnTo>
                <a:close/>
              </a:path>
            </a:pathLst>
          </a:custGeom>
          <a:solidFill>
            <a:srgbClr val="C45F29"/>
          </a:solidFill>
          <a:ln>
            <a:noFill/>
          </a:ln>
        </p:spPr>
      </p:sp>
      <p:sp>
        <p:nvSpPr>
          <p:cNvPr id="91" name="Google Shape;91;p2"/>
          <p:cNvSpPr/>
          <p:nvPr/>
        </p:nvSpPr>
        <p:spPr>
          <a:xfrm>
            <a:off x="-1440" y="5346720"/>
            <a:ext cx="6605280" cy="1511280"/>
          </a:xfrm>
          <a:custGeom>
            <a:rect b="b" l="l" r="r" t="t"/>
            <a:pathLst>
              <a:path extrusionOk="0" h="1511559" w="6606073">
                <a:moveTo>
                  <a:pt x="0" y="0"/>
                </a:moveTo>
                <a:lnTo>
                  <a:pt x="0" y="1511559"/>
                </a:lnTo>
                <a:lnTo>
                  <a:pt x="6606073" y="1511559"/>
                </a:lnTo>
                <a:lnTo>
                  <a:pt x="0" y="0"/>
                </a:lnTo>
                <a:close/>
              </a:path>
            </a:pathLst>
          </a:custGeom>
          <a:solidFill>
            <a:srgbClr val="373F4A"/>
          </a:solidFill>
          <a:ln>
            <a:noFill/>
          </a:ln>
        </p:spPr>
      </p:sp>
      <p:sp>
        <p:nvSpPr>
          <p:cNvPr id="92" name="Google Shape;92;p2"/>
          <p:cNvSpPr/>
          <p:nvPr/>
        </p:nvSpPr>
        <p:spPr>
          <a:xfrm>
            <a:off x="0" y="4759200"/>
            <a:ext cx="6102360" cy="2108160"/>
          </a:xfrm>
          <a:custGeom>
            <a:rect b="b" l="l" r="r" t="t"/>
            <a:pathLst>
              <a:path extrusionOk="0" h="2108719" w="6102220">
                <a:moveTo>
                  <a:pt x="0" y="2108719"/>
                </a:moveTo>
                <a:lnTo>
                  <a:pt x="6102220" y="2108719"/>
                </a:lnTo>
                <a:lnTo>
                  <a:pt x="1007706" y="0"/>
                </a:lnTo>
                <a:lnTo>
                  <a:pt x="0" y="1026368"/>
                </a:lnTo>
                <a:lnTo>
                  <a:pt x="0" y="2108719"/>
                </a:lnTo>
                <a:close/>
              </a:path>
            </a:pathLst>
          </a:custGeom>
          <a:gradFill>
            <a:gsLst>
              <a:gs pos="0">
                <a:srgbClr val="4E60A7"/>
              </a:gs>
              <a:gs pos="100000">
                <a:srgbClr val="679CB8"/>
              </a:gs>
            </a:gsLst>
            <a:lin ang="8100000" scaled="0"/>
          </a:gradFill>
          <a:ln>
            <a:noFill/>
          </a:ln>
        </p:spPr>
      </p:sp>
      <p:sp>
        <p:nvSpPr>
          <p:cNvPr id="93" name="Google Shape;93;p2"/>
          <p:cNvSpPr/>
          <p:nvPr/>
        </p:nvSpPr>
        <p:spPr>
          <a:xfrm>
            <a:off x="2295360" y="2177640"/>
            <a:ext cx="7315200" cy="505440"/>
          </a:xfrm>
          <a:prstGeom prst="rect">
            <a:avLst/>
          </a:prstGeom>
          <a:noFill/>
          <a:ln>
            <a:noFill/>
          </a:ln>
        </p:spPr>
        <p:txBody>
          <a:bodyPr anchorCtr="0" anchor="ctr" bIns="46800" lIns="90000" spcFirstLastPara="1" rIns="90000" wrap="square" tIns="46800">
            <a:spAutoFit/>
          </a:bodyPr>
          <a:lstStyle/>
          <a:p>
            <a:pPr indent="0" lvl="0" marL="107640" marR="0" rtl="0" algn="ctr">
              <a:lnSpc>
                <a:spcPct val="50000"/>
              </a:lnSpc>
              <a:spcBef>
                <a:spcPts val="0"/>
              </a:spcBef>
              <a:spcAft>
                <a:spcPts val="0"/>
              </a:spcAft>
              <a:buNone/>
            </a:pPr>
            <a:r>
              <a:rPr b="1" i="0" lang="es-CO" sz="5400" u="none" cap="none" strike="noStrike">
                <a:solidFill>
                  <a:srgbClr val="5A5A5C"/>
                </a:solidFill>
                <a:latin typeface="Poppins"/>
                <a:ea typeface="Poppins"/>
                <a:cs typeface="Poppins"/>
                <a:sym typeface="Poppins"/>
              </a:rPr>
              <a:t>CONTENIDO</a:t>
            </a:r>
            <a:endParaRPr b="0" i="0" sz="5400" u="none" cap="none" strike="noStrike">
              <a:solidFill>
                <a:srgbClr val="000000"/>
              </a:solidFill>
              <a:latin typeface="Calibri"/>
              <a:ea typeface="Calibri"/>
              <a:cs typeface="Calibri"/>
              <a:sym typeface="Calibri"/>
            </a:endParaRPr>
          </a:p>
        </p:txBody>
      </p:sp>
      <p:pic>
        <p:nvPicPr>
          <p:cNvPr id="94" name="Google Shape;94;p2"/>
          <p:cNvPicPr preferRelativeResize="0"/>
          <p:nvPr/>
        </p:nvPicPr>
        <p:blipFill rotWithShape="1">
          <a:blip r:embed="rId4">
            <a:alphaModFix/>
          </a:blip>
          <a:srcRect b="0" l="0" r="0" t="0"/>
          <a:stretch/>
        </p:blipFill>
        <p:spPr>
          <a:xfrm>
            <a:off x="2475000" y="2846520"/>
            <a:ext cx="3402000" cy="573120"/>
          </a:xfrm>
          <a:prstGeom prst="rect">
            <a:avLst/>
          </a:prstGeom>
          <a:noFill/>
          <a:ln>
            <a:noFill/>
          </a:ln>
        </p:spPr>
      </p:pic>
      <p:pic>
        <p:nvPicPr>
          <p:cNvPr id="95" name="Google Shape;95;p2"/>
          <p:cNvPicPr preferRelativeResize="0"/>
          <p:nvPr/>
        </p:nvPicPr>
        <p:blipFill rotWithShape="1">
          <a:blip r:embed="rId5">
            <a:alphaModFix/>
          </a:blip>
          <a:srcRect b="0" l="0" r="0" t="0"/>
          <a:stretch/>
        </p:blipFill>
        <p:spPr>
          <a:xfrm>
            <a:off x="2475000" y="3578400"/>
            <a:ext cx="3402000" cy="572760"/>
          </a:xfrm>
          <a:prstGeom prst="rect">
            <a:avLst/>
          </a:prstGeom>
          <a:noFill/>
          <a:ln>
            <a:noFill/>
          </a:ln>
        </p:spPr>
      </p:pic>
      <p:pic>
        <p:nvPicPr>
          <p:cNvPr id="96" name="Google Shape;96;p2"/>
          <p:cNvPicPr preferRelativeResize="0"/>
          <p:nvPr/>
        </p:nvPicPr>
        <p:blipFill rotWithShape="1">
          <a:blip r:embed="rId6">
            <a:alphaModFix/>
          </a:blip>
          <a:srcRect b="0" l="0" r="0" t="0"/>
          <a:stretch/>
        </p:blipFill>
        <p:spPr>
          <a:xfrm>
            <a:off x="2475000" y="4303800"/>
            <a:ext cx="3402000" cy="579240"/>
          </a:xfrm>
          <a:prstGeom prst="rect">
            <a:avLst/>
          </a:prstGeom>
          <a:noFill/>
          <a:ln>
            <a:noFill/>
          </a:ln>
        </p:spPr>
      </p:pic>
      <p:sp>
        <p:nvSpPr>
          <p:cNvPr id="97" name="Google Shape;97;p2"/>
          <p:cNvSpPr/>
          <p:nvPr/>
        </p:nvSpPr>
        <p:spPr>
          <a:xfrm>
            <a:off x="3471840" y="2901960"/>
            <a:ext cx="140544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i="0" lang="es-CO" sz="2400" u="none" cap="none" strike="noStrike">
                <a:solidFill>
                  <a:srgbClr val="FFFFFF"/>
                </a:solidFill>
                <a:latin typeface="Poppins"/>
                <a:ea typeface="Poppins"/>
                <a:cs typeface="Poppins"/>
                <a:sym typeface="Poppins"/>
              </a:rPr>
              <a:t>TEMA 1</a:t>
            </a:r>
            <a:endParaRPr b="0" i="0" sz="2400" u="none" cap="none" strike="noStrike">
              <a:solidFill>
                <a:srgbClr val="000000"/>
              </a:solidFill>
              <a:latin typeface="Calibri"/>
              <a:ea typeface="Calibri"/>
              <a:cs typeface="Calibri"/>
              <a:sym typeface="Calibri"/>
            </a:endParaRPr>
          </a:p>
        </p:txBody>
      </p:sp>
      <p:sp>
        <p:nvSpPr>
          <p:cNvPr id="98" name="Google Shape;98;p2"/>
          <p:cNvSpPr/>
          <p:nvPr/>
        </p:nvSpPr>
        <p:spPr>
          <a:xfrm>
            <a:off x="3471840" y="4362480"/>
            <a:ext cx="140544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i="0" lang="es-CO" sz="2400" u="none" cap="none" strike="noStrike">
                <a:solidFill>
                  <a:srgbClr val="FFFFFF"/>
                </a:solidFill>
                <a:latin typeface="Poppins"/>
                <a:ea typeface="Poppins"/>
                <a:cs typeface="Poppins"/>
                <a:sym typeface="Poppins"/>
              </a:rPr>
              <a:t>TEMA 3</a:t>
            </a:r>
            <a:endParaRPr b="0" i="0" sz="2400" u="none" cap="none" strike="noStrike">
              <a:solidFill>
                <a:srgbClr val="000000"/>
              </a:solidFill>
              <a:latin typeface="Calibri"/>
              <a:ea typeface="Calibri"/>
              <a:cs typeface="Calibri"/>
              <a:sym typeface="Calibri"/>
            </a:endParaRPr>
          </a:p>
        </p:txBody>
      </p:sp>
      <p:sp>
        <p:nvSpPr>
          <p:cNvPr id="99" name="Google Shape;99;p2"/>
          <p:cNvSpPr/>
          <p:nvPr/>
        </p:nvSpPr>
        <p:spPr>
          <a:xfrm>
            <a:off x="3471840" y="3614760"/>
            <a:ext cx="140544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i="0" lang="es-CO" sz="2400" u="none" cap="none" strike="noStrike">
                <a:solidFill>
                  <a:srgbClr val="FFFFFF"/>
                </a:solidFill>
                <a:latin typeface="Poppins"/>
                <a:ea typeface="Poppins"/>
                <a:cs typeface="Poppins"/>
                <a:sym typeface="Poppins"/>
              </a:rPr>
              <a:t>TEMA 2</a:t>
            </a:r>
            <a:endParaRPr b="0" i="0" sz="2400" u="none" cap="none" strike="noStrike">
              <a:solidFill>
                <a:srgbClr val="000000"/>
              </a:solidFill>
              <a:latin typeface="Calibri"/>
              <a:ea typeface="Calibri"/>
              <a:cs typeface="Calibri"/>
              <a:sym typeface="Calibri"/>
            </a:endParaRPr>
          </a:p>
        </p:txBody>
      </p:sp>
      <p:pic>
        <p:nvPicPr>
          <p:cNvPr id="100" name="Google Shape;100;p2"/>
          <p:cNvPicPr preferRelativeResize="0"/>
          <p:nvPr/>
        </p:nvPicPr>
        <p:blipFill rotWithShape="1">
          <a:blip r:embed="rId7">
            <a:alphaModFix/>
          </a:blip>
          <a:srcRect b="0" l="0" r="0" t="0"/>
          <a:stretch/>
        </p:blipFill>
        <p:spPr>
          <a:xfrm>
            <a:off x="6211800" y="2846520"/>
            <a:ext cx="3402000" cy="573120"/>
          </a:xfrm>
          <a:prstGeom prst="rect">
            <a:avLst/>
          </a:prstGeom>
          <a:noFill/>
          <a:ln>
            <a:noFill/>
          </a:ln>
        </p:spPr>
      </p:pic>
      <p:pic>
        <p:nvPicPr>
          <p:cNvPr id="101" name="Google Shape;101;p2"/>
          <p:cNvPicPr preferRelativeResize="0"/>
          <p:nvPr/>
        </p:nvPicPr>
        <p:blipFill rotWithShape="1">
          <a:blip r:embed="rId8">
            <a:alphaModFix/>
          </a:blip>
          <a:srcRect b="0" l="0" r="0" t="0"/>
          <a:stretch/>
        </p:blipFill>
        <p:spPr>
          <a:xfrm>
            <a:off x="6211800" y="3578400"/>
            <a:ext cx="3402000" cy="572760"/>
          </a:xfrm>
          <a:prstGeom prst="rect">
            <a:avLst/>
          </a:prstGeom>
          <a:noFill/>
          <a:ln>
            <a:noFill/>
          </a:ln>
        </p:spPr>
      </p:pic>
      <p:pic>
        <p:nvPicPr>
          <p:cNvPr id="102" name="Google Shape;102;p2"/>
          <p:cNvPicPr preferRelativeResize="0"/>
          <p:nvPr/>
        </p:nvPicPr>
        <p:blipFill rotWithShape="1">
          <a:blip r:embed="rId9">
            <a:alphaModFix/>
          </a:blip>
          <a:srcRect b="0" l="0" r="0" t="0"/>
          <a:stretch/>
        </p:blipFill>
        <p:spPr>
          <a:xfrm>
            <a:off x="6211800" y="4303800"/>
            <a:ext cx="3402000" cy="579240"/>
          </a:xfrm>
          <a:prstGeom prst="rect">
            <a:avLst/>
          </a:prstGeom>
          <a:noFill/>
          <a:ln>
            <a:noFill/>
          </a:ln>
        </p:spPr>
      </p:pic>
      <p:sp>
        <p:nvSpPr>
          <p:cNvPr id="103" name="Google Shape;103;p2"/>
          <p:cNvSpPr/>
          <p:nvPr/>
        </p:nvSpPr>
        <p:spPr>
          <a:xfrm>
            <a:off x="7207200" y="2901960"/>
            <a:ext cx="140544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i="0" lang="es-CO" sz="2400" u="none" cap="none" strike="noStrike">
                <a:solidFill>
                  <a:srgbClr val="FFFFFF"/>
                </a:solidFill>
                <a:latin typeface="Poppins"/>
                <a:ea typeface="Poppins"/>
                <a:cs typeface="Poppins"/>
                <a:sym typeface="Poppins"/>
              </a:rPr>
              <a:t>TEMA 4</a:t>
            </a:r>
            <a:endParaRPr b="0" i="0" sz="2400" u="none" cap="none" strike="noStrike">
              <a:solidFill>
                <a:srgbClr val="000000"/>
              </a:solidFill>
              <a:latin typeface="Calibri"/>
              <a:ea typeface="Calibri"/>
              <a:cs typeface="Calibri"/>
              <a:sym typeface="Calibri"/>
            </a:endParaRPr>
          </a:p>
        </p:txBody>
      </p:sp>
      <p:sp>
        <p:nvSpPr>
          <p:cNvPr id="104" name="Google Shape;104;p2"/>
          <p:cNvSpPr/>
          <p:nvPr/>
        </p:nvSpPr>
        <p:spPr>
          <a:xfrm>
            <a:off x="7149240" y="4362480"/>
            <a:ext cx="152136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i="0" lang="es-CO" sz="2400" u="none" cap="none" strike="noStrike">
                <a:solidFill>
                  <a:srgbClr val="FFFFFF"/>
                </a:solidFill>
                <a:latin typeface="Poppins"/>
                <a:ea typeface="Poppins"/>
                <a:cs typeface="Poppins"/>
                <a:sym typeface="Poppins"/>
              </a:rPr>
              <a:t>TABLAS</a:t>
            </a:r>
            <a:endParaRPr b="0" i="0" sz="2400" u="none" cap="none" strike="noStrike">
              <a:solidFill>
                <a:srgbClr val="000000"/>
              </a:solidFill>
              <a:latin typeface="Calibri"/>
              <a:ea typeface="Calibri"/>
              <a:cs typeface="Calibri"/>
              <a:sym typeface="Calibri"/>
            </a:endParaRPr>
          </a:p>
        </p:txBody>
      </p:sp>
      <p:sp>
        <p:nvSpPr>
          <p:cNvPr id="105" name="Google Shape;105;p2"/>
          <p:cNvSpPr/>
          <p:nvPr/>
        </p:nvSpPr>
        <p:spPr>
          <a:xfrm>
            <a:off x="6961680" y="3614760"/>
            <a:ext cx="1896120" cy="45972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i="0" lang="es-CO" sz="2400" u="none" cap="none" strike="noStrike">
                <a:solidFill>
                  <a:srgbClr val="FFFFFF"/>
                </a:solidFill>
                <a:latin typeface="Poppins"/>
                <a:ea typeface="Poppins"/>
                <a:cs typeface="Poppins"/>
                <a:sym typeface="Poppins"/>
              </a:rPr>
              <a:t>GRÁFICOS</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p:nvPr/>
        </p:nvSpPr>
        <p:spPr>
          <a:xfrm>
            <a:off x="8380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rPr b="0" i="0" lang="es-CO" sz="1200" u="none" cap="none" strike="noStrike">
                <a:solidFill>
                  <a:srgbClr val="898989"/>
                </a:solidFill>
                <a:latin typeface="Calibri"/>
                <a:ea typeface="Calibri"/>
                <a:cs typeface="Calibri"/>
                <a:sym typeface="Calibri"/>
              </a:rPr>
              <a:t>02/12/2019</a:t>
            </a:r>
            <a:endParaRPr b="0" sz="1200" strike="noStrike">
              <a:solidFill>
                <a:srgbClr val="000000"/>
              </a:solidFill>
              <a:latin typeface="Calibri"/>
              <a:ea typeface="Calibri"/>
              <a:cs typeface="Calibri"/>
              <a:sym typeface="Calibri"/>
            </a:endParaRPr>
          </a:p>
        </p:txBody>
      </p:sp>
      <p:sp>
        <p:nvSpPr>
          <p:cNvPr id="111" name="Google Shape;111;p3"/>
          <p:cNvSpPr/>
          <p:nvPr/>
        </p:nvSpPr>
        <p:spPr>
          <a:xfrm>
            <a:off x="4038480" y="6356520"/>
            <a:ext cx="41148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12" name="Google Shape;112;p3"/>
          <p:cNvSpPr/>
          <p:nvPr/>
        </p:nvSpPr>
        <p:spPr>
          <a:xfrm>
            <a:off x="8610480" y="6356520"/>
            <a:ext cx="274320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r">
              <a:spcBef>
                <a:spcPts val="0"/>
              </a:spcBef>
              <a:spcAft>
                <a:spcPts val="0"/>
              </a:spcAft>
              <a:buNone/>
            </a:pPr>
            <a:fld id="{00000000-1234-1234-1234-123412341234}" type="slidenum">
              <a:rPr b="0" lang="es-CO" sz="1200" strike="noStrike">
                <a:solidFill>
                  <a:srgbClr val="898989"/>
                </a:solidFill>
                <a:latin typeface="Calibri"/>
                <a:ea typeface="Calibri"/>
                <a:cs typeface="Calibri"/>
                <a:sym typeface="Calibri"/>
              </a:rPr>
              <a:t>‹#›</a:t>
            </a:fld>
            <a:endParaRPr b="0" sz="1200" strike="noStrike">
              <a:solidFill>
                <a:srgbClr val="000000"/>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19080" y="122400"/>
            <a:ext cx="3517920" cy="5621040"/>
          </a:xfrm>
          <a:prstGeom prst="rect">
            <a:avLst/>
          </a:prstGeom>
          <a:noFill/>
          <a:ln>
            <a:noFill/>
          </a:ln>
        </p:spPr>
      </p:pic>
      <p:sp>
        <p:nvSpPr>
          <p:cNvPr id="114" name="Google Shape;114;p3"/>
          <p:cNvSpPr/>
          <p:nvPr/>
        </p:nvSpPr>
        <p:spPr>
          <a:xfrm>
            <a:off x="57240" y="6037200"/>
            <a:ext cx="12147480" cy="820800"/>
          </a:xfrm>
          <a:custGeom>
            <a:rect b="b" l="l" r="r" t="t"/>
            <a:pathLst>
              <a:path extrusionOk="0" h="821093" w="12148457">
                <a:moveTo>
                  <a:pt x="12148457" y="821093"/>
                </a:moveTo>
                <a:lnTo>
                  <a:pt x="12148457" y="279918"/>
                </a:lnTo>
                <a:lnTo>
                  <a:pt x="0" y="0"/>
                </a:lnTo>
                <a:lnTo>
                  <a:pt x="0" y="821093"/>
                </a:lnTo>
                <a:lnTo>
                  <a:pt x="12148457" y="821093"/>
                </a:lnTo>
                <a:close/>
              </a:path>
            </a:pathLst>
          </a:custGeom>
          <a:solidFill>
            <a:srgbClr val="5A5A5C"/>
          </a:solidFill>
          <a:ln>
            <a:noFill/>
          </a:ln>
        </p:spPr>
      </p:sp>
      <p:sp>
        <p:nvSpPr>
          <p:cNvPr id="115" name="Google Shape;115;p3"/>
          <p:cNvSpPr/>
          <p:nvPr/>
        </p:nvSpPr>
        <p:spPr>
          <a:xfrm>
            <a:off x="9914040" y="919080"/>
            <a:ext cx="2278080" cy="1347840"/>
          </a:xfrm>
          <a:custGeom>
            <a:rect b="b" l="l" r="r" t="t"/>
            <a:pathLst>
              <a:path extrusionOk="0" h="1349114" w="2278505">
                <a:moveTo>
                  <a:pt x="2278505" y="1349114"/>
                </a:moveTo>
                <a:lnTo>
                  <a:pt x="2278505" y="59960"/>
                </a:lnTo>
                <a:lnTo>
                  <a:pt x="0" y="0"/>
                </a:lnTo>
                <a:lnTo>
                  <a:pt x="14991" y="209862"/>
                </a:lnTo>
                <a:lnTo>
                  <a:pt x="2278505" y="1349114"/>
                </a:lnTo>
                <a:close/>
              </a:path>
            </a:pathLst>
          </a:custGeom>
          <a:gradFill>
            <a:gsLst>
              <a:gs pos="0">
                <a:srgbClr val="DC8D2E"/>
              </a:gs>
              <a:gs pos="100000">
                <a:srgbClr val="C9672A"/>
              </a:gs>
            </a:gsLst>
            <a:lin ang="0" scaled="0"/>
          </a:gradFill>
          <a:ln>
            <a:noFill/>
          </a:ln>
        </p:spPr>
      </p:sp>
      <p:sp>
        <p:nvSpPr>
          <p:cNvPr id="116" name="Google Shape;116;p3"/>
          <p:cNvSpPr/>
          <p:nvPr/>
        </p:nvSpPr>
        <p:spPr>
          <a:xfrm>
            <a:off x="958680" y="-14400"/>
            <a:ext cx="6431040" cy="94320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117" name="Google Shape;117;p3"/>
          <p:cNvSpPr/>
          <p:nvPr/>
        </p:nvSpPr>
        <p:spPr>
          <a:xfrm>
            <a:off x="958680" y="0"/>
            <a:ext cx="6431040" cy="91440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118" name="Google Shape;118;p3"/>
          <p:cNvSpPr/>
          <p:nvPr/>
        </p:nvSpPr>
        <p:spPr>
          <a:xfrm>
            <a:off x="10272600" y="0"/>
            <a:ext cx="1919520" cy="1424160"/>
          </a:xfrm>
          <a:custGeom>
            <a:rect b="b" l="l" r="r" t="t"/>
            <a:pathLst>
              <a:path extrusionOk="0" h="1424065" w="1918741">
                <a:moveTo>
                  <a:pt x="0" y="1019331"/>
                </a:moveTo>
                <a:lnTo>
                  <a:pt x="1918741" y="1424065"/>
                </a:lnTo>
                <a:lnTo>
                  <a:pt x="1903751" y="0"/>
                </a:lnTo>
                <a:lnTo>
                  <a:pt x="89941" y="419724"/>
                </a:lnTo>
                <a:lnTo>
                  <a:pt x="0" y="1019331"/>
                </a:lnTo>
                <a:close/>
              </a:path>
            </a:pathLst>
          </a:custGeom>
          <a:solidFill>
            <a:srgbClr val="5A5A5C"/>
          </a:solidFill>
          <a:ln>
            <a:noFill/>
          </a:ln>
        </p:spPr>
      </p:sp>
      <p:sp>
        <p:nvSpPr>
          <p:cNvPr id="119" name="Google Shape;119;p3"/>
          <p:cNvSpPr/>
          <p:nvPr/>
        </p:nvSpPr>
        <p:spPr>
          <a:xfrm>
            <a:off x="4289400" y="0"/>
            <a:ext cx="7824960" cy="1889280"/>
          </a:xfrm>
          <a:custGeom>
            <a:rect b="b" l="l" r="r" t="t"/>
            <a:pathLst>
              <a:path extrusionOk="0" h="1888760" w="7824866">
                <a:moveTo>
                  <a:pt x="4586990" y="1888760"/>
                </a:moveTo>
                <a:lnTo>
                  <a:pt x="7824866" y="0"/>
                </a:lnTo>
                <a:lnTo>
                  <a:pt x="0" y="0"/>
                </a:lnTo>
                <a:lnTo>
                  <a:pt x="4586990" y="1888760"/>
                </a:lnTo>
                <a:close/>
              </a:path>
            </a:pathLst>
          </a:custGeom>
          <a:solidFill>
            <a:srgbClr val="373F4A"/>
          </a:solidFill>
          <a:ln>
            <a:noFill/>
          </a:ln>
        </p:spPr>
      </p:sp>
      <p:sp>
        <p:nvSpPr>
          <p:cNvPr id="120" name="Google Shape;120;p3"/>
          <p:cNvSpPr/>
          <p:nvPr/>
        </p:nvSpPr>
        <p:spPr>
          <a:xfrm>
            <a:off x="3722760" y="-19080"/>
            <a:ext cx="8469360" cy="1528920"/>
          </a:xfrm>
          <a:custGeom>
            <a:rect b="b" l="l" r="r" t="t"/>
            <a:pathLst>
              <a:path extrusionOk="0" h="1528997" w="8469442">
                <a:moveTo>
                  <a:pt x="0" y="0"/>
                </a:moveTo>
                <a:lnTo>
                  <a:pt x="8469442" y="14990"/>
                </a:lnTo>
                <a:lnTo>
                  <a:pt x="2563318" y="1528997"/>
                </a:lnTo>
                <a:lnTo>
                  <a:pt x="0" y="0"/>
                </a:lnTo>
                <a:close/>
              </a:path>
            </a:pathLst>
          </a:custGeom>
          <a:gradFill>
            <a:gsLst>
              <a:gs pos="0">
                <a:srgbClr val="4F61A9"/>
              </a:gs>
              <a:gs pos="100000">
                <a:srgbClr val="679CB8"/>
              </a:gs>
            </a:gsLst>
            <a:lin ang="0" scaled="0"/>
          </a:gradFill>
          <a:ln>
            <a:noFill/>
          </a:ln>
        </p:spPr>
      </p:sp>
      <p:sp>
        <p:nvSpPr>
          <p:cNvPr id="121" name="Google Shape;121;p3"/>
          <p:cNvSpPr/>
          <p:nvPr/>
        </p:nvSpPr>
        <p:spPr>
          <a:xfrm>
            <a:off x="4392720" y="5216400"/>
            <a:ext cx="2687400" cy="1641600"/>
          </a:xfrm>
          <a:custGeom>
            <a:rect b="b" l="l" r="r" t="t"/>
            <a:pathLst>
              <a:path extrusionOk="0" h="1642187" w="2687217">
                <a:moveTo>
                  <a:pt x="597160" y="0"/>
                </a:moveTo>
                <a:lnTo>
                  <a:pt x="0" y="1567542"/>
                </a:lnTo>
                <a:lnTo>
                  <a:pt x="2687217" y="1642187"/>
                </a:lnTo>
                <a:lnTo>
                  <a:pt x="597160" y="0"/>
                </a:lnTo>
                <a:close/>
              </a:path>
            </a:pathLst>
          </a:custGeom>
          <a:gradFill>
            <a:gsLst>
              <a:gs pos="0">
                <a:srgbClr val="DC8D2E"/>
              </a:gs>
              <a:gs pos="100000">
                <a:srgbClr val="C9672A"/>
              </a:gs>
            </a:gsLst>
            <a:lin ang="8100000" scaled="0"/>
          </a:gradFill>
          <a:ln>
            <a:noFill/>
          </a:ln>
        </p:spPr>
      </p:sp>
      <p:sp>
        <p:nvSpPr>
          <p:cNvPr id="122" name="Google Shape;122;p3"/>
          <p:cNvSpPr/>
          <p:nvPr/>
        </p:nvSpPr>
        <p:spPr>
          <a:xfrm>
            <a:off x="0" y="4562640"/>
            <a:ext cx="3246480" cy="2127240"/>
          </a:xfrm>
          <a:custGeom>
            <a:rect b="b" l="l" r="r" t="t"/>
            <a:pathLst>
              <a:path extrusionOk="0" h="2127380" w="3247053">
                <a:moveTo>
                  <a:pt x="0" y="0"/>
                </a:moveTo>
                <a:lnTo>
                  <a:pt x="3247053" y="2127380"/>
                </a:lnTo>
                <a:lnTo>
                  <a:pt x="18661" y="1847462"/>
                </a:lnTo>
                <a:lnTo>
                  <a:pt x="0" y="0"/>
                </a:lnTo>
                <a:close/>
              </a:path>
            </a:pathLst>
          </a:custGeom>
          <a:solidFill>
            <a:srgbClr val="C45F29"/>
          </a:solidFill>
          <a:ln>
            <a:noFill/>
          </a:ln>
        </p:spPr>
      </p:sp>
      <p:sp>
        <p:nvSpPr>
          <p:cNvPr id="123" name="Google Shape;123;p3"/>
          <p:cNvSpPr/>
          <p:nvPr/>
        </p:nvSpPr>
        <p:spPr>
          <a:xfrm>
            <a:off x="-1440" y="5346720"/>
            <a:ext cx="6605280" cy="1511280"/>
          </a:xfrm>
          <a:custGeom>
            <a:rect b="b" l="l" r="r" t="t"/>
            <a:pathLst>
              <a:path extrusionOk="0" h="1511559" w="6606073">
                <a:moveTo>
                  <a:pt x="0" y="0"/>
                </a:moveTo>
                <a:lnTo>
                  <a:pt x="0" y="1511559"/>
                </a:lnTo>
                <a:lnTo>
                  <a:pt x="6606073" y="1511559"/>
                </a:lnTo>
                <a:lnTo>
                  <a:pt x="0" y="0"/>
                </a:lnTo>
                <a:close/>
              </a:path>
            </a:pathLst>
          </a:custGeom>
          <a:solidFill>
            <a:srgbClr val="373F4A"/>
          </a:solidFill>
          <a:ln>
            <a:noFill/>
          </a:ln>
        </p:spPr>
      </p:sp>
      <p:sp>
        <p:nvSpPr>
          <p:cNvPr id="124" name="Google Shape;124;p3"/>
          <p:cNvSpPr/>
          <p:nvPr/>
        </p:nvSpPr>
        <p:spPr>
          <a:xfrm>
            <a:off x="0" y="4759200"/>
            <a:ext cx="6102360" cy="2108160"/>
          </a:xfrm>
          <a:custGeom>
            <a:rect b="b" l="l" r="r" t="t"/>
            <a:pathLst>
              <a:path extrusionOk="0" h="2108719" w="6102220">
                <a:moveTo>
                  <a:pt x="0" y="2108719"/>
                </a:moveTo>
                <a:lnTo>
                  <a:pt x="6102220" y="2108719"/>
                </a:lnTo>
                <a:lnTo>
                  <a:pt x="1007706" y="0"/>
                </a:lnTo>
                <a:lnTo>
                  <a:pt x="0" y="1026368"/>
                </a:lnTo>
                <a:lnTo>
                  <a:pt x="0" y="2108719"/>
                </a:lnTo>
                <a:close/>
              </a:path>
            </a:pathLst>
          </a:custGeom>
          <a:gradFill>
            <a:gsLst>
              <a:gs pos="0">
                <a:srgbClr val="4E60A7"/>
              </a:gs>
              <a:gs pos="100000">
                <a:srgbClr val="679CB8"/>
              </a:gs>
            </a:gsLst>
            <a:lin ang="8100000" scaled="0"/>
          </a:gradFill>
          <a:ln>
            <a:noFill/>
          </a:ln>
        </p:spPr>
      </p:sp>
      <p:sp>
        <p:nvSpPr>
          <p:cNvPr id="125" name="Google Shape;125;p3"/>
          <p:cNvSpPr/>
          <p:nvPr/>
        </p:nvSpPr>
        <p:spPr>
          <a:xfrm>
            <a:off x="2438280" y="2598840"/>
            <a:ext cx="731520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CITA O FRASE</a:t>
            </a:r>
            <a:endParaRPr b="0" sz="5400" strike="noStrike">
              <a:solidFill>
                <a:srgbClr val="000000"/>
              </a:solidFill>
              <a:latin typeface="Calibri"/>
              <a:ea typeface="Calibri"/>
              <a:cs typeface="Calibri"/>
              <a:sym typeface="Calibri"/>
            </a:endParaRPr>
          </a:p>
        </p:txBody>
      </p:sp>
      <p:sp>
        <p:nvSpPr>
          <p:cNvPr id="126" name="Google Shape;126;p3"/>
          <p:cNvSpPr/>
          <p:nvPr/>
        </p:nvSpPr>
        <p:spPr>
          <a:xfrm>
            <a:off x="1609560" y="3381480"/>
            <a:ext cx="8972640" cy="14644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None/>
            </a:pPr>
            <a:r>
              <a:rPr b="0" lang="es-CO" sz="3000" strike="noStrike">
                <a:solidFill>
                  <a:srgbClr val="5A5A5C"/>
                </a:solidFill>
                <a:latin typeface="Arial"/>
                <a:ea typeface="Arial"/>
                <a:cs typeface="Arial"/>
                <a:sym typeface="Arial"/>
              </a:rPr>
              <a:t>(Opcional) Agregar cita de autor que haga alusión al </a:t>
            </a:r>
            <a:endParaRPr b="0" sz="3000"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lang="es-CO" sz="3000" strike="noStrike">
                <a:solidFill>
                  <a:srgbClr val="5A5A5C"/>
                </a:solidFill>
                <a:latin typeface="Arial"/>
                <a:ea typeface="Arial"/>
                <a:cs typeface="Arial"/>
                <a:sym typeface="Arial"/>
              </a:rPr>
              <a:t>tema que vas a tratar.</a:t>
            </a:r>
            <a:endParaRPr b="0" sz="3000"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p:nvPr/>
        </p:nvSpPr>
        <p:spPr>
          <a:xfrm>
            <a:off x="10083960" y="4827600"/>
            <a:ext cx="2108160" cy="2035080"/>
          </a:xfrm>
          <a:custGeom>
            <a:rect b="b" l="l" r="r" t="t"/>
            <a:pathLst>
              <a:path extrusionOk="0" h="2034074" w="2108719">
                <a:moveTo>
                  <a:pt x="2108719" y="0"/>
                </a:moveTo>
                <a:lnTo>
                  <a:pt x="2108719" y="2015412"/>
                </a:lnTo>
                <a:lnTo>
                  <a:pt x="0" y="2034074"/>
                </a:lnTo>
                <a:lnTo>
                  <a:pt x="2108719" y="0"/>
                </a:lnTo>
                <a:close/>
              </a:path>
            </a:pathLst>
          </a:custGeom>
          <a:solidFill>
            <a:srgbClr val="C35C29"/>
          </a:solidFill>
          <a:ln>
            <a:noFill/>
          </a:ln>
        </p:spPr>
      </p:sp>
      <p:sp>
        <p:nvSpPr>
          <p:cNvPr id="132" name="Google Shape;132;p4"/>
          <p:cNvSpPr/>
          <p:nvPr/>
        </p:nvSpPr>
        <p:spPr>
          <a:xfrm>
            <a:off x="6070680" y="5881680"/>
            <a:ext cx="6121440" cy="1008000"/>
          </a:xfrm>
          <a:custGeom>
            <a:rect b="b" l="l" r="r" t="t"/>
            <a:pathLst>
              <a:path extrusionOk="0" h="1007707" w="6120882">
                <a:moveTo>
                  <a:pt x="0" y="989045"/>
                </a:moveTo>
                <a:lnTo>
                  <a:pt x="6120882" y="0"/>
                </a:lnTo>
                <a:lnTo>
                  <a:pt x="6120882" y="1007707"/>
                </a:lnTo>
                <a:lnTo>
                  <a:pt x="0" y="989045"/>
                </a:lnTo>
                <a:close/>
              </a:path>
            </a:pathLst>
          </a:custGeom>
          <a:solidFill>
            <a:srgbClr val="5A5A5C"/>
          </a:solidFill>
          <a:ln>
            <a:noFill/>
          </a:ln>
        </p:spPr>
      </p:sp>
      <p:sp>
        <p:nvSpPr>
          <p:cNvPr id="133" name="Google Shape;133;p4"/>
          <p:cNvSpPr/>
          <p:nvPr/>
        </p:nvSpPr>
        <p:spPr>
          <a:xfrm>
            <a:off x="0" y="412920"/>
            <a:ext cx="2892600" cy="1195200"/>
          </a:xfrm>
          <a:custGeom>
            <a:rect b="b" l="l" r="r" t="t"/>
            <a:pathLst>
              <a:path extrusionOk="0" h="1194318" w="2892490">
                <a:moveTo>
                  <a:pt x="746449" y="1194318"/>
                </a:moveTo>
                <a:lnTo>
                  <a:pt x="0" y="746449"/>
                </a:lnTo>
                <a:lnTo>
                  <a:pt x="0" y="0"/>
                </a:lnTo>
                <a:lnTo>
                  <a:pt x="2892490" y="373224"/>
                </a:lnTo>
                <a:lnTo>
                  <a:pt x="746449" y="1194318"/>
                </a:lnTo>
                <a:close/>
              </a:path>
            </a:pathLst>
          </a:custGeom>
          <a:solidFill>
            <a:srgbClr val="373F4A"/>
          </a:solidFill>
          <a:ln>
            <a:noFill/>
          </a:ln>
        </p:spPr>
      </p:sp>
      <p:sp>
        <p:nvSpPr>
          <p:cNvPr id="134" name="Google Shape;134;p4"/>
          <p:cNvSpPr/>
          <p:nvPr/>
        </p:nvSpPr>
        <p:spPr>
          <a:xfrm flipH="1">
            <a:off x="-720" y="-15840"/>
            <a:ext cx="5978520" cy="97956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135" name="Google Shape;135;p4"/>
          <p:cNvSpPr/>
          <p:nvPr/>
        </p:nvSpPr>
        <p:spPr>
          <a:xfrm flipH="1">
            <a:off x="-720" y="0"/>
            <a:ext cx="5978520" cy="94788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136" name="Google Shape;136;p4"/>
          <p:cNvSpPr/>
          <p:nvPr/>
        </p:nvSpPr>
        <p:spPr>
          <a:xfrm>
            <a:off x="0" y="-46080"/>
            <a:ext cx="4815000" cy="1363680"/>
          </a:xfrm>
          <a:custGeom>
            <a:rect b="b" l="l" r="r" t="t"/>
            <a:pathLst>
              <a:path extrusionOk="0" h="1362269" w="4814596">
                <a:moveTo>
                  <a:pt x="0" y="727788"/>
                </a:moveTo>
                <a:lnTo>
                  <a:pt x="0" y="0"/>
                </a:lnTo>
                <a:lnTo>
                  <a:pt x="4814596" y="18661"/>
                </a:lnTo>
                <a:lnTo>
                  <a:pt x="2500604" y="1362269"/>
                </a:lnTo>
                <a:lnTo>
                  <a:pt x="0" y="727788"/>
                </a:lnTo>
                <a:close/>
              </a:path>
            </a:pathLst>
          </a:custGeom>
          <a:gradFill>
            <a:gsLst>
              <a:gs pos="0">
                <a:srgbClr val="4F61A9"/>
              </a:gs>
              <a:gs pos="100000">
                <a:srgbClr val="679CB8"/>
              </a:gs>
            </a:gsLst>
            <a:lin ang="8100000" scaled="0"/>
          </a:gradFill>
          <a:ln>
            <a:noFill/>
          </a:ln>
        </p:spPr>
      </p:sp>
      <p:sp>
        <p:nvSpPr>
          <p:cNvPr id="137" name="Google Shape;137;p4"/>
          <p:cNvSpPr/>
          <p:nvPr/>
        </p:nvSpPr>
        <p:spPr>
          <a:xfrm>
            <a:off x="8285040" y="5430960"/>
            <a:ext cx="3918240" cy="1455480"/>
          </a:xfrm>
          <a:custGeom>
            <a:rect b="b" l="l" r="r" t="t"/>
            <a:pathLst>
              <a:path extrusionOk="0" h="1455576" w="3918857">
                <a:moveTo>
                  <a:pt x="3918857" y="0"/>
                </a:moveTo>
                <a:lnTo>
                  <a:pt x="0" y="1455576"/>
                </a:lnTo>
                <a:lnTo>
                  <a:pt x="3900196" y="1455576"/>
                </a:lnTo>
                <a:lnTo>
                  <a:pt x="3918857" y="0"/>
                </a:lnTo>
                <a:close/>
              </a:path>
            </a:pathLst>
          </a:custGeom>
          <a:solidFill>
            <a:srgbClr val="373F4A"/>
          </a:solidFill>
          <a:ln>
            <a:noFill/>
          </a:ln>
        </p:spPr>
      </p:sp>
      <p:sp>
        <p:nvSpPr>
          <p:cNvPr id="138" name="Google Shape;138;p4"/>
          <p:cNvSpPr/>
          <p:nvPr/>
        </p:nvSpPr>
        <p:spPr>
          <a:xfrm>
            <a:off x="8002440" y="5919840"/>
            <a:ext cx="1530360" cy="969840"/>
          </a:xfrm>
          <a:custGeom>
            <a:rect b="b" l="l" r="r" t="t"/>
            <a:pathLst>
              <a:path extrusionOk="0" h="970384" w="1530220">
                <a:moveTo>
                  <a:pt x="0" y="951722"/>
                </a:moveTo>
                <a:lnTo>
                  <a:pt x="970383" y="0"/>
                </a:lnTo>
                <a:lnTo>
                  <a:pt x="1530220" y="970384"/>
                </a:lnTo>
                <a:lnTo>
                  <a:pt x="0" y="951722"/>
                </a:lnTo>
                <a:close/>
              </a:path>
            </a:pathLst>
          </a:custGeom>
          <a:gradFill>
            <a:gsLst>
              <a:gs pos="0">
                <a:srgbClr val="DB8A2E"/>
              </a:gs>
              <a:gs pos="100000">
                <a:srgbClr val="D07C29"/>
              </a:gs>
            </a:gsLst>
            <a:lin ang="0" scaled="0"/>
          </a:gradFill>
          <a:ln>
            <a:noFill/>
          </a:ln>
        </p:spPr>
      </p:sp>
      <p:pic>
        <p:nvPicPr>
          <p:cNvPr id="139" name="Google Shape;139;p4"/>
          <p:cNvPicPr preferRelativeResize="0"/>
          <p:nvPr/>
        </p:nvPicPr>
        <p:blipFill rotWithShape="1">
          <a:blip r:embed="rId3">
            <a:alphaModFix/>
          </a:blip>
          <a:srcRect b="0" l="0" r="0" t="0"/>
          <a:stretch/>
        </p:blipFill>
        <p:spPr>
          <a:xfrm>
            <a:off x="7129440" y="-15840"/>
            <a:ext cx="4962600" cy="2479680"/>
          </a:xfrm>
          <a:prstGeom prst="rect">
            <a:avLst/>
          </a:prstGeom>
          <a:noFill/>
          <a:ln>
            <a:noFill/>
          </a:ln>
        </p:spPr>
      </p:pic>
      <p:pic>
        <p:nvPicPr>
          <p:cNvPr id="140" name="Google Shape;140;p4"/>
          <p:cNvPicPr preferRelativeResize="0"/>
          <p:nvPr/>
        </p:nvPicPr>
        <p:blipFill rotWithShape="1">
          <a:blip r:embed="rId4">
            <a:alphaModFix/>
          </a:blip>
          <a:srcRect b="0" l="0" r="0" t="0"/>
          <a:stretch/>
        </p:blipFill>
        <p:spPr>
          <a:xfrm>
            <a:off x="0" y="4370400"/>
            <a:ext cx="5299200" cy="2479680"/>
          </a:xfrm>
          <a:prstGeom prst="rect">
            <a:avLst/>
          </a:prstGeom>
          <a:noFill/>
          <a:ln>
            <a:noFill/>
          </a:ln>
        </p:spPr>
      </p:pic>
      <p:sp>
        <p:nvSpPr>
          <p:cNvPr id="141" name="Google Shape;141;p4"/>
          <p:cNvSpPr/>
          <p:nvPr/>
        </p:nvSpPr>
        <p:spPr>
          <a:xfrm>
            <a:off x="8583480" y="5257800"/>
            <a:ext cx="3614760" cy="1620720"/>
          </a:xfrm>
          <a:custGeom>
            <a:rect b="b" l="l" r="r" t="t"/>
            <a:pathLst>
              <a:path extrusionOk="0" h="1620982" w="3616036">
                <a:moveTo>
                  <a:pt x="0" y="1620982"/>
                </a:moveTo>
                <a:lnTo>
                  <a:pt x="3616036" y="1620982"/>
                </a:lnTo>
                <a:lnTo>
                  <a:pt x="3616036" y="623455"/>
                </a:lnTo>
                <a:lnTo>
                  <a:pt x="2784764" y="0"/>
                </a:lnTo>
                <a:lnTo>
                  <a:pt x="0" y="1620982"/>
                </a:lnTo>
                <a:close/>
              </a:path>
            </a:pathLst>
          </a:custGeom>
          <a:gradFill>
            <a:gsLst>
              <a:gs pos="0">
                <a:srgbClr val="4F61A9"/>
              </a:gs>
              <a:gs pos="100000">
                <a:srgbClr val="679CB8"/>
              </a:gs>
            </a:gsLst>
            <a:lin ang="8100000" scaled="0"/>
          </a:gradFill>
          <a:ln>
            <a:noFill/>
          </a:ln>
        </p:spPr>
      </p:sp>
      <p:sp>
        <p:nvSpPr>
          <p:cNvPr id="142" name="Google Shape;142;p4"/>
          <p:cNvSpPr/>
          <p:nvPr/>
        </p:nvSpPr>
        <p:spPr>
          <a:xfrm>
            <a:off x="5135400" y="2957400"/>
            <a:ext cx="1671840" cy="581040"/>
          </a:xfrm>
          <a:custGeom>
            <a:rect b="b" l="l" r="r" t="t"/>
            <a:pathLst>
              <a:path extrusionOk="0" h="1616" w="4646">
                <a:moveTo>
                  <a:pt x="269" y="0"/>
                </a:moveTo>
                <a:lnTo>
                  <a:pt x="269" y="0"/>
                </a:lnTo>
                <a:cubicBezTo>
                  <a:pt x="222" y="0"/>
                  <a:pt x="176" y="12"/>
                  <a:pt x="135" y="36"/>
                </a:cubicBezTo>
                <a:cubicBezTo>
                  <a:pt x="94" y="60"/>
                  <a:pt x="60" y="94"/>
                  <a:pt x="36" y="135"/>
                </a:cubicBezTo>
                <a:cubicBezTo>
                  <a:pt x="12" y="176"/>
                  <a:pt x="0" y="222"/>
                  <a:pt x="0" y="269"/>
                </a:cubicBezTo>
                <a:lnTo>
                  <a:pt x="0" y="1345"/>
                </a:lnTo>
                <a:lnTo>
                  <a:pt x="0" y="1346"/>
                </a:lnTo>
                <a:cubicBezTo>
                  <a:pt x="0" y="1393"/>
                  <a:pt x="12" y="1439"/>
                  <a:pt x="36" y="1480"/>
                </a:cubicBezTo>
                <a:cubicBezTo>
                  <a:pt x="60" y="1521"/>
                  <a:pt x="94" y="1555"/>
                  <a:pt x="135" y="1579"/>
                </a:cubicBezTo>
                <a:cubicBezTo>
                  <a:pt x="176" y="1603"/>
                  <a:pt x="222" y="1615"/>
                  <a:pt x="269" y="1615"/>
                </a:cubicBezTo>
                <a:lnTo>
                  <a:pt x="4375" y="1614"/>
                </a:lnTo>
                <a:lnTo>
                  <a:pt x="4376" y="1615"/>
                </a:lnTo>
                <a:cubicBezTo>
                  <a:pt x="4423" y="1615"/>
                  <a:pt x="4469" y="1603"/>
                  <a:pt x="4510" y="1579"/>
                </a:cubicBezTo>
                <a:cubicBezTo>
                  <a:pt x="4551" y="1555"/>
                  <a:pt x="4585" y="1521"/>
                  <a:pt x="4609" y="1480"/>
                </a:cubicBezTo>
                <a:cubicBezTo>
                  <a:pt x="4633" y="1439"/>
                  <a:pt x="4645" y="1393"/>
                  <a:pt x="4645" y="1346"/>
                </a:cubicBezTo>
                <a:lnTo>
                  <a:pt x="4645" y="269"/>
                </a:lnTo>
                <a:lnTo>
                  <a:pt x="4645" y="269"/>
                </a:lnTo>
                <a:lnTo>
                  <a:pt x="4645" y="269"/>
                </a:lnTo>
                <a:cubicBezTo>
                  <a:pt x="4645" y="222"/>
                  <a:pt x="4633" y="176"/>
                  <a:pt x="4609" y="135"/>
                </a:cubicBezTo>
                <a:cubicBezTo>
                  <a:pt x="4585" y="94"/>
                  <a:pt x="4551" y="60"/>
                  <a:pt x="4510" y="36"/>
                </a:cubicBezTo>
                <a:cubicBezTo>
                  <a:pt x="4469" y="12"/>
                  <a:pt x="4423" y="0"/>
                  <a:pt x="4376" y="0"/>
                </a:cubicBezTo>
                <a:lnTo>
                  <a:pt x="269" y="0"/>
                </a:lnTo>
              </a:path>
            </a:pathLst>
          </a:custGeom>
          <a:solidFill>
            <a:srgbClr val="567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8562960" y="2935440"/>
            <a:ext cx="1671480" cy="579240"/>
          </a:xfrm>
          <a:custGeom>
            <a:rect b="b" l="l" r="r" t="t"/>
            <a:pathLst>
              <a:path extrusionOk="0" h="1611" w="4645">
                <a:moveTo>
                  <a:pt x="268" y="0"/>
                </a:moveTo>
                <a:lnTo>
                  <a:pt x="268" y="0"/>
                </a:lnTo>
                <a:cubicBezTo>
                  <a:pt x="221" y="0"/>
                  <a:pt x="175" y="12"/>
                  <a:pt x="134" y="36"/>
                </a:cubicBezTo>
                <a:cubicBezTo>
                  <a:pt x="93" y="60"/>
                  <a:pt x="60" y="93"/>
                  <a:pt x="36" y="134"/>
                </a:cubicBezTo>
                <a:cubicBezTo>
                  <a:pt x="12" y="175"/>
                  <a:pt x="0" y="221"/>
                  <a:pt x="0" y="268"/>
                </a:cubicBezTo>
                <a:lnTo>
                  <a:pt x="0" y="1341"/>
                </a:lnTo>
                <a:lnTo>
                  <a:pt x="0" y="1342"/>
                </a:lnTo>
                <a:cubicBezTo>
                  <a:pt x="0" y="1389"/>
                  <a:pt x="12" y="1435"/>
                  <a:pt x="36" y="1476"/>
                </a:cubicBezTo>
                <a:cubicBezTo>
                  <a:pt x="60" y="1517"/>
                  <a:pt x="93" y="1550"/>
                  <a:pt x="134" y="1574"/>
                </a:cubicBezTo>
                <a:cubicBezTo>
                  <a:pt x="175" y="1598"/>
                  <a:pt x="221" y="1610"/>
                  <a:pt x="268" y="1610"/>
                </a:cubicBezTo>
                <a:lnTo>
                  <a:pt x="4375" y="1610"/>
                </a:lnTo>
                <a:lnTo>
                  <a:pt x="4376" y="1610"/>
                </a:lnTo>
                <a:cubicBezTo>
                  <a:pt x="4423" y="1610"/>
                  <a:pt x="4469" y="1598"/>
                  <a:pt x="4510" y="1574"/>
                </a:cubicBezTo>
                <a:cubicBezTo>
                  <a:pt x="4551" y="1550"/>
                  <a:pt x="4584" y="1517"/>
                  <a:pt x="4608" y="1476"/>
                </a:cubicBezTo>
                <a:cubicBezTo>
                  <a:pt x="4632" y="1435"/>
                  <a:pt x="4644" y="1389"/>
                  <a:pt x="4644" y="1342"/>
                </a:cubicBezTo>
                <a:lnTo>
                  <a:pt x="4644" y="268"/>
                </a:lnTo>
                <a:lnTo>
                  <a:pt x="4644" y="268"/>
                </a:lnTo>
                <a:lnTo>
                  <a:pt x="4644" y="268"/>
                </a:lnTo>
                <a:cubicBezTo>
                  <a:pt x="4644" y="221"/>
                  <a:pt x="4632" y="175"/>
                  <a:pt x="4608" y="134"/>
                </a:cubicBezTo>
                <a:cubicBezTo>
                  <a:pt x="4584" y="93"/>
                  <a:pt x="4551" y="60"/>
                  <a:pt x="4510" y="36"/>
                </a:cubicBezTo>
                <a:cubicBezTo>
                  <a:pt x="4469" y="12"/>
                  <a:pt x="4423" y="0"/>
                  <a:pt x="4376" y="0"/>
                </a:cubicBezTo>
                <a:lnTo>
                  <a:pt x="268" y="0"/>
                </a:lnTo>
              </a:path>
            </a:pathLst>
          </a:custGeom>
          <a:solidFill>
            <a:srgbClr val="567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1724040" y="2935440"/>
            <a:ext cx="1671480" cy="579240"/>
          </a:xfrm>
          <a:custGeom>
            <a:rect b="b" l="l" r="r" t="t"/>
            <a:pathLst>
              <a:path extrusionOk="0" h="1611" w="4645">
                <a:moveTo>
                  <a:pt x="268" y="0"/>
                </a:moveTo>
                <a:lnTo>
                  <a:pt x="268" y="0"/>
                </a:lnTo>
                <a:cubicBezTo>
                  <a:pt x="221" y="0"/>
                  <a:pt x="175" y="12"/>
                  <a:pt x="134" y="36"/>
                </a:cubicBezTo>
                <a:cubicBezTo>
                  <a:pt x="93" y="60"/>
                  <a:pt x="60" y="93"/>
                  <a:pt x="36" y="134"/>
                </a:cubicBezTo>
                <a:cubicBezTo>
                  <a:pt x="12" y="175"/>
                  <a:pt x="0" y="221"/>
                  <a:pt x="0" y="268"/>
                </a:cubicBezTo>
                <a:lnTo>
                  <a:pt x="0" y="1341"/>
                </a:lnTo>
                <a:lnTo>
                  <a:pt x="0" y="1342"/>
                </a:lnTo>
                <a:cubicBezTo>
                  <a:pt x="0" y="1389"/>
                  <a:pt x="12" y="1435"/>
                  <a:pt x="36" y="1476"/>
                </a:cubicBezTo>
                <a:cubicBezTo>
                  <a:pt x="60" y="1517"/>
                  <a:pt x="93" y="1550"/>
                  <a:pt x="134" y="1574"/>
                </a:cubicBezTo>
                <a:cubicBezTo>
                  <a:pt x="175" y="1598"/>
                  <a:pt x="221" y="1610"/>
                  <a:pt x="268" y="1610"/>
                </a:cubicBezTo>
                <a:lnTo>
                  <a:pt x="4375" y="1610"/>
                </a:lnTo>
                <a:lnTo>
                  <a:pt x="4376" y="1610"/>
                </a:lnTo>
                <a:cubicBezTo>
                  <a:pt x="4423" y="1610"/>
                  <a:pt x="4469" y="1598"/>
                  <a:pt x="4510" y="1574"/>
                </a:cubicBezTo>
                <a:cubicBezTo>
                  <a:pt x="4551" y="1550"/>
                  <a:pt x="4584" y="1517"/>
                  <a:pt x="4608" y="1476"/>
                </a:cubicBezTo>
                <a:cubicBezTo>
                  <a:pt x="4632" y="1435"/>
                  <a:pt x="4644" y="1389"/>
                  <a:pt x="4644" y="1342"/>
                </a:cubicBezTo>
                <a:lnTo>
                  <a:pt x="4644" y="268"/>
                </a:lnTo>
                <a:lnTo>
                  <a:pt x="4644" y="268"/>
                </a:lnTo>
                <a:lnTo>
                  <a:pt x="4644" y="268"/>
                </a:lnTo>
                <a:cubicBezTo>
                  <a:pt x="4644" y="221"/>
                  <a:pt x="4632" y="175"/>
                  <a:pt x="4608" y="134"/>
                </a:cubicBezTo>
                <a:cubicBezTo>
                  <a:pt x="4584" y="93"/>
                  <a:pt x="4551" y="60"/>
                  <a:pt x="4510" y="36"/>
                </a:cubicBezTo>
                <a:cubicBezTo>
                  <a:pt x="4469" y="12"/>
                  <a:pt x="4423" y="0"/>
                  <a:pt x="4376" y="0"/>
                </a:cubicBezTo>
                <a:lnTo>
                  <a:pt x="268" y="0"/>
                </a:lnTo>
              </a:path>
            </a:pathLst>
          </a:custGeom>
          <a:solidFill>
            <a:srgbClr val="567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2438280" y="1090800"/>
            <a:ext cx="731520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TEMA 1</a:t>
            </a:r>
            <a:endParaRPr b="0" sz="5400" strike="noStrike">
              <a:solidFill>
                <a:srgbClr val="000000"/>
              </a:solidFill>
              <a:latin typeface="Calibri"/>
              <a:ea typeface="Calibri"/>
              <a:cs typeface="Calibri"/>
              <a:sym typeface="Calibri"/>
            </a:endParaRPr>
          </a:p>
        </p:txBody>
      </p:sp>
      <p:sp>
        <p:nvSpPr>
          <p:cNvPr id="146" name="Google Shape;146;p4"/>
          <p:cNvSpPr/>
          <p:nvPr/>
        </p:nvSpPr>
        <p:spPr>
          <a:xfrm>
            <a:off x="1014480" y="3610080"/>
            <a:ext cx="3214800" cy="3675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estos párrafos resume las ideas del tema 1. Recuerda que las diapositivas son una ayuda visual para realizar  tu presentación, por tal razón deben ser breves.</a:t>
            </a:r>
            <a:endParaRPr b="0" sz="2400"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sz="2400" strike="noStrike">
              <a:solidFill>
                <a:srgbClr val="000000"/>
              </a:solidFill>
              <a:latin typeface="Calibri"/>
              <a:ea typeface="Calibri"/>
              <a:cs typeface="Calibri"/>
              <a:sym typeface="Calibri"/>
            </a:endParaRPr>
          </a:p>
        </p:txBody>
      </p:sp>
      <p:sp>
        <p:nvSpPr>
          <p:cNvPr id="147" name="Google Shape;147;p4"/>
          <p:cNvSpPr/>
          <p:nvPr/>
        </p:nvSpPr>
        <p:spPr>
          <a:xfrm>
            <a:off x="1855800" y="2982960"/>
            <a:ext cx="1531800" cy="52056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800" strike="noStrike">
                <a:solidFill>
                  <a:srgbClr val="FFFFFF"/>
                </a:solidFill>
                <a:latin typeface="Poppins"/>
                <a:ea typeface="Poppins"/>
                <a:cs typeface="Poppins"/>
                <a:sym typeface="Poppins"/>
              </a:rPr>
              <a:t>IDEA 1 </a:t>
            </a:r>
            <a:endParaRPr b="0" sz="2800" strike="noStrike">
              <a:solidFill>
                <a:srgbClr val="000000"/>
              </a:solidFill>
              <a:latin typeface="Calibri"/>
              <a:ea typeface="Calibri"/>
              <a:cs typeface="Calibri"/>
              <a:sym typeface="Calibri"/>
            </a:endParaRPr>
          </a:p>
        </p:txBody>
      </p:sp>
      <p:sp>
        <p:nvSpPr>
          <p:cNvPr id="148" name="Google Shape;148;p4"/>
          <p:cNvSpPr/>
          <p:nvPr/>
        </p:nvSpPr>
        <p:spPr>
          <a:xfrm>
            <a:off x="8632800" y="2982960"/>
            <a:ext cx="1531800" cy="52056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800" strike="noStrike">
                <a:solidFill>
                  <a:srgbClr val="FFFFFF"/>
                </a:solidFill>
                <a:latin typeface="Poppins"/>
                <a:ea typeface="Poppins"/>
                <a:cs typeface="Poppins"/>
                <a:sym typeface="Poppins"/>
              </a:rPr>
              <a:t>IDEA 3 </a:t>
            </a:r>
            <a:endParaRPr b="0" sz="2800" strike="noStrike">
              <a:solidFill>
                <a:srgbClr val="000000"/>
              </a:solidFill>
              <a:latin typeface="Calibri"/>
              <a:ea typeface="Calibri"/>
              <a:cs typeface="Calibri"/>
              <a:sym typeface="Calibri"/>
            </a:endParaRPr>
          </a:p>
        </p:txBody>
      </p:sp>
      <p:sp>
        <p:nvSpPr>
          <p:cNvPr id="149" name="Google Shape;149;p4"/>
          <p:cNvSpPr/>
          <p:nvPr/>
        </p:nvSpPr>
        <p:spPr>
          <a:xfrm>
            <a:off x="5206320" y="2982960"/>
            <a:ext cx="1531800" cy="52056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800" strike="noStrike">
                <a:solidFill>
                  <a:srgbClr val="FFFFFF"/>
                </a:solidFill>
                <a:latin typeface="Poppins"/>
                <a:ea typeface="Poppins"/>
                <a:cs typeface="Poppins"/>
                <a:sym typeface="Poppins"/>
              </a:rPr>
              <a:t>IDEA 2 </a:t>
            </a:r>
            <a:endParaRPr b="0" sz="2800" strike="noStrike">
              <a:solidFill>
                <a:srgbClr val="000000"/>
              </a:solidFill>
              <a:latin typeface="Calibri"/>
              <a:ea typeface="Calibri"/>
              <a:cs typeface="Calibri"/>
              <a:sym typeface="Calibri"/>
            </a:endParaRPr>
          </a:p>
        </p:txBody>
      </p:sp>
      <p:cxnSp>
        <p:nvCxnSpPr>
          <p:cNvPr id="150" name="Google Shape;150;p4"/>
          <p:cNvCxnSpPr/>
          <p:nvPr/>
        </p:nvCxnSpPr>
        <p:spPr>
          <a:xfrm flipH="1">
            <a:off x="4306680" y="2981160"/>
            <a:ext cx="28440" cy="2489400"/>
          </a:xfrm>
          <a:prstGeom prst="straightConnector1">
            <a:avLst/>
          </a:prstGeom>
          <a:noFill/>
          <a:ln cap="sq" cmpd="sng" w="9525">
            <a:solidFill>
              <a:srgbClr val="AFABAB"/>
            </a:solidFill>
            <a:prstDash val="solid"/>
            <a:miter lim="8000"/>
            <a:headEnd len="sm" w="sm" type="none"/>
            <a:tailEnd len="sm" w="sm" type="none"/>
          </a:ln>
        </p:spPr>
      </p:cxnSp>
      <p:cxnSp>
        <p:nvCxnSpPr>
          <p:cNvPr id="151" name="Google Shape;151;p4"/>
          <p:cNvCxnSpPr/>
          <p:nvPr/>
        </p:nvCxnSpPr>
        <p:spPr>
          <a:xfrm flipH="1">
            <a:off x="7805520" y="2905200"/>
            <a:ext cx="28440" cy="2489040"/>
          </a:xfrm>
          <a:prstGeom prst="straightConnector1">
            <a:avLst/>
          </a:prstGeom>
          <a:noFill/>
          <a:ln cap="sq" cmpd="sng" w="9525">
            <a:solidFill>
              <a:srgbClr val="AFABAB"/>
            </a:solidFill>
            <a:prstDash val="solid"/>
            <a:miter lim="8000"/>
            <a:headEnd len="sm" w="sm" type="none"/>
            <a:tailEnd len="sm" w="sm" type="none"/>
          </a:ln>
        </p:spPr>
      </p:cxnSp>
      <p:sp>
        <p:nvSpPr>
          <p:cNvPr id="152" name="Google Shape;152;p4"/>
          <p:cNvSpPr/>
          <p:nvPr/>
        </p:nvSpPr>
        <p:spPr>
          <a:xfrm>
            <a:off x="4487760" y="3610080"/>
            <a:ext cx="3214800" cy="3675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estos párrafos resume las ideas del tema 1. Recuerda que las diapositivas son una ayuda visual para realizar  tu presentación, por tal razón deben ser breves.</a:t>
            </a:r>
            <a:endParaRPr b="0" sz="2400"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sz="2400" strike="noStrike">
              <a:solidFill>
                <a:srgbClr val="000000"/>
              </a:solidFill>
              <a:latin typeface="Calibri"/>
              <a:ea typeface="Calibri"/>
              <a:cs typeface="Calibri"/>
              <a:sym typeface="Calibri"/>
            </a:endParaRPr>
          </a:p>
        </p:txBody>
      </p:sp>
      <p:sp>
        <p:nvSpPr>
          <p:cNvPr id="153" name="Google Shape;153;p4"/>
          <p:cNvSpPr/>
          <p:nvPr/>
        </p:nvSpPr>
        <p:spPr>
          <a:xfrm>
            <a:off x="7986600" y="3610080"/>
            <a:ext cx="3214800" cy="36752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estos párrafos resume las ideas del tema 1. Recuerda que las diapositivas son una ayuda visual para realizar  tu presentación, por tal razón deben ser breves.</a:t>
            </a:r>
            <a:endParaRPr b="0" sz="2400"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sz="2400" strike="noStrike">
              <a:solidFill>
                <a:srgbClr val="000000"/>
              </a:solidFill>
              <a:latin typeface="Calibri"/>
              <a:ea typeface="Calibri"/>
              <a:cs typeface="Calibri"/>
              <a:sym typeface="Calibri"/>
            </a:endParaRPr>
          </a:p>
        </p:txBody>
      </p:sp>
      <p:sp>
        <p:nvSpPr>
          <p:cNvPr id="154" name="Google Shape;154;p4"/>
          <p:cNvSpPr/>
          <p:nvPr/>
        </p:nvSpPr>
        <p:spPr>
          <a:xfrm>
            <a:off x="817560" y="1962000"/>
            <a:ext cx="10058400" cy="10321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rmAutofit/>
          </a:bodyPr>
          <a:lstStyle/>
          <a:p>
            <a:pPr indent="0" lvl="0" marL="0" marR="0" rtl="0" algn="ctr">
              <a:lnSpc>
                <a:spcPct val="50000"/>
              </a:lnSpc>
              <a:spcBef>
                <a:spcPts val="0"/>
              </a:spcBef>
              <a:spcAft>
                <a:spcPts val="0"/>
              </a:spcAft>
              <a:buNone/>
            </a:pPr>
            <a:r>
              <a:rPr b="0" lang="es-CO" sz="2800" strike="noStrike">
                <a:solidFill>
                  <a:srgbClr val="5A5A5C"/>
                </a:solidFill>
                <a:latin typeface="Arial"/>
                <a:ea typeface="Arial"/>
                <a:cs typeface="Arial"/>
                <a:sym typeface="Arial"/>
              </a:rPr>
              <a:t>Puedes dividir la información en columnas</a:t>
            </a:r>
            <a:endParaRPr b="0" sz="2800" strike="noStrike">
              <a:solidFill>
                <a:srgbClr val="000000"/>
              </a:solidFill>
              <a:latin typeface="Calibri"/>
              <a:ea typeface="Calibri"/>
              <a:cs typeface="Calibri"/>
              <a:sym typeface="Calibri"/>
            </a:endParaRPr>
          </a:p>
          <a:p>
            <a:pPr indent="0" lvl="0" marL="0" marR="0" rtl="0" algn="ctr">
              <a:lnSpc>
                <a:spcPct val="50000"/>
              </a:lnSpc>
              <a:spcBef>
                <a:spcPts val="998"/>
              </a:spcBef>
              <a:spcAft>
                <a:spcPts val="0"/>
              </a:spcAft>
              <a:buNone/>
            </a:pPr>
            <a:r>
              <a:rPr b="0" lang="es-CO" sz="2800" strike="noStrike">
                <a:solidFill>
                  <a:srgbClr val="5A5A5C"/>
                </a:solidFill>
                <a:latin typeface="Arial"/>
                <a:ea typeface="Arial"/>
                <a:cs typeface="Arial"/>
                <a:sym typeface="Arial"/>
              </a:rPr>
              <a:t> “Este es un ejemplo  de texto en tres columnas”.</a:t>
            </a:r>
            <a:endParaRPr b="0" sz="2800" strike="noStrike">
              <a:solidFill>
                <a:srgbClr val="000000"/>
              </a:solidFill>
              <a:latin typeface="Calibri"/>
              <a:ea typeface="Calibri"/>
              <a:cs typeface="Calibri"/>
              <a:sym typeface="Calibri"/>
            </a:endParaRPr>
          </a:p>
          <a:p>
            <a:pPr indent="0" lvl="0" marL="0" marR="0" rtl="0" algn="ctr">
              <a:lnSpc>
                <a:spcPct val="50000"/>
              </a:lnSpc>
              <a:spcBef>
                <a:spcPts val="998"/>
              </a:spcBef>
              <a:spcAft>
                <a:spcPts val="0"/>
              </a:spcAft>
              <a:buNone/>
            </a:pPr>
            <a:r>
              <a:t/>
            </a:r>
            <a:endParaRPr b="0" sz="2800"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p:nvPr/>
        </p:nvSpPr>
        <p:spPr>
          <a:xfrm>
            <a:off x="10083960" y="4827600"/>
            <a:ext cx="2108160" cy="2035080"/>
          </a:xfrm>
          <a:custGeom>
            <a:rect b="b" l="l" r="r" t="t"/>
            <a:pathLst>
              <a:path extrusionOk="0" h="2034074" w="2108719">
                <a:moveTo>
                  <a:pt x="2108719" y="0"/>
                </a:moveTo>
                <a:lnTo>
                  <a:pt x="2108719" y="2015412"/>
                </a:lnTo>
                <a:lnTo>
                  <a:pt x="0" y="2034074"/>
                </a:lnTo>
                <a:lnTo>
                  <a:pt x="2108719" y="0"/>
                </a:lnTo>
                <a:close/>
              </a:path>
            </a:pathLst>
          </a:custGeom>
          <a:solidFill>
            <a:srgbClr val="C35C29"/>
          </a:solidFill>
          <a:ln>
            <a:noFill/>
          </a:ln>
        </p:spPr>
      </p:sp>
      <p:sp>
        <p:nvSpPr>
          <p:cNvPr id="160" name="Google Shape;160;p5"/>
          <p:cNvSpPr/>
          <p:nvPr/>
        </p:nvSpPr>
        <p:spPr>
          <a:xfrm>
            <a:off x="6070680" y="5881680"/>
            <a:ext cx="6121440" cy="1008000"/>
          </a:xfrm>
          <a:custGeom>
            <a:rect b="b" l="l" r="r" t="t"/>
            <a:pathLst>
              <a:path extrusionOk="0" h="1007707" w="6120882">
                <a:moveTo>
                  <a:pt x="0" y="989045"/>
                </a:moveTo>
                <a:lnTo>
                  <a:pt x="6120882" y="0"/>
                </a:lnTo>
                <a:lnTo>
                  <a:pt x="6120882" y="1007707"/>
                </a:lnTo>
                <a:lnTo>
                  <a:pt x="0" y="989045"/>
                </a:lnTo>
                <a:close/>
              </a:path>
            </a:pathLst>
          </a:custGeom>
          <a:solidFill>
            <a:srgbClr val="5A5A5C"/>
          </a:solidFill>
          <a:ln>
            <a:noFill/>
          </a:ln>
        </p:spPr>
      </p:sp>
      <p:sp>
        <p:nvSpPr>
          <p:cNvPr id="161" name="Google Shape;161;p5"/>
          <p:cNvSpPr/>
          <p:nvPr/>
        </p:nvSpPr>
        <p:spPr>
          <a:xfrm>
            <a:off x="8285040" y="5430960"/>
            <a:ext cx="3918240" cy="1455480"/>
          </a:xfrm>
          <a:custGeom>
            <a:rect b="b" l="l" r="r" t="t"/>
            <a:pathLst>
              <a:path extrusionOk="0" h="1455576" w="3918857">
                <a:moveTo>
                  <a:pt x="3918857" y="0"/>
                </a:moveTo>
                <a:lnTo>
                  <a:pt x="0" y="1455576"/>
                </a:lnTo>
                <a:lnTo>
                  <a:pt x="3900196" y="1455576"/>
                </a:lnTo>
                <a:lnTo>
                  <a:pt x="3918857" y="0"/>
                </a:lnTo>
                <a:close/>
              </a:path>
            </a:pathLst>
          </a:custGeom>
          <a:solidFill>
            <a:srgbClr val="373F4A"/>
          </a:solidFill>
          <a:ln>
            <a:noFill/>
          </a:ln>
        </p:spPr>
      </p:sp>
      <p:sp>
        <p:nvSpPr>
          <p:cNvPr id="162" name="Google Shape;162;p5"/>
          <p:cNvSpPr/>
          <p:nvPr/>
        </p:nvSpPr>
        <p:spPr>
          <a:xfrm>
            <a:off x="8002440" y="5919840"/>
            <a:ext cx="1530360" cy="969840"/>
          </a:xfrm>
          <a:custGeom>
            <a:rect b="b" l="l" r="r" t="t"/>
            <a:pathLst>
              <a:path extrusionOk="0" h="970384" w="1530220">
                <a:moveTo>
                  <a:pt x="0" y="951722"/>
                </a:moveTo>
                <a:lnTo>
                  <a:pt x="970383" y="0"/>
                </a:lnTo>
                <a:lnTo>
                  <a:pt x="1530220" y="970384"/>
                </a:lnTo>
                <a:lnTo>
                  <a:pt x="0" y="951722"/>
                </a:lnTo>
                <a:close/>
              </a:path>
            </a:pathLst>
          </a:custGeom>
          <a:gradFill>
            <a:gsLst>
              <a:gs pos="0">
                <a:srgbClr val="DB8A2E"/>
              </a:gs>
              <a:gs pos="100000">
                <a:srgbClr val="D07C29"/>
              </a:gs>
            </a:gsLst>
            <a:lin ang="0" scaled="0"/>
          </a:gradFill>
          <a:ln>
            <a:noFill/>
          </a:ln>
        </p:spPr>
      </p:sp>
      <p:pic>
        <p:nvPicPr>
          <p:cNvPr id="163" name="Google Shape;163;p5"/>
          <p:cNvPicPr preferRelativeResize="0"/>
          <p:nvPr/>
        </p:nvPicPr>
        <p:blipFill rotWithShape="1">
          <a:blip r:embed="rId3">
            <a:alphaModFix/>
          </a:blip>
          <a:srcRect b="0" l="0" r="0" t="0"/>
          <a:stretch/>
        </p:blipFill>
        <p:spPr>
          <a:xfrm>
            <a:off x="7129440" y="-15840"/>
            <a:ext cx="4962600" cy="2479680"/>
          </a:xfrm>
          <a:prstGeom prst="rect">
            <a:avLst/>
          </a:prstGeom>
          <a:noFill/>
          <a:ln>
            <a:noFill/>
          </a:ln>
        </p:spPr>
      </p:pic>
      <p:sp>
        <p:nvSpPr>
          <p:cNvPr id="164" name="Google Shape;164;p5"/>
          <p:cNvSpPr/>
          <p:nvPr/>
        </p:nvSpPr>
        <p:spPr>
          <a:xfrm>
            <a:off x="8583480" y="5278320"/>
            <a:ext cx="3614760" cy="1621080"/>
          </a:xfrm>
          <a:custGeom>
            <a:rect b="b" l="l" r="r" t="t"/>
            <a:pathLst>
              <a:path extrusionOk="0" h="1620982" w="3616036">
                <a:moveTo>
                  <a:pt x="0" y="1620982"/>
                </a:moveTo>
                <a:lnTo>
                  <a:pt x="3616036" y="1620982"/>
                </a:lnTo>
                <a:lnTo>
                  <a:pt x="3616036" y="623455"/>
                </a:lnTo>
                <a:lnTo>
                  <a:pt x="2784764" y="0"/>
                </a:lnTo>
                <a:lnTo>
                  <a:pt x="0" y="1620982"/>
                </a:lnTo>
                <a:close/>
              </a:path>
            </a:pathLst>
          </a:custGeom>
          <a:gradFill>
            <a:gsLst>
              <a:gs pos="0">
                <a:srgbClr val="4F61A9"/>
              </a:gs>
              <a:gs pos="100000">
                <a:srgbClr val="679CB8"/>
              </a:gs>
            </a:gsLst>
            <a:lin ang="0" scaled="0"/>
          </a:gradFill>
          <a:ln>
            <a:noFill/>
          </a:ln>
        </p:spPr>
      </p:sp>
      <p:grpSp>
        <p:nvGrpSpPr>
          <p:cNvPr id="165" name="Google Shape;165;p5"/>
          <p:cNvGrpSpPr/>
          <p:nvPr/>
        </p:nvGrpSpPr>
        <p:grpSpPr>
          <a:xfrm>
            <a:off x="0" y="0"/>
            <a:ext cx="6480000" cy="6858000"/>
            <a:chOff x="0" y="0"/>
            <a:chExt cx="6480000" cy="6858000"/>
          </a:xfrm>
        </p:grpSpPr>
        <p:pic>
          <p:nvPicPr>
            <p:cNvPr id="166" name="Google Shape;166;p5"/>
            <p:cNvPicPr preferRelativeResize="0"/>
            <p:nvPr/>
          </p:nvPicPr>
          <p:blipFill rotWithShape="1">
            <a:blip r:embed="rId4">
              <a:alphaModFix/>
            </a:blip>
            <a:srcRect b="0" l="0" r="0" t="0"/>
            <a:stretch/>
          </p:blipFill>
          <p:spPr>
            <a:xfrm>
              <a:off x="0" y="0"/>
              <a:ext cx="6480000" cy="6858000"/>
            </a:xfrm>
            <a:prstGeom prst="rect">
              <a:avLst/>
            </a:prstGeom>
            <a:noFill/>
            <a:ln>
              <a:noFill/>
            </a:ln>
          </p:spPr>
        </p:pic>
        <p:sp>
          <p:nvSpPr>
            <p:cNvPr id="167" name="Google Shape;167;p5"/>
            <p:cNvSpPr/>
            <p:nvPr/>
          </p:nvSpPr>
          <p:spPr>
            <a:xfrm>
              <a:off x="0" y="0"/>
              <a:ext cx="6480000" cy="6858000"/>
            </a:xfrm>
            <a:custGeom>
              <a:rect b="b" l="l" r="r" t="t"/>
              <a:pathLst>
                <a:path extrusionOk="0" h="21600" w="21600">
                  <a:moveTo>
                    <a:pt x="0" y="0"/>
                  </a:moveTo>
                  <a:lnTo>
                    <a:pt x="21600" y="0"/>
                  </a:lnTo>
                  <a:lnTo>
                    <a:pt x="21600" y="21600"/>
                  </a:lnTo>
                  <a:lnTo>
                    <a:pt x="0" y="21600"/>
                  </a:lnTo>
                  <a:lnTo>
                    <a:pt x="0" y="0"/>
                  </a:lnTo>
                  <a:close/>
                </a:path>
              </a:pathLst>
            </a:custGeom>
            <a:noFill/>
            <a:ln>
              <a:noFill/>
            </a:ln>
          </p:spPr>
        </p:sp>
      </p:grpSp>
      <p:sp>
        <p:nvSpPr>
          <p:cNvPr id="168" name="Google Shape;168;p5"/>
          <p:cNvSpPr txBox="1"/>
          <p:nvPr/>
        </p:nvSpPr>
        <p:spPr>
          <a:xfrm>
            <a:off x="7140600" y="1436400"/>
            <a:ext cx="4038480" cy="79524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s-CO" sz="5000" strike="noStrike">
                <a:solidFill>
                  <a:srgbClr val="505052"/>
                </a:solidFill>
                <a:latin typeface="Poppins"/>
                <a:ea typeface="Poppins"/>
                <a:cs typeface="Poppins"/>
                <a:sym typeface="Poppins"/>
              </a:rPr>
              <a:t>TEMA 2</a:t>
            </a:r>
            <a:endParaRPr b="0" sz="5000" strike="noStrike">
              <a:solidFill>
                <a:srgbClr val="000000"/>
              </a:solidFill>
              <a:latin typeface="Calibri"/>
              <a:ea typeface="Calibri"/>
              <a:cs typeface="Calibri"/>
              <a:sym typeface="Calibri"/>
            </a:endParaRPr>
          </a:p>
        </p:txBody>
      </p:sp>
      <p:sp>
        <p:nvSpPr>
          <p:cNvPr id="169" name="Google Shape;169;p5"/>
          <p:cNvSpPr txBox="1"/>
          <p:nvPr/>
        </p:nvSpPr>
        <p:spPr>
          <a:xfrm>
            <a:off x="7140600" y="2232000"/>
            <a:ext cx="4038480" cy="2890800"/>
          </a:xfrm>
          <a:prstGeom prst="rect">
            <a:avLst/>
          </a:prstGeom>
          <a:noFill/>
          <a:ln>
            <a:noFill/>
          </a:ln>
        </p:spPr>
        <p:txBody>
          <a:bodyPr anchorCtr="0" anchor="t" bIns="45700" lIns="91425" spcFirstLastPara="1" rIns="91425" wrap="square" tIns="45700">
            <a:normAutofit fontScale="88500" lnSpcReduction="10000"/>
          </a:bodyPr>
          <a:lstStyle/>
          <a:p>
            <a:pPr indent="0" lvl="0" marL="0" marR="0" rtl="0" algn="l">
              <a:lnSpc>
                <a:spcPct val="9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este párrafo resume las ideas del tema 2. Recuerda que las diapositivas son una ayuda visual para realizar  tu presentación, por tal razón deben ser breves. Puedes ayudarte de imágenes llamativas, “una imagen vale más que mil palabras”.</a:t>
            </a:r>
            <a:endParaRPr b="0" sz="2400" strike="noStrike">
              <a:solidFill>
                <a:srgbClr val="000000"/>
              </a:solidFill>
              <a:latin typeface="Calibri"/>
              <a:ea typeface="Calibri"/>
              <a:cs typeface="Calibri"/>
              <a:sym typeface="Calibri"/>
            </a:endParaRPr>
          </a:p>
          <a:p>
            <a:pPr indent="0" lvl="0" marL="0" marR="0" rtl="0" algn="l">
              <a:lnSpc>
                <a:spcPct val="90000"/>
              </a:lnSpc>
              <a:spcBef>
                <a:spcPts val="998"/>
              </a:spcBef>
              <a:spcAft>
                <a:spcPts val="0"/>
              </a:spcAft>
              <a:buNone/>
            </a:pPr>
            <a:r>
              <a:t/>
            </a:r>
            <a:endParaRPr b="0" sz="2400"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6"/>
          <p:cNvGrpSpPr/>
          <p:nvPr/>
        </p:nvGrpSpPr>
        <p:grpSpPr>
          <a:xfrm>
            <a:off x="-720" y="-46080"/>
            <a:ext cx="12204000" cy="6945480"/>
            <a:chOff x="-720" y="-46080"/>
            <a:chExt cx="12204000" cy="6945480"/>
          </a:xfrm>
        </p:grpSpPr>
        <p:sp>
          <p:nvSpPr>
            <p:cNvPr id="175" name="Google Shape;175;p6"/>
            <p:cNvSpPr/>
            <p:nvPr/>
          </p:nvSpPr>
          <p:spPr>
            <a:xfrm>
              <a:off x="10082520" y="4827600"/>
              <a:ext cx="2109600" cy="2033640"/>
            </a:xfrm>
            <a:custGeom>
              <a:rect b="b" l="l" r="r" t="t"/>
              <a:pathLst>
                <a:path extrusionOk="0" h="2034074" w="2108719">
                  <a:moveTo>
                    <a:pt x="2108719" y="0"/>
                  </a:moveTo>
                  <a:lnTo>
                    <a:pt x="2108719" y="2015412"/>
                  </a:lnTo>
                  <a:lnTo>
                    <a:pt x="0" y="2034074"/>
                  </a:lnTo>
                  <a:lnTo>
                    <a:pt x="2108719" y="0"/>
                  </a:lnTo>
                  <a:close/>
                </a:path>
              </a:pathLst>
            </a:custGeom>
            <a:solidFill>
              <a:srgbClr val="C35C29"/>
            </a:solidFill>
            <a:ln>
              <a:noFill/>
            </a:ln>
          </p:spPr>
        </p:sp>
        <p:sp>
          <p:nvSpPr>
            <p:cNvPr id="176" name="Google Shape;176;p6"/>
            <p:cNvSpPr/>
            <p:nvPr/>
          </p:nvSpPr>
          <p:spPr>
            <a:xfrm>
              <a:off x="6070680" y="5882040"/>
              <a:ext cx="6121440" cy="1008000"/>
            </a:xfrm>
            <a:custGeom>
              <a:rect b="b" l="l" r="r" t="t"/>
              <a:pathLst>
                <a:path extrusionOk="0" h="1007707" w="6120882">
                  <a:moveTo>
                    <a:pt x="0" y="989045"/>
                  </a:moveTo>
                  <a:lnTo>
                    <a:pt x="6120882" y="0"/>
                  </a:lnTo>
                  <a:lnTo>
                    <a:pt x="6120882" y="1007707"/>
                  </a:lnTo>
                  <a:lnTo>
                    <a:pt x="0" y="989045"/>
                  </a:lnTo>
                  <a:close/>
                </a:path>
              </a:pathLst>
            </a:custGeom>
            <a:solidFill>
              <a:srgbClr val="5A5A5C"/>
            </a:solidFill>
            <a:ln>
              <a:noFill/>
            </a:ln>
          </p:spPr>
        </p:sp>
        <p:sp>
          <p:nvSpPr>
            <p:cNvPr id="177" name="Google Shape;177;p6"/>
            <p:cNvSpPr/>
            <p:nvPr/>
          </p:nvSpPr>
          <p:spPr>
            <a:xfrm>
              <a:off x="0" y="412560"/>
              <a:ext cx="2892240" cy="1193760"/>
            </a:xfrm>
            <a:custGeom>
              <a:rect b="b" l="l" r="r" t="t"/>
              <a:pathLst>
                <a:path extrusionOk="0" h="1194318" w="2892490">
                  <a:moveTo>
                    <a:pt x="746449" y="1194318"/>
                  </a:moveTo>
                  <a:lnTo>
                    <a:pt x="0" y="746449"/>
                  </a:lnTo>
                  <a:lnTo>
                    <a:pt x="0" y="0"/>
                  </a:lnTo>
                  <a:lnTo>
                    <a:pt x="2892490" y="373224"/>
                  </a:lnTo>
                  <a:lnTo>
                    <a:pt x="746449" y="1194318"/>
                  </a:lnTo>
                  <a:close/>
                </a:path>
              </a:pathLst>
            </a:custGeom>
            <a:solidFill>
              <a:srgbClr val="373F4A"/>
            </a:solidFill>
            <a:ln>
              <a:noFill/>
            </a:ln>
          </p:spPr>
        </p:sp>
        <p:sp>
          <p:nvSpPr>
            <p:cNvPr id="178" name="Google Shape;178;p6"/>
            <p:cNvSpPr/>
            <p:nvPr/>
          </p:nvSpPr>
          <p:spPr>
            <a:xfrm flipH="1">
              <a:off x="-720" y="-17280"/>
              <a:ext cx="5978520" cy="97956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179" name="Google Shape;179;p6"/>
            <p:cNvSpPr/>
            <p:nvPr/>
          </p:nvSpPr>
          <p:spPr>
            <a:xfrm flipH="1">
              <a:off x="-720" y="0"/>
              <a:ext cx="5978520" cy="94752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180" name="Google Shape;180;p6"/>
            <p:cNvSpPr/>
            <p:nvPr/>
          </p:nvSpPr>
          <p:spPr>
            <a:xfrm>
              <a:off x="0" y="-46080"/>
              <a:ext cx="4815000" cy="1361880"/>
            </a:xfrm>
            <a:custGeom>
              <a:rect b="b" l="l" r="r" t="t"/>
              <a:pathLst>
                <a:path extrusionOk="0" h="1362269" w="4814596">
                  <a:moveTo>
                    <a:pt x="0" y="727788"/>
                  </a:moveTo>
                  <a:lnTo>
                    <a:pt x="0" y="0"/>
                  </a:lnTo>
                  <a:lnTo>
                    <a:pt x="4814596" y="18661"/>
                  </a:lnTo>
                  <a:lnTo>
                    <a:pt x="2500604" y="1362269"/>
                  </a:lnTo>
                  <a:lnTo>
                    <a:pt x="0" y="727788"/>
                  </a:lnTo>
                  <a:close/>
                </a:path>
              </a:pathLst>
            </a:custGeom>
            <a:gradFill>
              <a:gsLst>
                <a:gs pos="0">
                  <a:srgbClr val="4F61A9"/>
                </a:gs>
                <a:gs pos="100000">
                  <a:srgbClr val="679CB8"/>
                </a:gs>
              </a:gsLst>
              <a:lin ang="8100000" scaled="0"/>
            </a:gradFill>
            <a:ln>
              <a:noFill/>
            </a:ln>
          </p:spPr>
        </p:sp>
        <p:sp>
          <p:nvSpPr>
            <p:cNvPr id="181" name="Google Shape;181;p6"/>
            <p:cNvSpPr/>
            <p:nvPr/>
          </p:nvSpPr>
          <p:spPr>
            <a:xfrm>
              <a:off x="8285400" y="5430960"/>
              <a:ext cx="3917880" cy="1454040"/>
            </a:xfrm>
            <a:custGeom>
              <a:rect b="b" l="l" r="r" t="t"/>
              <a:pathLst>
                <a:path extrusionOk="0" h="1455576" w="3918857">
                  <a:moveTo>
                    <a:pt x="3918857" y="0"/>
                  </a:moveTo>
                  <a:lnTo>
                    <a:pt x="0" y="1455576"/>
                  </a:lnTo>
                  <a:lnTo>
                    <a:pt x="3900196" y="1455576"/>
                  </a:lnTo>
                  <a:lnTo>
                    <a:pt x="3918857" y="0"/>
                  </a:lnTo>
                  <a:close/>
                </a:path>
              </a:pathLst>
            </a:custGeom>
            <a:solidFill>
              <a:srgbClr val="373F4A"/>
            </a:solidFill>
            <a:ln>
              <a:noFill/>
            </a:ln>
          </p:spPr>
        </p:sp>
        <p:sp>
          <p:nvSpPr>
            <p:cNvPr id="182" name="Google Shape;182;p6"/>
            <p:cNvSpPr/>
            <p:nvPr/>
          </p:nvSpPr>
          <p:spPr>
            <a:xfrm>
              <a:off x="8002800" y="5918400"/>
              <a:ext cx="1530360" cy="971280"/>
            </a:xfrm>
            <a:custGeom>
              <a:rect b="b" l="l" r="r" t="t"/>
              <a:pathLst>
                <a:path extrusionOk="0" h="970384" w="1530220">
                  <a:moveTo>
                    <a:pt x="0" y="951722"/>
                  </a:moveTo>
                  <a:lnTo>
                    <a:pt x="970383" y="0"/>
                  </a:lnTo>
                  <a:lnTo>
                    <a:pt x="1530220" y="970384"/>
                  </a:lnTo>
                  <a:lnTo>
                    <a:pt x="0" y="951722"/>
                  </a:lnTo>
                  <a:close/>
                </a:path>
              </a:pathLst>
            </a:custGeom>
            <a:gradFill>
              <a:gsLst>
                <a:gs pos="0">
                  <a:srgbClr val="DB8A2E"/>
                </a:gs>
                <a:gs pos="100000">
                  <a:srgbClr val="D07C29"/>
                </a:gs>
              </a:gsLst>
              <a:lin ang="0" scaled="0"/>
            </a:gradFill>
            <a:ln>
              <a:noFill/>
            </a:ln>
          </p:spPr>
        </p:sp>
        <p:pic>
          <p:nvPicPr>
            <p:cNvPr id="183" name="Google Shape;183;p6"/>
            <p:cNvPicPr preferRelativeResize="0"/>
            <p:nvPr/>
          </p:nvPicPr>
          <p:blipFill rotWithShape="1">
            <a:blip r:embed="rId3">
              <a:alphaModFix/>
            </a:blip>
            <a:srcRect b="0" l="0" r="0" t="0"/>
            <a:stretch/>
          </p:blipFill>
          <p:spPr>
            <a:xfrm rot="5400000">
              <a:off x="8370360" y="-1257840"/>
              <a:ext cx="2479680" cy="4962600"/>
            </a:xfrm>
            <a:prstGeom prst="rect">
              <a:avLst/>
            </a:prstGeom>
            <a:noFill/>
            <a:ln>
              <a:noFill/>
            </a:ln>
          </p:spPr>
        </p:pic>
        <p:pic>
          <p:nvPicPr>
            <p:cNvPr id="184" name="Google Shape;184;p6"/>
            <p:cNvPicPr preferRelativeResize="0"/>
            <p:nvPr/>
          </p:nvPicPr>
          <p:blipFill rotWithShape="1">
            <a:blip r:embed="rId4">
              <a:alphaModFix/>
            </a:blip>
            <a:srcRect b="0" l="0" r="0" t="0"/>
            <a:stretch/>
          </p:blipFill>
          <p:spPr>
            <a:xfrm rot="-5400000">
              <a:off x="1409760" y="2960280"/>
              <a:ext cx="2479680" cy="5299560"/>
            </a:xfrm>
            <a:prstGeom prst="rect">
              <a:avLst/>
            </a:prstGeom>
            <a:noFill/>
            <a:ln>
              <a:noFill/>
            </a:ln>
          </p:spPr>
        </p:pic>
        <p:sp>
          <p:nvSpPr>
            <p:cNvPr id="185" name="Google Shape;185;p6"/>
            <p:cNvSpPr/>
            <p:nvPr/>
          </p:nvSpPr>
          <p:spPr>
            <a:xfrm>
              <a:off x="8582040" y="5278680"/>
              <a:ext cx="3616200" cy="1620720"/>
            </a:xfrm>
            <a:custGeom>
              <a:rect b="b" l="l" r="r" t="t"/>
              <a:pathLst>
                <a:path extrusionOk="0" h="1620982" w="3616036">
                  <a:moveTo>
                    <a:pt x="0" y="1620982"/>
                  </a:moveTo>
                  <a:lnTo>
                    <a:pt x="3616036" y="1620982"/>
                  </a:lnTo>
                  <a:lnTo>
                    <a:pt x="3616036" y="623455"/>
                  </a:lnTo>
                  <a:lnTo>
                    <a:pt x="2784764" y="0"/>
                  </a:lnTo>
                  <a:lnTo>
                    <a:pt x="0" y="1620982"/>
                  </a:lnTo>
                  <a:close/>
                </a:path>
              </a:pathLst>
            </a:custGeom>
            <a:gradFill>
              <a:gsLst>
                <a:gs pos="0">
                  <a:srgbClr val="4F61A9"/>
                </a:gs>
                <a:gs pos="100000">
                  <a:srgbClr val="679CB8"/>
                </a:gs>
              </a:gsLst>
              <a:lin ang="0" scaled="0"/>
            </a:gradFill>
            <a:ln>
              <a:noFill/>
            </a:ln>
          </p:spPr>
        </p:sp>
      </p:grpSp>
      <p:sp>
        <p:nvSpPr>
          <p:cNvPr id="186" name="Google Shape;186;p6"/>
          <p:cNvSpPr/>
          <p:nvPr/>
        </p:nvSpPr>
        <p:spPr>
          <a:xfrm>
            <a:off x="7493040" y="3094200"/>
            <a:ext cx="1671480" cy="581040"/>
          </a:xfrm>
          <a:custGeom>
            <a:rect b="b" l="l" r="r" t="t"/>
            <a:pathLst>
              <a:path extrusionOk="0" h="1616" w="4645">
                <a:moveTo>
                  <a:pt x="269" y="0"/>
                </a:moveTo>
                <a:lnTo>
                  <a:pt x="269" y="0"/>
                </a:lnTo>
                <a:cubicBezTo>
                  <a:pt x="222" y="0"/>
                  <a:pt x="176" y="12"/>
                  <a:pt x="135" y="36"/>
                </a:cubicBezTo>
                <a:cubicBezTo>
                  <a:pt x="94" y="60"/>
                  <a:pt x="60" y="94"/>
                  <a:pt x="36" y="135"/>
                </a:cubicBezTo>
                <a:cubicBezTo>
                  <a:pt x="12" y="176"/>
                  <a:pt x="0" y="222"/>
                  <a:pt x="0" y="269"/>
                </a:cubicBezTo>
                <a:lnTo>
                  <a:pt x="0" y="1345"/>
                </a:lnTo>
                <a:lnTo>
                  <a:pt x="0" y="1346"/>
                </a:lnTo>
                <a:cubicBezTo>
                  <a:pt x="0" y="1393"/>
                  <a:pt x="12" y="1439"/>
                  <a:pt x="36" y="1480"/>
                </a:cubicBezTo>
                <a:cubicBezTo>
                  <a:pt x="60" y="1521"/>
                  <a:pt x="94" y="1555"/>
                  <a:pt x="135" y="1579"/>
                </a:cubicBezTo>
                <a:cubicBezTo>
                  <a:pt x="176" y="1603"/>
                  <a:pt x="222" y="1615"/>
                  <a:pt x="269" y="1615"/>
                </a:cubicBezTo>
                <a:lnTo>
                  <a:pt x="4374" y="1614"/>
                </a:lnTo>
                <a:lnTo>
                  <a:pt x="4375" y="1615"/>
                </a:lnTo>
                <a:cubicBezTo>
                  <a:pt x="4422" y="1615"/>
                  <a:pt x="4468" y="1603"/>
                  <a:pt x="4509" y="1579"/>
                </a:cubicBezTo>
                <a:cubicBezTo>
                  <a:pt x="4550" y="1555"/>
                  <a:pt x="4584" y="1521"/>
                  <a:pt x="4608" y="1480"/>
                </a:cubicBezTo>
                <a:cubicBezTo>
                  <a:pt x="4632" y="1439"/>
                  <a:pt x="4644" y="1393"/>
                  <a:pt x="4644" y="1346"/>
                </a:cubicBezTo>
                <a:lnTo>
                  <a:pt x="4644" y="269"/>
                </a:lnTo>
                <a:lnTo>
                  <a:pt x="4644" y="269"/>
                </a:lnTo>
                <a:lnTo>
                  <a:pt x="4644" y="269"/>
                </a:lnTo>
                <a:cubicBezTo>
                  <a:pt x="4644" y="222"/>
                  <a:pt x="4632" y="176"/>
                  <a:pt x="4608" y="135"/>
                </a:cubicBezTo>
                <a:cubicBezTo>
                  <a:pt x="4584" y="94"/>
                  <a:pt x="4550" y="60"/>
                  <a:pt x="4509" y="36"/>
                </a:cubicBezTo>
                <a:cubicBezTo>
                  <a:pt x="4468" y="12"/>
                  <a:pt x="4422" y="0"/>
                  <a:pt x="4375" y="0"/>
                </a:cubicBezTo>
                <a:lnTo>
                  <a:pt x="269" y="0"/>
                </a:lnTo>
              </a:path>
            </a:pathLst>
          </a:custGeom>
          <a:solidFill>
            <a:srgbClr val="567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2438280" y="3071880"/>
            <a:ext cx="1671840" cy="579240"/>
          </a:xfrm>
          <a:custGeom>
            <a:rect b="b" l="l" r="r" t="t"/>
            <a:pathLst>
              <a:path extrusionOk="0" h="1611" w="4646">
                <a:moveTo>
                  <a:pt x="268" y="0"/>
                </a:moveTo>
                <a:lnTo>
                  <a:pt x="268" y="0"/>
                </a:lnTo>
                <a:cubicBezTo>
                  <a:pt x="221" y="0"/>
                  <a:pt x="175" y="12"/>
                  <a:pt x="134" y="36"/>
                </a:cubicBezTo>
                <a:cubicBezTo>
                  <a:pt x="93" y="60"/>
                  <a:pt x="60" y="93"/>
                  <a:pt x="36" y="134"/>
                </a:cubicBezTo>
                <a:cubicBezTo>
                  <a:pt x="12" y="175"/>
                  <a:pt x="0" y="221"/>
                  <a:pt x="0" y="268"/>
                </a:cubicBezTo>
                <a:lnTo>
                  <a:pt x="0" y="1341"/>
                </a:lnTo>
                <a:lnTo>
                  <a:pt x="0" y="1342"/>
                </a:lnTo>
                <a:cubicBezTo>
                  <a:pt x="0" y="1389"/>
                  <a:pt x="12" y="1435"/>
                  <a:pt x="36" y="1476"/>
                </a:cubicBezTo>
                <a:cubicBezTo>
                  <a:pt x="60" y="1517"/>
                  <a:pt x="93" y="1550"/>
                  <a:pt x="134" y="1574"/>
                </a:cubicBezTo>
                <a:cubicBezTo>
                  <a:pt x="175" y="1598"/>
                  <a:pt x="221" y="1610"/>
                  <a:pt x="268" y="1610"/>
                </a:cubicBezTo>
                <a:lnTo>
                  <a:pt x="4376" y="1610"/>
                </a:lnTo>
                <a:lnTo>
                  <a:pt x="4377" y="1610"/>
                </a:lnTo>
                <a:cubicBezTo>
                  <a:pt x="4424" y="1610"/>
                  <a:pt x="4470" y="1598"/>
                  <a:pt x="4511" y="1574"/>
                </a:cubicBezTo>
                <a:cubicBezTo>
                  <a:pt x="4552" y="1550"/>
                  <a:pt x="4585" y="1517"/>
                  <a:pt x="4609" y="1476"/>
                </a:cubicBezTo>
                <a:cubicBezTo>
                  <a:pt x="4633" y="1435"/>
                  <a:pt x="4645" y="1389"/>
                  <a:pt x="4645" y="1342"/>
                </a:cubicBezTo>
                <a:lnTo>
                  <a:pt x="4645" y="268"/>
                </a:lnTo>
                <a:lnTo>
                  <a:pt x="4645" y="268"/>
                </a:lnTo>
                <a:lnTo>
                  <a:pt x="4645" y="268"/>
                </a:lnTo>
                <a:cubicBezTo>
                  <a:pt x="4645" y="221"/>
                  <a:pt x="4633" y="175"/>
                  <a:pt x="4609" y="134"/>
                </a:cubicBezTo>
                <a:cubicBezTo>
                  <a:pt x="4585" y="93"/>
                  <a:pt x="4552" y="60"/>
                  <a:pt x="4511" y="36"/>
                </a:cubicBezTo>
                <a:cubicBezTo>
                  <a:pt x="4470" y="12"/>
                  <a:pt x="4424" y="0"/>
                  <a:pt x="4377" y="0"/>
                </a:cubicBezTo>
                <a:lnTo>
                  <a:pt x="268" y="0"/>
                </a:lnTo>
              </a:path>
            </a:pathLst>
          </a:custGeom>
          <a:solidFill>
            <a:srgbClr val="567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txBox="1"/>
          <p:nvPr/>
        </p:nvSpPr>
        <p:spPr>
          <a:xfrm>
            <a:off x="900000" y="2151000"/>
            <a:ext cx="10058400" cy="1031760"/>
          </a:xfrm>
          <a:prstGeom prst="rect">
            <a:avLst/>
          </a:prstGeom>
          <a:noFill/>
          <a:ln>
            <a:noFill/>
          </a:ln>
        </p:spPr>
        <p:txBody>
          <a:bodyPr anchorCtr="0" anchor="t" bIns="45700" lIns="91425" spcFirstLastPara="1" rIns="91425" wrap="square" tIns="45700">
            <a:normAutofit/>
          </a:bodyPr>
          <a:lstStyle/>
          <a:p>
            <a:pPr indent="0" lvl="0" marL="0" marR="0" rtl="0" algn="ctr">
              <a:lnSpc>
                <a:spcPct val="50000"/>
              </a:lnSpc>
              <a:spcBef>
                <a:spcPts val="0"/>
              </a:spcBef>
              <a:spcAft>
                <a:spcPts val="0"/>
              </a:spcAft>
              <a:buNone/>
            </a:pPr>
            <a:r>
              <a:rPr b="0" lang="es-CO" sz="2800" strike="noStrike">
                <a:solidFill>
                  <a:srgbClr val="5A5A5C"/>
                </a:solidFill>
                <a:latin typeface="Arial"/>
                <a:ea typeface="Arial"/>
                <a:cs typeface="Arial"/>
                <a:sym typeface="Arial"/>
              </a:rPr>
              <a:t>Puedes dividir la información en columnas</a:t>
            </a:r>
            <a:endParaRPr b="0" sz="2800" strike="noStrike">
              <a:solidFill>
                <a:srgbClr val="000000"/>
              </a:solidFill>
              <a:latin typeface="Calibri"/>
              <a:ea typeface="Calibri"/>
              <a:cs typeface="Calibri"/>
              <a:sym typeface="Calibri"/>
            </a:endParaRPr>
          </a:p>
          <a:p>
            <a:pPr indent="0" lvl="0" marL="0" marR="0" rtl="0" algn="ctr">
              <a:lnSpc>
                <a:spcPct val="50000"/>
              </a:lnSpc>
              <a:spcBef>
                <a:spcPts val="998"/>
              </a:spcBef>
              <a:spcAft>
                <a:spcPts val="0"/>
              </a:spcAft>
              <a:buNone/>
            </a:pPr>
            <a:r>
              <a:rPr b="0" lang="es-CO" sz="2800" strike="noStrike">
                <a:solidFill>
                  <a:srgbClr val="5A5A5C"/>
                </a:solidFill>
                <a:latin typeface="Arial"/>
                <a:ea typeface="Arial"/>
                <a:cs typeface="Arial"/>
                <a:sym typeface="Arial"/>
              </a:rPr>
              <a:t> “Este es un ejemplo  de texto en dos columnas”.</a:t>
            </a:r>
            <a:endParaRPr b="0" sz="2800" strike="noStrike">
              <a:solidFill>
                <a:srgbClr val="000000"/>
              </a:solidFill>
              <a:latin typeface="Calibri"/>
              <a:ea typeface="Calibri"/>
              <a:cs typeface="Calibri"/>
              <a:sym typeface="Calibri"/>
            </a:endParaRPr>
          </a:p>
          <a:p>
            <a:pPr indent="0" lvl="0" marL="0" marR="0" rtl="0" algn="ctr">
              <a:lnSpc>
                <a:spcPct val="50000"/>
              </a:lnSpc>
              <a:spcBef>
                <a:spcPts val="998"/>
              </a:spcBef>
              <a:spcAft>
                <a:spcPts val="0"/>
              </a:spcAft>
              <a:buNone/>
            </a:pPr>
            <a:r>
              <a:t/>
            </a:r>
            <a:endParaRPr b="0" sz="2800" strike="noStrike">
              <a:solidFill>
                <a:srgbClr val="000000"/>
              </a:solidFill>
              <a:latin typeface="Calibri"/>
              <a:ea typeface="Calibri"/>
              <a:cs typeface="Calibri"/>
              <a:sym typeface="Calibri"/>
            </a:endParaRPr>
          </a:p>
        </p:txBody>
      </p:sp>
      <p:sp>
        <p:nvSpPr>
          <p:cNvPr id="189" name="Google Shape;189;p6"/>
          <p:cNvSpPr/>
          <p:nvPr/>
        </p:nvSpPr>
        <p:spPr>
          <a:xfrm>
            <a:off x="2438280" y="1227240"/>
            <a:ext cx="731520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TEMA 3</a:t>
            </a:r>
            <a:endParaRPr b="0" sz="5400" strike="noStrike">
              <a:solidFill>
                <a:srgbClr val="000000"/>
              </a:solidFill>
              <a:latin typeface="Calibri"/>
              <a:ea typeface="Calibri"/>
              <a:cs typeface="Calibri"/>
              <a:sym typeface="Calibri"/>
            </a:endParaRPr>
          </a:p>
        </p:txBody>
      </p:sp>
      <p:sp>
        <p:nvSpPr>
          <p:cNvPr id="190" name="Google Shape;190;p6"/>
          <p:cNvSpPr/>
          <p:nvPr/>
        </p:nvSpPr>
        <p:spPr>
          <a:xfrm>
            <a:off x="2508120" y="3110040"/>
            <a:ext cx="1531800" cy="52056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800" strike="noStrike">
                <a:solidFill>
                  <a:srgbClr val="FFFFFF"/>
                </a:solidFill>
                <a:latin typeface="Poppins"/>
                <a:ea typeface="Poppins"/>
                <a:cs typeface="Poppins"/>
                <a:sym typeface="Poppins"/>
              </a:rPr>
              <a:t>IDEA 1 </a:t>
            </a:r>
            <a:endParaRPr b="0" sz="2800" strike="noStrike">
              <a:solidFill>
                <a:srgbClr val="000000"/>
              </a:solidFill>
              <a:latin typeface="Calibri"/>
              <a:ea typeface="Calibri"/>
              <a:cs typeface="Calibri"/>
              <a:sym typeface="Calibri"/>
            </a:endParaRPr>
          </a:p>
        </p:txBody>
      </p:sp>
      <p:sp>
        <p:nvSpPr>
          <p:cNvPr id="191" name="Google Shape;191;p6"/>
          <p:cNvSpPr/>
          <p:nvPr/>
        </p:nvSpPr>
        <p:spPr>
          <a:xfrm>
            <a:off x="7563600" y="3117960"/>
            <a:ext cx="1531800" cy="520560"/>
          </a:xfrm>
          <a:prstGeom prst="rect">
            <a:avLst/>
          </a:prstGeom>
          <a:noFill/>
          <a:ln>
            <a:noFill/>
          </a:ln>
        </p:spPr>
        <p:txBody>
          <a:bodyPr anchorCtr="0" anchor="t" bIns="46800" lIns="90000" spcFirstLastPara="1" rIns="90000" wrap="square" tIns="46800">
            <a:spAutoFit/>
          </a:bodyPr>
          <a:lstStyle/>
          <a:p>
            <a:pPr indent="0" lvl="0" marL="107640" marR="0" rtl="0" algn="ctr">
              <a:lnSpc>
                <a:spcPct val="100000"/>
              </a:lnSpc>
              <a:spcBef>
                <a:spcPts val="0"/>
              </a:spcBef>
              <a:spcAft>
                <a:spcPts val="0"/>
              </a:spcAft>
              <a:buNone/>
            </a:pPr>
            <a:r>
              <a:rPr b="1" lang="es-CO" sz="2800" strike="noStrike">
                <a:solidFill>
                  <a:srgbClr val="FFFFFF"/>
                </a:solidFill>
                <a:latin typeface="Poppins"/>
                <a:ea typeface="Poppins"/>
                <a:cs typeface="Poppins"/>
                <a:sym typeface="Poppins"/>
              </a:rPr>
              <a:t>IDEA 2 </a:t>
            </a:r>
            <a:endParaRPr b="0" sz="2800" strike="noStrike">
              <a:solidFill>
                <a:srgbClr val="000000"/>
              </a:solidFill>
              <a:latin typeface="Calibri"/>
              <a:ea typeface="Calibri"/>
              <a:cs typeface="Calibri"/>
              <a:sym typeface="Calibri"/>
            </a:endParaRPr>
          </a:p>
        </p:txBody>
      </p:sp>
      <p:sp>
        <p:nvSpPr>
          <p:cNvPr id="192" name="Google Shape;192;p6"/>
          <p:cNvSpPr/>
          <p:nvPr/>
        </p:nvSpPr>
        <p:spPr>
          <a:xfrm>
            <a:off x="6095880" y="3780000"/>
            <a:ext cx="4846680" cy="2654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estos párrafos resume las ideas del tema 3. Recuerda que las diapositivas son una ayuda visual para realizar  tu presentación, por tal razón deben ser breves.</a:t>
            </a:r>
            <a:endParaRPr b="0" sz="2400"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sz="2400" strike="noStrike">
              <a:solidFill>
                <a:srgbClr val="000000"/>
              </a:solidFill>
              <a:latin typeface="Calibri"/>
              <a:ea typeface="Calibri"/>
              <a:cs typeface="Calibri"/>
              <a:sym typeface="Calibri"/>
            </a:endParaRPr>
          </a:p>
        </p:txBody>
      </p:sp>
      <p:sp>
        <p:nvSpPr>
          <p:cNvPr id="193" name="Google Shape;193;p6"/>
          <p:cNvSpPr/>
          <p:nvPr/>
        </p:nvSpPr>
        <p:spPr>
          <a:xfrm>
            <a:off x="790560" y="3760920"/>
            <a:ext cx="4845240" cy="2654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spAutoFit/>
          </a:bodyPr>
          <a:lstStyle/>
          <a:p>
            <a:pPr indent="0" lvl="0" marL="0" marR="0" rtl="0" algn="ctr">
              <a:lnSpc>
                <a:spcPct val="10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estos párrafos resume las ideas del tema 3. Recuerda que las diapositivas son una ayuda visual para realizar  tu presentación, por tal razón deben ser breves.</a:t>
            </a:r>
            <a:endParaRPr b="0" sz="2400"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sz="2400" strike="noStrike">
              <a:solidFill>
                <a:srgbClr val="000000"/>
              </a:solidFill>
              <a:latin typeface="Calibri"/>
              <a:ea typeface="Calibri"/>
              <a:cs typeface="Calibri"/>
              <a:sym typeface="Calibri"/>
            </a:endParaRPr>
          </a:p>
        </p:txBody>
      </p:sp>
      <p:cxnSp>
        <p:nvCxnSpPr>
          <p:cNvPr id="194" name="Google Shape;194;p6"/>
          <p:cNvCxnSpPr/>
          <p:nvPr/>
        </p:nvCxnSpPr>
        <p:spPr>
          <a:xfrm flipH="1">
            <a:off x="5900400" y="3117960"/>
            <a:ext cx="28440" cy="2489040"/>
          </a:xfrm>
          <a:prstGeom prst="straightConnector1">
            <a:avLst/>
          </a:prstGeom>
          <a:noFill/>
          <a:ln cap="sq" cmpd="sng" w="9525">
            <a:solidFill>
              <a:srgbClr val="AFABAB"/>
            </a:solidFill>
            <a:prstDash val="solid"/>
            <a:miter lim="8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p:nvPr/>
        </p:nvSpPr>
        <p:spPr>
          <a:xfrm>
            <a:off x="0" y="412920"/>
            <a:ext cx="2892600" cy="1195200"/>
          </a:xfrm>
          <a:custGeom>
            <a:rect b="b" l="l" r="r" t="t"/>
            <a:pathLst>
              <a:path extrusionOk="0" h="1194318" w="2892490">
                <a:moveTo>
                  <a:pt x="746449" y="1194318"/>
                </a:moveTo>
                <a:lnTo>
                  <a:pt x="0" y="746449"/>
                </a:lnTo>
                <a:lnTo>
                  <a:pt x="0" y="0"/>
                </a:lnTo>
                <a:lnTo>
                  <a:pt x="2892490" y="373224"/>
                </a:lnTo>
                <a:lnTo>
                  <a:pt x="746449" y="1194318"/>
                </a:lnTo>
                <a:close/>
              </a:path>
            </a:pathLst>
          </a:custGeom>
          <a:solidFill>
            <a:srgbClr val="373F4A"/>
          </a:solidFill>
          <a:ln>
            <a:noFill/>
          </a:ln>
        </p:spPr>
      </p:sp>
      <p:sp>
        <p:nvSpPr>
          <p:cNvPr id="200" name="Google Shape;200;p7"/>
          <p:cNvSpPr/>
          <p:nvPr/>
        </p:nvSpPr>
        <p:spPr>
          <a:xfrm flipH="1">
            <a:off x="-720" y="-15840"/>
            <a:ext cx="5978520" cy="97956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201" name="Google Shape;201;p7"/>
          <p:cNvSpPr/>
          <p:nvPr/>
        </p:nvSpPr>
        <p:spPr>
          <a:xfrm flipH="1">
            <a:off x="-720" y="0"/>
            <a:ext cx="5978520" cy="94788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202" name="Google Shape;202;p7"/>
          <p:cNvSpPr/>
          <p:nvPr/>
        </p:nvSpPr>
        <p:spPr>
          <a:xfrm>
            <a:off x="0" y="-46080"/>
            <a:ext cx="4815000" cy="1363680"/>
          </a:xfrm>
          <a:custGeom>
            <a:rect b="b" l="l" r="r" t="t"/>
            <a:pathLst>
              <a:path extrusionOk="0" h="1362269" w="4814596">
                <a:moveTo>
                  <a:pt x="0" y="727788"/>
                </a:moveTo>
                <a:lnTo>
                  <a:pt x="0" y="0"/>
                </a:lnTo>
                <a:lnTo>
                  <a:pt x="4814596" y="18661"/>
                </a:lnTo>
                <a:lnTo>
                  <a:pt x="2500604" y="1362269"/>
                </a:lnTo>
                <a:lnTo>
                  <a:pt x="0" y="727788"/>
                </a:lnTo>
                <a:close/>
              </a:path>
            </a:pathLst>
          </a:custGeom>
          <a:gradFill>
            <a:gsLst>
              <a:gs pos="0">
                <a:srgbClr val="4F61A9"/>
              </a:gs>
              <a:gs pos="100000">
                <a:srgbClr val="679CB8"/>
              </a:gs>
            </a:gsLst>
            <a:lin ang="8100000" scaled="0"/>
          </a:gradFill>
          <a:ln>
            <a:noFill/>
          </a:ln>
        </p:spPr>
      </p:sp>
      <p:pic>
        <p:nvPicPr>
          <p:cNvPr id="203" name="Google Shape;203;p7"/>
          <p:cNvPicPr preferRelativeResize="0"/>
          <p:nvPr/>
        </p:nvPicPr>
        <p:blipFill rotWithShape="1">
          <a:blip r:embed="rId3">
            <a:alphaModFix/>
          </a:blip>
          <a:srcRect b="0" l="0" r="0" t="0"/>
          <a:stretch/>
        </p:blipFill>
        <p:spPr>
          <a:xfrm>
            <a:off x="0" y="4370400"/>
            <a:ext cx="5299200" cy="2479680"/>
          </a:xfrm>
          <a:prstGeom prst="rect">
            <a:avLst/>
          </a:prstGeom>
          <a:noFill/>
          <a:ln>
            <a:noFill/>
          </a:ln>
        </p:spPr>
      </p:pic>
      <p:pic>
        <p:nvPicPr>
          <p:cNvPr id="204" name="Google Shape;204;p7"/>
          <p:cNvPicPr preferRelativeResize="0"/>
          <p:nvPr/>
        </p:nvPicPr>
        <p:blipFill rotWithShape="1">
          <a:blip r:embed="rId4">
            <a:alphaModFix/>
          </a:blip>
          <a:srcRect b="0" l="13321" r="36127" t="0"/>
          <a:stretch/>
        </p:blipFill>
        <p:spPr>
          <a:xfrm>
            <a:off x="6005520" y="0"/>
            <a:ext cx="6162840" cy="6858000"/>
          </a:xfrm>
          <a:prstGeom prst="rect">
            <a:avLst/>
          </a:prstGeom>
          <a:noFill/>
          <a:ln>
            <a:noFill/>
          </a:ln>
        </p:spPr>
      </p:pic>
      <p:sp>
        <p:nvSpPr>
          <p:cNvPr id="205" name="Google Shape;205;p7"/>
          <p:cNvSpPr txBox="1"/>
          <p:nvPr/>
        </p:nvSpPr>
        <p:spPr>
          <a:xfrm>
            <a:off x="1305000" y="2109600"/>
            <a:ext cx="4038480" cy="79524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s-CO" sz="5000" strike="noStrike">
                <a:solidFill>
                  <a:srgbClr val="505052"/>
                </a:solidFill>
                <a:latin typeface="Poppins"/>
                <a:ea typeface="Poppins"/>
                <a:cs typeface="Poppins"/>
                <a:sym typeface="Poppins"/>
              </a:rPr>
              <a:t>TEMA 4</a:t>
            </a:r>
            <a:endParaRPr b="0" sz="5000" strike="noStrike">
              <a:solidFill>
                <a:srgbClr val="000000"/>
              </a:solidFill>
              <a:latin typeface="Calibri"/>
              <a:ea typeface="Calibri"/>
              <a:cs typeface="Calibri"/>
              <a:sym typeface="Calibri"/>
            </a:endParaRPr>
          </a:p>
        </p:txBody>
      </p:sp>
      <p:sp>
        <p:nvSpPr>
          <p:cNvPr id="206" name="Google Shape;206;p7"/>
          <p:cNvSpPr txBox="1"/>
          <p:nvPr/>
        </p:nvSpPr>
        <p:spPr>
          <a:xfrm>
            <a:off x="1305000" y="2905200"/>
            <a:ext cx="4038480" cy="2892240"/>
          </a:xfrm>
          <a:prstGeom prst="rect">
            <a:avLst/>
          </a:prstGeom>
          <a:noFill/>
          <a:ln>
            <a:noFill/>
          </a:ln>
        </p:spPr>
        <p:txBody>
          <a:bodyPr anchorCtr="0" anchor="t" bIns="45700" lIns="91425" spcFirstLastPara="1" rIns="91425" wrap="square" tIns="45700">
            <a:normAutofit fontScale="88500" lnSpcReduction="10000"/>
          </a:bodyPr>
          <a:lstStyle/>
          <a:p>
            <a:pPr indent="0" lvl="0" marL="0" marR="0" rtl="0" algn="l">
              <a:lnSpc>
                <a:spcPct val="90000"/>
              </a:lnSpc>
              <a:spcBef>
                <a:spcPts val="0"/>
              </a:spcBef>
              <a:spcAft>
                <a:spcPts val="0"/>
              </a:spcAft>
              <a:buNone/>
            </a:pPr>
            <a:r>
              <a:rPr b="0" lang="es-CO" sz="2400" strike="noStrike">
                <a:solidFill>
                  <a:srgbClr val="5A5A5C"/>
                </a:solidFill>
                <a:latin typeface="Arial"/>
                <a:ea typeface="Arial"/>
                <a:cs typeface="Arial"/>
                <a:sym typeface="Arial"/>
              </a:rPr>
              <a:t>Este es un texto de ejemplo. En este párrafo resume las ideas del tema 4. Recuerda que las diapositivas son una ayuda visual para realizar  tu presentación, por tal razón deben ser breves. Puedes ayudarte de imágenes llamativas, “una imagen vale más que mil palabras”.</a:t>
            </a:r>
            <a:endParaRPr b="0" sz="2400" strike="noStrike">
              <a:solidFill>
                <a:srgbClr val="000000"/>
              </a:solidFill>
              <a:latin typeface="Calibri"/>
              <a:ea typeface="Calibri"/>
              <a:cs typeface="Calibri"/>
              <a:sym typeface="Calibri"/>
            </a:endParaRPr>
          </a:p>
          <a:p>
            <a:pPr indent="0" lvl="0" marL="0" marR="0" rtl="0" algn="l">
              <a:lnSpc>
                <a:spcPct val="90000"/>
              </a:lnSpc>
              <a:spcBef>
                <a:spcPts val="998"/>
              </a:spcBef>
              <a:spcAft>
                <a:spcPts val="0"/>
              </a:spcAft>
              <a:buNone/>
            </a:pPr>
            <a:r>
              <a:t/>
            </a:r>
            <a:endParaRPr b="0" sz="2400"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8"/>
          <p:cNvPicPr preferRelativeResize="0"/>
          <p:nvPr/>
        </p:nvPicPr>
        <p:blipFill rotWithShape="1">
          <a:blip r:embed="rId3">
            <a:alphaModFix/>
          </a:blip>
          <a:srcRect b="0" l="0" r="0" t="0"/>
          <a:stretch/>
        </p:blipFill>
        <p:spPr>
          <a:xfrm>
            <a:off x="2073240" y="2335320"/>
            <a:ext cx="7521480" cy="3632040"/>
          </a:xfrm>
          <a:prstGeom prst="rect">
            <a:avLst/>
          </a:prstGeom>
          <a:noFill/>
          <a:ln>
            <a:noFill/>
          </a:ln>
        </p:spPr>
      </p:pic>
      <p:grpSp>
        <p:nvGrpSpPr>
          <p:cNvPr id="212" name="Google Shape;212;p8"/>
          <p:cNvGrpSpPr/>
          <p:nvPr/>
        </p:nvGrpSpPr>
        <p:grpSpPr>
          <a:xfrm>
            <a:off x="-720" y="-46080"/>
            <a:ext cx="12204000" cy="6945480"/>
            <a:chOff x="-720" y="-46080"/>
            <a:chExt cx="12204000" cy="6945480"/>
          </a:xfrm>
        </p:grpSpPr>
        <p:sp>
          <p:nvSpPr>
            <p:cNvPr id="213" name="Google Shape;213;p8"/>
            <p:cNvSpPr/>
            <p:nvPr/>
          </p:nvSpPr>
          <p:spPr>
            <a:xfrm>
              <a:off x="10082520" y="4827600"/>
              <a:ext cx="2109600" cy="2033640"/>
            </a:xfrm>
            <a:custGeom>
              <a:rect b="b" l="l" r="r" t="t"/>
              <a:pathLst>
                <a:path extrusionOk="0" h="2034074" w="2108719">
                  <a:moveTo>
                    <a:pt x="2108719" y="0"/>
                  </a:moveTo>
                  <a:lnTo>
                    <a:pt x="2108719" y="2015412"/>
                  </a:lnTo>
                  <a:lnTo>
                    <a:pt x="0" y="2034074"/>
                  </a:lnTo>
                  <a:lnTo>
                    <a:pt x="2108719" y="0"/>
                  </a:lnTo>
                  <a:close/>
                </a:path>
              </a:pathLst>
            </a:custGeom>
            <a:solidFill>
              <a:srgbClr val="C35C29"/>
            </a:solidFill>
            <a:ln>
              <a:noFill/>
            </a:ln>
          </p:spPr>
        </p:sp>
        <p:sp>
          <p:nvSpPr>
            <p:cNvPr id="214" name="Google Shape;214;p8"/>
            <p:cNvSpPr/>
            <p:nvPr/>
          </p:nvSpPr>
          <p:spPr>
            <a:xfrm>
              <a:off x="6070680" y="5882040"/>
              <a:ext cx="6121440" cy="1008000"/>
            </a:xfrm>
            <a:custGeom>
              <a:rect b="b" l="l" r="r" t="t"/>
              <a:pathLst>
                <a:path extrusionOk="0" h="1007707" w="6120882">
                  <a:moveTo>
                    <a:pt x="0" y="989045"/>
                  </a:moveTo>
                  <a:lnTo>
                    <a:pt x="6120882" y="0"/>
                  </a:lnTo>
                  <a:lnTo>
                    <a:pt x="6120882" y="1007707"/>
                  </a:lnTo>
                  <a:lnTo>
                    <a:pt x="0" y="989045"/>
                  </a:lnTo>
                  <a:close/>
                </a:path>
              </a:pathLst>
            </a:custGeom>
            <a:solidFill>
              <a:srgbClr val="5A5A5C"/>
            </a:solidFill>
            <a:ln>
              <a:noFill/>
            </a:ln>
          </p:spPr>
        </p:sp>
        <p:sp>
          <p:nvSpPr>
            <p:cNvPr id="215" name="Google Shape;215;p8"/>
            <p:cNvSpPr/>
            <p:nvPr/>
          </p:nvSpPr>
          <p:spPr>
            <a:xfrm>
              <a:off x="0" y="412560"/>
              <a:ext cx="2892240" cy="1193760"/>
            </a:xfrm>
            <a:custGeom>
              <a:rect b="b" l="l" r="r" t="t"/>
              <a:pathLst>
                <a:path extrusionOk="0" h="1194318" w="2892490">
                  <a:moveTo>
                    <a:pt x="746449" y="1194318"/>
                  </a:moveTo>
                  <a:lnTo>
                    <a:pt x="0" y="746449"/>
                  </a:lnTo>
                  <a:lnTo>
                    <a:pt x="0" y="0"/>
                  </a:lnTo>
                  <a:lnTo>
                    <a:pt x="2892490" y="373224"/>
                  </a:lnTo>
                  <a:lnTo>
                    <a:pt x="746449" y="1194318"/>
                  </a:lnTo>
                  <a:close/>
                </a:path>
              </a:pathLst>
            </a:custGeom>
            <a:solidFill>
              <a:srgbClr val="373F4A"/>
            </a:solidFill>
            <a:ln>
              <a:noFill/>
            </a:ln>
          </p:spPr>
        </p:sp>
        <p:sp>
          <p:nvSpPr>
            <p:cNvPr id="216" name="Google Shape;216;p8"/>
            <p:cNvSpPr/>
            <p:nvPr/>
          </p:nvSpPr>
          <p:spPr>
            <a:xfrm flipH="1">
              <a:off x="-720" y="-17280"/>
              <a:ext cx="5978520" cy="979560"/>
            </a:xfrm>
            <a:custGeom>
              <a:rect b="b" l="l" r="r" t="t"/>
              <a:pathLst>
                <a:path extrusionOk="0" h="944380" w="6430780">
                  <a:moveTo>
                    <a:pt x="794479" y="0"/>
                  </a:moveTo>
                  <a:lnTo>
                    <a:pt x="0" y="944380"/>
                  </a:lnTo>
                  <a:lnTo>
                    <a:pt x="6430780" y="14990"/>
                  </a:lnTo>
                  <a:lnTo>
                    <a:pt x="794479" y="0"/>
                  </a:lnTo>
                  <a:close/>
                </a:path>
              </a:pathLst>
            </a:custGeom>
            <a:solidFill>
              <a:srgbClr val="F1B732"/>
            </a:solidFill>
            <a:ln>
              <a:noFill/>
            </a:ln>
          </p:spPr>
        </p:sp>
        <p:sp>
          <p:nvSpPr>
            <p:cNvPr id="217" name="Google Shape;217;p8"/>
            <p:cNvSpPr/>
            <p:nvPr/>
          </p:nvSpPr>
          <p:spPr>
            <a:xfrm flipH="1">
              <a:off x="-720" y="0"/>
              <a:ext cx="5978520" cy="947520"/>
            </a:xfrm>
            <a:custGeom>
              <a:rect b="b" l="l" r="r" t="t"/>
              <a:pathLst>
                <a:path extrusionOk="0" h="914400" w="6430780">
                  <a:moveTo>
                    <a:pt x="1723869" y="0"/>
                  </a:moveTo>
                  <a:lnTo>
                    <a:pt x="0" y="914400"/>
                  </a:lnTo>
                  <a:lnTo>
                    <a:pt x="6430780" y="29980"/>
                  </a:lnTo>
                  <a:lnTo>
                    <a:pt x="1723869" y="0"/>
                  </a:lnTo>
                  <a:close/>
                </a:path>
              </a:pathLst>
            </a:custGeom>
            <a:solidFill>
              <a:srgbClr val="F3C259"/>
            </a:solidFill>
            <a:ln>
              <a:noFill/>
            </a:ln>
          </p:spPr>
        </p:sp>
        <p:sp>
          <p:nvSpPr>
            <p:cNvPr id="218" name="Google Shape;218;p8"/>
            <p:cNvSpPr/>
            <p:nvPr/>
          </p:nvSpPr>
          <p:spPr>
            <a:xfrm>
              <a:off x="0" y="-46080"/>
              <a:ext cx="4815000" cy="1361880"/>
            </a:xfrm>
            <a:custGeom>
              <a:rect b="b" l="l" r="r" t="t"/>
              <a:pathLst>
                <a:path extrusionOk="0" h="1362269" w="4814596">
                  <a:moveTo>
                    <a:pt x="0" y="727788"/>
                  </a:moveTo>
                  <a:lnTo>
                    <a:pt x="0" y="0"/>
                  </a:lnTo>
                  <a:lnTo>
                    <a:pt x="4814596" y="18661"/>
                  </a:lnTo>
                  <a:lnTo>
                    <a:pt x="2500604" y="1362269"/>
                  </a:lnTo>
                  <a:lnTo>
                    <a:pt x="0" y="727788"/>
                  </a:lnTo>
                  <a:close/>
                </a:path>
              </a:pathLst>
            </a:custGeom>
            <a:gradFill>
              <a:gsLst>
                <a:gs pos="0">
                  <a:srgbClr val="4F61A9"/>
                </a:gs>
                <a:gs pos="100000">
                  <a:srgbClr val="679CB8"/>
                </a:gs>
              </a:gsLst>
              <a:lin ang="8100000" scaled="0"/>
            </a:gradFill>
            <a:ln>
              <a:noFill/>
            </a:ln>
          </p:spPr>
        </p:sp>
        <p:sp>
          <p:nvSpPr>
            <p:cNvPr id="219" name="Google Shape;219;p8"/>
            <p:cNvSpPr/>
            <p:nvPr/>
          </p:nvSpPr>
          <p:spPr>
            <a:xfrm>
              <a:off x="8285400" y="5430960"/>
              <a:ext cx="3917880" cy="1454040"/>
            </a:xfrm>
            <a:custGeom>
              <a:rect b="b" l="l" r="r" t="t"/>
              <a:pathLst>
                <a:path extrusionOk="0" h="1455576" w="3918857">
                  <a:moveTo>
                    <a:pt x="3918857" y="0"/>
                  </a:moveTo>
                  <a:lnTo>
                    <a:pt x="0" y="1455576"/>
                  </a:lnTo>
                  <a:lnTo>
                    <a:pt x="3900196" y="1455576"/>
                  </a:lnTo>
                  <a:lnTo>
                    <a:pt x="3918857" y="0"/>
                  </a:lnTo>
                  <a:close/>
                </a:path>
              </a:pathLst>
            </a:custGeom>
            <a:solidFill>
              <a:srgbClr val="373F4A"/>
            </a:solidFill>
            <a:ln>
              <a:noFill/>
            </a:ln>
          </p:spPr>
        </p:sp>
        <p:sp>
          <p:nvSpPr>
            <p:cNvPr id="220" name="Google Shape;220;p8"/>
            <p:cNvSpPr/>
            <p:nvPr/>
          </p:nvSpPr>
          <p:spPr>
            <a:xfrm>
              <a:off x="8002800" y="5918400"/>
              <a:ext cx="1530360" cy="971280"/>
            </a:xfrm>
            <a:custGeom>
              <a:rect b="b" l="l" r="r" t="t"/>
              <a:pathLst>
                <a:path extrusionOk="0" h="970384" w="1530220">
                  <a:moveTo>
                    <a:pt x="0" y="951722"/>
                  </a:moveTo>
                  <a:lnTo>
                    <a:pt x="970383" y="0"/>
                  </a:lnTo>
                  <a:lnTo>
                    <a:pt x="1530220" y="970384"/>
                  </a:lnTo>
                  <a:lnTo>
                    <a:pt x="0" y="951722"/>
                  </a:lnTo>
                  <a:close/>
                </a:path>
              </a:pathLst>
            </a:custGeom>
            <a:gradFill>
              <a:gsLst>
                <a:gs pos="0">
                  <a:srgbClr val="DB8A2E"/>
                </a:gs>
                <a:gs pos="100000">
                  <a:srgbClr val="D07C29"/>
                </a:gs>
              </a:gsLst>
              <a:lin ang="0" scaled="0"/>
            </a:gradFill>
            <a:ln>
              <a:noFill/>
            </a:ln>
          </p:spPr>
        </p:sp>
        <p:pic>
          <p:nvPicPr>
            <p:cNvPr id="221" name="Google Shape;221;p8"/>
            <p:cNvPicPr preferRelativeResize="0"/>
            <p:nvPr/>
          </p:nvPicPr>
          <p:blipFill rotWithShape="1">
            <a:blip r:embed="rId4">
              <a:alphaModFix/>
            </a:blip>
            <a:srcRect b="0" l="0" r="0" t="0"/>
            <a:stretch/>
          </p:blipFill>
          <p:spPr>
            <a:xfrm rot="5400000">
              <a:off x="8370360" y="-1257840"/>
              <a:ext cx="2479680" cy="4962600"/>
            </a:xfrm>
            <a:prstGeom prst="rect">
              <a:avLst/>
            </a:prstGeom>
            <a:noFill/>
            <a:ln>
              <a:noFill/>
            </a:ln>
          </p:spPr>
        </p:pic>
        <p:pic>
          <p:nvPicPr>
            <p:cNvPr id="222" name="Google Shape;222;p8"/>
            <p:cNvPicPr preferRelativeResize="0"/>
            <p:nvPr/>
          </p:nvPicPr>
          <p:blipFill rotWithShape="1">
            <a:blip r:embed="rId5">
              <a:alphaModFix/>
            </a:blip>
            <a:srcRect b="0" l="0" r="0" t="0"/>
            <a:stretch/>
          </p:blipFill>
          <p:spPr>
            <a:xfrm rot="-5400000">
              <a:off x="1409760" y="2960280"/>
              <a:ext cx="2479680" cy="5299560"/>
            </a:xfrm>
            <a:prstGeom prst="rect">
              <a:avLst/>
            </a:prstGeom>
            <a:noFill/>
            <a:ln>
              <a:noFill/>
            </a:ln>
          </p:spPr>
        </p:pic>
        <p:sp>
          <p:nvSpPr>
            <p:cNvPr id="223" name="Google Shape;223;p8"/>
            <p:cNvSpPr/>
            <p:nvPr/>
          </p:nvSpPr>
          <p:spPr>
            <a:xfrm>
              <a:off x="8582040" y="5278680"/>
              <a:ext cx="3616200" cy="1620720"/>
            </a:xfrm>
            <a:custGeom>
              <a:rect b="b" l="l" r="r" t="t"/>
              <a:pathLst>
                <a:path extrusionOk="0" h="1620982" w="3616036">
                  <a:moveTo>
                    <a:pt x="0" y="1620982"/>
                  </a:moveTo>
                  <a:lnTo>
                    <a:pt x="3616036" y="1620982"/>
                  </a:lnTo>
                  <a:lnTo>
                    <a:pt x="3616036" y="623455"/>
                  </a:lnTo>
                  <a:lnTo>
                    <a:pt x="2784764" y="0"/>
                  </a:lnTo>
                  <a:lnTo>
                    <a:pt x="0" y="1620982"/>
                  </a:lnTo>
                  <a:close/>
                </a:path>
              </a:pathLst>
            </a:custGeom>
            <a:gradFill>
              <a:gsLst>
                <a:gs pos="0">
                  <a:srgbClr val="4F61A9"/>
                </a:gs>
                <a:gs pos="100000">
                  <a:srgbClr val="679CB8"/>
                </a:gs>
              </a:gsLst>
              <a:lin ang="0" scaled="0"/>
            </a:gradFill>
            <a:ln>
              <a:noFill/>
            </a:ln>
          </p:spPr>
        </p:sp>
      </p:grpSp>
      <p:sp>
        <p:nvSpPr>
          <p:cNvPr id="224" name="Google Shape;224;p8"/>
          <p:cNvSpPr/>
          <p:nvPr/>
        </p:nvSpPr>
        <p:spPr>
          <a:xfrm>
            <a:off x="2184480" y="1843200"/>
            <a:ext cx="7846920" cy="4953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rmAutofit/>
          </a:bodyPr>
          <a:lstStyle/>
          <a:p>
            <a:pPr indent="0" lvl="0" marL="0" marR="0" rtl="0" algn="ctr">
              <a:lnSpc>
                <a:spcPct val="80000"/>
              </a:lnSpc>
              <a:spcBef>
                <a:spcPts val="0"/>
              </a:spcBef>
              <a:spcAft>
                <a:spcPts val="0"/>
              </a:spcAft>
              <a:buNone/>
            </a:pPr>
            <a:r>
              <a:rPr b="0" lang="es-CO" sz="2086" strike="noStrike">
                <a:solidFill>
                  <a:srgbClr val="505052"/>
                </a:solidFill>
                <a:latin typeface="Arial"/>
                <a:ea typeface="Arial"/>
                <a:cs typeface="Arial"/>
                <a:sym typeface="Arial"/>
              </a:rPr>
              <a:t>Utiliza gráficos para respaldar tus ideas. Ejemplo gráfico columnas.</a:t>
            </a:r>
            <a:endParaRPr b="0" sz="2086" strike="noStrike">
              <a:solidFill>
                <a:srgbClr val="000000"/>
              </a:solidFill>
              <a:latin typeface="Calibri"/>
              <a:ea typeface="Calibri"/>
              <a:cs typeface="Calibri"/>
              <a:sym typeface="Calibri"/>
            </a:endParaRPr>
          </a:p>
          <a:p>
            <a:pPr indent="0" lvl="0" marL="0" marR="0" rtl="0" algn="ctr">
              <a:lnSpc>
                <a:spcPct val="40000"/>
              </a:lnSpc>
              <a:spcBef>
                <a:spcPts val="998"/>
              </a:spcBef>
              <a:spcAft>
                <a:spcPts val="0"/>
              </a:spcAft>
              <a:buNone/>
            </a:pPr>
            <a:r>
              <a:t/>
            </a:r>
            <a:endParaRPr b="0" sz="2086" strike="noStrike">
              <a:solidFill>
                <a:srgbClr val="000000"/>
              </a:solidFill>
              <a:latin typeface="Calibri"/>
              <a:ea typeface="Calibri"/>
              <a:cs typeface="Calibri"/>
              <a:sym typeface="Calibri"/>
            </a:endParaRPr>
          </a:p>
        </p:txBody>
      </p:sp>
      <p:sp>
        <p:nvSpPr>
          <p:cNvPr id="225" name="Google Shape;225;p8"/>
          <p:cNvSpPr/>
          <p:nvPr/>
        </p:nvSpPr>
        <p:spPr>
          <a:xfrm>
            <a:off x="2438280" y="1031400"/>
            <a:ext cx="731520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GRÁFICO</a:t>
            </a:r>
            <a:endParaRPr b="0" sz="5400"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9"/>
          <p:cNvPicPr preferRelativeResize="0"/>
          <p:nvPr/>
        </p:nvPicPr>
        <p:blipFill rotWithShape="1">
          <a:blip r:embed="rId3">
            <a:alphaModFix/>
          </a:blip>
          <a:srcRect b="0" l="0" r="0" t="0"/>
          <a:stretch/>
        </p:blipFill>
        <p:spPr>
          <a:xfrm>
            <a:off x="2133720" y="2219400"/>
            <a:ext cx="7431120" cy="4084560"/>
          </a:xfrm>
          <a:prstGeom prst="rect">
            <a:avLst/>
          </a:prstGeom>
          <a:noFill/>
          <a:ln>
            <a:noFill/>
          </a:ln>
        </p:spPr>
      </p:pic>
      <p:pic>
        <p:nvPicPr>
          <p:cNvPr id="231" name="Google Shape;231;p9"/>
          <p:cNvPicPr preferRelativeResize="0"/>
          <p:nvPr/>
        </p:nvPicPr>
        <p:blipFill rotWithShape="1">
          <a:blip r:embed="rId4">
            <a:alphaModFix/>
          </a:blip>
          <a:srcRect b="0" l="0" r="0" t="0"/>
          <a:stretch/>
        </p:blipFill>
        <p:spPr>
          <a:xfrm>
            <a:off x="-6480" y="-42840"/>
            <a:ext cx="12198600" cy="6943680"/>
          </a:xfrm>
          <a:prstGeom prst="rect">
            <a:avLst/>
          </a:prstGeom>
          <a:noFill/>
          <a:ln>
            <a:noFill/>
          </a:ln>
        </p:spPr>
      </p:pic>
      <p:sp>
        <p:nvSpPr>
          <p:cNvPr id="232" name="Google Shape;232;p9"/>
          <p:cNvSpPr txBox="1"/>
          <p:nvPr/>
        </p:nvSpPr>
        <p:spPr>
          <a:xfrm>
            <a:off x="2184120" y="1843200"/>
            <a:ext cx="7846920" cy="495360"/>
          </a:xfrm>
          <a:prstGeom prst="rect">
            <a:avLst/>
          </a:prstGeom>
          <a:noFill/>
          <a:ln>
            <a:noFill/>
          </a:ln>
        </p:spPr>
        <p:txBody>
          <a:bodyPr anchorCtr="0" anchor="t" bIns="45700" lIns="91425" spcFirstLastPara="1" rIns="91425" wrap="square" tIns="45700">
            <a:normAutofit fontScale="82000" lnSpcReduction="10000"/>
          </a:bodyPr>
          <a:lstStyle/>
          <a:p>
            <a:pPr indent="0" lvl="0" marL="0" marR="0" rtl="0" algn="ctr">
              <a:lnSpc>
                <a:spcPct val="90000"/>
              </a:lnSpc>
              <a:spcBef>
                <a:spcPts val="0"/>
              </a:spcBef>
              <a:spcAft>
                <a:spcPts val="0"/>
              </a:spcAft>
              <a:buNone/>
            </a:pPr>
            <a:r>
              <a:rPr b="0" lang="es-CO" sz="2800" strike="noStrike">
                <a:solidFill>
                  <a:srgbClr val="5A5A5C"/>
                </a:solidFill>
                <a:latin typeface="Arial"/>
                <a:ea typeface="Arial"/>
                <a:cs typeface="Arial"/>
                <a:sym typeface="Arial"/>
              </a:rPr>
              <a:t>Utiliza gráficos para respaldar tus ideas. Ejemplo gráfico circular.</a:t>
            </a:r>
            <a:endParaRPr b="0" sz="2800" strike="noStrike">
              <a:solidFill>
                <a:srgbClr val="000000"/>
              </a:solidFill>
              <a:latin typeface="Calibri"/>
              <a:ea typeface="Calibri"/>
              <a:cs typeface="Calibri"/>
              <a:sym typeface="Calibri"/>
            </a:endParaRPr>
          </a:p>
          <a:p>
            <a:pPr indent="0" lvl="0" marL="0" marR="0" rtl="0" algn="ctr">
              <a:lnSpc>
                <a:spcPct val="50000"/>
              </a:lnSpc>
              <a:spcBef>
                <a:spcPts val="998"/>
              </a:spcBef>
              <a:spcAft>
                <a:spcPts val="0"/>
              </a:spcAft>
              <a:buNone/>
            </a:pPr>
            <a:r>
              <a:t/>
            </a:r>
            <a:endParaRPr b="0" sz="2800" strike="noStrike">
              <a:solidFill>
                <a:srgbClr val="000000"/>
              </a:solidFill>
              <a:latin typeface="Calibri"/>
              <a:ea typeface="Calibri"/>
              <a:cs typeface="Calibri"/>
              <a:sym typeface="Calibri"/>
            </a:endParaRPr>
          </a:p>
        </p:txBody>
      </p:sp>
      <p:sp>
        <p:nvSpPr>
          <p:cNvPr id="233" name="Google Shape;233;p9"/>
          <p:cNvSpPr/>
          <p:nvPr/>
        </p:nvSpPr>
        <p:spPr>
          <a:xfrm>
            <a:off x="2438280" y="1031400"/>
            <a:ext cx="7315200" cy="916920"/>
          </a:xfrm>
          <a:prstGeom prst="rect">
            <a:avLst/>
          </a:prstGeom>
          <a:noFill/>
          <a:ln>
            <a:noFill/>
          </a:ln>
        </p:spPr>
        <p:txBody>
          <a:bodyPr anchorCtr="0" anchor="ctr" bIns="46800" lIns="90000" spcFirstLastPara="1" rIns="90000" wrap="square" tIns="46800">
            <a:spAutoFit/>
          </a:bodyPr>
          <a:lstStyle/>
          <a:p>
            <a:pPr indent="0" lvl="0" marL="107640" marR="0" rtl="0" algn="ctr">
              <a:lnSpc>
                <a:spcPct val="100000"/>
              </a:lnSpc>
              <a:spcBef>
                <a:spcPts val="0"/>
              </a:spcBef>
              <a:spcAft>
                <a:spcPts val="0"/>
              </a:spcAft>
              <a:buNone/>
            </a:pPr>
            <a:r>
              <a:rPr b="1" lang="es-CO" sz="5400" strike="noStrike">
                <a:solidFill>
                  <a:srgbClr val="5A5A5C"/>
                </a:solidFill>
                <a:latin typeface="Poppins"/>
                <a:ea typeface="Poppins"/>
                <a:cs typeface="Poppins"/>
                <a:sym typeface="Poppins"/>
              </a:rPr>
              <a:t>GRÁFICO</a:t>
            </a:r>
            <a:endParaRPr b="0" sz="5400"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2019-03-03T15:26:56Z</dcterms:created>
  <dc:creator>windows 7</dc:creator>
</cp:coreProperties>
</file>