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7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g9465d8eb03_0_19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9" name="Google Shape;909;g9465d8eb03_0_19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6" name="Shape 1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Google Shape;1067;g9465d8eb03_0_13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8" name="Google Shape;1068;g9465d8eb03_0_13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4" name="Shape 10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Google Shape;1085;g9465d8eb03_0_13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6" name="Google Shape;1086;g9465d8eb03_0_13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5" name="Shape 1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Google Shape;1106;g9465d8eb03_0_13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7" name="Google Shape;1107;g9465d8eb03_0_13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3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g9465d8eb03_0_13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5" name="Google Shape;1125;g9465d8eb03_0_13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3" name="Shape 1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Google Shape;1144;g9465d8eb03_0_13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5" name="Google Shape;1145;g9465d8eb03_0_13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1" name="Shape 1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Google Shape;1162;g9469d1dc32_16_3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3" name="Google Shape;1163;g9469d1dc32_16_3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9" name="Shape 1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Google Shape;1180;g9465d8eb03_0_13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1" name="Google Shape;1181;g9465d8eb03_0_13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7" name="Shape 1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Google Shape;1198;g9469d1dc32_16_3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9" name="Google Shape;1199;g9469d1dc32_16_3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0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Google Shape;1211;g9465d8eb03_0_13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2" name="Google Shape;1212;g9465d8eb03_0_13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8" name="Shape 1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" name="Google Shape;1229;g9465d8eb03_0_13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0" name="Google Shape;1230;g9465d8eb03_0_13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2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4" name="Google Shape;91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6" name="Shape 1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7" name="Google Shape;1247;g9469d1dc32_16_3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8" name="Google Shape;1248;g9469d1dc32_16_3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9" name="Shape 1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0" name="Google Shape;1260;g9465d8eb03_0_13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1" name="Google Shape;1261;g9465d8eb03_0_13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7" name="Shape 1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8" name="Google Shape;1278;g9469d1dc32_16_3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9" name="Google Shape;1279;g9469d1dc32_16_3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0" name="Shape 1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1" name="Google Shape;1291;g9465d8eb03_0_13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2" name="Google Shape;1292;g9465d8eb03_0_13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6" name="Shape 1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" name="Google Shape;1307;g6fd8ccc017_1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8" name="Google Shape;1308;g6fd8ccc017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8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g9465d8eb03_0_13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0" name="Google Shape;930;g9465d8eb03_0_13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5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g9465d8eb03_0_13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7" name="Google Shape;947;g9465d8eb03_0_13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7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g9465d8eb03_0_13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9" name="Google Shape;969;g9465d8eb03_0_13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6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g9465d8eb03_0_13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8" name="Google Shape;988;g9465d8eb03_0_13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6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g9465d8eb03_0_13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8" name="Google Shape;1008;g9465d8eb03_0_13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5" name="Shape 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26;g9465d8eb03_0_13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7" name="Google Shape;1027;g9465d8eb03_0_13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7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Google Shape;1048;g9465d8eb03_0_13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" name="Google Shape;1049;g9465d8eb03_0_13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3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4.png"/><Relationship Id="rId12" Type="http://schemas.openxmlformats.org/officeDocument/2006/relationships/image" Target="../media/image7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5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6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1">
  <p:cSld name="CUSTOM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" name="Google Shape;26;p2"/>
          <p:cNvSpPr/>
          <p:nvPr/>
        </p:nvSpPr>
        <p:spPr>
          <a:xfrm rot="-5400000">
            <a:off x="6512940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" name="Google Shape;27;p2"/>
          <p:cNvGrpSpPr/>
          <p:nvPr/>
        </p:nvGrpSpPr>
        <p:grpSpPr>
          <a:xfrm flipH="1">
            <a:off x="8059613" y="5477249"/>
            <a:ext cx="2647715" cy="1380558"/>
            <a:chOff x="6820732" y="5542304"/>
            <a:chExt cx="2647715" cy="1274400"/>
          </a:xfrm>
        </p:grpSpPr>
        <p:sp>
          <p:nvSpPr>
            <p:cNvPr id="28" name="Google Shape;28;p2"/>
            <p:cNvSpPr/>
            <p:nvPr/>
          </p:nvSpPr>
          <p:spPr>
            <a:xfrm rot="-5400000">
              <a:off x="7154902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4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 rot="-5400000">
              <a:off x="7836278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 rot="-5400000">
              <a:off x="8582547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 rot="-5400000">
              <a:off x="6432232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" name="Google Shape;32;p2"/>
          <p:cNvSpPr/>
          <p:nvPr/>
        </p:nvSpPr>
        <p:spPr>
          <a:xfrm rot="5400000">
            <a:off x="10690239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39" name="Google Shape;39;p2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2"/>
          <p:cNvSpPr txBox="1"/>
          <p:nvPr>
            <p:ph idx="1" type="subTitle"/>
          </p:nvPr>
        </p:nvSpPr>
        <p:spPr>
          <a:xfrm rot="-274435">
            <a:off x="1771662" y="2268757"/>
            <a:ext cx="2874153" cy="1056967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1" name="Google Shape;41;p2"/>
          <p:cNvSpPr txBox="1"/>
          <p:nvPr/>
        </p:nvSpPr>
        <p:spPr>
          <a:xfrm rot="5400000">
            <a:off x="10716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42" name="Google Shape;42;p2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43" name="Google Shape;43;p2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44" name="Google Shape;44;p2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grpSp>
        <p:nvGrpSpPr>
          <p:cNvPr id="45" name="Google Shape;45;p2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46" name="Google Shape;46;p2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" name="Google Shape;56;p2"/>
          <p:cNvSpPr txBox="1"/>
          <p:nvPr>
            <p:ph type="ctrTitle"/>
          </p:nvPr>
        </p:nvSpPr>
        <p:spPr>
          <a:xfrm>
            <a:off x="65993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7" name="Google Shape;57;p2"/>
          <p:cNvSpPr txBox="1"/>
          <p:nvPr>
            <p:ph idx="2" type="body"/>
          </p:nvPr>
        </p:nvSpPr>
        <p:spPr>
          <a:xfrm>
            <a:off x="65871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">
  <p:cSld name="CUSTOM_5_1_1_1_1_1_1"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1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1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1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0" name="Google Shape;360;p11"/>
          <p:cNvSpPr/>
          <p:nvPr/>
        </p:nvSpPr>
        <p:spPr>
          <a:xfrm flipH="1" rot="5400000">
            <a:off x="7618013" y="5918807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1"/>
          <p:cNvSpPr/>
          <p:nvPr/>
        </p:nvSpPr>
        <p:spPr>
          <a:xfrm rot="5400000">
            <a:off x="10690239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1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1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1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1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11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11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11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369" name="Google Shape;369;p11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370" name="Google Shape;370;p11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11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11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3" name="Google Shape;373;p11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374" name="Google Shape;374;p11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11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11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11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11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11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11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11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11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11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descr="A picture containing drawing&#10;&#10;Description automatically generated" id="384" name="Google Shape;384;p11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385" name="Google Shape;385;p11"/>
          <p:cNvSpPr txBox="1"/>
          <p:nvPr/>
        </p:nvSpPr>
        <p:spPr>
          <a:xfrm rot="5400000">
            <a:off x="10716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86" name="Google Shape;386;p11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87" name="Google Shape;387;p11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88" name="Google Shape;388;p11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89" name="Google Shape;389;p11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390" name="Google Shape;390;p11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391" name="Google Shape;391;p11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392" name="Google Shape;392;p11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93" name="Google Shape;393;p11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0">
  <p:cSld name="CUSTOM_5_1_1_1_1_1_1_1"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12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2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12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9" name="Google Shape;399;p12"/>
          <p:cNvSpPr/>
          <p:nvPr/>
        </p:nvSpPr>
        <p:spPr>
          <a:xfrm rot="5400000">
            <a:off x="10690239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12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12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12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12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12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2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12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407" name="Google Shape;407;p12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408" name="Google Shape;408;p12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2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2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11" name="Google Shape;411;p12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412" name="Google Shape;412;p12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12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12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12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12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12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12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12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12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12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descr="A picture containing drawing&#10;&#10;Description automatically generated" id="422" name="Google Shape;422;p12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Google Shape;423;p12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2"/>
          <p:cNvSpPr txBox="1"/>
          <p:nvPr/>
        </p:nvSpPr>
        <p:spPr>
          <a:xfrm rot="5400000">
            <a:off x="10716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425" name="Google Shape;425;p12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426" name="Google Shape;426;p12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427" name="Google Shape;427;p12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428" name="Google Shape;428;p12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429" name="Google Shape;429;p12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430" name="Google Shape;430;p12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431" name="Google Shape;431;p12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2" name="Google Shape;432;p12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1">
  <p:cSld name="CUSTOM_10"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13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13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13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13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1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39" name="Google Shape;439;p13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13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13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13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13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13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13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13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13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448" name="Google Shape;448;p13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449" name="Google Shape;449;p13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450" name="Google Shape;450;p13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51" name="Google Shape;451;p13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452" name="Google Shape;452;p13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13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13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13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13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13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13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13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13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13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2" name="Google Shape;462;p13"/>
          <p:cNvSpPr/>
          <p:nvPr/>
        </p:nvSpPr>
        <p:spPr>
          <a:xfrm rot="5400000">
            <a:off x="10690239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13"/>
          <p:cNvSpPr txBox="1"/>
          <p:nvPr/>
        </p:nvSpPr>
        <p:spPr>
          <a:xfrm rot="5400000">
            <a:off x="10716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464" name="Google Shape;464;p13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465" name="Google Shape;465;p13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466" name="Google Shape;466;p13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467" name="Google Shape;467;p13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468" name="Google Shape;468;p13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469" name="Google Shape;469;p13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70" name="Google Shape;470;p13"/>
          <p:cNvSpPr txBox="1"/>
          <p:nvPr>
            <p:ph idx="1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471" name="Google Shape;471;p13"/>
          <p:cNvSpPr txBox="1"/>
          <p:nvPr>
            <p:ph idx="2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2">
  <p:cSld name="CUSTOM_10_1"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14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14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14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14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1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8" name="Google Shape;478;p14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14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14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14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14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14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14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14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14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487" name="Google Shape;487;p14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488" name="Google Shape;488;p14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489" name="Google Shape;489;p14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90" name="Google Shape;490;p14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491" name="Google Shape;491;p14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14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14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14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14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14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7" name="Google Shape;497;p14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14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14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0" name="Google Shape;500;p14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1" name="Google Shape;501;p14"/>
          <p:cNvSpPr/>
          <p:nvPr/>
        </p:nvSpPr>
        <p:spPr>
          <a:xfrm flipH="1" rot="-5400000">
            <a:off x="464102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14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03" name="Google Shape;503;p14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04" name="Google Shape;504;p14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05" name="Google Shape;505;p14"/>
          <p:cNvSpPr txBox="1"/>
          <p:nvPr/>
        </p:nvSpPr>
        <p:spPr>
          <a:xfrm rot="-5400000">
            <a:off x="429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06" name="Google Shape;506;p14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507" name="Google Shape;507;p14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508" name="Google Shape;508;p14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509" name="Google Shape;509;p14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10" name="Google Shape;510;p14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2 midle">
  <p:cSld name="CUSTOM_10_1_2"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15"/>
          <p:cNvSpPr/>
          <p:nvPr/>
        </p:nvSpPr>
        <p:spPr>
          <a:xfrm flipH="1" rot="-5400000">
            <a:off x="464102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15"/>
          <p:cNvSpPr txBox="1"/>
          <p:nvPr/>
        </p:nvSpPr>
        <p:spPr>
          <a:xfrm rot="-5400000">
            <a:off x="429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14" name="Google Shape;514;p15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15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15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15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1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19" name="Google Shape;519;p15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15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15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15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15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15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15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15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15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528" name="Google Shape;528;p15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529" name="Google Shape;529;p15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530" name="Google Shape;530;p15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31" name="Google Shape;531;p15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532" name="Google Shape;532;p15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3" name="Google Shape;533;p15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15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15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15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15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15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15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15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15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2" name="Google Shape;542;p15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43" name="Google Shape;543;p15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44" name="Google Shape;544;p15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45" name="Google Shape;545;p15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546" name="Google Shape;546;p15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547" name="Google Shape;547;p15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548" name="Google Shape;548;p15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49" name="Google Shape;549;p15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3">
  <p:cSld name="CUSTOM_10_1_1"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16"/>
          <p:cNvSpPr/>
          <p:nvPr/>
        </p:nvSpPr>
        <p:spPr>
          <a:xfrm flipH="1" rot="-5400000">
            <a:off x="464102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16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16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16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16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p1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57" name="Google Shape;557;p16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16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16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16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16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16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16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16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565" name="Google Shape;565;p16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566" name="Google Shape;566;p16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567" name="Google Shape;567;p16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68" name="Google Shape;568;p16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569" name="Google Shape;569;p16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16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1" name="Google Shape;571;p16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16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16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p16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5" name="Google Shape;575;p16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6" name="Google Shape;576;p16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16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16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9" name="Google Shape;579;p16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16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81" name="Google Shape;581;p16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82" name="Google Shape;582;p16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83" name="Google Shape;583;p16"/>
          <p:cNvSpPr txBox="1"/>
          <p:nvPr/>
        </p:nvSpPr>
        <p:spPr>
          <a:xfrm rot="-5400000">
            <a:off x="429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584" name="Google Shape;584;p16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585" name="Google Shape;585;p16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586" name="Google Shape;586;p16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587" name="Google Shape;587;p16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88" name="Google Shape;588;p16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4">
  <p:cSld name="CUSTOM_10_1_1_1"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17"/>
          <p:cNvSpPr/>
          <p:nvPr/>
        </p:nvSpPr>
        <p:spPr>
          <a:xfrm flipH="1" rot="-5400000">
            <a:off x="464102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17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2" name="Google Shape;592;p17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p17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p17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1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96" name="Google Shape;596;p17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17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8" name="Google Shape;598;p17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p17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0" name="Google Shape;600;p17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p17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p17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17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604" name="Google Shape;604;p17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605" name="Google Shape;605;p17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606" name="Google Shape;606;p17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07" name="Google Shape;607;p17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608" name="Google Shape;608;p17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17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17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17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17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17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17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17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17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7" name="Google Shape;617;p17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8" name="Google Shape;618;p17"/>
          <p:cNvSpPr/>
          <p:nvPr/>
        </p:nvSpPr>
        <p:spPr>
          <a:xfrm flipH="1" rot="-5400000">
            <a:off x="464102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17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620" name="Google Shape;620;p17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621" name="Google Shape;621;p17"/>
          <p:cNvSpPr txBox="1"/>
          <p:nvPr/>
        </p:nvSpPr>
        <p:spPr>
          <a:xfrm rot="-5400000">
            <a:off x="429975" y="2024163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622" name="Google Shape;622;p17"/>
          <p:cNvSpPr txBox="1"/>
          <p:nvPr/>
        </p:nvSpPr>
        <p:spPr>
          <a:xfrm rot="-5400000">
            <a:off x="429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623" name="Google Shape;623;p17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624" name="Google Shape;624;p17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625" name="Google Shape;625;p17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626" name="Google Shape;626;p17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27" name="Google Shape;627;p17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4 Midle">
  <p:cSld name="CUSTOM_10_1_1_1_2"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18"/>
          <p:cNvSpPr/>
          <p:nvPr/>
        </p:nvSpPr>
        <p:spPr>
          <a:xfrm flipH="1" rot="-5400000">
            <a:off x="464102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0" name="Google Shape;630;p18"/>
          <p:cNvSpPr txBox="1"/>
          <p:nvPr/>
        </p:nvSpPr>
        <p:spPr>
          <a:xfrm rot="-5400000">
            <a:off x="429975" y="2024163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631" name="Google Shape;631;p18"/>
          <p:cNvSpPr/>
          <p:nvPr/>
        </p:nvSpPr>
        <p:spPr>
          <a:xfrm flipH="1" rot="-5400000">
            <a:off x="464102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18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3" name="Google Shape;633;p18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18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5" name="Google Shape;635;p18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1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37" name="Google Shape;637;p18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18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9" name="Google Shape;639;p18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0" name="Google Shape;640;p18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18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18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18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18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645" name="Google Shape;645;p18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646" name="Google Shape;646;p18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647" name="Google Shape;647;p18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48" name="Google Shape;648;p18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649" name="Google Shape;649;p18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0" name="Google Shape;650;p18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1" name="Google Shape;651;p18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2" name="Google Shape;652;p18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18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4" name="Google Shape;654;p18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5" name="Google Shape;655;p18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18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18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18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59" name="Google Shape;659;p18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660" name="Google Shape;660;p18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661" name="Google Shape;661;p18"/>
          <p:cNvSpPr txBox="1"/>
          <p:nvPr/>
        </p:nvSpPr>
        <p:spPr>
          <a:xfrm rot="-5400000">
            <a:off x="429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662" name="Google Shape;662;p18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663" name="Google Shape;663;p18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664" name="Google Shape;664;p18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665" name="Google Shape;665;p18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66" name="Google Shape;666;p18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5">
  <p:cSld name="CUSTOM_10_1_1_1_1"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19"/>
          <p:cNvSpPr/>
          <p:nvPr/>
        </p:nvSpPr>
        <p:spPr>
          <a:xfrm flipH="1" rot="-5400000">
            <a:off x="464102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p19"/>
          <p:cNvSpPr/>
          <p:nvPr/>
        </p:nvSpPr>
        <p:spPr>
          <a:xfrm flipH="1" rot="-5400000">
            <a:off x="464102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19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1" name="Google Shape;671;p19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p19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3" name="Google Shape;673;p19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4" name="Google Shape;674;p1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5" name="Google Shape;675;p19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6" name="Google Shape;676;p19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p19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p19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p19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19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19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682" name="Google Shape;682;p19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683" name="Google Shape;683;p19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684" name="Google Shape;684;p19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85" name="Google Shape;685;p19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686" name="Google Shape;686;p19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7" name="Google Shape;687;p19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8" name="Google Shape;688;p19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9" name="Google Shape;689;p19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0" name="Google Shape;690;p19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1" name="Google Shape;691;p19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2" name="Google Shape;692;p19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3" name="Google Shape;693;p19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4" name="Google Shape;694;p19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5" name="Google Shape;695;p19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6" name="Google Shape;696;p19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7" name="Google Shape;697;p19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698" name="Google Shape;698;p19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699" name="Google Shape;699;p19"/>
          <p:cNvSpPr txBox="1"/>
          <p:nvPr/>
        </p:nvSpPr>
        <p:spPr>
          <a:xfrm rot="-5400000">
            <a:off x="429975" y="2024163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700" name="Google Shape;700;p19"/>
          <p:cNvSpPr txBox="1"/>
          <p:nvPr/>
        </p:nvSpPr>
        <p:spPr>
          <a:xfrm rot="-5400000">
            <a:off x="429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701" name="Google Shape;701;p19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702" name="Google Shape;702;p19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703" name="Google Shape;703;p19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704" name="Google Shape;704;p19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705" name="Google Shape;705;p19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6">
  <p:cSld name="CUSTOM_10_1_1_1_1_1"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20"/>
          <p:cNvSpPr/>
          <p:nvPr/>
        </p:nvSpPr>
        <p:spPr>
          <a:xfrm flipH="1" rot="-5400000">
            <a:off x="464102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8" name="Google Shape;708;p20"/>
          <p:cNvSpPr/>
          <p:nvPr/>
        </p:nvSpPr>
        <p:spPr>
          <a:xfrm flipH="1" rot="-5400000">
            <a:off x="464102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9" name="Google Shape;709;p20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0" name="Google Shape;710;p20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1" name="Google Shape;711;p20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2" name="Google Shape;712;p20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3" name="Google Shape;713;p2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14" name="Google Shape;714;p20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5" name="Google Shape;715;p20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6" name="Google Shape;716;p20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7" name="Google Shape;717;p20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8" name="Google Shape;718;p20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9" name="Google Shape;719;p20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0" name="Google Shape;720;p20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721" name="Google Shape;721;p20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722" name="Google Shape;722;p20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723" name="Google Shape;723;p20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24" name="Google Shape;724;p20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725" name="Google Shape;725;p20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6" name="Google Shape;726;p20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7" name="Google Shape;727;p20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8" name="Google Shape;728;p20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9" name="Google Shape;729;p20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0" name="Google Shape;730;p20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1" name="Google Shape;731;p20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2" name="Google Shape;732;p20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3" name="Google Shape;733;p20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4" name="Google Shape;734;p20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35" name="Google Shape;735;p20"/>
          <p:cNvSpPr/>
          <p:nvPr/>
        </p:nvSpPr>
        <p:spPr>
          <a:xfrm flipH="1" rot="-5400000">
            <a:off x="464102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6" name="Google Shape;736;p20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737" name="Google Shape;737;p20"/>
          <p:cNvSpPr txBox="1"/>
          <p:nvPr/>
        </p:nvSpPr>
        <p:spPr>
          <a:xfrm rot="-5400000">
            <a:off x="429975" y="33289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738" name="Google Shape;738;p20"/>
          <p:cNvSpPr txBox="1"/>
          <p:nvPr/>
        </p:nvSpPr>
        <p:spPr>
          <a:xfrm rot="-5400000">
            <a:off x="429975" y="2024163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739" name="Google Shape;739;p20"/>
          <p:cNvSpPr txBox="1"/>
          <p:nvPr/>
        </p:nvSpPr>
        <p:spPr>
          <a:xfrm rot="-5400000">
            <a:off x="429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740" name="Google Shape;740;p20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741" name="Google Shape;741;p20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742" name="Google Shape;742;p20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743" name="Google Shape;743;p20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744" name="Google Shape;744;p20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>
  <p:cSld name="CUSTOM_14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wooden door on the side of a hard wood floor&#10;&#10;Description automatically generated" id="59" name="Google Shape;59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0" name="Google Shape;60;p3"/>
          <p:cNvGrpSpPr/>
          <p:nvPr/>
        </p:nvGrpSpPr>
        <p:grpSpPr>
          <a:xfrm rot="948744">
            <a:off x="7586244" y="1950315"/>
            <a:ext cx="3463069" cy="3710852"/>
            <a:chOff x="1428074" y="1911392"/>
            <a:chExt cx="3462922" cy="3710694"/>
          </a:xfrm>
        </p:grpSpPr>
        <p:sp>
          <p:nvSpPr>
            <p:cNvPr id="61" name="Google Shape;61;p3"/>
            <p:cNvSpPr/>
            <p:nvPr/>
          </p:nvSpPr>
          <p:spPr>
            <a:xfrm>
              <a:off x="1428074" y="1911392"/>
              <a:ext cx="3462922" cy="3710694"/>
            </a:xfrm>
            <a:custGeom>
              <a:rect b="b" l="l" r="r" t="t"/>
              <a:pathLst>
                <a:path extrusionOk="0" h="3710694" w="3462922">
                  <a:moveTo>
                    <a:pt x="0" y="0"/>
                  </a:moveTo>
                  <a:lnTo>
                    <a:pt x="317151" y="0"/>
                  </a:lnTo>
                  <a:lnTo>
                    <a:pt x="274831" y="8544"/>
                  </a:lnTo>
                  <a:cubicBezTo>
                    <a:pt x="216604" y="33172"/>
                    <a:pt x="175747" y="90829"/>
                    <a:pt x="175747" y="158027"/>
                  </a:cubicBezTo>
                  <a:cubicBezTo>
                    <a:pt x="175747" y="247625"/>
                    <a:pt x="248381" y="320259"/>
                    <a:pt x="337979" y="320259"/>
                  </a:cubicBezTo>
                  <a:cubicBezTo>
                    <a:pt x="427577" y="320259"/>
                    <a:pt x="500211" y="247625"/>
                    <a:pt x="500211" y="158027"/>
                  </a:cubicBezTo>
                  <a:cubicBezTo>
                    <a:pt x="500211" y="90829"/>
                    <a:pt x="459355" y="33172"/>
                    <a:pt x="401127" y="8544"/>
                  </a:cubicBezTo>
                  <a:lnTo>
                    <a:pt x="358807" y="0"/>
                  </a:lnTo>
                  <a:lnTo>
                    <a:pt x="868544" y="0"/>
                  </a:lnTo>
                  <a:lnTo>
                    <a:pt x="826224" y="8544"/>
                  </a:lnTo>
                  <a:cubicBezTo>
                    <a:pt x="767997" y="33172"/>
                    <a:pt x="727140" y="90829"/>
                    <a:pt x="727140" y="158027"/>
                  </a:cubicBezTo>
                  <a:cubicBezTo>
                    <a:pt x="727140" y="247625"/>
                    <a:pt x="799774" y="320259"/>
                    <a:pt x="889372" y="320259"/>
                  </a:cubicBezTo>
                  <a:cubicBezTo>
                    <a:pt x="978970" y="320259"/>
                    <a:pt x="1051604" y="247625"/>
                    <a:pt x="1051604" y="158027"/>
                  </a:cubicBezTo>
                  <a:cubicBezTo>
                    <a:pt x="1051604" y="90829"/>
                    <a:pt x="1010748" y="33172"/>
                    <a:pt x="952520" y="8544"/>
                  </a:cubicBezTo>
                  <a:lnTo>
                    <a:pt x="910200" y="0"/>
                  </a:lnTo>
                  <a:lnTo>
                    <a:pt x="1419937" y="0"/>
                  </a:lnTo>
                  <a:lnTo>
                    <a:pt x="1377617" y="8544"/>
                  </a:lnTo>
                  <a:cubicBezTo>
                    <a:pt x="1319390" y="33172"/>
                    <a:pt x="1278533" y="90829"/>
                    <a:pt x="1278533" y="158027"/>
                  </a:cubicBezTo>
                  <a:cubicBezTo>
                    <a:pt x="1278533" y="247625"/>
                    <a:pt x="1351167" y="320259"/>
                    <a:pt x="1440765" y="320259"/>
                  </a:cubicBezTo>
                  <a:cubicBezTo>
                    <a:pt x="1530363" y="320259"/>
                    <a:pt x="1602997" y="247625"/>
                    <a:pt x="1602997" y="158027"/>
                  </a:cubicBezTo>
                  <a:cubicBezTo>
                    <a:pt x="1602997" y="90829"/>
                    <a:pt x="1562141" y="33172"/>
                    <a:pt x="1503913" y="8544"/>
                  </a:cubicBezTo>
                  <a:lnTo>
                    <a:pt x="1461593" y="0"/>
                  </a:lnTo>
                  <a:lnTo>
                    <a:pt x="1971330" y="0"/>
                  </a:lnTo>
                  <a:lnTo>
                    <a:pt x="1929010" y="8544"/>
                  </a:lnTo>
                  <a:cubicBezTo>
                    <a:pt x="1870783" y="33172"/>
                    <a:pt x="1829926" y="90829"/>
                    <a:pt x="1829926" y="158027"/>
                  </a:cubicBezTo>
                  <a:cubicBezTo>
                    <a:pt x="1829926" y="247625"/>
                    <a:pt x="1902560" y="320259"/>
                    <a:pt x="1992158" y="320259"/>
                  </a:cubicBezTo>
                  <a:cubicBezTo>
                    <a:pt x="2081756" y="320259"/>
                    <a:pt x="2154390" y="247625"/>
                    <a:pt x="2154390" y="158027"/>
                  </a:cubicBezTo>
                  <a:cubicBezTo>
                    <a:pt x="2154390" y="90829"/>
                    <a:pt x="2113533" y="33172"/>
                    <a:pt x="2055306" y="8544"/>
                  </a:cubicBezTo>
                  <a:lnTo>
                    <a:pt x="2012986" y="0"/>
                  </a:lnTo>
                  <a:lnTo>
                    <a:pt x="2522723" y="0"/>
                  </a:lnTo>
                  <a:lnTo>
                    <a:pt x="2480403" y="8544"/>
                  </a:lnTo>
                  <a:cubicBezTo>
                    <a:pt x="2422176" y="33172"/>
                    <a:pt x="2381319" y="90829"/>
                    <a:pt x="2381319" y="158027"/>
                  </a:cubicBezTo>
                  <a:cubicBezTo>
                    <a:pt x="2381319" y="247625"/>
                    <a:pt x="2453953" y="320259"/>
                    <a:pt x="2543551" y="320259"/>
                  </a:cubicBezTo>
                  <a:cubicBezTo>
                    <a:pt x="2633149" y="320259"/>
                    <a:pt x="2705783" y="247625"/>
                    <a:pt x="2705783" y="158027"/>
                  </a:cubicBezTo>
                  <a:cubicBezTo>
                    <a:pt x="2705783" y="90829"/>
                    <a:pt x="2664926" y="33172"/>
                    <a:pt x="2606699" y="8544"/>
                  </a:cubicBezTo>
                  <a:lnTo>
                    <a:pt x="2564379" y="0"/>
                  </a:lnTo>
                  <a:lnTo>
                    <a:pt x="3074117" y="0"/>
                  </a:lnTo>
                  <a:lnTo>
                    <a:pt x="3031797" y="8544"/>
                  </a:lnTo>
                  <a:cubicBezTo>
                    <a:pt x="2973570" y="33172"/>
                    <a:pt x="2932713" y="90829"/>
                    <a:pt x="2932713" y="158027"/>
                  </a:cubicBezTo>
                  <a:cubicBezTo>
                    <a:pt x="2932713" y="247625"/>
                    <a:pt x="3005347" y="320259"/>
                    <a:pt x="3094945" y="320259"/>
                  </a:cubicBezTo>
                  <a:cubicBezTo>
                    <a:pt x="3184543" y="320259"/>
                    <a:pt x="3257177" y="247625"/>
                    <a:pt x="3257177" y="158027"/>
                  </a:cubicBezTo>
                  <a:cubicBezTo>
                    <a:pt x="3257177" y="90829"/>
                    <a:pt x="3216320" y="33172"/>
                    <a:pt x="3158093" y="8544"/>
                  </a:cubicBezTo>
                  <a:lnTo>
                    <a:pt x="3115773" y="0"/>
                  </a:lnTo>
                  <a:lnTo>
                    <a:pt x="3462922" y="0"/>
                  </a:lnTo>
                  <a:lnTo>
                    <a:pt x="3462922" y="3710694"/>
                  </a:lnTo>
                  <a:lnTo>
                    <a:pt x="0" y="371069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close up of a logo&#10;&#10;Description automatically generated" id="62" name="Google Shape;62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611438" y="2372297"/>
              <a:ext cx="3103361" cy="296291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3" name="Google Shape;63;p3"/>
          <p:cNvGrpSpPr/>
          <p:nvPr/>
        </p:nvGrpSpPr>
        <p:grpSpPr>
          <a:xfrm rot="705228">
            <a:off x="7403021" y="1054071"/>
            <a:ext cx="3462809" cy="3710573"/>
            <a:chOff x="1428074" y="1911392"/>
            <a:chExt cx="3462922" cy="3710694"/>
          </a:xfrm>
        </p:grpSpPr>
        <p:sp>
          <p:nvSpPr>
            <p:cNvPr id="64" name="Google Shape;64;p3"/>
            <p:cNvSpPr/>
            <p:nvPr/>
          </p:nvSpPr>
          <p:spPr>
            <a:xfrm>
              <a:off x="1428074" y="1911392"/>
              <a:ext cx="3462922" cy="3710694"/>
            </a:xfrm>
            <a:custGeom>
              <a:rect b="b" l="l" r="r" t="t"/>
              <a:pathLst>
                <a:path extrusionOk="0" h="3710694" w="3462922">
                  <a:moveTo>
                    <a:pt x="0" y="0"/>
                  </a:moveTo>
                  <a:lnTo>
                    <a:pt x="317151" y="0"/>
                  </a:lnTo>
                  <a:lnTo>
                    <a:pt x="274831" y="8544"/>
                  </a:lnTo>
                  <a:cubicBezTo>
                    <a:pt x="216604" y="33172"/>
                    <a:pt x="175747" y="90829"/>
                    <a:pt x="175747" y="158027"/>
                  </a:cubicBezTo>
                  <a:cubicBezTo>
                    <a:pt x="175747" y="247625"/>
                    <a:pt x="248381" y="320259"/>
                    <a:pt x="337979" y="320259"/>
                  </a:cubicBezTo>
                  <a:cubicBezTo>
                    <a:pt x="427577" y="320259"/>
                    <a:pt x="500211" y="247625"/>
                    <a:pt x="500211" y="158027"/>
                  </a:cubicBezTo>
                  <a:cubicBezTo>
                    <a:pt x="500211" y="90829"/>
                    <a:pt x="459355" y="33172"/>
                    <a:pt x="401127" y="8544"/>
                  </a:cubicBezTo>
                  <a:lnTo>
                    <a:pt x="358807" y="0"/>
                  </a:lnTo>
                  <a:lnTo>
                    <a:pt x="868544" y="0"/>
                  </a:lnTo>
                  <a:lnTo>
                    <a:pt x="826224" y="8544"/>
                  </a:lnTo>
                  <a:cubicBezTo>
                    <a:pt x="767997" y="33172"/>
                    <a:pt x="727140" y="90829"/>
                    <a:pt x="727140" y="158027"/>
                  </a:cubicBezTo>
                  <a:cubicBezTo>
                    <a:pt x="727140" y="247625"/>
                    <a:pt x="799774" y="320259"/>
                    <a:pt x="889372" y="320259"/>
                  </a:cubicBezTo>
                  <a:cubicBezTo>
                    <a:pt x="978970" y="320259"/>
                    <a:pt x="1051604" y="247625"/>
                    <a:pt x="1051604" y="158027"/>
                  </a:cubicBezTo>
                  <a:cubicBezTo>
                    <a:pt x="1051604" y="90829"/>
                    <a:pt x="1010748" y="33172"/>
                    <a:pt x="952520" y="8544"/>
                  </a:cubicBezTo>
                  <a:lnTo>
                    <a:pt x="910200" y="0"/>
                  </a:lnTo>
                  <a:lnTo>
                    <a:pt x="1419937" y="0"/>
                  </a:lnTo>
                  <a:lnTo>
                    <a:pt x="1377617" y="8544"/>
                  </a:lnTo>
                  <a:cubicBezTo>
                    <a:pt x="1319390" y="33172"/>
                    <a:pt x="1278533" y="90829"/>
                    <a:pt x="1278533" y="158027"/>
                  </a:cubicBezTo>
                  <a:cubicBezTo>
                    <a:pt x="1278533" y="247625"/>
                    <a:pt x="1351167" y="320259"/>
                    <a:pt x="1440765" y="320259"/>
                  </a:cubicBezTo>
                  <a:cubicBezTo>
                    <a:pt x="1530363" y="320259"/>
                    <a:pt x="1602997" y="247625"/>
                    <a:pt x="1602997" y="158027"/>
                  </a:cubicBezTo>
                  <a:cubicBezTo>
                    <a:pt x="1602997" y="90829"/>
                    <a:pt x="1562141" y="33172"/>
                    <a:pt x="1503913" y="8544"/>
                  </a:cubicBezTo>
                  <a:lnTo>
                    <a:pt x="1461593" y="0"/>
                  </a:lnTo>
                  <a:lnTo>
                    <a:pt x="1971330" y="0"/>
                  </a:lnTo>
                  <a:lnTo>
                    <a:pt x="1929010" y="8544"/>
                  </a:lnTo>
                  <a:cubicBezTo>
                    <a:pt x="1870783" y="33172"/>
                    <a:pt x="1829926" y="90829"/>
                    <a:pt x="1829926" y="158027"/>
                  </a:cubicBezTo>
                  <a:cubicBezTo>
                    <a:pt x="1829926" y="247625"/>
                    <a:pt x="1902560" y="320259"/>
                    <a:pt x="1992158" y="320259"/>
                  </a:cubicBezTo>
                  <a:cubicBezTo>
                    <a:pt x="2081756" y="320259"/>
                    <a:pt x="2154390" y="247625"/>
                    <a:pt x="2154390" y="158027"/>
                  </a:cubicBezTo>
                  <a:cubicBezTo>
                    <a:pt x="2154390" y="90829"/>
                    <a:pt x="2113533" y="33172"/>
                    <a:pt x="2055306" y="8544"/>
                  </a:cubicBezTo>
                  <a:lnTo>
                    <a:pt x="2012986" y="0"/>
                  </a:lnTo>
                  <a:lnTo>
                    <a:pt x="2522723" y="0"/>
                  </a:lnTo>
                  <a:lnTo>
                    <a:pt x="2480403" y="8544"/>
                  </a:lnTo>
                  <a:cubicBezTo>
                    <a:pt x="2422176" y="33172"/>
                    <a:pt x="2381319" y="90829"/>
                    <a:pt x="2381319" y="158027"/>
                  </a:cubicBezTo>
                  <a:cubicBezTo>
                    <a:pt x="2381319" y="247625"/>
                    <a:pt x="2453953" y="320259"/>
                    <a:pt x="2543551" y="320259"/>
                  </a:cubicBezTo>
                  <a:cubicBezTo>
                    <a:pt x="2633149" y="320259"/>
                    <a:pt x="2705783" y="247625"/>
                    <a:pt x="2705783" y="158027"/>
                  </a:cubicBezTo>
                  <a:cubicBezTo>
                    <a:pt x="2705783" y="90829"/>
                    <a:pt x="2664926" y="33172"/>
                    <a:pt x="2606699" y="8544"/>
                  </a:cubicBezTo>
                  <a:lnTo>
                    <a:pt x="2564379" y="0"/>
                  </a:lnTo>
                  <a:lnTo>
                    <a:pt x="3074117" y="0"/>
                  </a:lnTo>
                  <a:lnTo>
                    <a:pt x="3031797" y="8544"/>
                  </a:lnTo>
                  <a:cubicBezTo>
                    <a:pt x="2973570" y="33172"/>
                    <a:pt x="2932713" y="90829"/>
                    <a:pt x="2932713" y="158027"/>
                  </a:cubicBezTo>
                  <a:cubicBezTo>
                    <a:pt x="2932713" y="247625"/>
                    <a:pt x="3005347" y="320259"/>
                    <a:pt x="3094945" y="320259"/>
                  </a:cubicBezTo>
                  <a:cubicBezTo>
                    <a:pt x="3184543" y="320259"/>
                    <a:pt x="3257177" y="247625"/>
                    <a:pt x="3257177" y="158027"/>
                  </a:cubicBezTo>
                  <a:cubicBezTo>
                    <a:pt x="3257177" y="90829"/>
                    <a:pt x="3216320" y="33172"/>
                    <a:pt x="3158093" y="8544"/>
                  </a:cubicBezTo>
                  <a:lnTo>
                    <a:pt x="3115773" y="0"/>
                  </a:lnTo>
                  <a:lnTo>
                    <a:pt x="3462922" y="0"/>
                  </a:lnTo>
                  <a:lnTo>
                    <a:pt x="3462922" y="3710694"/>
                  </a:lnTo>
                  <a:lnTo>
                    <a:pt x="0" y="371069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close up of a logo&#10;&#10;Description automatically generated" id="65" name="Google Shape;65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611438" y="2372297"/>
              <a:ext cx="3103361" cy="29629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6" name="Google Shape;66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3"/>
          <p:cNvSpPr txBox="1"/>
          <p:nvPr/>
        </p:nvSpPr>
        <p:spPr>
          <a:xfrm rot="5400000">
            <a:off x="-577600" y="336375"/>
            <a:ext cx="1426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000000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grpSp>
        <p:nvGrpSpPr>
          <p:cNvPr id="68" name="Google Shape;68;p3"/>
          <p:cNvGrpSpPr/>
          <p:nvPr/>
        </p:nvGrpSpPr>
        <p:grpSpPr>
          <a:xfrm flipH="1">
            <a:off x="4413688" y="5440162"/>
            <a:ext cx="2647715" cy="1380558"/>
            <a:chOff x="6820732" y="5542304"/>
            <a:chExt cx="2647715" cy="1274400"/>
          </a:xfrm>
        </p:grpSpPr>
        <p:sp>
          <p:nvSpPr>
            <p:cNvPr id="69" name="Google Shape;69;p3"/>
            <p:cNvSpPr/>
            <p:nvPr/>
          </p:nvSpPr>
          <p:spPr>
            <a:xfrm rot="-5400000">
              <a:off x="7154902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4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 rot="-5400000">
              <a:off x="7836278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 rot="-5400000">
              <a:off x="8582547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 rot="-5400000">
              <a:off x="6432232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3" name="Google Shape;73;p3"/>
          <p:cNvSpPr/>
          <p:nvPr/>
        </p:nvSpPr>
        <p:spPr>
          <a:xfrm rot="5400000">
            <a:off x="2044425" y="548800"/>
            <a:ext cx="6470700" cy="5447700"/>
          </a:xfrm>
          <a:prstGeom prst="round2SameRect">
            <a:avLst>
              <a:gd fmla="val 3599" name="adj1"/>
              <a:gd fmla="val 0" name="adj2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1920000" dist="304800">
              <a:srgbClr val="000000">
                <a:alpha val="2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3"/>
          <p:cNvSpPr/>
          <p:nvPr/>
        </p:nvSpPr>
        <p:spPr>
          <a:xfrm rot="5400000">
            <a:off x="2242512" y="650499"/>
            <a:ext cx="6096000" cy="5214300"/>
          </a:xfrm>
          <a:prstGeom prst="round2SameRect">
            <a:avLst>
              <a:gd fmla="val 3599" name="adj1"/>
              <a:gd fmla="val 0" name="adj2"/>
            </a:avLst>
          </a:prstGeom>
          <a:noFill/>
          <a:ln cap="flat" cmpd="sng" w="19050">
            <a:solidFill>
              <a:srgbClr val="D8D8D8"/>
            </a:solidFill>
            <a:prstDash val="lgDash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3"/>
          <p:cNvSpPr txBox="1"/>
          <p:nvPr>
            <p:ph type="ctrTitle"/>
          </p:nvPr>
        </p:nvSpPr>
        <p:spPr>
          <a:xfrm>
            <a:off x="3507150" y="5538075"/>
            <a:ext cx="4215300" cy="524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121900" lIns="121900" spcFirstLastPara="1" rIns="121900" wrap="square" tIns="121900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ts val="8000"/>
              <a:buFont typeface="Alex Brush"/>
              <a:buNone/>
              <a:defRPr b="1" sz="8000">
                <a:solidFill>
                  <a:srgbClr val="606060"/>
                </a:solidFill>
                <a:latin typeface="Alex Brush"/>
                <a:ea typeface="Alex Brush"/>
                <a:cs typeface="Alex Brush"/>
                <a:sym typeface="Alex Brush"/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ts val="8000"/>
              <a:buFont typeface="Alex Brush"/>
              <a:buNone/>
              <a:defRPr b="1" sz="8000">
                <a:solidFill>
                  <a:srgbClr val="606060"/>
                </a:solidFill>
                <a:latin typeface="Alex Brush"/>
                <a:ea typeface="Alex Brush"/>
                <a:cs typeface="Alex Brush"/>
                <a:sym typeface="Alex Brush"/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ts val="8000"/>
              <a:buFont typeface="Alex Brush"/>
              <a:buNone/>
              <a:defRPr b="1" sz="8000">
                <a:solidFill>
                  <a:srgbClr val="606060"/>
                </a:solidFill>
                <a:latin typeface="Alex Brush"/>
                <a:ea typeface="Alex Brush"/>
                <a:cs typeface="Alex Brush"/>
                <a:sym typeface="Alex Brush"/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ts val="8000"/>
              <a:buFont typeface="Alex Brush"/>
              <a:buNone/>
              <a:defRPr b="1" sz="8000">
                <a:solidFill>
                  <a:srgbClr val="606060"/>
                </a:solidFill>
                <a:latin typeface="Alex Brush"/>
                <a:ea typeface="Alex Brush"/>
                <a:cs typeface="Alex Brush"/>
                <a:sym typeface="Alex Brush"/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ts val="8000"/>
              <a:buFont typeface="Alex Brush"/>
              <a:buNone/>
              <a:defRPr b="1" sz="8000">
                <a:solidFill>
                  <a:srgbClr val="606060"/>
                </a:solidFill>
                <a:latin typeface="Alex Brush"/>
                <a:ea typeface="Alex Brush"/>
                <a:cs typeface="Alex Brush"/>
                <a:sym typeface="Alex Brush"/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ts val="8000"/>
              <a:buFont typeface="Alex Brush"/>
              <a:buNone/>
              <a:defRPr b="1" sz="8000">
                <a:solidFill>
                  <a:srgbClr val="606060"/>
                </a:solidFill>
                <a:latin typeface="Alex Brush"/>
                <a:ea typeface="Alex Brush"/>
                <a:cs typeface="Alex Brush"/>
                <a:sym typeface="Alex Brush"/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ts val="8000"/>
              <a:buFont typeface="Alex Brush"/>
              <a:buNone/>
              <a:defRPr b="1" sz="8000">
                <a:solidFill>
                  <a:srgbClr val="606060"/>
                </a:solidFill>
                <a:latin typeface="Alex Brush"/>
                <a:ea typeface="Alex Brush"/>
                <a:cs typeface="Alex Brush"/>
                <a:sym typeface="Alex Brush"/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ts val="8000"/>
              <a:buFont typeface="Alex Brush"/>
              <a:buNone/>
              <a:defRPr b="1" sz="8000">
                <a:solidFill>
                  <a:srgbClr val="606060"/>
                </a:solidFill>
                <a:latin typeface="Alex Brush"/>
                <a:ea typeface="Alex Brush"/>
                <a:cs typeface="Alex Brush"/>
                <a:sym typeface="Alex Brush"/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ts val="8000"/>
              <a:buFont typeface="Alex Brush"/>
              <a:buNone/>
              <a:defRPr b="1" sz="8000">
                <a:solidFill>
                  <a:srgbClr val="606060"/>
                </a:solidFill>
                <a:latin typeface="Alex Brush"/>
                <a:ea typeface="Alex Brush"/>
                <a:cs typeface="Alex Brush"/>
                <a:sym typeface="Alex Brush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6 Midle">
  <p:cSld name="CUSTOM_10_1_1_1_1_1_2">
    <p:spTree>
      <p:nvGrpSpPr>
        <p:cNvPr id="745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21"/>
          <p:cNvSpPr/>
          <p:nvPr/>
        </p:nvSpPr>
        <p:spPr>
          <a:xfrm flipH="1" rot="-5400000">
            <a:off x="464102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7" name="Google Shape;747;p21"/>
          <p:cNvSpPr txBox="1"/>
          <p:nvPr/>
        </p:nvSpPr>
        <p:spPr>
          <a:xfrm rot="-5400000">
            <a:off x="429975" y="33289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748" name="Google Shape;748;p21"/>
          <p:cNvSpPr/>
          <p:nvPr/>
        </p:nvSpPr>
        <p:spPr>
          <a:xfrm flipH="1" rot="-5400000">
            <a:off x="464102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Google Shape;749;p21"/>
          <p:cNvSpPr/>
          <p:nvPr/>
        </p:nvSpPr>
        <p:spPr>
          <a:xfrm flipH="1" rot="-5400000">
            <a:off x="464102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0" name="Google Shape;750;p21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1" name="Google Shape;751;p21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2" name="Google Shape;752;p21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3" name="Google Shape;753;p21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4" name="Google Shape;754;p2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55" name="Google Shape;755;p21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6" name="Google Shape;756;p21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21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21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p21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0" name="Google Shape;760;p21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1" name="Google Shape;761;p21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762" name="Google Shape;762;p21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763" name="Google Shape;763;p21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764" name="Google Shape;764;p21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65" name="Google Shape;765;p21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766" name="Google Shape;766;p21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7" name="Google Shape;767;p21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21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9" name="Google Shape;769;p21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0" name="Google Shape;770;p21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1" name="Google Shape;771;p21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2" name="Google Shape;772;p21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3" name="Google Shape;773;p21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4" name="Google Shape;774;p21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5" name="Google Shape;775;p21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76" name="Google Shape;776;p21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777" name="Google Shape;777;p21"/>
          <p:cNvSpPr txBox="1"/>
          <p:nvPr/>
        </p:nvSpPr>
        <p:spPr>
          <a:xfrm rot="-5400000">
            <a:off x="429975" y="2024163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778" name="Google Shape;778;p21"/>
          <p:cNvSpPr txBox="1"/>
          <p:nvPr/>
        </p:nvSpPr>
        <p:spPr>
          <a:xfrm rot="-5400000">
            <a:off x="429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779" name="Google Shape;779;p21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780" name="Google Shape;780;p21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781" name="Google Shape;781;p21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782" name="Google Shape;782;p21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783" name="Google Shape;783;p21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7">
  <p:cSld name="CUSTOM_10_1_1_1_1_1_1"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2"/>
          <p:cNvSpPr/>
          <p:nvPr/>
        </p:nvSpPr>
        <p:spPr>
          <a:xfrm flipH="1" rot="-5400000">
            <a:off x="464102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6" name="Google Shape;786;p22"/>
          <p:cNvSpPr/>
          <p:nvPr/>
        </p:nvSpPr>
        <p:spPr>
          <a:xfrm flipH="1" rot="-5400000">
            <a:off x="464102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7" name="Google Shape;787;p22"/>
          <p:cNvSpPr/>
          <p:nvPr/>
        </p:nvSpPr>
        <p:spPr>
          <a:xfrm flipH="1" rot="-5400000">
            <a:off x="464102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8" name="Google Shape;788;p22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9" name="Google Shape;789;p22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0" name="Google Shape;790;p22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1" name="Google Shape;791;p22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2" name="Google Shape;792;p2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93" name="Google Shape;793;p22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p22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5" name="Google Shape;795;p22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22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7" name="Google Shape;797;p22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8" name="Google Shape;798;p22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799" name="Google Shape;799;p22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800" name="Google Shape;800;p22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801" name="Google Shape;801;p22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02" name="Google Shape;802;p22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803" name="Google Shape;803;p22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4" name="Google Shape;804;p22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5" name="Google Shape;805;p22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6" name="Google Shape;806;p22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7" name="Google Shape;807;p22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8" name="Google Shape;808;p22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9" name="Google Shape;809;p22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0" name="Google Shape;810;p22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1" name="Google Shape;811;p22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2" name="Google Shape;812;p22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13" name="Google Shape;813;p22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4" name="Google Shape;814;p22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815" name="Google Shape;815;p22"/>
          <p:cNvSpPr txBox="1"/>
          <p:nvPr/>
        </p:nvSpPr>
        <p:spPr>
          <a:xfrm rot="-5400000">
            <a:off x="429975" y="33289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816" name="Google Shape;816;p22"/>
          <p:cNvSpPr txBox="1"/>
          <p:nvPr/>
        </p:nvSpPr>
        <p:spPr>
          <a:xfrm rot="-5400000">
            <a:off x="429975" y="2024163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817" name="Google Shape;817;p22"/>
          <p:cNvSpPr txBox="1"/>
          <p:nvPr/>
        </p:nvSpPr>
        <p:spPr>
          <a:xfrm rot="-5400000">
            <a:off x="429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818" name="Google Shape;818;p22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819" name="Google Shape;819;p22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820" name="Google Shape;820;p22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821" name="Google Shape;821;p22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22" name="Google Shape;822;p22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7 Midle">
  <p:cSld name="CUSTOM_10_1_1_1_1_1_1_1">
    <p:spTree>
      <p:nvGrpSpPr>
        <p:cNvPr id="823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23"/>
          <p:cNvSpPr/>
          <p:nvPr/>
        </p:nvSpPr>
        <p:spPr>
          <a:xfrm flipH="1" rot="-5400000">
            <a:off x="464102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5" name="Google Shape;825;p23"/>
          <p:cNvSpPr/>
          <p:nvPr/>
        </p:nvSpPr>
        <p:spPr>
          <a:xfrm flipH="1" rot="-5400000">
            <a:off x="464102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6" name="Google Shape;826;p23"/>
          <p:cNvSpPr/>
          <p:nvPr/>
        </p:nvSpPr>
        <p:spPr>
          <a:xfrm flipH="1" rot="-5400000">
            <a:off x="464102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7" name="Google Shape;827;p23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8" name="Google Shape;828;p23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9" name="Google Shape;829;p23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0" name="Google Shape;830;p23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1" name="Google Shape;831;p2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32" name="Google Shape;832;p23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3" name="Google Shape;833;p23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4" name="Google Shape;834;p23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5" name="Google Shape;835;p23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6" name="Google Shape;836;p23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7" name="Google Shape;837;p23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838" name="Google Shape;838;p23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839" name="Google Shape;839;p23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840" name="Google Shape;840;p23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41" name="Google Shape;841;p23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842" name="Google Shape;842;p23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3" name="Google Shape;843;p23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4" name="Google Shape;844;p23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5" name="Google Shape;845;p23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23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7" name="Google Shape;847;p23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8" name="Google Shape;848;p23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9" name="Google Shape;849;p23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0" name="Google Shape;850;p23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1" name="Google Shape;851;p23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52" name="Google Shape;852;p23"/>
          <p:cNvSpPr txBox="1"/>
          <p:nvPr/>
        </p:nvSpPr>
        <p:spPr>
          <a:xfrm rot="-5400000">
            <a:off x="429975" y="33289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853" name="Google Shape;853;p23"/>
          <p:cNvSpPr txBox="1"/>
          <p:nvPr/>
        </p:nvSpPr>
        <p:spPr>
          <a:xfrm rot="-5400000">
            <a:off x="429975" y="2024163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854" name="Google Shape;854;p23"/>
          <p:cNvSpPr txBox="1"/>
          <p:nvPr/>
        </p:nvSpPr>
        <p:spPr>
          <a:xfrm rot="-5400000">
            <a:off x="429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855" name="Google Shape;855;p23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856" name="Google Shape;856;p23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857" name="Google Shape;857;p23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858" name="Google Shape;858;p23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59" name="Google Shape;859;p23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860" name="Google Shape;860;p23"/>
          <p:cNvSpPr/>
          <p:nvPr/>
        </p:nvSpPr>
        <p:spPr>
          <a:xfrm flipH="1" rot="-5400000">
            <a:off x="464102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1" name="Google Shape;861;p23"/>
          <p:cNvSpPr txBox="1"/>
          <p:nvPr/>
        </p:nvSpPr>
        <p:spPr>
          <a:xfrm rot="-5400000">
            <a:off x="429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8">
  <p:cSld name="CUSTOM_1">
    <p:spTree>
      <p:nvGrpSpPr>
        <p:cNvPr id="862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p24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4" name="Google Shape;864;p24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Google Shape;865;p24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6" name="Google Shape;866;p24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7" name="Google Shape;867;p24"/>
          <p:cNvSpPr/>
          <p:nvPr/>
        </p:nvSpPr>
        <p:spPr>
          <a:xfrm flipH="1" rot="5400000">
            <a:off x="3122788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8" name="Google Shape;868;p2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69" name="Google Shape;869;p24"/>
          <p:cNvSpPr/>
          <p:nvPr/>
        </p:nvSpPr>
        <p:spPr>
          <a:xfrm flipH="1" rot="-5400000">
            <a:off x="464102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0" name="Google Shape;870;p24"/>
          <p:cNvSpPr/>
          <p:nvPr/>
        </p:nvSpPr>
        <p:spPr>
          <a:xfrm flipH="1" rot="-5400000">
            <a:off x="464102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1" name="Google Shape;871;p24"/>
          <p:cNvSpPr/>
          <p:nvPr/>
        </p:nvSpPr>
        <p:spPr>
          <a:xfrm flipH="1" rot="-5400000">
            <a:off x="464102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2" name="Google Shape;872;p24"/>
          <p:cNvSpPr/>
          <p:nvPr/>
        </p:nvSpPr>
        <p:spPr>
          <a:xfrm flipH="1" rot="-5400000">
            <a:off x="464102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3" name="Google Shape;873;p24"/>
          <p:cNvSpPr/>
          <p:nvPr/>
        </p:nvSpPr>
        <p:spPr>
          <a:xfrm>
            <a:off x="1150917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4" name="Google Shape;874;p24"/>
          <p:cNvSpPr/>
          <p:nvPr/>
        </p:nvSpPr>
        <p:spPr>
          <a:xfrm>
            <a:off x="1187296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5" name="Google Shape;875;p24"/>
          <p:cNvSpPr/>
          <p:nvPr/>
        </p:nvSpPr>
        <p:spPr>
          <a:xfrm>
            <a:off x="1194180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876" name="Google Shape;876;p24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 flipH="1">
            <a:off x="140262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77" name="Google Shape;877;p24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878" name="Google Shape;878;p24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9" name="Google Shape;879;p24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0" name="Google Shape;880;p24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1" name="Google Shape;881;p24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24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24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24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24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24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7" name="Google Shape;887;p24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8" name="Google Shape;888;p24"/>
          <p:cNvSpPr txBox="1"/>
          <p:nvPr/>
        </p:nvSpPr>
        <p:spPr>
          <a:xfrm rot="-5400000">
            <a:off x="429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889" name="Google Shape;889;p24"/>
          <p:cNvSpPr txBox="1"/>
          <p:nvPr/>
        </p:nvSpPr>
        <p:spPr>
          <a:xfrm rot="-5400000">
            <a:off x="429975" y="33289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890" name="Google Shape;890;p24"/>
          <p:cNvSpPr txBox="1"/>
          <p:nvPr/>
        </p:nvSpPr>
        <p:spPr>
          <a:xfrm rot="-5400000">
            <a:off x="429975" y="2024163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891" name="Google Shape;891;p24"/>
          <p:cNvSpPr txBox="1"/>
          <p:nvPr/>
        </p:nvSpPr>
        <p:spPr>
          <a:xfrm rot="-5400000">
            <a:off x="429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892" name="Google Shape;892;p24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893" name="Google Shape;893;p24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94" name="Google Shape;894;p24"/>
          <p:cNvSpPr txBox="1"/>
          <p:nvPr>
            <p:ph idx="1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895" name="Google Shape;895;p24"/>
          <p:cNvSpPr txBox="1"/>
          <p:nvPr/>
        </p:nvSpPr>
        <p:spPr>
          <a:xfrm>
            <a:off x="6668388" y="4993700"/>
            <a:ext cx="4531200" cy="12516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606060"/>
                </a:solidFill>
                <a:latin typeface="Alex Brush"/>
                <a:ea typeface="Alex Brush"/>
                <a:cs typeface="Alex Brush"/>
                <a:sym typeface="Alex Brush"/>
              </a:rPr>
              <a:t>Notebook Created by SlidesMania</a:t>
            </a:r>
            <a:endParaRPr b="1" sz="6000">
              <a:solidFill>
                <a:srgbClr val="606060"/>
              </a:solidFill>
              <a:latin typeface="Alex Brush"/>
              <a:ea typeface="Alex Brush"/>
              <a:cs typeface="Alex Brush"/>
              <a:sym typeface="Alex Brush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>
  <p:cSld name="CUSTOM_13">
    <p:spTree>
      <p:nvGrpSpPr>
        <p:cNvPr id="896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7" name="Google Shape;897;p2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98" name="Google Shape;898;p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899" name="Google Shape;899;p25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00" name="Google Shape;900;p25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2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901" name="Google Shape;901;p25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902" name="Google Shape;902;p25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3" name="Google Shape;903;p25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4" name="Google Shape;904;p25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5" name="Google Shape;905;p25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06" name="Google Shape;906;p25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2">
  <p:cSld name="CUSTOM_5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4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80" name="Google Shape;80;p4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4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3" name="Google Shape;83;p4"/>
          <p:cNvGrpSpPr/>
          <p:nvPr/>
        </p:nvGrpSpPr>
        <p:grpSpPr>
          <a:xfrm flipH="1">
            <a:off x="8059613" y="5477249"/>
            <a:ext cx="2647715" cy="1380558"/>
            <a:chOff x="6820732" y="5542304"/>
            <a:chExt cx="2647715" cy="1274400"/>
          </a:xfrm>
        </p:grpSpPr>
        <p:sp>
          <p:nvSpPr>
            <p:cNvPr id="84" name="Google Shape;84;p4"/>
            <p:cNvSpPr/>
            <p:nvPr/>
          </p:nvSpPr>
          <p:spPr>
            <a:xfrm rot="-5400000">
              <a:off x="7154902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4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4"/>
            <p:cNvSpPr/>
            <p:nvPr/>
          </p:nvSpPr>
          <p:spPr>
            <a:xfrm rot="-5400000">
              <a:off x="7836278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4"/>
            <p:cNvSpPr/>
            <p:nvPr/>
          </p:nvSpPr>
          <p:spPr>
            <a:xfrm rot="-5400000">
              <a:off x="8582547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6432232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" name="Google Shape;88;p4"/>
          <p:cNvSpPr/>
          <p:nvPr/>
        </p:nvSpPr>
        <p:spPr>
          <a:xfrm rot="5400000">
            <a:off x="10690239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4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4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4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4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4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4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95" name="Google Shape;95;p4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4"/>
          <p:cNvSpPr txBox="1"/>
          <p:nvPr/>
        </p:nvSpPr>
        <p:spPr>
          <a:xfrm rot="5400000">
            <a:off x="10716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97" name="Google Shape;97;p4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98" name="Google Shape;98;p4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99" name="Google Shape;99;p4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0" name="Google Shape;100;p4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01" name="Google Shape;101;p4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02" name="Google Shape;102;p4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4" name="Google Shape;104;p4"/>
          <p:cNvSpPr txBox="1"/>
          <p:nvPr>
            <p:ph idx="2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grpSp>
        <p:nvGrpSpPr>
          <p:cNvPr id="105" name="Google Shape;105;p4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106" name="Google Shape;106;p4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3">
  <p:cSld name="CUSTOM_5_1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5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5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121" name="Google Shape;121;p5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23" name="Google Shape;123;p5"/>
          <p:cNvGrpSpPr/>
          <p:nvPr/>
        </p:nvGrpSpPr>
        <p:grpSpPr>
          <a:xfrm flipH="1">
            <a:off x="8059613" y="5477249"/>
            <a:ext cx="2647715" cy="1380558"/>
            <a:chOff x="6820732" y="5542304"/>
            <a:chExt cx="2647715" cy="1274400"/>
          </a:xfrm>
        </p:grpSpPr>
        <p:sp>
          <p:nvSpPr>
            <p:cNvPr id="124" name="Google Shape;124;p5"/>
            <p:cNvSpPr/>
            <p:nvPr/>
          </p:nvSpPr>
          <p:spPr>
            <a:xfrm rot="-5400000">
              <a:off x="7154902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4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5"/>
            <p:cNvSpPr/>
            <p:nvPr/>
          </p:nvSpPr>
          <p:spPr>
            <a:xfrm rot="-5400000">
              <a:off x="7836278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5"/>
            <p:cNvSpPr/>
            <p:nvPr/>
          </p:nvSpPr>
          <p:spPr>
            <a:xfrm rot="-5400000">
              <a:off x="8582547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5"/>
            <p:cNvSpPr/>
            <p:nvPr/>
          </p:nvSpPr>
          <p:spPr>
            <a:xfrm rot="-5400000">
              <a:off x="6432232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8" name="Google Shape;128;p5"/>
          <p:cNvSpPr/>
          <p:nvPr/>
        </p:nvSpPr>
        <p:spPr>
          <a:xfrm rot="5400000">
            <a:off x="10690239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5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136" name="Google Shape;136;p5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descr="A picture containing drawing&#10;&#10;Description automatically generated" id="146" name="Google Shape;146;p5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5"/>
          <p:cNvSpPr txBox="1"/>
          <p:nvPr/>
        </p:nvSpPr>
        <p:spPr>
          <a:xfrm rot="5400000">
            <a:off x="10716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48" name="Google Shape;148;p5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49" name="Google Shape;149;p5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50" name="Google Shape;150;p5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51" name="Google Shape;151;p5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52" name="Google Shape;152;p5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53" name="Google Shape;153;p5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54" name="Google Shape;154;p5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5" name="Google Shape;155;p5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">
  <p:cSld name="CUSTOM_5_1_1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58" name="Google Shape;158;p6"/>
          <p:cNvGrpSpPr/>
          <p:nvPr/>
        </p:nvGrpSpPr>
        <p:grpSpPr>
          <a:xfrm flipH="1">
            <a:off x="8059613" y="5477249"/>
            <a:ext cx="1925045" cy="1380558"/>
            <a:chOff x="7543402" y="5542304"/>
            <a:chExt cx="1925045" cy="1274400"/>
          </a:xfrm>
        </p:grpSpPr>
        <p:sp>
          <p:nvSpPr>
            <p:cNvPr id="159" name="Google Shape;159;p6"/>
            <p:cNvSpPr/>
            <p:nvPr/>
          </p:nvSpPr>
          <p:spPr>
            <a:xfrm rot="-5400000">
              <a:off x="7154902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4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6"/>
            <p:cNvSpPr/>
            <p:nvPr/>
          </p:nvSpPr>
          <p:spPr>
            <a:xfrm rot="-5400000">
              <a:off x="7836278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6"/>
            <p:cNvSpPr/>
            <p:nvPr/>
          </p:nvSpPr>
          <p:spPr>
            <a:xfrm rot="-5400000">
              <a:off x="8582547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2" name="Google Shape;162;p6"/>
          <p:cNvSpPr/>
          <p:nvPr/>
        </p:nvSpPr>
        <p:spPr>
          <a:xfrm rot="5400000">
            <a:off x="10690239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6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6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170" name="Google Shape;170;p6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6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4" name="Google Shape;174;p6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175" name="Google Shape;175;p6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6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6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6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6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6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6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6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6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6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descr="A picture containing drawing&#10;&#10;Description automatically generated" id="185" name="Google Shape;185;p6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6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6"/>
          <p:cNvSpPr txBox="1"/>
          <p:nvPr/>
        </p:nvSpPr>
        <p:spPr>
          <a:xfrm rot="5400000">
            <a:off x="10716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88" name="Google Shape;188;p6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89" name="Google Shape;189;p6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90" name="Google Shape;190;p6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91" name="Google Shape;191;p6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92" name="Google Shape;192;p6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93" name="Google Shape;193;p6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94" name="Google Shape;194;p6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5" name="Google Shape;195;p6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">
  <p:cSld name="CUSTOM_5_1_1_2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99" name="Google Shape;199;p7"/>
          <p:cNvGrpSpPr/>
          <p:nvPr/>
        </p:nvGrpSpPr>
        <p:grpSpPr>
          <a:xfrm flipH="1">
            <a:off x="8059613" y="5477249"/>
            <a:ext cx="1925045" cy="1380558"/>
            <a:chOff x="7543402" y="5542304"/>
            <a:chExt cx="1925045" cy="1274400"/>
          </a:xfrm>
        </p:grpSpPr>
        <p:sp>
          <p:nvSpPr>
            <p:cNvPr id="200" name="Google Shape;200;p7"/>
            <p:cNvSpPr/>
            <p:nvPr/>
          </p:nvSpPr>
          <p:spPr>
            <a:xfrm rot="-5400000">
              <a:off x="7154902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4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7"/>
            <p:cNvSpPr/>
            <p:nvPr/>
          </p:nvSpPr>
          <p:spPr>
            <a:xfrm rot="-5400000">
              <a:off x="7836278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7"/>
            <p:cNvSpPr/>
            <p:nvPr/>
          </p:nvSpPr>
          <p:spPr>
            <a:xfrm rot="-5400000">
              <a:off x="8582547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3" name="Google Shape;203;p7"/>
          <p:cNvSpPr/>
          <p:nvPr/>
        </p:nvSpPr>
        <p:spPr>
          <a:xfrm rot="5400000">
            <a:off x="10690239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7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7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7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7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7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7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7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211" name="Google Shape;211;p7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7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7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5" name="Google Shape;215;p7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216" name="Google Shape;216;p7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7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7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7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7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7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7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7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7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descr="A picture containing drawing&#10;&#10;Description automatically generated" id="226" name="Google Shape;226;p7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7"/>
          <p:cNvSpPr txBox="1"/>
          <p:nvPr/>
        </p:nvSpPr>
        <p:spPr>
          <a:xfrm rot="5400000">
            <a:off x="10716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228" name="Google Shape;228;p7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229" name="Google Shape;229;p7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230" name="Google Shape;230;p7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231" name="Google Shape;231;p7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32" name="Google Shape;232;p7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33" name="Google Shape;233;p7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234" name="Google Shape;234;p7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35" name="Google Shape;235;p7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6">
  <p:cSld name="CUSTOM_5_1_1_1"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8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39" name="Google Shape;239;p8"/>
          <p:cNvGrpSpPr/>
          <p:nvPr/>
        </p:nvGrpSpPr>
        <p:grpSpPr>
          <a:xfrm flipH="1">
            <a:off x="8059613" y="5477249"/>
            <a:ext cx="1243669" cy="1380558"/>
            <a:chOff x="8224778" y="5542304"/>
            <a:chExt cx="1243669" cy="1274400"/>
          </a:xfrm>
        </p:grpSpPr>
        <p:sp>
          <p:nvSpPr>
            <p:cNvPr id="240" name="Google Shape;240;p8"/>
            <p:cNvSpPr/>
            <p:nvPr/>
          </p:nvSpPr>
          <p:spPr>
            <a:xfrm rot="-5400000">
              <a:off x="7836278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8"/>
            <p:cNvSpPr/>
            <p:nvPr/>
          </p:nvSpPr>
          <p:spPr>
            <a:xfrm rot="-5400000">
              <a:off x="8582547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2" name="Google Shape;242;p8"/>
          <p:cNvSpPr/>
          <p:nvPr/>
        </p:nvSpPr>
        <p:spPr>
          <a:xfrm rot="5400000">
            <a:off x="10690239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8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8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8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8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8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8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250" name="Google Shape;250;p8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8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8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8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4" name="Google Shape;254;p8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255" name="Google Shape;255;p8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8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8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8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8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8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8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8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descr="A picture containing drawing&#10;&#10;Description automatically generated" id="265" name="Google Shape;265;p8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8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8"/>
          <p:cNvSpPr txBox="1"/>
          <p:nvPr/>
        </p:nvSpPr>
        <p:spPr>
          <a:xfrm rot="5400000">
            <a:off x="10716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268" name="Google Shape;268;p8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269" name="Google Shape;269;p8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270" name="Google Shape;270;p8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271" name="Google Shape;271;p8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72" name="Google Shape;272;p8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73" name="Google Shape;273;p8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274" name="Google Shape;274;p8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75" name="Google Shape;275;p8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">
  <p:cSld name="CUSTOM_5_1_1_1_1"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9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9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80" name="Google Shape;280;p9"/>
          <p:cNvGrpSpPr/>
          <p:nvPr/>
        </p:nvGrpSpPr>
        <p:grpSpPr>
          <a:xfrm flipH="1">
            <a:off x="8059613" y="5477249"/>
            <a:ext cx="1243669" cy="1380558"/>
            <a:chOff x="8224778" y="5542304"/>
            <a:chExt cx="1243669" cy="1274400"/>
          </a:xfrm>
        </p:grpSpPr>
        <p:sp>
          <p:nvSpPr>
            <p:cNvPr id="281" name="Google Shape;281;p9"/>
            <p:cNvSpPr/>
            <p:nvPr/>
          </p:nvSpPr>
          <p:spPr>
            <a:xfrm rot="-5400000">
              <a:off x="7836278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9"/>
            <p:cNvSpPr/>
            <p:nvPr/>
          </p:nvSpPr>
          <p:spPr>
            <a:xfrm rot="-5400000">
              <a:off x="8582547" y="5930804"/>
              <a:ext cx="1274400" cy="497400"/>
            </a:xfrm>
            <a:prstGeom prst="chevron">
              <a:avLst>
                <a:gd fmla="val 21001" name="adj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3" name="Google Shape;283;p9"/>
          <p:cNvSpPr/>
          <p:nvPr/>
        </p:nvSpPr>
        <p:spPr>
          <a:xfrm rot="5400000">
            <a:off x="10690239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9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9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9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9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9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9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9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291" name="Google Shape;291;p9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9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9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9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5" name="Google Shape;295;p9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296" name="Google Shape;296;p9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9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9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9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9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9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9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9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9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9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descr="A picture containing drawing&#10;&#10;Description automatically generated" id="306" name="Google Shape;306;p9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307" name="Google Shape;307;p9"/>
          <p:cNvSpPr txBox="1"/>
          <p:nvPr/>
        </p:nvSpPr>
        <p:spPr>
          <a:xfrm rot="5400000">
            <a:off x="10716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08" name="Google Shape;308;p9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09" name="Google Shape;309;p9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10" name="Google Shape;310;p9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11" name="Google Shape;311;p9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312" name="Google Shape;312;p9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313" name="Google Shape;313;p9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314" name="Google Shape;314;p9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15" name="Google Shape;315;p9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">
  <p:cSld name="CUSTOM_5_1_1_1_1_1"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0"/>
          <p:cNvSpPr/>
          <p:nvPr/>
        </p:nvSpPr>
        <p:spPr>
          <a:xfrm flipH="1" rot="5400000">
            <a:off x="1674182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0"/>
          <p:cNvSpPr/>
          <p:nvPr/>
        </p:nvSpPr>
        <p:spPr>
          <a:xfrm flipH="1" rot="5400000">
            <a:off x="976127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0" name="Google Shape;320;p10"/>
          <p:cNvSpPr/>
          <p:nvPr/>
        </p:nvSpPr>
        <p:spPr>
          <a:xfrm flipH="1" rot="5400000">
            <a:off x="7618034" y="5918828"/>
            <a:ext cx="1380558" cy="497400"/>
          </a:xfrm>
          <a:prstGeom prst="chevron">
            <a:avLst>
              <a:gd fmla="val 21001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0"/>
          <p:cNvSpPr/>
          <p:nvPr/>
        </p:nvSpPr>
        <p:spPr>
          <a:xfrm rot="5400000">
            <a:off x="10690239" y="707962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0"/>
          <p:cNvSpPr/>
          <p:nvPr/>
        </p:nvSpPr>
        <p:spPr>
          <a:xfrm rot="5400000">
            <a:off x="10690239" y="2012703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0"/>
          <p:cNvSpPr/>
          <p:nvPr/>
        </p:nvSpPr>
        <p:spPr>
          <a:xfrm rot="5400000">
            <a:off x="10690239" y="331744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0"/>
          <p:cNvSpPr/>
          <p:nvPr/>
        </p:nvSpPr>
        <p:spPr>
          <a:xfrm rot="5400000">
            <a:off x="10690239" y="4622184"/>
            <a:ext cx="10854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0"/>
          <p:cNvSpPr/>
          <p:nvPr/>
        </p:nvSpPr>
        <p:spPr>
          <a:xfrm rot="-5400000">
            <a:off x="4713632" y="368764"/>
            <a:ext cx="1164139" cy="497418"/>
          </a:xfrm>
          <a:custGeom>
            <a:rect b="b" l="l" r="r" t="t"/>
            <a:pathLst>
              <a:path extrusionOk="0" h="497418" w="1164139">
                <a:moveTo>
                  <a:pt x="1164139" y="0"/>
                </a:moveTo>
                <a:lnTo>
                  <a:pt x="1164139" y="497418"/>
                </a:lnTo>
                <a:lnTo>
                  <a:pt x="0" y="497418"/>
                </a:lnTo>
                <a:lnTo>
                  <a:pt x="104463" y="248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47000">
                <a:schemeClr val="accent4"/>
              </a:gs>
              <a:gs pos="68000">
                <a:schemeClr val="accent4"/>
              </a:gs>
              <a:gs pos="84000">
                <a:srgbClr val="F2F2F2"/>
              </a:gs>
              <a:gs pos="96000">
                <a:schemeClr val="accent4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0"/>
          <p:cNvSpPr/>
          <p:nvPr/>
        </p:nvSpPr>
        <p:spPr>
          <a:xfrm>
            <a:off x="1146447" y="21434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0"/>
          <p:cNvSpPr/>
          <p:nvPr/>
        </p:nvSpPr>
        <p:spPr>
          <a:xfrm>
            <a:off x="1170045" y="184850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0"/>
          <p:cNvSpPr/>
          <p:nvPr/>
        </p:nvSpPr>
        <p:spPr>
          <a:xfrm>
            <a:off x="1206424" y="156337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&#10;&#10;Description automatically generated" id="329" name="Google Shape;329;p10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1417732" y="374751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10"/>
          <p:cNvSpPr/>
          <p:nvPr/>
        </p:nvSpPr>
        <p:spPr>
          <a:xfrm flipH="1">
            <a:off x="6204158" y="216316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0"/>
          <p:cNvSpPr/>
          <p:nvPr/>
        </p:nvSpPr>
        <p:spPr>
          <a:xfrm flipH="1">
            <a:off x="6167779" y="197635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0"/>
          <p:cNvSpPr/>
          <p:nvPr/>
        </p:nvSpPr>
        <p:spPr>
          <a:xfrm flipH="1">
            <a:off x="6160895" y="149458"/>
            <a:ext cx="4884666" cy="6232550"/>
          </a:xfrm>
          <a:custGeom>
            <a:rect b="b" l="l" r="r" t="t"/>
            <a:pathLst>
              <a:path extrusionOk="0" h="5852160" w="4884666">
                <a:moveTo>
                  <a:pt x="4614768" y="5225845"/>
                </a:moveTo>
                <a:cubicBezTo>
                  <a:pt x="4546347" y="5225845"/>
                  <a:pt x="4490881" y="5281311"/>
                  <a:pt x="4490881" y="5349732"/>
                </a:cubicBezTo>
                <a:cubicBezTo>
                  <a:pt x="4490881" y="5418153"/>
                  <a:pt x="4546347" y="5473619"/>
                  <a:pt x="4614768" y="5473619"/>
                </a:cubicBezTo>
                <a:cubicBezTo>
                  <a:pt x="4683189" y="5473619"/>
                  <a:pt x="4738655" y="5418153"/>
                  <a:pt x="4738655" y="5349732"/>
                </a:cubicBezTo>
                <a:cubicBezTo>
                  <a:pt x="4738655" y="5281311"/>
                  <a:pt x="4683189" y="5225845"/>
                  <a:pt x="4614768" y="5225845"/>
                </a:cubicBezTo>
                <a:close/>
                <a:moveTo>
                  <a:pt x="4614768" y="4682010"/>
                </a:moveTo>
                <a:cubicBezTo>
                  <a:pt x="4546347" y="4682010"/>
                  <a:pt x="4490881" y="4737476"/>
                  <a:pt x="4490881" y="4805897"/>
                </a:cubicBezTo>
                <a:cubicBezTo>
                  <a:pt x="4490881" y="4874318"/>
                  <a:pt x="4546347" y="4929784"/>
                  <a:pt x="4614768" y="4929784"/>
                </a:cubicBezTo>
                <a:cubicBezTo>
                  <a:pt x="4683189" y="4929784"/>
                  <a:pt x="4738655" y="4874318"/>
                  <a:pt x="4738655" y="4805897"/>
                </a:cubicBezTo>
                <a:cubicBezTo>
                  <a:pt x="4738655" y="4737476"/>
                  <a:pt x="4683189" y="4682010"/>
                  <a:pt x="4614768" y="4682010"/>
                </a:cubicBezTo>
                <a:close/>
                <a:moveTo>
                  <a:pt x="4614768" y="4138177"/>
                </a:moveTo>
                <a:cubicBezTo>
                  <a:pt x="4546347" y="4138177"/>
                  <a:pt x="4490881" y="4193643"/>
                  <a:pt x="4490881" y="4262064"/>
                </a:cubicBezTo>
                <a:cubicBezTo>
                  <a:pt x="4490881" y="4330485"/>
                  <a:pt x="4546347" y="4385951"/>
                  <a:pt x="4614768" y="4385951"/>
                </a:cubicBezTo>
                <a:cubicBezTo>
                  <a:pt x="4683189" y="4385951"/>
                  <a:pt x="4738655" y="4330485"/>
                  <a:pt x="4738655" y="4262064"/>
                </a:cubicBezTo>
                <a:cubicBezTo>
                  <a:pt x="4738655" y="4193643"/>
                  <a:pt x="4683189" y="4138177"/>
                  <a:pt x="4614768" y="4138177"/>
                </a:cubicBezTo>
                <a:close/>
                <a:moveTo>
                  <a:pt x="4614768" y="3594344"/>
                </a:moveTo>
                <a:cubicBezTo>
                  <a:pt x="4546347" y="3594344"/>
                  <a:pt x="4490881" y="3649810"/>
                  <a:pt x="4490881" y="3718231"/>
                </a:cubicBezTo>
                <a:cubicBezTo>
                  <a:pt x="4490881" y="3786652"/>
                  <a:pt x="4546347" y="3842118"/>
                  <a:pt x="4614768" y="3842118"/>
                </a:cubicBezTo>
                <a:cubicBezTo>
                  <a:pt x="4683189" y="3842118"/>
                  <a:pt x="4738655" y="3786652"/>
                  <a:pt x="4738655" y="3718231"/>
                </a:cubicBezTo>
                <a:cubicBezTo>
                  <a:pt x="4738655" y="3649810"/>
                  <a:pt x="4683189" y="3594344"/>
                  <a:pt x="4614768" y="3594344"/>
                </a:cubicBezTo>
                <a:close/>
                <a:moveTo>
                  <a:pt x="4614768" y="3050511"/>
                </a:moveTo>
                <a:cubicBezTo>
                  <a:pt x="4546347" y="3050511"/>
                  <a:pt x="4490881" y="3105977"/>
                  <a:pt x="4490881" y="3174398"/>
                </a:cubicBezTo>
                <a:cubicBezTo>
                  <a:pt x="4490881" y="3242819"/>
                  <a:pt x="4546347" y="3298285"/>
                  <a:pt x="4614768" y="3298285"/>
                </a:cubicBezTo>
                <a:cubicBezTo>
                  <a:pt x="4683189" y="3298285"/>
                  <a:pt x="4738655" y="3242819"/>
                  <a:pt x="4738655" y="3174398"/>
                </a:cubicBezTo>
                <a:cubicBezTo>
                  <a:pt x="4738655" y="3105977"/>
                  <a:pt x="4683189" y="3050511"/>
                  <a:pt x="4614768" y="3050511"/>
                </a:cubicBezTo>
                <a:close/>
                <a:moveTo>
                  <a:pt x="4614768" y="2506678"/>
                </a:moveTo>
                <a:cubicBezTo>
                  <a:pt x="4546347" y="2506678"/>
                  <a:pt x="4490881" y="2562144"/>
                  <a:pt x="4490881" y="2630565"/>
                </a:cubicBezTo>
                <a:cubicBezTo>
                  <a:pt x="4490881" y="2698986"/>
                  <a:pt x="4546347" y="2754452"/>
                  <a:pt x="4614768" y="2754452"/>
                </a:cubicBezTo>
                <a:cubicBezTo>
                  <a:pt x="4683189" y="2754452"/>
                  <a:pt x="4738655" y="2698986"/>
                  <a:pt x="4738655" y="2630565"/>
                </a:cubicBezTo>
                <a:cubicBezTo>
                  <a:pt x="4738655" y="2562144"/>
                  <a:pt x="4683189" y="2506678"/>
                  <a:pt x="4614768" y="2506678"/>
                </a:cubicBezTo>
                <a:close/>
                <a:moveTo>
                  <a:pt x="4614768" y="1962845"/>
                </a:moveTo>
                <a:cubicBezTo>
                  <a:pt x="4546347" y="1962845"/>
                  <a:pt x="4490881" y="2018311"/>
                  <a:pt x="4490881" y="2086732"/>
                </a:cubicBezTo>
                <a:cubicBezTo>
                  <a:pt x="4490881" y="2155153"/>
                  <a:pt x="4546347" y="2210619"/>
                  <a:pt x="4614768" y="2210619"/>
                </a:cubicBezTo>
                <a:cubicBezTo>
                  <a:pt x="4683189" y="2210619"/>
                  <a:pt x="4738655" y="2155153"/>
                  <a:pt x="4738655" y="2086732"/>
                </a:cubicBezTo>
                <a:cubicBezTo>
                  <a:pt x="4738655" y="2018311"/>
                  <a:pt x="4683189" y="1962845"/>
                  <a:pt x="4614768" y="1962845"/>
                </a:cubicBezTo>
                <a:close/>
                <a:moveTo>
                  <a:pt x="4614768" y="1419013"/>
                </a:moveTo>
                <a:cubicBezTo>
                  <a:pt x="4546347" y="1419013"/>
                  <a:pt x="4490881" y="1474479"/>
                  <a:pt x="4490881" y="1542900"/>
                </a:cubicBezTo>
                <a:cubicBezTo>
                  <a:pt x="4490881" y="1611321"/>
                  <a:pt x="4546347" y="1666786"/>
                  <a:pt x="4614768" y="1666786"/>
                </a:cubicBezTo>
                <a:cubicBezTo>
                  <a:pt x="4683189" y="1666786"/>
                  <a:pt x="4738655" y="1611321"/>
                  <a:pt x="4738655" y="1542900"/>
                </a:cubicBezTo>
                <a:cubicBezTo>
                  <a:pt x="4738655" y="1474479"/>
                  <a:pt x="4683189" y="1419013"/>
                  <a:pt x="4614768" y="1419013"/>
                </a:cubicBezTo>
                <a:close/>
                <a:moveTo>
                  <a:pt x="4614768" y="875180"/>
                </a:moveTo>
                <a:cubicBezTo>
                  <a:pt x="4546347" y="875180"/>
                  <a:pt x="4490881" y="930646"/>
                  <a:pt x="4490881" y="999067"/>
                </a:cubicBezTo>
                <a:cubicBezTo>
                  <a:pt x="4490881" y="1067488"/>
                  <a:pt x="4546347" y="1122954"/>
                  <a:pt x="4614768" y="1122954"/>
                </a:cubicBezTo>
                <a:cubicBezTo>
                  <a:pt x="4683189" y="1122954"/>
                  <a:pt x="4738655" y="1067488"/>
                  <a:pt x="4738655" y="999067"/>
                </a:cubicBezTo>
                <a:cubicBezTo>
                  <a:pt x="4738655" y="930646"/>
                  <a:pt x="4683189" y="875180"/>
                  <a:pt x="4614768" y="875180"/>
                </a:cubicBezTo>
                <a:close/>
                <a:moveTo>
                  <a:pt x="4614768" y="331347"/>
                </a:moveTo>
                <a:cubicBezTo>
                  <a:pt x="4546347" y="331347"/>
                  <a:pt x="4490881" y="386813"/>
                  <a:pt x="4490881" y="455234"/>
                </a:cubicBezTo>
                <a:cubicBezTo>
                  <a:pt x="4490881" y="523655"/>
                  <a:pt x="4546347" y="579121"/>
                  <a:pt x="4614768" y="579121"/>
                </a:cubicBezTo>
                <a:cubicBezTo>
                  <a:pt x="4683189" y="579121"/>
                  <a:pt x="4738655" y="523655"/>
                  <a:pt x="4738655" y="455234"/>
                </a:cubicBezTo>
                <a:cubicBezTo>
                  <a:pt x="4738655" y="386813"/>
                  <a:pt x="4683189" y="331347"/>
                  <a:pt x="4614768" y="331347"/>
                </a:cubicBezTo>
                <a:close/>
                <a:moveTo>
                  <a:pt x="0" y="0"/>
                </a:moveTo>
                <a:lnTo>
                  <a:pt x="4884666" y="0"/>
                </a:lnTo>
                <a:lnTo>
                  <a:pt x="4884666" y="5852160"/>
                </a:lnTo>
                <a:lnTo>
                  <a:pt x="0" y="585216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3" name="Google Shape;333;p10"/>
          <p:cNvGrpSpPr/>
          <p:nvPr/>
        </p:nvGrpSpPr>
        <p:grpSpPr>
          <a:xfrm>
            <a:off x="5711068" y="542747"/>
            <a:ext cx="814200" cy="5409787"/>
            <a:chOff x="5669772" y="784614"/>
            <a:chExt cx="814200" cy="5409787"/>
          </a:xfrm>
        </p:grpSpPr>
        <p:sp>
          <p:nvSpPr>
            <p:cNvPr id="334" name="Google Shape;334;p10"/>
            <p:cNvSpPr/>
            <p:nvPr/>
          </p:nvSpPr>
          <p:spPr>
            <a:xfrm>
              <a:off x="5669772" y="78461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10"/>
            <p:cNvSpPr/>
            <p:nvPr/>
          </p:nvSpPr>
          <p:spPr>
            <a:xfrm>
              <a:off x="5669772" y="13670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10"/>
            <p:cNvSpPr/>
            <p:nvPr/>
          </p:nvSpPr>
          <p:spPr>
            <a:xfrm>
              <a:off x="5669772" y="194938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10"/>
            <p:cNvSpPr/>
            <p:nvPr/>
          </p:nvSpPr>
          <p:spPr>
            <a:xfrm>
              <a:off x="5669772" y="2531775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10"/>
            <p:cNvSpPr/>
            <p:nvPr/>
          </p:nvSpPr>
          <p:spPr>
            <a:xfrm>
              <a:off x="5669772" y="311416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10"/>
            <p:cNvSpPr/>
            <p:nvPr/>
          </p:nvSpPr>
          <p:spPr>
            <a:xfrm>
              <a:off x="5669772" y="369654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10"/>
            <p:cNvSpPr/>
            <p:nvPr/>
          </p:nvSpPr>
          <p:spPr>
            <a:xfrm>
              <a:off x="5669772" y="427893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10"/>
            <p:cNvSpPr/>
            <p:nvPr/>
          </p:nvSpPr>
          <p:spPr>
            <a:xfrm>
              <a:off x="5669772" y="486132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10"/>
            <p:cNvSpPr/>
            <p:nvPr/>
          </p:nvSpPr>
          <p:spPr>
            <a:xfrm>
              <a:off x="5669772" y="54437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10"/>
            <p:cNvSpPr/>
            <p:nvPr/>
          </p:nvSpPr>
          <p:spPr>
            <a:xfrm>
              <a:off x="5669772" y="602610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2"/>
                </a:gs>
                <a:gs pos="47000">
                  <a:srgbClr val="7F7F7F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descr="A picture containing drawing&#10;&#10;Description automatically generated" id="344" name="Google Shape;344;p10"/>
          <p:cNvPicPr preferRelativeResize="0"/>
          <p:nvPr/>
        </p:nvPicPr>
        <p:blipFill rotWithShape="1">
          <a:blip r:embed="rId2">
            <a:alphaModFix amt="14000"/>
          </a:blip>
          <a:srcRect b="0" l="0" r="0" t="0"/>
          <a:stretch/>
        </p:blipFill>
        <p:spPr>
          <a:xfrm>
            <a:off x="6621947" y="386549"/>
            <a:ext cx="4215167" cy="5858763"/>
          </a:xfrm>
          <a:prstGeom prst="rect">
            <a:avLst/>
          </a:prstGeom>
          <a:noFill/>
          <a:ln>
            <a:noFill/>
          </a:ln>
        </p:spPr>
      </p:pic>
      <p:sp>
        <p:nvSpPr>
          <p:cNvPr id="345" name="Google Shape;345;p10"/>
          <p:cNvSpPr/>
          <p:nvPr/>
        </p:nvSpPr>
        <p:spPr>
          <a:xfrm flipH="1" rot="5400000">
            <a:off x="2372231" y="5918832"/>
            <a:ext cx="1380600" cy="497400"/>
          </a:xfrm>
          <a:prstGeom prst="chevron">
            <a:avLst>
              <a:gd fmla="val 21001" name="adj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0"/>
          <p:cNvSpPr txBox="1"/>
          <p:nvPr/>
        </p:nvSpPr>
        <p:spPr>
          <a:xfrm rot="5400000">
            <a:off x="10716975" y="7194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A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47" name="Google Shape;347;p10"/>
          <p:cNvSpPr txBox="1"/>
          <p:nvPr/>
        </p:nvSpPr>
        <p:spPr>
          <a:xfrm rot="5400000">
            <a:off x="10716975" y="20337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B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48" name="Google Shape;348;p10"/>
          <p:cNvSpPr txBox="1"/>
          <p:nvPr/>
        </p:nvSpPr>
        <p:spPr>
          <a:xfrm rot="5400000">
            <a:off x="10716975" y="3338438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C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49" name="Google Shape;349;p10"/>
          <p:cNvSpPr txBox="1"/>
          <p:nvPr/>
        </p:nvSpPr>
        <p:spPr>
          <a:xfrm rot="5400000">
            <a:off x="10716975" y="4643200"/>
            <a:ext cx="11484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Dekko"/>
                <a:ea typeface="Dekko"/>
                <a:cs typeface="Dekko"/>
                <a:sym typeface="Dekko"/>
              </a:rPr>
              <a:t>TITLE D</a:t>
            </a:r>
            <a:endParaRPr sz="1600">
              <a:solidFill>
                <a:srgbClr val="FFFFFF"/>
              </a:solidFill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350" name="Google Shape;350;p10"/>
          <p:cNvSpPr txBox="1"/>
          <p:nvPr/>
        </p:nvSpPr>
        <p:spPr>
          <a:xfrm>
            <a:off x="1341525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351" name="Google Shape;351;p10"/>
          <p:cNvSpPr txBox="1"/>
          <p:nvPr/>
        </p:nvSpPr>
        <p:spPr>
          <a:xfrm>
            <a:off x="6603450" y="472875"/>
            <a:ext cx="1331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DATE: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352" name="Google Shape;352;p10"/>
          <p:cNvSpPr txBox="1"/>
          <p:nvPr>
            <p:ph idx="1" type="body"/>
          </p:nvPr>
        </p:nvSpPr>
        <p:spPr>
          <a:xfrm>
            <a:off x="6650575" y="884375"/>
            <a:ext cx="4215300" cy="506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353" name="Google Shape;353;p10"/>
          <p:cNvSpPr txBox="1"/>
          <p:nvPr>
            <p:ph type="ctrTitle"/>
          </p:nvPr>
        </p:nvSpPr>
        <p:spPr>
          <a:xfrm>
            <a:off x="1341525" y="8843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54" name="Google Shape;354;p10"/>
          <p:cNvSpPr txBox="1"/>
          <p:nvPr>
            <p:ph idx="2" type="body"/>
          </p:nvPr>
        </p:nvSpPr>
        <p:spPr>
          <a:xfrm>
            <a:off x="1329350" y="1628125"/>
            <a:ext cx="4215300" cy="4324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21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21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21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2100"/>
              </a:spcBef>
              <a:spcAft>
                <a:spcPts val="2100"/>
              </a:spcAft>
              <a:buSzPts val="2000"/>
              <a:buChar char="■"/>
              <a:defRPr sz="20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8.xml"/><Relationship Id="rId22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19.xml"/><Relationship Id="rId24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1.xml"/><Relationship Id="rId1" Type="http://schemas.openxmlformats.org/officeDocument/2006/relationships/image" Target="../media/image8.jp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26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3.xml"/><Relationship Id="rId27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/>
        </p:nvSpPr>
        <p:spPr>
          <a:xfrm rot="5400000">
            <a:off x="-577600" y="5957850"/>
            <a:ext cx="1426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pic>
        <p:nvPicPr>
          <p:cNvPr descr="A wooden door on the side of a hard wood floor&#10;&#10;Description automatically generated" id="7" name="Google Shape;7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"/>
          <p:cNvSpPr/>
          <p:nvPr/>
        </p:nvSpPr>
        <p:spPr>
          <a:xfrm>
            <a:off x="582617" y="61923"/>
            <a:ext cx="11074500" cy="6495600"/>
          </a:xfrm>
          <a:prstGeom prst="roundRect">
            <a:avLst>
              <a:gd fmla="val 2381" name="adj"/>
            </a:avLst>
          </a:prstGeom>
          <a:solidFill>
            <a:schemeClr val="accent1"/>
          </a:solidFill>
          <a:ln>
            <a:noFill/>
          </a:ln>
          <a:effectLst>
            <a:outerShdw blurRad="38100" rotWithShape="0" algn="tl" dir="2700000" dist="127000">
              <a:srgbClr val="000000">
                <a:alpha val="2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1"/>
          <p:cNvSpPr/>
          <p:nvPr/>
        </p:nvSpPr>
        <p:spPr>
          <a:xfrm>
            <a:off x="681923" y="161229"/>
            <a:ext cx="10857300" cy="6298500"/>
          </a:xfrm>
          <a:prstGeom prst="roundRect">
            <a:avLst>
              <a:gd fmla="val 2381" name="adj"/>
            </a:avLst>
          </a:prstGeom>
          <a:noFill/>
          <a:ln cap="flat" cmpd="sng" w="19050">
            <a:solidFill>
              <a:srgbClr val="D8D8D8"/>
            </a:solidFill>
            <a:prstDash val="lg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"/>
          <p:cNvSpPr txBox="1"/>
          <p:nvPr/>
        </p:nvSpPr>
        <p:spPr>
          <a:xfrm rot="5400000">
            <a:off x="-577600" y="336375"/>
            <a:ext cx="1426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000000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11" name="Google Shape;11;p1"/>
          <p:cNvSpPr txBox="1"/>
          <p:nvPr/>
        </p:nvSpPr>
        <p:spPr>
          <a:xfrm rot="5400000">
            <a:off x="-577600" y="336375"/>
            <a:ext cx="1426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000000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5586689" y="83051"/>
            <a:ext cx="1120800" cy="6471000"/>
          </a:xfrm>
          <a:prstGeom prst="rect">
            <a:avLst/>
          </a:prstGeom>
          <a:solidFill>
            <a:srgbClr val="000000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 txBox="1"/>
          <p:nvPr>
            <p:ph type="title"/>
          </p:nvPr>
        </p:nvSpPr>
        <p:spPr>
          <a:xfrm>
            <a:off x="919000" y="593375"/>
            <a:ext cx="10377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Gochi Hand"/>
              <a:buNone/>
              <a:defRPr sz="37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Gochi Hand"/>
              <a:buNone/>
              <a:defRPr sz="37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Gochi Hand"/>
              <a:buNone/>
              <a:defRPr sz="37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Gochi Hand"/>
              <a:buNone/>
              <a:defRPr sz="37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Gochi Hand"/>
              <a:buNone/>
              <a:defRPr sz="37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Gochi Hand"/>
              <a:buNone/>
              <a:defRPr sz="37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Gochi Hand"/>
              <a:buNone/>
              <a:defRPr sz="37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Gochi Hand"/>
              <a:buNone/>
              <a:defRPr sz="37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Gochi Hand"/>
              <a:buNone/>
              <a:defRPr sz="37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" type="body"/>
          </p:nvPr>
        </p:nvSpPr>
        <p:spPr>
          <a:xfrm>
            <a:off x="6143675" y="1536625"/>
            <a:ext cx="49350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Dekko"/>
              <a:buChar char="●"/>
              <a:defRPr sz="2400">
                <a:solidFill>
                  <a:schemeClr val="dk2"/>
                </a:solidFill>
                <a:latin typeface="Dekko"/>
                <a:ea typeface="Dekko"/>
                <a:cs typeface="Dekko"/>
                <a:sym typeface="Dekko"/>
              </a:defRPr>
            </a:lvl1pPr>
            <a:lvl2pPr indent="-349250" lvl="1" marL="914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ekko"/>
              <a:buChar char="○"/>
              <a:defRPr sz="1900">
                <a:solidFill>
                  <a:schemeClr val="dk2"/>
                </a:solidFill>
                <a:latin typeface="Dekko"/>
                <a:ea typeface="Dekko"/>
                <a:cs typeface="Dekko"/>
                <a:sym typeface="Dekko"/>
              </a:defRPr>
            </a:lvl2pPr>
            <a:lvl3pPr indent="-349250" lvl="2" marL="1371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ekko"/>
              <a:buChar char="■"/>
              <a:defRPr sz="1900">
                <a:solidFill>
                  <a:schemeClr val="dk2"/>
                </a:solidFill>
                <a:latin typeface="Dekko"/>
                <a:ea typeface="Dekko"/>
                <a:cs typeface="Dekko"/>
                <a:sym typeface="Dekko"/>
              </a:defRPr>
            </a:lvl3pPr>
            <a:lvl4pPr indent="-349250" lvl="3" marL="18288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ekko"/>
              <a:buChar char="●"/>
              <a:defRPr sz="1900">
                <a:solidFill>
                  <a:schemeClr val="dk2"/>
                </a:solidFill>
                <a:latin typeface="Dekko"/>
                <a:ea typeface="Dekko"/>
                <a:cs typeface="Dekko"/>
                <a:sym typeface="Dekko"/>
              </a:defRPr>
            </a:lvl4pPr>
            <a:lvl5pPr indent="-349250" lvl="4" marL="22860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ekko"/>
              <a:buChar char="○"/>
              <a:defRPr sz="1900">
                <a:solidFill>
                  <a:schemeClr val="dk2"/>
                </a:solidFill>
                <a:latin typeface="Dekko"/>
                <a:ea typeface="Dekko"/>
                <a:cs typeface="Dekko"/>
                <a:sym typeface="Dekko"/>
              </a:defRPr>
            </a:lvl5pPr>
            <a:lvl6pPr indent="-349250" lvl="5" marL="27432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ekko"/>
              <a:buChar char="■"/>
              <a:defRPr sz="1900">
                <a:solidFill>
                  <a:schemeClr val="dk2"/>
                </a:solidFill>
                <a:latin typeface="Dekko"/>
                <a:ea typeface="Dekko"/>
                <a:cs typeface="Dekko"/>
                <a:sym typeface="Dekko"/>
              </a:defRPr>
            </a:lvl6pPr>
            <a:lvl7pPr indent="-349250" lvl="6" marL="3200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ekko"/>
              <a:buChar char="●"/>
              <a:defRPr sz="1900">
                <a:solidFill>
                  <a:schemeClr val="dk2"/>
                </a:solidFill>
                <a:latin typeface="Dekko"/>
                <a:ea typeface="Dekko"/>
                <a:cs typeface="Dekko"/>
                <a:sym typeface="Dekko"/>
              </a:defRPr>
            </a:lvl7pPr>
            <a:lvl8pPr indent="-349250" lvl="7" marL="3657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ekko"/>
              <a:buChar char="○"/>
              <a:defRPr sz="1900">
                <a:solidFill>
                  <a:schemeClr val="dk2"/>
                </a:solidFill>
                <a:latin typeface="Dekko"/>
                <a:ea typeface="Dekko"/>
                <a:cs typeface="Dekko"/>
                <a:sym typeface="Dekko"/>
              </a:defRPr>
            </a:lvl8pPr>
            <a:lvl9pPr indent="-349250" lvl="8" marL="41148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Dekko"/>
              <a:buChar char="■"/>
              <a:defRPr sz="1900">
                <a:solidFill>
                  <a:schemeClr val="dk2"/>
                </a:solidFill>
                <a:latin typeface="Dekko"/>
                <a:ea typeface="Dekko"/>
                <a:cs typeface="Dekko"/>
                <a:sym typeface="Dekko"/>
              </a:defRPr>
            </a:lvl9pPr>
          </a:lstStyle>
          <a:p/>
        </p:txBody>
      </p:sp>
      <p:grpSp>
        <p:nvGrpSpPr>
          <p:cNvPr id="16" name="Google Shape;16;p1"/>
          <p:cNvGrpSpPr/>
          <p:nvPr/>
        </p:nvGrpSpPr>
        <p:grpSpPr>
          <a:xfrm>
            <a:off x="1699434" y="2135576"/>
            <a:ext cx="3462922" cy="3710694"/>
            <a:chOff x="1428074" y="1911392"/>
            <a:chExt cx="3462922" cy="3710694"/>
          </a:xfrm>
        </p:grpSpPr>
        <p:sp>
          <p:nvSpPr>
            <p:cNvPr id="17" name="Google Shape;17;p1"/>
            <p:cNvSpPr/>
            <p:nvPr/>
          </p:nvSpPr>
          <p:spPr>
            <a:xfrm>
              <a:off x="1428074" y="1911392"/>
              <a:ext cx="3462922" cy="3710694"/>
            </a:xfrm>
            <a:custGeom>
              <a:rect b="b" l="l" r="r" t="t"/>
              <a:pathLst>
                <a:path extrusionOk="0" h="3710694" w="3462922">
                  <a:moveTo>
                    <a:pt x="0" y="0"/>
                  </a:moveTo>
                  <a:lnTo>
                    <a:pt x="317151" y="0"/>
                  </a:lnTo>
                  <a:lnTo>
                    <a:pt x="274831" y="8544"/>
                  </a:lnTo>
                  <a:cubicBezTo>
                    <a:pt x="216604" y="33172"/>
                    <a:pt x="175747" y="90829"/>
                    <a:pt x="175747" y="158027"/>
                  </a:cubicBezTo>
                  <a:cubicBezTo>
                    <a:pt x="175747" y="247625"/>
                    <a:pt x="248381" y="320259"/>
                    <a:pt x="337979" y="320259"/>
                  </a:cubicBezTo>
                  <a:cubicBezTo>
                    <a:pt x="427577" y="320259"/>
                    <a:pt x="500211" y="247625"/>
                    <a:pt x="500211" y="158027"/>
                  </a:cubicBezTo>
                  <a:cubicBezTo>
                    <a:pt x="500211" y="90829"/>
                    <a:pt x="459355" y="33172"/>
                    <a:pt x="401127" y="8544"/>
                  </a:cubicBezTo>
                  <a:lnTo>
                    <a:pt x="358807" y="0"/>
                  </a:lnTo>
                  <a:lnTo>
                    <a:pt x="868544" y="0"/>
                  </a:lnTo>
                  <a:lnTo>
                    <a:pt x="826224" y="8544"/>
                  </a:lnTo>
                  <a:cubicBezTo>
                    <a:pt x="767997" y="33172"/>
                    <a:pt x="727140" y="90829"/>
                    <a:pt x="727140" y="158027"/>
                  </a:cubicBezTo>
                  <a:cubicBezTo>
                    <a:pt x="727140" y="247625"/>
                    <a:pt x="799774" y="320259"/>
                    <a:pt x="889372" y="320259"/>
                  </a:cubicBezTo>
                  <a:cubicBezTo>
                    <a:pt x="978970" y="320259"/>
                    <a:pt x="1051604" y="247625"/>
                    <a:pt x="1051604" y="158027"/>
                  </a:cubicBezTo>
                  <a:cubicBezTo>
                    <a:pt x="1051604" y="90829"/>
                    <a:pt x="1010748" y="33172"/>
                    <a:pt x="952520" y="8544"/>
                  </a:cubicBezTo>
                  <a:lnTo>
                    <a:pt x="910200" y="0"/>
                  </a:lnTo>
                  <a:lnTo>
                    <a:pt x="1419937" y="0"/>
                  </a:lnTo>
                  <a:lnTo>
                    <a:pt x="1377617" y="8544"/>
                  </a:lnTo>
                  <a:cubicBezTo>
                    <a:pt x="1319390" y="33172"/>
                    <a:pt x="1278533" y="90829"/>
                    <a:pt x="1278533" y="158027"/>
                  </a:cubicBezTo>
                  <a:cubicBezTo>
                    <a:pt x="1278533" y="247625"/>
                    <a:pt x="1351167" y="320259"/>
                    <a:pt x="1440765" y="320259"/>
                  </a:cubicBezTo>
                  <a:cubicBezTo>
                    <a:pt x="1530363" y="320259"/>
                    <a:pt x="1602997" y="247625"/>
                    <a:pt x="1602997" y="158027"/>
                  </a:cubicBezTo>
                  <a:cubicBezTo>
                    <a:pt x="1602997" y="90829"/>
                    <a:pt x="1562141" y="33172"/>
                    <a:pt x="1503913" y="8544"/>
                  </a:cubicBezTo>
                  <a:lnTo>
                    <a:pt x="1461593" y="0"/>
                  </a:lnTo>
                  <a:lnTo>
                    <a:pt x="1971330" y="0"/>
                  </a:lnTo>
                  <a:lnTo>
                    <a:pt x="1929010" y="8544"/>
                  </a:lnTo>
                  <a:cubicBezTo>
                    <a:pt x="1870783" y="33172"/>
                    <a:pt x="1829926" y="90829"/>
                    <a:pt x="1829926" y="158027"/>
                  </a:cubicBezTo>
                  <a:cubicBezTo>
                    <a:pt x="1829926" y="247625"/>
                    <a:pt x="1902560" y="320259"/>
                    <a:pt x="1992158" y="320259"/>
                  </a:cubicBezTo>
                  <a:cubicBezTo>
                    <a:pt x="2081756" y="320259"/>
                    <a:pt x="2154390" y="247625"/>
                    <a:pt x="2154390" y="158027"/>
                  </a:cubicBezTo>
                  <a:cubicBezTo>
                    <a:pt x="2154390" y="90829"/>
                    <a:pt x="2113533" y="33172"/>
                    <a:pt x="2055306" y="8544"/>
                  </a:cubicBezTo>
                  <a:lnTo>
                    <a:pt x="2012986" y="0"/>
                  </a:lnTo>
                  <a:lnTo>
                    <a:pt x="2522723" y="0"/>
                  </a:lnTo>
                  <a:lnTo>
                    <a:pt x="2480403" y="8544"/>
                  </a:lnTo>
                  <a:cubicBezTo>
                    <a:pt x="2422176" y="33172"/>
                    <a:pt x="2381319" y="90829"/>
                    <a:pt x="2381319" y="158027"/>
                  </a:cubicBezTo>
                  <a:cubicBezTo>
                    <a:pt x="2381319" y="247625"/>
                    <a:pt x="2453953" y="320259"/>
                    <a:pt x="2543551" y="320259"/>
                  </a:cubicBezTo>
                  <a:cubicBezTo>
                    <a:pt x="2633149" y="320259"/>
                    <a:pt x="2705783" y="247625"/>
                    <a:pt x="2705783" y="158027"/>
                  </a:cubicBezTo>
                  <a:cubicBezTo>
                    <a:pt x="2705783" y="90829"/>
                    <a:pt x="2664926" y="33172"/>
                    <a:pt x="2606699" y="8544"/>
                  </a:cubicBezTo>
                  <a:lnTo>
                    <a:pt x="2564379" y="0"/>
                  </a:lnTo>
                  <a:lnTo>
                    <a:pt x="3074117" y="0"/>
                  </a:lnTo>
                  <a:lnTo>
                    <a:pt x="3031797" y="8544"/>
                  </a:lnTo>
                  <a:cubicBezTo>
                    <a:pt x="2973570" y="33172"/>
                    <a:pt x="2932713" y="90829"/>
                    <a:pt x="2932713" y="158027"/>
                  </a:cubicBezTo>
                  <a:cubicBezTo>
                    <a:pt x="2932713" y="247625"/>
                    <a:pt x="3005347" y="320259"/>
                    <a:pt x="3094945" y="320259"/>
                  </a:cubicBezTo>
                  <a:cubicBezTo>
                    <a:pt x="3184543" y="320259"/>
                    <a:pt x="3257177" y="247625"/>
                    <a:pt x="3257177" y="158027"/>
                  </a:cubicBezTo>
                  <a:cubicBezTo>
                    <a:pt x="3257177" y="90829"/>
                    <a:pt x="3216320" y="33172"/>
                    <a:pt x="3158093" y="8544"/>
                  </a:cubicBezTo>
                  <a:lnTo>
                    <a:pt x="3115773" y="0"/>
                  </a:lnTo>
                  <a:lnTo>
                    <a:pt x="3462922" y="0"/>
                  </a:lnTo>
                  <a:lnTo>
                    <a:pt x="3462922" y="3710694"/>
                  </a:lnTo>
                  <a:lnTo>
                    <a:pt x="0" y="371069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close up of a logo&#10;&#10;Description automatically generated" id="18" name="Google Shape;18;p1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611438" y="2372297"/>
              <a:ext cx="3103361" cy="296291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9" name="Google Shape;19;p1"/>
          <p:cNvGrpSpPr/>
          <p:nvPr/>
        </p:nvGrpSpPr>
        <p:grpSpPr>
          <a:xfrm rot="-243594">
            <a:off x="1473312" y="1325410"/>
            <a:ext cx="3462955" cy="3710729"/>
            <a:chOff x="1428074" y="1911392"/>
            <a:chExt cx="3462922" cy="3710694"/>
          </a:xfrm>
        </p:grpSpPr>
        <p:sp>
          <p:nvSpPr>
            <p:cNvPr id="20" name="Google Shape;20;p1"/>
            <p:cNvSpPr/>
            <p:nvPr/>
          </p:nvSpPr>
          <p:spPr>
            <a:xfrm>
              <a:off x="1428074" y="1911392"/>
              <a:ext cx="3462922" cy="3710694"/>
            </a:xfrm>
            <a:custGeom>
              <a:rect b="b" l="l" r="r" t="t"/>
              <a:pathLst>
                <a:path extrusionOk="0" h="3710694" w="3462922">
                  <a:moveTo>
                    <a:pt x="0" y="0"/>
                  </a:moveTo>
                  <a:lnTo>
                    <a:pt x="317151" y="0"/>
                  </a:lnTo>
                  <a:lnTo>
                    <a:pt x="274831" y="8544"/>
                  </a:lnTo>
                  <a:cubicBezTo>
                    <a:pt x="216604" y="33172"/>
                    <a:pt x="175747" y="90829"/>
                    <a:pt x="175747" y="158027"/>
                  </a:cubicBezTo>
                  <a:cubicBezTo>
                    <a:pt x="175747" y="247625"/>
                    <a:pt x="248381" y="320259"/>
                    <a:pt x="337979" y="320259"/>
                  </a:cubicBezTo>
                  <a:cubicBezTo>
                    <a:pt x="427577" y="320259"/>
                    <a:pt x="500211" y="247625"/>
                    <a:pt x="500211" y="158027"/>
                  </a:cubicBezTo>
                  <a:cubicBezTo>
                    <a:pt x="500211" y="90829"/>
                    <a:pt x="459355" y="33172"/>
                    <a:pt x="401127" y="8544"/>
                  </a:cubicBezTo>
                  <a:lnTo>
                    <a:pt x="358807" y="0"/>
                  </a:lnTo>
                  <a:lnTo>
                    <a:pt x="868544" y="0"/>
                  </a:lnTo>
                  <a:lnTo>
                    <a:pt x="826224" y="8544"/>
                  </a:lnTo>
                  <a:cubicBezTo>
                    <a:pt x="767997" y="33172"/>
                    <a:pt x="727140" y="90829"/>
                    <a:pt x="727140" y="158027"/>
                  </a:cubicBezTo>
                  <a:cubicBezTo>
                    <a:pt x="727140" y="247625"/>
                    <a:pt x="799774" y="320259"/>
                    <a:pt x="889372" y="320259"/>
                  </a:cubicBezTo>
                  <a:cubicBezTo>
                    <a:pt x="978970" y="320259"/>
                    <a:pt x="1051604" y="247625"/>
                    <a:pt x="1051604" y="158027"/>
                  </a:cubicBezTo>
                  <a:cubicBezTo>
                    <a:pt x="1051604" y="90829"/>
                    <a:pt x="1010748" y="33172"/>
                    <a:pt x="952520" y="8544"/>
                  </a:cubicBezTo>
                  <a:lnTo>
                    <a:pt x="910200" y="0"/>
                  </a:lnTo>
                  <a:lnTo>
                    <a:pt x="1419937" y="0"/>
                  </a:lnTo>
                  <a:lnTo>
                    <a:pt x="1377617" y="8544"/>
                  </a:lnTo>
                  <a:cubicBezTo>
                    <a:pt x="1319390" y="33172"/>
                    <a:pt x="1278533" y="90829"/>
                    <a:pt x="1278533" y="158027"/>
                  </a:cubicBezTo>
                  <a:cubicBezTo>
                    <a:pt x="1278533" y="247625"/>
                    <a:pt x="1351167" y="320259"/>
                    <a:pt x="1440765" y="320259"/>
                  </a:cubicBezTo>
                  <a:cubicBezTo>
                    <a:pt x="1530363" y="320259"/>
                    <a:pt x="1602997" y="247625"/>
                    <a:pt x="1602997" y="158027"/>
                  </a:cubicBezTo>
                  <a:cubicBezTo>
                    <a:pt x="1602997" y="90829"/>
                    <a:pt x="1562141" y="33172"/>
                    <a:pt x="1503913" y="8544"/>
                  </a:cubicBezTo>
                  <a:lnTo>
                    <a:pt x="1461593" y="0"/>
                  </a:lnTo>
                  <a:lnTo>
                    <a:pt x="1971330" y="0"/>
                  </a:lnTo>
                  <a:lnTo>
                    <a:pt x="1929010" y="8544"/>
                  </a:lnTo>
                  <a:cubicBezTo>
                    <a:pt x="1870783" y="33172"/>
                    <a:pt x="1829926" y="90829"/>
                    <a:pt x="1829926" y="158027"/>
                  </a:cubicBezTo>
                  <a:cubicBezTo>
                    <a:pt x="1829926" y="247625"/>
                    <a:pt x="1902560" y="320259"/>
                    <a:pt x="1992158" y="320259"/>
                  </a:cubicBezTo>
                  <a:cubicBezTo>
                    <a:pt x="2081756" y="320259"/>
                    <a:pt x="2154390" y="247625"/>
                    <a:pt x="2154390" y="158027"/>
                  </a:cubicBezTo>
                  <a:cubicBezTo>
                    <a:pt x="2154390" y="90829"/>
                    <a:pt x="2113533" y="33172"/>
                    <a:pt x="2055306" y="8544"/>
                  </a:cubicBezTo>
                  <a:lnTo>
                    <a:pt x="2012986" y="0"/>
                  </a:lnTo>
                  <a:lnTo>
                    <a:pt x="2522723" y="0"/>
                  </a:lnTo>
                  <a:lnTo>
                    <a:pt x="2480403" y="8544"/>
                  </a:lnTo>
                  <a:cubicBezTo>
                    <a:pt x="2422176" y="33172"/>
                    <a:pt x="2381319" y="90829"/>
                    <a:pt x="2381319" y="158027"/>
                  </a:cubicBezTo>
                  <a:cubicBezTo>
                    <a:pt x="2381319" y="247625"/>
                    <a:pt x="2453953" y="320259"/>
                    <a:pt x="2543551" y="320259"/>
                  </a:cubicBezTo>
                  <a:cubicBezTo>
                    <a:pt x="2633149" y="320259"/>
                    <a:pt x="2705783" y="247625"/>
                    <a:pt x="2705783" y="158027"/>
                  </a:cubicBezTo>
                  <a:cubicBezTo>
                    <a:pt x="2705783" y="90829"/>
                    <a:pt x="2664926" y="33172"/>
                    <a:pt x="2606699" y="8544"/>
                  </a:cubicBezTo>
                  <a:lnTo>
                    <a:pt x="2564379" y="0"/>
                  </a:lnTo>
                  <a:lnTo>
                    <a:pt x="3074117" y="0"/>
                  </a:lnTo>
                  <a:lnTo>
                    <a:pt x="3031797" y="8544"/>
                  </a:lnTo>
                  <a:cubicBezTo>
                    <a:pt x="2973570" y="33172"/>
                    <a:pt x="2932713" y="90829"/>
                    <a:pt x="2932713" y="158027"/>
                  </a:cubicBezTo>
                  <a:cubicBezTo>
                    <a:pt x="2932713" y="247625"/>
                    <a:pt x="3005347" y="320259"/>
                    <a:pt x="3094945" y="320259"/>
                  </a:cubicBezTo>
                  <a:cubicBezTo>
                    <a:pt x="3184543" y="320259"/>
                    <a:pt x="3257177" y="247625"/>
                    <a:pt x="3257177" y="158027"/>
                  </a:cubicBezTo>
                  <a:cubicBezTo>
                    <a:pt x="3257177" y="90829"/>
                    <a:pt x="3216320" y="33172"/>
                    <a:pt x="3158093" y="8544"/>
                  </a:cubicBezTo>
                  <a:lnTo>
                    <a:pt x="3115773" y="0"/>
                  </a:lnTo>
                  <a:lnTo>
                    <a:pt x="3462922" y="0"/>
                  </a:lnTo>
                  <a:lnTo>
                    <a:pt x="3462922" y="3710694"/>
                  </a:lnTo>
                  <a:lnTo>
                    <a:pt x="0" y="371069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close up of a logo&#10;&#10;Description automatically generated" id="21" name="Google Shape;21;p1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611438" y="2372297"/>
              <a:ext cx="3103361" cy="29629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" name="Google Shape;22;p1"/>
          <p:cNvSpPr/>
          <p:nvPr/>
        </p:nvSpPr>
        <p:spPr>
          <a:xfrm rot="10800000">
            <a:off x="1132805" y="4170819"/>
            <a:ext cx="4300500" cy="2076600"/>
          </a:xfrm>
          <a:prstGeom prst="round2SameRect">
            <a:avLst>
              <a:gd fmla="val 11553" name="adj1"/>
              <a:gd fmla="val 0" name="adj2"/>
            </a:avLst>
          </a:prstGeom>
          <a:solidFill>
            <a:schemeClr val="accent1"/>
          </a:solidFill>
          <a:ln>
            <a:noFill/>
          </a:ln>
          <a:effectLst>
            <a:outerShdw blurRad="50800" rotWithShape="0" dir="162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 rot="10800000">
            <a:off x="1217914" y="4288729"/>
            <a:ext cx="4132800" cy="1852500"/>
          </a:xfrm>
          <a:prstGeom prst="round2SameRect">
            <a:avLst>
              <a:gd fmla="val 9978" name="adj1"/>
              <a:gd fmla="val 0" name="adj2"/>
            </a:avLst>
          </a:prstGeom>
          <a:noFill/>
          <a:ln cap="flat" cmpd="sng" w="19050">
            <a:solidFill>
              <a:srgbClr val="D8D8D8"/>
            </a:solidFill>
            <a:prstDash val="lg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  <p:sldLayoutId id="2147483664" r:id="rId19"/>
    <p:sldLayoutId id="2147483665" r:id="rId20"/>
    <p:sldLayoutId id="2147483666" r:id="rId21"/>
    <p:sldLayoutId id="2147483667" r:id="rId22"/>
    <p:sldLayoutId id="2147483668" r:id="rId23"/>
    <p:sldLayoutId id="2147483669" r:id="rId24"/>
    <p:sldLayoutId id="2147483670" r:id="rId25"/>
    <p:sldLayoutId id="2147483671" r:id="rId2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3.xml"/><Relationship Id="rId4" Type="http://schemas.openxmlformats.org/officeDocument/2006/relationships/slide" Target="/ppt/slides/slide11.xml"/><Relationship Id="rId9" Type="http://schemas.openxmlformats.org/officeDocument/2006/relationships/slide" Target="/ppt/slides/slide18.xml"/><Relationship Id="rId5" Type="http://schemas.openxmlformats.org/officeDocument/2006/relationships/slide" Target="/ppt/slides/slide9.xml"/><Relationship Id="rId6" Type="http://schemas.openxmlformats.org/officeDocument/2006/relationships/slide" Target="/ppt/slides/slide7.xml"/><Relationship Id="rId7" Type="http://schemas.openxmlformats.org/officeDocument/2006/relationships/slide" Target="/ppt/slides/slide5.xml"/><Relationship Id="rId8" Type="http://schemas.openxmlformats.org/officeDocument/2006/relationships/slide" Target="/ppt/slides/slide12.xml"/><Relationship Id="rId11" Type="http://schemas.openxmlformats.org/officeDocument/2006/relationships/slide" Target="/ppt/slides/slide15.xml"/><Relationship Id="rId10" Type="http://schemas.openxmlformats.org/officeDocument/2006/relationships/slide" Target="/ppt/slides/slide21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slide" Target="/ppt/slides/slide3.xml"/><Relationship Id="rId9" Type="http://schemas.openxmlformats.org/officeDocument/2006/relationships/slide" Target="/ppt/slides/slide18.xml"/><Relationship Id="rId5" Type="http://schemas.openxmlformats.org/officeDocument/2006/relationships/slide" Target="/ppt/slides/slide9.xml"/><Relationship Id="rId6" Type="http://schemas.openxmlformats.org/officeDocument/2006/relationships/slide" Target="/ppt/slides/slide7.xml"/><Relationship Id="rId7" Type="http://schemas.openxmlformats.org/officeDocument/2006/relationships/slide" Target="/ppt/slides/slide5.xml"/><Relationship Id="rId8" Type="http://schemas.openxmlformats.org/officeDocument/2006/relationships/slide" Target="/ppt/slides/slide12.xml"/><Relationship Id="rId11" Type="http://schemas.openxmlformats.org/officeDocument/2006/relationships/slide" Target="/ppt/slides/slide15.xml"/><Relationship Id="rId10" Type="http://schemas.openxmlformats.org/officeDocument/2006/relationships/slide" Target="/ppt/slides/slide2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3.xml"/><Relationship Id="rId4" Type="http://schemas.openxmlformats.org/officeDocument/2006/relationships/slide" Target="/ppt/slides/slide9.xml"/><Relationship Id="rId9" Type="http://schemas.openxmlformats.org/officeDocument/2006/relationships/slide" Target="/ppt/slides/slide18.xml"/><Relationship Id="rId5" Type="http://schemas.openxmlformats.org/officeDocument/2006/relationships/slide" Target="/ppt/slides/slide7.xml"/><Relationship Id="rId6" Type="http://schemas.openxmlformats.org/officeDocument/2006/relationships/slide" Target="/ppt/slides/slide5.xml"/><Relationship Id="rId7" Type="http://schemas.openxmlformats.org/officeDocument/2006/relationships/slide" Target="/ppt/slides/slide11.xml"/><Relationship Id="rId8" Type="http://schemas.openxmlformats.org/officeDocument/2006/relationships/slide" Target="/ppt/slides/slide12.xml"/><Relationship Id="rId11" Type="http://schemas.openxmlformats.org/officeDocument/2006/relationships/slide" Target="/ppt/slides/slide15.xml"/><Relationship Id="rId10" Type="http://schemas.openxmlformats.org/officeDocument/2006/relationships/slide" Target="/ppt/slides/slide21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3.xml"/><Relationship Id="rId4" Type="http://schemas.openxmlformats.org/officeDocument/2006/relationships/slide" Target="/ppt/slides/slide9.xml"/><Relationship Id="rId9" Type="http://schemas.openxmlformats.org/officeDocument/2006/relationships/slide" Target="/ppt/slides/slide21.xml"/><Relationship Id="rId5" Type="http://schemas.openxmlformats.org/officeDocument/2006/relationships/slide" Target="/ppt/slides/slide7.xml"/><Relationship Id="rId6" Type="http://schemas.openxmlformats.org/officeDocument/2006/relationships/slide" Target="/ppt/slides/slide5.xml"/><Relationship Id="rId7" Type="http://schemas.openxmlformats.org/officeDocument/2006/relationships/slide" Target="/ppt/slides/slide11.xml"/><Relationship Id="rId8" Type="http://schemas.openxmlformats.org/officeDocument/2006/relationships/slide" Target="/ppt/slides/slide18.xml"/><Relationship Id="rId11" Type="http://schemas.openxmlformats.org/officeDocument/2006/relationships/slide" Target="/ppt/slides/slide15.xml"/><Relationship Id="rId10" Type="http://schemas.openxmlformats.org/officeDocument/2006/relationships/slide" Target="/ppt/slides/slide12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3.xml"/><Relationship Id="rId4" Type="http://schemas.openxmlformats.org/officeDocument/2006/relationships/slide" Target="/ppt/slides/slide9.xml"/><Relationship Id="rId9" Type="http://schemas.openxmlformats.org/officeDocument/2006/relationships/slide" Target="/ppt/slides/slide21.xml"/><Relationship Id="rId5" Type="http://schemas.openxmlformats.org/officeDocument/2006/relationships/slide" Target="/ppt/slides/slide7.xml"/><Relationship Id="rId6" Type="http://schemas.openxmlformats.org/officeDocument/2006/relationships/slide" Target="/ppt/slides/slide5.xml"/><Relationship Id="rId7" Type="http://schemas.openxmlformats.org/officeDocument/2006/relationships/slide" Target="/ppt/slides/slide11.xml"/><Relationship Id="rId8" Type="http://schemas.openxmlformats.org/officeDocument/2006/relationships/slide" Target="/ppt/slides/slide18.xml"/><Relationship Id="rId11" Type="http://schemas.openxmlformats.org/officeDocument/2006/relationships/slide" Target="/ppt/slides/slide15.xml"/><Relationship Id="rId10" Type="http://schemas.openxmlformats.org/officeDocument/2006/relationships/slide" Target="/ppt/slides/slide12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3.xml"/><Relationship Id="rId4" Type="http://schemas.openxmlformats.org/officeDocument/2006/relationships/slide" Target="/ppt/slides/slide9.xml"/><Relationship Id="rId9" Type="http://schemas.openxmlformats.org/officeDocument/2006/relationships/slide" Target="/ppt/slides/slide18.xml"/><Relationship Id="rId5" Type="http://schemas.openxmlformats.org/officeDocument/2006/relationships/slide" Target="/ppt/slides/slide7.xml"/><Relationship Id="rId6" Type="http://schemas.openxmlformats.org/officeDocument/2006/relationships/slide" Target="/ppt/slides/slide5.xml"/><Relationship Id="rId7" Type="http://schemas.openxmlformats.org/officeDocument/2006/relationships/slide" Target="/ppt/slides/slide11.xml"/><Relationship Id="rId8" Type="http://schemas.openxmlformats.org/officeDocument/2006/relationships/slide" Target="/ppt/slides/slide15.xml"/><Relationship Id="rId11" Type="http://schemas.openxmlformats.org/officeDocument/2006/relationships/slide" Target="/ppt/slides/slide12.xml"/><Relationship Id="rId10" Type="http://schemas.openxmlformats.org/officeDocument/2006/relationships/slide" Target="/ppt/slides/slide21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3.xml"/><Relationship Id="rId4" Type="http://schemas.openxmlformats.org/officeDocument/2006/relationships/slide" Target="/ppt/slides/slide9.xml"/><Relationship Id="rId9" Type="http://schemas.openxmlformats.org/officeDocument/2006/relationships/slide" Target="/ppt/slides/slide21.xml"/><Relationship Id="rId5" Type="http://schemas.openxmlformats.org/officeDocument/2006/relationships/slide" Target="/ppt/slides/slide7.xml"/><Relationship Id="rId6" Type="http://schemas.openxmlformats.org/officeDocument/2006/relationships/slide" Target="/ppt/slides/slide5.xml"/><Relationship Id="rId7" Type="http://schemas.openxmlformats.org/officeDocument/2006/relationships/slide" Target="/ppt/slides/slide11.xml"/><Relationship Id="rId8" Type="http://schemas.openxmlformats.org/officeDocument/2006/relationships/slide" Target="/ppt/slides/slide18.xml"/><Relationship Id="rId11" Type="http://schemas.openxmlformats.org/officeDocument/2006/relationships/slide" Target="/ppt/slides/slide15.xml"/><Relationship Id="rId10" Type="http://schemas.openxmlformats.org/officeDocument/2006/relationships/slide" Target="/ppt/slides/slide12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2.xml"/><Relationship Id="rId4" Type="http://schemas.openxmlformats.org/officeDocument/2006/relationships/slide" Target="/ppt/slides/slide17.xml"/><Relationship Id="rId5" Type="http://schemas.openxmlformats.org/officeDocument/2006/relationships/slide" Target="/ppt/slides/slide21.xml"/><Relationship Id="rId6" Type="http://schemas.openxmlformats.org/officeDocument/2006/relationships/slide" Target="/ppt/slides/slide15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3.xml"/><Relationship Id="rId4" Type="http://schemas.openxmlformats.org/officeDocument/2006/relationships/slide" Target="/ppt/slides/slide9.xml"/><Relationship Id="rId9" Type="http://schemas.openxmlformats.org/officeDocument/2006/relationships/slide" Target="/ppt/slides/slide21.xml"/><Relationship Id="rId5" Type="http://schemas.openxmlformats.org/officeDocument/2006/relationships/slide" Target="/ppt/slides/slide7.xml"/><Relationship Id="rId6" Type="http://schemas.openxmlformats.org/officeDocument/2006/relationships/slide" Target="/ppt/slides/slide5.xml"/><Relationship Id="rId7" Type="http://schemas.openxmlformats.org/officeDocument/2006/relationships/slide" Target="/ppt/slides/slide11.xml"/><Relationship Id="rId8" Type="http://schemas.openxmlformats.org/officeDocument/2006/relationships/slide" Target="/ppt/slides/slide18.xml"/><Relationship Id="rId11" Type="http://schemas.openxmlformats.org/officeDocument/2006/relationships/slide" Target="/ppt/slides/slide15.xml"/><Relationship Id="rId10" Type="http://schemas.openxmlformats.org/officeDocument/2006/relationships/slide" Target="/ppt/slides/slide12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3.xml"/><Relationship Id="rId4" Type="http://schemas.openxmlformats.org/officeDocument/2006/relationships/slide" Target="/ppt/slides/slide9.xml"/><Relationship Id="rId9" Type="http://schemas.openxmlformats.org/officeDocument/2006/relationships/slide" Target="/ppt/slides/slide12.xml"/><Relationship Id="rId5" Type="http://schemas.openxmlformats.org/officeDocument/2006/relationships/slide" Target="/ppt/slides/slide7.xml"/><Relationship Id="rId6" Type="http://schemas.openxmlformats.org/officeDocument/2006/relationships/slide" Target="/ppt/slides/slide5.xml"/><Relationship Id="rId7" Type="http://schemas.openxmlformats.org/officeDocument/2006/relationships/slide" Target="/ppt/slides/slide11.xml"/><Relationship Id="rId8" Type="http://schemas.openxmlformats.org/officeDocument/2006/relationships/slide" Target="/ppt/slides/slide21.xml"/><Relationship Id="rId11" Type="http://schemas.openxmlformats.org/officeDocument/2006/relationships/slide" Target="/ppt/slides/slide15.xml"/><Relationship Id="rId10" Type="http://schemas.openxmlformats.org/officeDocument/2006/relationships/slide" Target="/ppt/slides/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12.xml"/><Relationship Id="rId4" Type="http://schemas.openxmlformats.org/officeDocument/2006/relationships/slide" Target="/ppt/slides/slide15.xml"/><Relationship Id="rId9" Type="http://schemas.openxmlformats.org/officeDocument/2006/relationships/slide" Target="/ppt/slides/slide9.xml"/><Relationship Id="rId5" Type="http://schemas.openxmlformats.org/officeDocument/2006/relationships/slide" Target="/ppt/slides/slide18.xml"/><Relationship Id="rId6" Type="http://schemas.openxmlformats.org/officeDocument/2006/relationships/slide" Target="/ppt/slides/slide21.xml"/><Relationship Id="rId7" Type="http://schemas.openxmlformats.org/officeDocument/2006/relationships/slide" Target="/ppt/slides/slide3.xml"/><Relationship Id="rId8" Type="http://schemas.openxmlformats.org/officeDocument/2006/relationships/slide" Target="/ppt/slides/slide11.xml"/><Relationship Id="rId11" Type="http://schemas.openxmlformats.org/officeDocument/2006/relationships/slide" Target="/ppt/slides/slide5.xml"/><Relationship Id="rId10" Type="http://schemas.openxmlformats.org/officeDocument/2006/relationships/slide" Target="/ppt/slides/slide7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12.xml"/><Relationship Id="rId4" Type="http://schemas.openxmlformats.org/officeDocument/2006/relationships/slide" Target="/ppt/slides/slide18.xml"/><Relationship Id="rId5" Type="http://schemas.openxmlformats.org/officeDocument/2006/relationships/slide" Target="/ppt/slides/slide20.xml"/><Relationship Id="rId6" Type="http://schemas.openxmlformats.org/officeDocument/2006/relationships/slide" Target="/ppt/slides/slide15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3.xml"/><Relationship Id="rId4" Type="http://schemas.openxmlformats.org/officeDocument/2006/relationships/slide" Target="/ppt/slides/slide9.xml"/><Relationship Id="rId9" Type="http://schemas.openxmlformats.org/officeDocument/2006/relationships/slide" Target="/ppt/slides/slide12.xml"/><Relationship Id="rId5" Type="http://schemas.openxmlformats.org/officeDocument/2006/relationships/slide" Target="/ppt/slides/slide7.xml"/><Relationship Id="rId6" Type="http://schemas.openxmlformats.org/officeDocument/2006/relationships/slide" Target="/ppt/slides/slide5.xml"/><Relationship Id="rId7" Type="http://schemas.openxmlformats.org/officeDocument/2006/relationships/slide" Target="/ppt/slides/slide11.xml"/><Relationship Id="rId8" Type="http://schemas.openxmlformats.org/officeDocument/2006/relationships/slide" Target="/ppt/slides/slide21.xml"/><Relationship Id="rId11" Type="http://schemas.openxmlformats.org/officeDocument/2006/relationships/slide" Target="/ppt/slides/slide15.xml"/><Relationship Id="rId10" Type="http://schemas.openxmlformats.org/officeDocument/2006/relationships/slide" Target="/ppt/slides/slide18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2.xml"/><Relationship Id="rId3" Type="http://schemas.openxmlformats.org/officeDocument/2006/relationships/slide" Target="/ppt/slides/slide12.xml"/><Relationship Id="rId4" Type="http://schemas.openxmlformats.org/officeDocument/2006/relationships/slide" Target="/ppt/slides/slide18.xml"/><Relationship Id="rId5" Type="http://schemas.openxmlformats.org/officeDocument/2006/relationships/slide" Target="/ppt/slides/slide21.xml"/><Relationship Id="rId6" Type="http://schemas.openxmlformats.org/officeDocument/2006/relationships/slide" Target="/ppt/slides/slide15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3.xml"/><Relationship Id="rId4" Type="http://schemas.openxmlformats.org/officeDocument/2006/relationships/slide" Target="/ppt/slides/slide9.xml"/><Relationship Id="rId9" Type="http://schemas.openxmlformats.org/officeDocument/2006/relationships/slide" Target="/ppt/slides/slide18.xml"/><Relationship Id="rId5" Type="http://schemas.openxmlformats.org/officeDocument/2006/relationships/slide" Target="/ppt/slides/slide7.xml"/><Relationship Id="rId6" Type="http://schemas.openxmlformats.org/officeDocument/2006/relationships/slide" Target="/ppt/slides/slide5.xml"/><Relationship Id="rId7" Type="http://schemas.openxmlformats.org/officeDocument/2006/relationships/slide" Target="/ppt/slides/slide11.xml"/><Relationship Id="rId8" Type="http://schemas.openxmlformats.org/officeDocument/2006/relationships/slide" Target="/ppt/slides/slide12.xml"/><Relationship Id="rId11" Type="http://schemas.openxmlformats.org/officeDocument/2006/relationships/slide" Target="/ppt/slides/slide15.xml"/><Relationship Id="rId10" Type="http://schemas.openxmlformats.org/officeDocument/2006/relationships/slide" Target="/ppt/slides/slide21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11.xml"/><Relationship Id="rId4" Type="http://schemas.openxmlformats.org/officeDocument/2006/relationships/slide" Target="/ppt/slides/slide9.xml"/><Relationship Id="rId9" Type="http://schemas.openxmlformats.org/officeDocument/2006/relationships/slide" Target="/ppt/slides/slide21.xml"/><Relationship Id="rId5" Type="http://schemas.openxmlformats.org/officeDocument/2006/relationships/slide" Target="/ppt/slides/slide7.xml"/><Relationship Id="rId6" Type="http://schemas.openxmlformats.org/officeDocument/2006/relationships/slide" Target="/ppt/slides/slide5.xml"/><Relationship Id="rId7" Type="http://schemas.openxmlformats.org/officeDocument/2006/relationships/slide" Target="/ppt/slides/slide12.xml"/><Relationship Id="rId8" Type="http://schemas.openxmlformats.org/officeDocument/2006/relationships/slide" Target="/ppt/slides/slide18.xml"/><Relationship Id="rId10" Type="http://schemas.openxmlformats.org/officeDocument/2006/relationships/slide" Target="/ppt/slides/slide15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slide" Target="/ppt/slides/slide3.xml"/><Relationship Id="rId9" Type="http://schemas.openxmlformats.org/officeDocument/2006/relationships/slide" Target="/ppt/slides/slide12.xml"/><Relationship Id="rId5" Type="http://schemas.openxmlformats.org/officeDocument/2006/relationships/slide" Target="/ppt/slides/slide11.xml"/><Relationship Id="rId6" Type="http://schemas.openxmlformats.org/officeDocument/2006/relationships/slide" Target="/ppt/slides/slide9.xml"/><Relationship Id="rId7" Type="http://schemas.openxmlformats.org/officeDocument/2006/relationships/slide" Target="/ppt/slides/slide7.xml"/><Relationship Id="rId8" Type="http://schemas.openxmlformats.org/officeDocument/2006/relationships/slide" Target="/ppt/slides/slide5.xml"/><Relationship Id="rId11" Type="http://schemas.openxmlformats.org/officeDocument/2006/relationships/slide" Target="/ppt/slides/slide21.xml"/><Relationship Id="rId10" Type="http://schemas.openxmlformats.org/officeDocument/2006/relationships/slide" Target="/ppt/slides/slide18.xml"/><Relationship Id="rId12" Type="http://schemas.openxmlformats.org/officeDocument/2006/relationships/slide" Target="/ppt/slides/slide15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3.xml"/><Relationship Id="rId4" Type="http://schemas.openxmlformats.org/officeDocument/2006/relationships/slide" Target="/ppt/slides/slide11.xml"/><Relationship Id="rId9" Type="http://schemas.openxmlformats.org/officeDocument/2006/relationships/slide" Target="/ppt/slides/slide21.xml"/><Relationship Id="rId5" Type="http://schemas.openxmlformats.org/officeDocument/2006/relationships/slide" Target="/ppt/slides/slide9.xml"/><Relationship Id="rId6" Type="http://schemas.openxmlformats.org/officeDocument/2006/relationships/slide" Target="/ppt/slides/slide7.xml"/><Relationship Id="rId7" Type="http://schemas.openxmlformats.org/officeDocument/2006/relationships/slide" Target="/ppt/slides/slide12.xml"/><Relationship Id="rId8" Type="http://schemas.openxmlformats.org/officeDocument/2006/relationships/slide" Target="/ppt/slides/slide18.xml"/><Relationship Id="rId10" Type="http://schemas.openxmlformats.org/officeDocument/2006/relationships/slide" Target="/ppt/slides/slide1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3.xml"/><Relationship Id="rId4" Type="http://schemas.openxmlformats.org/officeDocument/2006/relationships/slide" Target="/ppt/slides/slide11.xml"/><Relationship Id="rId9" Type="http://schemas.openxmlformats.org/officeDocument/2006/relationships/slide" Target="/ppt/slides/slide18.xml"/><Relationship Id="rId5" Type="http://schemas.openxmlformats.org/officeDocument/2006/relationships/slide" Target="/ppt/slides/slide9.xml"/><Relationship Id="rId6" Type="http://schemas.openxmlformats.org/officeDocument/2006/relationships/slide" Target="/ppt/slides/slide7.xml"/><Relationship Id="rId7" Type="http://schemas.openxmlformats.org/officeDocument/2006/relationships/slide" Target="/ppt/slides/slide5.xml"/><Relationship Id="rId8" Type="http://schemas.openxmlformats.org/officeDocument/2006/relationships/slide" Target="/ppt/slides/slide12.xml"/><Relationship Id="rId11" Type="http://schemas.openxmlformats.org/officeDocument/2006/relationships/slide" Target="/ppt/slides/slide15.xml"/><Relationship Id="rId10" Type="http://schemas.openxmlformats.org/officeDocument/2006/relationships/slide" Target="/ppt/slides/slide21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3.xml"/><Relationship Id="rId4" Type="http://schemas.openxmlformats.org/officeDocument/2006/relationships/slide" Target="/ppt/slides/slide11.xml"/><Relationship Id="rId9" Type="http://schemas.openxmlformats.org/officeDocument/2006/relationships/slide" Target="/ppt/slides/slide21.xml"/><Relationship Id="rId5" Type="http://schemas.openxmlformats.org/officeDocument/2006/relationships/slide" Target="/ppt/slides/slide9.xml"/><Relationship Id="rId6" Type="http://schemas.openxmlformats.org/officeDocument/2006/relationships/slide" Target="/ppt/slides/slide5.xml"/><Relationship Id="rId7" Type="http://schemas.openxmlformats.org/officeDocument/2006/relationships/slide" Target="/ppt/slides/slide12.xml"/><Relationship Id="rId8" Type="http://schemas.openxmlformats.org/officeDocument/2006/relationships/slide" Target="/ppt/slides/slide18.xml"/><Relationship Id="rId10" Type="http://schemas.openxmlformats.org/officeDocument/2006/relationships/slide" Target="/ppt/slides/slide15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slide" Target="/ppt/slides/slide3.xml"/><Relationship Id="rId9" Type="http://schemas.openxmlformats.org/officeDocument/2006/relationships/slide" Target="/ppt/slides/slide12.xml"/><Relationship Id="rId5" Type="http://schemas.openxmlformats.org/officeDocument/2006/relationships/slide" Target="/ppt/slides/slide11.xml"/><Relationship Id="rId6" Type="http://schemas.openxmlformats.org/officeDocument/2006/relationships/slide" Target="/ppt/slides/slide9.xml"/><Relationship Id="rId7" Type="http://schemas.openxmlformats.org/officeDocument/2006/relationships/slide" Target="/ppt/slides/slide7.xml"/><Relationship Id="rId8" Type="http://schemas.openxmlformats.org/officeDocument/2006/relationships/slide" Target="/ppt/slides/slide5.xml"/><Relationship Id="rId11" Type="http://schemas.openxmlformats.org/officeDocument/2006/relationships/slide" Target="/ppt/slides/slide21.xml"/><Relationship Id="rId10" Type="http://schemas.openxmlformats.org/officeDocument/2006/relationships/slide" Target="/ppt/slides/slide18.xml"/><Relationship Id="rId12" Type="http://schemas.openxmlformats.org/officeDocument/2006/relationships/slide" Target="/ppt/slides/slide15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3.xml"/><Relationship Id="rId4" Type="http://schemas.openxmlformats.org/officeDocument/2006/relationships/slide" Target="/ppt/slides/slide11.xml"/><Relationship Id="rId9" Type="http://schemas.openxmlformats.org/officeDocument/2006/relationships/slide" Target="/ppt/slides/slide21.xml"/><Relationship Id="rId5" Type="http://schemas.openxmlformats.org/officeDocument/2006/relationships/slide" Target="/ppt/slides/slide7.xml"/><Relationship Id="rId6" Type="http://schemas.openxmlformats.org/officeDocument/2006/relationships/slide" Target="/ppt/slides/slide5.xml"/><Relationship Id="rId7" Type="http://schemas.openxmlformats.org/officeDocument/2006/relationships/slide" Target="/ppt/slides/slide12.xml"/><Relationship Id="rId8" Type="http://schemas.openxmlformats.org/officeDocument/2006/relationships/slide" Target="/ppt/slides/slide18.xml"/><Relationship Id="rId10" Type="http://schemas.openxmlformats.org/officeDocument/2006/relationships/slide" Target="/ppt/slides/slide1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0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26"/>
          <p:cNvSpPr txBox="1"/>
          <p:nvPr>
            <p:ph type="ctrTitle"/>
          </p:nvPr>
        </p:nvSpPr>
        <p:spPr>
          <a:xfrm>
            <a:off x="3507150" y="4963450"/>
            <a:ext cx="4215300" cy="12516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My Notes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9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35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071" name="Google Shape;1071;p35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072" name="Google Shape;1072;p35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073" name="Google Shape;1073;p35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4" name="Google Shape;1074;p35">
            <a:hlinkClick action="ppaction://hlinksldjump" r:id="rId4"/>
          </p:cNvPr>
          <p:cNvSpPr/>
          <p:nvPr/>
        </p:nvSpPr>
        <p:spPr>
          <a:xfrm rot="-5400000">
            <a:off x="80970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5" name="Google Shape;1075;p35">
            <a:hlinkClick action="ppaction://hlinksldjump" r:id="rId5"/>
          </p:cNvPr>
          <p:cNvSpPr/>
          <p:nvPr/>
        </p:nvSpPr>
        <p:spPr>
          <a:xfrm rot="-5400000">
            <a:off x="28707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6" name="Google Shape;1076;p35">
            <a:hlinkClick action="ppaction://hlinksldjump" r:id="rId6"/>
          </p:cNvPr>
          <p:cNvSpPr/>
          <p:nvPr/>
        </p:nvSpPr>
        <p:spPr>
          <a:xfrm rot="-5400000">
            <a:off x="22189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7" name="Google Shape;1077;p35">
            <a:hlinkClick action="ppaction://hlinksldjump" r:id="rId7"/>
          </p:cNvPr>
          <p:cNvSpPr/>
          <p:nvPr/>
        </p:nvSpPr>
        <p:spPr>
          <a:xfrm rot="-5400000">
            <a:off x="1482750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8" name="Google Shape;1078;p35">
            <a:hlinkClick action="ppaction://hlinksldjump" r:id="rId8"/>
          </p:cNvPr>
          <p:cNvSpPr/>
          <p:nvPr/>
        </p:nvSpPr>
        <p:spPr>
          <a:xfrm>
            <a:off x="11071800" y="3605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9" name="Google Shape;1079;p35">
            <a:hlinkClick action="ppaction://hlinksldjump" r:id="rId9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0" name="Google Shape;1080;p35">
            <a:hlinkClick action="ppaction://hlinksldjump" r:id="rId10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1" name="Google Shape;1081;p35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82" name="Google Shape;1082;p35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83" name="Google Shape;1083;p35">
            <a:hlinkClick action="ppaction://hlinksldjump" r:id="rId11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7" name="Shape 10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8" name="Google Shape;1088;p36"/>
          <p:cNvGrpSpPr/>
          <p:nvPr/>
        </p:nvGrpSpPr>
        <p:grpSpPr>
          <a:xfrm rot="-489119">
            <a:off x="1705195" y="2005970"/>
            <a:ext cx="3462938" cy="3710711"/>
            <a:chOff x="1428074" y="1911392"/>
            <a:chExt cx="3462922" cy="3710694"/>
          </a:xfrm>
        </p:grpSpPr>
        <p:sp>
          <p:nvSpPr>
            <p:cNvPr id="1089" name="Google Shape;1089;p36"/>
            <p:cNvSpPr/>
            <p:nvPr/>
          </p:nvSpPr>
          <p:spPr>
            <a:xfrm>
              <a:off x="1428074" y="1911392"/>
              <a:ext cx="3462922" cy="3710694"/>
            </a:xfrm>
            <a:custGeom>
              <a:rect b="b" l="l" r="r" t="t"/>
              <a:pathLst>
                <a:path extrusionOk="0" h="3710694" w="3462922">
                  <a:moveTo>
                    <a:pt x="0" y="0"/>
                  </a:moveTo>
                  <a:lnTo>
                    <a:pt x="317151" y="0"/>
                  </a:lnTo>
                  <a:lnTo>
                    <a:pt x="274831" y="8544"/>
                  </a:lnTo>
                  <a:cubicBezTo>
                    <a:pt x="216604" y="33172"/>
                    <a:pt x="175747" y="90829"/>
                    <a:pt x="175747" y="158027"/>
                  </a:cubicBezTo>
                  <a:cubicBezTo>
                    <a:pt x="175747" y="247625"/>
                    <a:pt x="248381" y="320259"/>
                    <a:pt x="337979" y="320259"/>
                  </a:cubicBezTo>
                  <a:cubicBezTo>
                    <a:pt x="427577" y="320259"/>
                    <a:pt x="500211" y="247625"/>
                    <a:pt x="500211" y="158027"/>
                  </a:cubicBezTo>
                  <a:cubicBezTo>
                    <a:pt x="500211" y="90829"/>
                    <a:pt x="459355" y="33172"/>
                    <a:pt x="401127" y="8544"/>
                  </a:cubicBezTo>
                  <a:lnTo>
                    <a:pt x="358807" y="0"/>
                  </a:lnTo>
                  <a:lnTo>
                    <a:pt x="868544" y="0"/>
                  </a:lnTo>
                  <a:lnTo>
                    <a:pt x="826224" y="8544"/>
                  </a:lnTo>
                  <a:cubicBezTo>
                    <a:pt x="767997" y="33172"/>
                    <a:pt x="727140" y="90829"/>
                    <a:pt x="727140" y="158027"/>
                  </a:cubicBezTo>
                  <a:cubicBezTo>
                    <a:pt x="727140" y="247625"/>
                    <a:pt x="799774" y="320259"/>
                    <a:pt x="889372" y="320259"/>
                  </a:cubicBezTo>
                  <a:cubicBezTo>
                    <a:pt x="978970" y="320259"/>
                    <a:pt x="1051604" y="247625"/>
                    <a:pt x="1051604" y="158027"/>
                  </a:cubicBezTo>
                  <a:cubicBezTo>
                    <a:pt x="1051604" y="90829"/>
                    <a:pt x="1010748" y="33172"/>
                    <a:pt x="952520" y="8544"/>
                  </a:cubicBezTo>
                  <a:lnTo>
                    <a:pt x="910200" y="0"/>
                  </a:lnTo>
                  <a:lnTo>
                    <a:pt x="1419937" y="0"/>
                  </a:lnTo>
                  <a:lnTo>
                    <a:pt x="1377617" y="8544"/>
                  </a:lnTo>
                  <a:cubicBezTo>
                    <a:pt x="1319390" y="33172"/>
                    <a:pt x="1278533" y="90829"/>
                    <a:pt x="1278533" y="158027"/>
                  </a:cubicBezTo>
                  <a:cubicBezTo>
                    <a:pt x="1278533" y="247625"/>
                    <a:pt x="1351167" y="320259"/>
                    <a:pt x="1440765" y="320259"/>
                  </a:cubicBezTo>
                  <a:cubicBezTo>
                    <a:pt x="1530363" y="320259"/>
                    <a:pt x="1602997" y="247625"/>
                    <a:pt x="1602997" y="158027"/>
                  </a:cubicBezTo>
                  <a:cubicBezTo>
                    <a:pt x="1602997" y="90829"/>
                    <a:pt x="1562141" y="33172"/>
                    <a:pt x="1503913" y="8544"/>
                  </a:cubicBezTo>
                  <a:lnTo>
                    <a:pt x="1461593" y="0"/>
                  </a:lnTo>
                  <a:lnTo>
                    <a:pt x="1971330" y="0"/>
                  </a:lnTo>
                  <a:lnTo>
                    <a:pt x="1929010" y="8544"/>
                  </a:lnTo>
                  <a:cubicBezTo>
                    <a:pt x="1870783" y="33172"/>
                    <a:pt x="1829926" y="90829"/>
                    <a:pt x="1829926" y="158027"/>
                  </a:cubicBezTo>
                  <a:cubicBezTo>
                    <a:pt x="1829926" y="247625"/>
                    <a:pt x="1902560" y="320259"/>
                    <a:pt x="1992158" y="320259"/>
                  </a:cubicBezTo>
                  <a:cubicBezTo>
                    <a:pt x="2081756" y="320259"/>
                    <a:pt x="2154390" y="247625"/>
                    <a:pt x="2154390" y="158027"/>
                  </a:cubicBezTo>
                  <a:cubicBezTo>
                    <a:pt x="2154390" y="90829"/>
                    <a:pt x="2113533" y="33172"/>
                    <a:pt x="2055306" y="8544"/>
                  </a:cubicBezTo>
                  <a:lnTo>
                    <a:pt x="2012986" y="0"/>
                  </a:lnTo>
                  <a:lnTo>
                    <a:pt x="2522723" y="0"/>
                  </a:lnTo>
                  <a:lnTo>
                    <a:pt x="2480403" y="8544"/>
                  </a:lnTo>
                  <a:cubicBezTo>
                    <a:pt x="2422176" y="33172"/>
                    <a:pt x="2381319" y="90829"/>
                    <a:pt x="2381319" y="158027"/>
                  </a:cubicBezTo>
                  <a:cubicBezTo>
                    <a:pt x="2381319" y="247625"/>
                    <a:pt x="2453953" y="320259"/>
                    <a:pt x="2543551" y="320259"/>
                  </a:cubicBezTo>
                  <a:cubicBezTo>
                    <a:pt x="2633149" y="320259"/>
                    <a:pt x="2705783" y="247625"/>
                    <a:pt x="2705783" y="158027"/>
                  </a:cubicBezTo>
                  <a:cubicBezTo>
                    <a:pt x="2705783" y="90829"/>
                    <a:pt x="2664926" y="33172"/>
                    <a:pt x="2606699" y="8544"/>
                  </a:cubicBezTo>
                  <a:lnTo>
                    <a:pt x="2564379" y="0"/>
                  </a:lnTo>
                  <a:lnTo>
                    <a:pt x="3074117" y="0"/>
                  </a:lnTo>
                  <a:lnTo>
                    <a:pt x="3031797" y="8544"/>
                  </a:lnTo>
                  <a:cubicBezTo>
                    <a:pt x="2973570" y="33172"/>
                    <a:pt x="2932713" y="90829"/>
                    <a:pt x="2932713" y="158027"/>
                  </a:cubicBezTo>
                  <a:cubicBezTo>
                    <a:pt x="2932713" y="247625"/>
                    <a:pt x="3005347" y="320259"/>
                    <a:pt x="3094945" y="320259"/>
                  </a:cubicBezTo>
                  <a:cubicBezTo>
                    <a:pt x="3184543" y="320259"/>
                    <a:pt x="3257177" y="247625"/>
                    <a:pt x="3257177" y="158027"/>
                  </a:cubicBezTo>
                  <a:cubicBezTo>
                    <a:pt x="3257177" y="90829"/>
                    <a:pt x="3216320" y="33172"/>
                    <a:pt x="3158093" y="8544"/>
                  </a:cubicBezTo>
                  <a:lnTo>
                    <a:pt x="3115773" y="0"/>
                  </a:lnTo>
                  <a:lnTo>
                    <a:pt x="3462922" y="0"/>
                  </a:lnTo>
                  <a:lnTo>
                    <a:pt x="3462922" y="3710694"/>
                  </a:lnTo>
                  <a:lnTo>
                    <a:pt x="0" y="371069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close up of a logo&#10;&#10;Description automatically generated" id="1090" name="Google Shape;1090;p3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660437" y="2372297"/>
              <a:ext cx="3054362" cy="29629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91" name="Google Shape;1091;p36"/>
          <p:cNvSpPr/>
          <p:nvPr/>
        </p:nvSpPr>
        <p:spPr>
          <a:xfrm rot="-8658596">
            <a:off x="1423612" y="5350108"/>
            <a:ext cx="1673930" cy="479521"/>
          </a:xfrm>
          <a:custGeom>
            <a:rect b="b" l="l" r="r" t="t"/>
            <a:pathLst>
              <a:path extrusionOk="0" h="1673412" w="7659384">
                <a:moveTo>
                  <a:pt x="197437" y="0"/>
                </a:moveTo>
                <a:lnTo>
                  <a:pt x="7604587" y="0"/>
                </a:lnTo>
                <a:lnTo>
                  <a:pt x="7349060" y="196414"/>
                </a:lnTo>
                <a:lnTo>
                  <a:pt x="7659384" y="434947"/>
                </a:lnTo>
                <a:lnTo>
                  <a:pt x="7659384" y="462083"/>
                </a:lnTo>
                <a:lnTo>
                  <a:pt x="7349061" y="700616"/>
                </a:lnTo>
                <a:lnTo>
                  <a:pt x="7658358" y="938359"/>
                </a:lnTo>
                <a:lnTo>
                  <a:pt x="7349060" y="1176104"/>
                </a:lnTo>
                <a:lnTo>
                  <a:pt x="7659384" y="1414637"/>
                </a:lnTo>
                <a:lnTo>
                  <a:pt x="7659384" y="1441774"/>
                </a:lnTo>
                <a:lnTo>
                  <a:pt x="7358029" y="1673412"/>
                </a:lnTo>
                <a:lnTo>
                  <a:pt x="211955" y="1673412"/>
                </a:lnTo>
                <a:lnTo>
                  <a:pt x="327976" y="1584232"/>
                </a:lnTo>
                <a:lnTo>
                  <a:pt x="0" y="1332130"/>
                </a:lnTo>
                <a:lnTo>
                  <a:pt x="327975" y="1080030"/>
                </a:lnTo>
                <a:lnTo>
                  <a:pt x="18678" y="842286"/>
                </a:lnTo>
                <a:lnTo>
                  <a:pt x="327976" y="604542"/>
                </a:lnTo>
                <a:lnTo>
                  <a:pt x="0" y="352440"/>
                </a:lnTo>
                <a:lnTo>
                  <a:pt x="327975" y="100340"/>
                </a:lnTo>
                <a:close/>
              </a:path>
            </a:pathLst>
          </a:custGeom>
          <a:solidFill>
            <a:srgbClr val="D8D8D8">
              <a:alpha val="68630"/>
            </a:srgbClr>
          </a:solidFill>
          <a:ln>
            <a:noFill/>
          </a:ln>
        </p:spPr>
        <p:txBody>
          <a:bodyPr anchorCtr="0" anchor="ctr" bIns="122825" lIns="245700" spcFirstLastPara="1" rIns="245700" wrap="square" tIns="1228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alibri"/>
              <a:buNone/>
            </a:pPr>
            <a:r>
              <a:t/>
            </a:r>
            <a:endParaRPr b="1" i="0" sz="4800" u="none" cap="none" strike="noStrike">
              <a:solidFill>
                <a:srgbClr val="FFFFFF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1092" name="Google Shape;1092;p36"/>
          <p:cNvSpPr txBox="1"/>
          <p:nvPr>
            <p:ph idx="4294967295" type="subTitle"/>
          </p:nvPr>
        </p:nvSpPr>
        <p:spPr>
          <a:xfrm rot="-485320">
            <a:off x="2023504" y="3142357"/>
            <a:ext cx="2874093" cy="2216187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Buy </a:t>
            </a:r>
            <a:r>
              <a:rPr lang="en"/>
              <a:t>groceries</a:t>
            </a:r>
            <a:r>
              <a:rPr lang="en"/>
              <a:t>!</a:t>
            </a:r>
            <a:endParaRPr/>
          </a:p>
        </p:txBody>
      </p:sp>
      <p:sp>
        <p:nvSpPr>
          <p:cNvPr id="1093" name="Google Shape;1093;p36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094" name="Google Shape;1094;p36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095" name="Google Shape;1095;p36">
            <a:hlinkClick action="ppaction://hlinksldjump" r:id="rId4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6" name="Google Shape;1096;p36">
            <a:hlinkClick action="ppaction://hlinksldjump" r:id="rId5"/>
          </p:cNvPr>
          <p:cNvSpPr/>
          <p:nvPr/>
        </p:nvSpPr>
        <p:spPr>
          <a:xfrm rot="-5400000">
            <a:off x="28707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7" name="Google Shape;1097;p36">
            <a:hlinkClick action="ppaction://hlinksldjump" r:id="rId6"/>
          </p:cNvPr>
          <p:cNvSpPr/>
          <p:nvPr/>
        </p:nvSpPr>
        <p:spPr>
          <a:xfrm rot="-5400000">
            <a:off x="22189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8" name="Google Shape;1098;p36">
            <a:hlinkClick action="ppaction://hlinksldjump" r:id="rId7"/>
          </p:cNvPr>
          <p:cNvSpPr/>
          <p:nvPr/>
        </p:nvSpPr>
        <p:spPr>
          <a:xfrm rot="-5400000">
            <a:off x="1482750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9" name="Google Shape;1099;p36">
            <a:hlinkClick action="ppaction://hlinksldjump" r:id="rId8"/>
          </p:cNvPr>
          <p:cNvSpPr/>
          <p:nvPr/>
        </p:nvSpPr>
        <p:spPr>
          <a:xfrm>
            <a:off x="11071800" y="3605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0" name="Google Shape;1100;p36">
            <a:hlinkClick action="ppaction://hlinksldjump" r:id="rId9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1" name="Google Shape;1101;p36">
            <a:hlinkClick action="ppaction://hlinksldjump" r:id="rId10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2" name="Google Shape;1102;p36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103" name="Google Shape;1103;p36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104" name="Google Shape;1104;p36">
            <a:hlinkClick action="ppaction://hlinksldjump" r:id="rId11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8" name="Shape 1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Google Shape;1109;p37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 A.</a:t>
            </a:r>
            <a:endParaRPr sz="3000"/>
          </a:p>
        </p:txBody>
      </p:sp>
      <p:sp>
        <p:nvSpPr>
          <p:cNvPr id="1110" name="Google Shape;1110;p37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111" name="Google Shape;1111;p37"/>
          <p:cNvSpPr txBox="1"/>
          <p:nvPr>
            <p:ph idx="1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112" name="Google Shape;1112;p37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3" name="Google Shape;1113;p37">
            <a:hlinkClick action="ppaction://hlinksldjump" r:id="rId4"/>
          </p:cNvPr>
          <p:cNvSpPr/>
          <p:nvPr/>
        </p:nvSpPr>
        <p:spPr>
          <a:xfrm rot="-5400000">
            <a:off x="28707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4" name="Google Shape;1114;p37">
            <a:hlinkClick action="ppaction://hlinksldjump" r:id="rId5"/>
          </p:cNvPr>
          <p:cNvSpPr/>
          <p:nvPr/>
        </p:nvSpPr>
        <p:spPr>
          <a:xfrm rot="-5400000">
            <a:off x="22189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5" name="Google Shape;1115;p37">
            <a:hlinkClick action="ppaction://hlinksldjump" r:id="rId6"/>
          </p:cNvPr>
          <p:cNvSpPr/>
          <p:nvPr/>
        </p:nvSpPr>
        <p:spPr>
          <a:xfrm rot="-5400000">
            <a:off x="1482750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6" name="Google Shape;1116;p37">
            <a:hlinkClick action="ppaction://hlinksldjump" r:id="rId7"/>
          </p:cNvPr>
          <p:cNvSpPr/>
          <p:nvPr/>
        </p:nvSpPr>
        <p:spPr>
          <a:xfrm rot="-5400000">
            <a:off x="36012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7" name="Google Shape;1117;p37">
            <a:hlinkClick action="ppaction://hlinksldjump" r:id="rId8"/>
          </p:cNvPr>
          <p:cNvSpPr/>
          <p:nvPr/>
        </p:nvSpPr>
        <p:spPr>
          <a:xfrm>
            <a:off x="11071800" y="3605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8" name="Google Shape;1118;p37">
            <a:hlinkClick action="ppaction://hlinksldjump" r:id="rId9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9" name="Google Shape;1119;p37">
            <a:hlinkClick action="ppaction://hlinksldjump" r:id="rId10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0" name="Google Shape;1120;p37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121" name="Google Shape;1121;p37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122" name="Google Shape;1122;p37">
            <a:hlinkClick action="ppaction://hlinksldjump" r:id="rId11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6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Google Shape;1127;p38"/>
          <p:cNvSpPr/>
          <p:nvPr/>
        </p:nvSpPr>
        <p:spPr>
          <a:xfrm rot="405102">
            <a:off x="6939013" y="1520814"/>
            <a:ext cx="3460952" cy="3708583"/>
          </a:xfrm>
          <a:custGeom>
            <a:rect b="b" l="l" r="r" t="t"/>
            <a:pathLst>
              <a:path extrusionOk="0" h="3710694" w="3462922">
                <a:moveTo>
                  <a:pt x="0" y="0"/>
                </a:moveTo>
                <a:lnTo>
                  <a:pt x="317151" y="0"/>
                </a:lnTo>
                <a:lnTo>
                  <a:pt x="274831" y="8544"/>
                </a:lnTo>
                <a:cubicBezTo>
                  <a:pt x="216604" y="33172"/>
                  <a:pt x="175747" y="90829"/>
                  <a:pt x="175747" y="158027"/>
                </a:cubicBezTo>
                <a:cubicBezTo>
                  <a:pt x="175747" y="247625"/>
                  <a:pt x="248381" y="320259"/>
                  <a:pt x="337979" y="320259"/>
                </a:cubicBezTo>
                <a:cubicBezTo>
                  <a:pt x="427577" y="320259"/>
                  <a:pt x="500211" y="247625"/>
                  <a:pt x="500211" y="158027"/>
                </a:cubicBezTo>
                <a:cubicBezTo>
                  <a:pt x="500211" y="90829"/>
                  <a:pt x="459355" y="33172"/>
                  <a:pt x="401127" y="8544"/>
                </a:cubicBezTo>
                <a:lnTo>
                  <a:pt x="358807" y="0"/>
                </a:lnTo>
                <a:lnTo>
                  <a:pt x="868544" y="0"/>
                </a:lnTo>
                <a:lnTo>
                  <a:pt x="826224" y="8544"/>
                </a:lnTo>
                <a:cubicBezTo>
                  <a:pt x="767997" y="33172"/>
                  <a:pt x="727140" y="90829"/>
                  <a:pt x="727140" y="158027"/>
                </a:cubicBezTo>
                <a:cubicBezTo>
                  <a:pt x="727140" y="247625"/>
                  <a:pt x="799774" y="320259"/>
                  <a:pt x="889372" y="320259"/>
                </a:cubicBezTo>
                <a:cubicBezTo>
                  <a:pt x="978970" y="320259"/>
                  <a:pt x="1051604" y="247625"/>
                  <a:pt x="1051604" y="158027"/>
                </a:cubicBezTo>
                <a:cubicBezTo>
                  <a:pt x="1051604" y="90829"/>
                  <a:pt x="1010748" y="33172"/>
                  <a:pt x="952520" y="8544"/>
                </a:cubicBezTo>
                <a:lnTo>
                  <a:pt x="910200" y="0"/>
                </a:lnTo>
                <a:lnTo>
                  <a:pt x="1419937" y="0"/>
                </a:lnTo>
                <a:lnTo>
                  <a:pt x="1377617" y="8544"/>
                </a:lnTo>
                <a:cubicBezTo>
                  <a:pt x="1319390" y="33172"/>
                  <a:pt x="1278533" y="90829"/>
                  <a:pt x="1278533" y="158027"/>
                </a:cubicBezTo>
                <a:cubicBezTo>
                  <a:pt x="1278533" y="247625"/>
                  <a:pt x="1351167" y="320259"/>
                  <a:pt x="1440765" y="320259"/>
                </a:cubicBezTo>
                <a:cubicBezTo>
                  <a:pt x="1530363" y="320259"/>
                  <a:pt x="1602997" y="247625"/>
                  <a:pt x="1602997" y="158027"/>
                </a:cubicBezTo>
                <a:cubicBezTo>
                  <a:pt x="1602997" y="90829"/>
                  <a:pt x="1562141" y="33172"/>
                  <a:pt x="1503913" y="8544"/>
                </a:cubicBezTo>
                <a:lnTo>
                  <a:pt x="1461593" y="0"/>
                </a:lnTo>
                <a:lnTo>
                  <a:pt x="1971330" y="0"/>
                </a:lnTo>
                <a:lnTo>
                  <a:pt x="1929010" y="8544"/>
                </a:lnTo>
                <a:cubicBezTo>
                  <a:pt x="1870783" y="33172"/>
                  <a:pt x="1829926" y="90829"/>
                  <a:pt x="1829926" y="158027"/>
                </a:cubicBezTo>
                <a:cubicBezTo>
                  <a:pt x="1829926" y="247625"/>
                  <a:pt x="1902560" y="320259"/>
                  <a:pt x="1992158" y="320259"/>
                </a:cubicBezTo>
                <a:cubicBezTo>
                  <a:pt x="2081756" y="320259"/>
                  <a:pt x="2154390" y="247625"/>
                  <a:pt x="2154390" y="158027"/>
                </a:cubicBezTo>
                <a:cubicBezTo>
                  <a:pt x="2154390" y="90829"/>
                  <a:pt x="2113533" y="33172"/>
                  <a:pt x="2055306" y="8544"/>
                </a:cubicBezTo>
                <a:lnTo>
                  <a:pt x="2012986" y="0"/>
                </a:lnTo>
                <a:lnTo>
                  <a:pt x="2522723" y="0"/>
                </a:lnTo>
                <a:lnTo>
                  <a:pt x="2480403" y="8544"/>
                </a:lnTo>
                <a:cubicBezTo>
                  <a:pt x="2422176" y="33172"/>
                  <a:pt x="2381319" y="90829"/>
                  <a:pt x="2381319" y="158027"/>
                </a:cubicBezTo>
                <a:cubicBezTo>
                  <a:pt x="2381319" y="247625"/>
                  <a:pt x="2453953" y="320259"/>
                  <a:pt x="2543551" y="320259"/>
                </a:cubicBezTo>
                <a:cubicBezTo>
                  <a:pt x="2633149" y="320259"/>
                  <a:pt x="2705783" y="247625"/>
                  <a:pt x="2705783" y="158027"/>
                </a:cubicBezTo>
                <a:cubicBezTo>
                  <a:pt x="2705783" y="90829"/>
                  <a:pt x="2664926" y="33172"/>
                  <a:pt x="2606699" y="8544"/>
                </a:cubicBezTo>
                <a:lnTo>
                  <a:pt x="2564379" y="0"/>
                </a:lnTo>
                <a:lnTo>
                  <a:pt x="3074117" y="0"/>
                </a:lnTo>
                <a:lnTo>
                  <a:pt x="3031797" y="8544"/>
                </a:lnTo>
                <a:cubicBezTo>
                  <a:pt x="2973570" y="33172"/>
                  <a:pt x="2932713" y="90829"/>
                  <a:pt x="2932713" y="158027"/>
                </a:cubicBezTo>
                <a:cubicBezTo>
                  <a:pt x="2932713" y="247625"/>
                  <a:pt x="3005347" y="320259"/>
                  <a:pt x="3094945" y="320259"/>
                </a:cubicBezTo>
                <a:cubicBezTo>
                  <a:pt x="3184543" y="320259"/>
                  <a:pt x="3257177" y="247625"/>
                  <a:pt x="3257177" y="158027"/>
                </a:cubicBezTo>
                <a:cubicBezTo>
                  <a:pt x="3257177" y="90829"/>
                  <a:pt x="3216320" y="33172"/>
                  <a:pt x="3158093" y="8544"/>
                </a:cubicBezTo>
                <a:lnTo>
                  <a:pt x="3115773" y="0"/>
                </a:lnTo>
                <a:lnTo>
                  <a:pt x="3462922" y="0"/>
                </a:lnTo>
                <a:lnTo>
                  <a:pt x="3462922" y="3710694"/>
                </a:lnTo>
                <a:lnTo>
                  <a:pt x="0" y="371069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tl" dir="2700000" dist="127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8" name="Google Shape;1128;p38"/>
          <p:cNvSpPr txBox="1"/>
          <p:nvPr>
            <p:ph idx="1" type="body"/>
          </p:nvPr>
        </p:nvSpPr>
        <p:spPr>
          <a:xfrm rot="401868">
            <a:off x="7167338" y="2083658"/>
            <a:ext cx="3004304" cy="2916708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b="1" lang="en" sz="2600"/>
              <a:t>“Go the extra mile, it’s never crowded”</a:t>
            </a:r>
            <a:endParaRPr b="1" sz="2600"/>
          </a:p>
        </p:txBody>
      </p:sp>
      <p:sp>
        <p:nvSpPr>
          <p:cNvPr id="1129" name="Google Shape;1129;p38"/>
          <p:cNvSpPr/>
          <p:nvPr/>
        </p:nvSpPr>
        <p:spPr>
          <a:xfrm rot="-8658596">
            <a:off x="6514537" y="4497383"/>
            <a:ext cx="1673930" cy="479521"/>
          </a:xfrm>
          <a:custGeom>
            <a:rect b="b" l="l" r="r" t="t"/>
            <a:pathLst>
              <a:path extrusionOk="0" h="1673412" w="7659384">
                <a:moveTo>
                  <a:pt x="197437" y="0"/>
                </a:moveTo>
                <a:lnTo>
                  <a:pt x="7604587" y="0"/>
                </a:lnTo>
                <a:lnTo>
                  <a:pt x="7349060" y="196414"/>
                </a:lnTo>
                <a:lnTo>
                  <a:pt x="7659384" y="434947"/>
                </a:lnTo>
                <a:lnTo>
                  <a:pt x="7659384" y="462083"/>
                </a:lnTo>
                <a:lnTo>
                  <a:pt x="7349061" y="700616"/>
                </a:lnTo>
                <a:lnTo>
                  <a:pt x="7658358" y="938359"/>
                </a:lnTo>
                <a:lnTo>
                  <a:pt x="7349060" y="1176104"/>
                </a:lnTo>
                <a:lnTo>
                  <a:pt x="7659384" y="1414637"/>
                </a:lnTo>
                <a:lnTo>
                  <a:pt x="7659384" y="1441774"/>
                </a:lnTo>
                <a:lnTo>
                  <a:pt x="7358029" y="1673412"/>
                </a:lnTo>
                <a:lnTo>
                  <a:pt x="211955" y="1673412"/>
                </a:lnTo>
                <a:lnTo>
                  <a:pt x="327976" y="1584232"/>
                </a:lnTo>
                <a:lnTo>
                  <a:pt x="0" y="1332130"/>
                </a:lnTo>
                <a:lnTo>
                  <a:pt x="327975" y="1080030"/>
                </a:lnTo>
                <a:lnTo>
                  <a:pt x="18678" y="842286"/>
                </a:lnTo>
                <a:lnTo>
                  <a:pt x="327976" y="604542"/>
                </a:lnTo>
                <a:lnTo>
                  <a:pt x="0" y="352440"/>
                </a:lnTo>
                <a:lnTo>
                  <a:pt x="327975" y="100340"/>
                </a:lnTo>
                <a:close/>
              </a:path>
            </a:pathLst>
          </a:custGeom>
          <a:solidFill>
            <a:srgbClr val="D8D8D8">
              <a:alpha val="68630"/>
            </a:srgbClr>
          </a:solidFill>
          <a:ln>
            <a:noFill/>
          </a:ln>
        </p:spPr>
        <p:txBody>
          <a:bodyPr anchorCtr="0" anchor="ctr" bIns="122825" lIns="245700" spcFirstLastPara="1" rIns="245700" wrap="square" tIns="1228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alibri"/>
              <a:buNone/>
            </a:pPr>
            <a:r>
              <a:t/>
            </a:r>
            <a:endParaRPr b="1" i="0" sz="4800" u="none" cap="none" strike="noStrike">
              <a:solidFill>
                <a:srgbClr val="FFFFFF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1130" name="Google Shape;1130;p38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131" name="Google Shape;1131;p38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132" name="Google Shape;1132;p38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3" name="Google Shape;1133;p38">
            <a:hlinkClick action="ppaction://hlinksldjump" r:id="rId4"/>
          </p:cNvPr>
          <p:cNvSpPr/>
          <p:nvPr/>
        </p:nvSpPr>
        <p:spPr>
          <a:xfrm rot="-5400000">
            <a:off x="28707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4" name="Google Shape;1134;p38">
            <a:hlinkClick action="ppaction://hlinksldjump" r:id="rId5"/>
          </p:cNvPr>
          <p:cNvSpPr/>
          <p:nvPr/>
        </p:nvSpPr>
        <p:spPr>
          <a:xfrm rot="-5400000">
            <a:off x="22189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5" name="Google Shape;1135;p38">
            <a:hlinkClick action="ppaction://hlinksldjump" r:id="rId6"/>
          </p:cNvPr>
          <p:cNvSpPr/>
          <p:nvPr/>
        </p:nvSpPr>
        <p:spPr>
          <a:xfrm rot="-5400000">
            <a:off x="1482750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6" name="Google Shape;1136;p38">
            <a:hlinkClick action="ppaction://hlinksldjump" r:id="rId7"/>
          </p:cNvPr>
          <p:cNvSpPr/>
          <p:nvPr/>
        </p:nvSpPr>
        <p:spPr>
          <a:xfrm rot="-5400000">
            <a:off x="36012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7" name="Google Shape;1137;p38">
            <a:hlinkClick action="ppaction://hlinksldjump" r:id="rId8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8" name="Google Shape;1138;p38">
            <a:hlinkClick action="ppaction://hlinksldjump" r:id="rId9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9" name="Google Shape;1139;p38">
            <a:hlinkClick action="ppaction://hlinksldjump" r:id="rId10"/>
          </p:cNvPr>
          <p:cNvSpPr/>
          <p:nvPr/>
        </p:nvSpPr>
        <p:spPr>
          <a:xfrm>
            <a:off x="693575" y="415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0" name="Google Shape;1140;p38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141" name="Google Shape;1141;p38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142" name="Google Shape;1142;p38">
            <a:hlinkClick action="ppaction://hlinksldjump" r:id="rId11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6" name="Shape 1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Google Shape;1147;p39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8" name="Google Shape;1148;p39">
            <a:hlinkClick action="ppaction://hlinksldjump" r:id="rId4"/>
          </p:cNvPr>
          <p:cNvSpPr/>
          <p:nvPr/>
        </p:nvSpPr>
        <p:spPr>
          <a:xfrm rot="-5400000">
            <a:off x="28707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9" name="Google Shape;1149;p39">
            <a:hlinkClick action="ppaction://hlinksldjump" r:id="rId5"/>
          </p:cNvPr>
          <p:cNvSpPr/>
          <p:nvPr/>
        </p:nvSpPr>
        <p:spPr>
          <a:xfrm rot="-5400000">
            <a:off x="22189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0" name="Google Shape;1150;p39">
            <a:hlinkClick action="ppaction://hlinksldjump" r:id="rId6"/>
          </p:cNvPr>
          <p:cNvSpPr/>
          <p:nvPr/>
        </p:nvSpPr>
        <p:spPr>
          <a:xfrm rot="-5400000">
            <a:off x="1482750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1" name="Google Shape;1151;p39">
            <a:hlinkClick action="ppaction://hlinksldjump" r:id="rId7"/>
          </p:cNvPr>
          <p:cNvSpPr/>
          <p:nvPr/>
        </p:nvSpPr>
        <p:spPr>
          <a:xfrm rot="-5400000">
            <a:off x="36012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2" name="Google Shape;1152;p39">
            <a:hlinkClick action="ppaction://hlinksldjump" r:id="rId8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3" name="Google Shape;1153;p39">
            <a:hlinkClick action="ppaction://hlinksldjump" r:id="rId9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4" name="Google Shape;1154;p39">
            <a:hlinkClick action="ppaction://hlinksldjump" r:id="rId10"/>
          </p:cNvPr>
          <p:cNvSpPr/>
          <p:nvPr/>
        </p:nvSpPr>
        <p:spPr>
          <a:xfrm>
            <a:off x="693575" y="415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5" name="Google Shape;1155;p39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156" name="Google Shape;1156;p39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157" name="Google Shape;1157;p39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158" name="Google Shape;1158;p39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159" name="Google Shape;1159;p39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160" name="Google Shape;1160;p39">
            <a:hlinkClick action="ppaction://hlinksldjump" r:id="rId11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4" name="Shape 1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Google Shape;1165;p40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 B.</a:t>
            </a:r>
            <a:endParaRPr sz="3000"/>
          </a:p>
        </p:txBody>
      </p:sp>
      <p:sp>
        <p:nvSpPr>
          <p:cNvPr id="1166" name="Google Shape;1166;p40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167" name="Google Shape;1167;p40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168" name="Google Shape;1168;p40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9" name="Google Shape;1169;p40">
            <a:hlinkClick action="ppaction://hlinksldjump" r:id="rId4"/>
          </p:cNvPr>
          <p:cNvSpPr/>
          <p:nvPr/>
        </p:nvSpPr>
        <p:spPr>
          <a:xfrm rot="-5400000">
            <a:off x="28707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0" name="Google Shape;1170;p40">
            <a:hlinkClick action="ppaction://hlinksldjump" r:id="rId5"/>
          </p:cNvPr>
          <p:cNvSpPr/>
          <p:nvPr/>
        </p:nvSpPr>
        <p:spPr>
          <a:xfrm rot="-5400000">
            <a:off x="22189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1" name="Google Shape;1171;p40">
            <a:hlinkClick action="ppaction://hlinksldjump" r:id="rId6"/>
          </p:cNvPr>
          <p:cNvSpPr/>
          <p:nvPr/>
        </p:nvSpPr>
        <p:spPr>
          <a:xfrm rot="-5400000">
            <a:off x="1482750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2" name="Google Shape;1172;p40">
            <a:hlinkClick action="ppaction://hlinksldjump" r:id="rId7"/>
          </p:cNvPr>
          <p:cNvSpPr/>
          <p:nvPr/>
        </p:nvSpPr>
        <p:spPr>
          <a:xfrm rot="-5400000">
            <a:off x="36012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3" name="Google Shape;1173;p40">
            <a:hlinkClick action="ppaction://hlinksldjump" r:id="rId8"/>
          </p:cNvPr>
          <p:cNvSpPr/>
          <p:nvPr/>
        </p:nvSpPr>
        <p:spPr>
          <a:xfrm>
            <a:off x="11071800" y="17146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4" name="Google Shape;1174;p40">
            <a:hlinkClick action="ppaction://hlinksldjump" r:id="rId9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5" name="Google Shape;1175;p40">
            <a:hlinkClick action="ppaction://hlinksldjump" r:id="rId10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6" name="Google Shape;1176;p40">
            <a:hlinkClick action="ppaction://hlinksldjump" r:id="rId11"/>
          </p:cNvPr>
          <p:cNvSpPr/>
          <p:nvPr/>
        </p:nvSpPr>
        <p:spPr>
          <a:xfrm>
            <a:off x="693575" y="415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7" name="Google Shape;1177;p40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178" name="Google Shape;1178;p40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2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p41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184" name="Google Shape;1184;p41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185" name="Google Shape;1185;p41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186" name="Google Shape;1186;p41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7" name="Google Shape;1187;p41">
            <a:hlinkClick action="ppaction://hlinksldjump" r:id="rId4"/>
          </p:cNvPr>
          <p:cNvSpPr/>
          <p:nvPr/>
        </p:nvSpPr>
        <p:spPr>
          <a:xfrm rot="-5400000">
            <a:off x="28707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8" name="Google Shape;1188;p41">
            <a:hlinkClick action="ppaction://hlinksldjump" r:id="rId5"/>
          </p:cNvPr>
          <p:cNvSpPr/>
          <p:nvPr/>
        </p:nvSpPr>
        <p:spPr>
          <a:xfrm rot="-5400000">
            <a:off x="22189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9" name="Google Shape;1189;p41">
            <a:hlinkClick action="ppaction://hlinksldjump" r:id="rId6"/>
          </p:cNvPr>
          <p:cNvSpPr/>
          <p:nvPr/>
        </p:nvSpPr>
        <p:spPr>
          <a:xfrm rot="-5400000">
            <a:off x="1482750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0" name="Google Shape;1190;p41">
            <a:hlinkClick action="ppaction://hlinksldjump" r:id="rId7"/>
          </p:cNvPr>
          <p:cNvSpPr/>
          <p:nvPr/>
        </p:nvSpPr>
        <p:spPr>
          <a:xfrm rot="-5400000">
            <a:off x="36012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1" name="Google Shape;1191;p41">
            <a:hlinkClick action="ppaction://hlinksldjump" r:id="rId8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2" name="Google Shape;1192;p41">
            <a:hlinkClick action="ppaction://hlinksldjump" r:id="rId9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3" name="Google Shape;1193;p41">
            <a:hlinkClick action="ppaction://hlinksldjump" r:id="rId10"/>
          </p:cNvPr>
          <p:cNvSpPr/>
          <p:nvPr/>
        </p:nvSpPr>
        <p:spPr>
          <a:xfrm>
            <a:off x="693575" y="415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4" name="Google Shape;1194;p41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195" name="Google Shape;1195;p41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196" name="Google Shape;1196;p41">
            <a:hlinkClick action="ppaction://hlinksldjump" r:id="rId11"/>
          </p:cNvPr>
          <p:cNvSpPr/>
          <p:nvPr/>
        </p:nvSpPr>
        <p:spPr>
          <a:xfrm>
            <a:off x="738500" y="16810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0" name="Shape 1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Google Shape;1201;p42">
            <a:hlinkClick action="ppaction://hlinksldjump" r:id="rId3"/>
          </p:cNvPr>
          <p:cNvSpPr/>
          <p:nvPr/>
        </p:nvSpPr>
        <p:spPr>
          <a:xfrm>
            <a:off x="693575" y="415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2" name="Google Shape;1202;p42">
            <a:hlinkClick action="ppaction://hlinksldjump" r:id="rId4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3" name="Google Shape;1203;p42">
            <a:hlinkClick action="ppaction://hlinksldjump" r:id="rId5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4" name="Google Shape;1204;p42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205" name="Google Shape;1205;p42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206" name="Google Shape;1206;p42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207" name="Google Shape;1207;p42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08" name="Google Shape;1208;p42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09" name="Google Shape;1209;p42">
            <a:hlinkClick action="ppaction://hlinksldjump" r:id="rId6"/>
          </p:cNvPr>
          <p:cNvSpPr/>
          <p:nvPr/>
        </p:nvSpPr>
        <p:spPr>
          <a:xfrm>
            <a:off x="738500" y="16810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3" name="Shape 1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" name="Google Shape;1214;p43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 C.</a:t>
            </a:r>
            <a:endParaRPr sz="3000"/>
          </a:p>
        </p:txBody>
      </p:sp>
      <p:sp>
        <p:nvSpPr>
          <p:cNvPr id="1215" name="Google Shape;1215;p43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216" name="Google Shape;1216;p43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217" name="Google Shape;1217;p43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8" name="Google Shape;1218;p43">
            <a:hlinkClick action="ppaction://hlinksldjump" r:id="rId4"/>
          </p:cNvPr>
          <p:cNvSpPr/>
          <p:nvPr/>
        </p:nvSpPr>
        <p:spPr>
          <a:xfrm rot="-5400000">
            <a:off x="28707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9" name="Google Shape;1219;p43">
            <a:hlinkClick action="ppaction://hlinksldjump" r:id="rId5"/>
          </p:cNvPr>
          <p:cNvSpPr/>
          <p:nvPr/>
        </p:nvSpPr>
        <p:spPr>
          <a:xfrm rot="-5400000">
            <a:off x="22189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0" name="Google Shape;1220;p43">
            <a:hlinkClick action="ppaction://hlinksldjump" r:id="rId6"/>
          </p:cNvPr>
          <p:cNvSpPr/>
          <p:nvPr/>
        </p:nvSpPr>
        <p:spPr>
          <a:xfrm rot="-5400000">
            <a:off x="1482750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1" name="Google Shape;1221;p43">
            <a:hlinkClick action="ppaction://hlinksldjump" r:id="rId7"/>
          </p:cNvPr>
          <p:cNvSpPr/>
          <p:nvPr/>
        </p:nvSpPr>
        <p:spPr>
          <a:xfrm rot="-5400000">
            <a:off x="36012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2" name="Google Shape;1222;p43">
            <a:hlinkClick action="ppaction://hlinksldjump" r:id="rId8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3" name="Google Shape;1223;p43">
            <a:hlinkClick action="ppaction://hlinksldjump" r:id="rId9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4" name="Google Shape;1224;p43">
            <a:hlinkClick action="ppaction://hlinksldjump" r:id="rId10"/>
          </p:cNvPr>
          <p:cNvSpPr/>
          <p:nvPr/>
        </p:nvSpPr>
        <p:spPr>
          <a:xfrm>
            <a:off x="693575" y="415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5" name="Google Shape;1225;p43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26" name="Google Shape;1226;p43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27" name="Google Shape;1227;p43">
            <a:hlinkClick action="ppaction://hlinksldjump" r:id="rId11"/>
          </p:cNvPr>
          <p:cNvSpPr/>
          <p:nvPr/>
        </p:nvSpPr>
        <p:spPr>
          <a:xfrm>
            <a:off x="738500" y="16810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p44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233" name="Google Shape;1233;p44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234" name="Google Shape;1234;p44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235" name="Google Shape;1235;p44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6" name="Google Shape;1236;p44">
            <a:hlinkClick action="ppaction://hlinksldjump" r:id="rId4"/>
          </p:cNvPr>
          <p:cNvSpPr/>
          <p:nvPr/>
        </p:nvSpPr>
        <p:spPr>
          <a:xfrm rot="-5400000">
            <a:off x="28707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7" name="Google Shape;1237;p44">
            <a:hlinkClick action="ppaction://hlinksldjump" r:id="rId5"/>
          </p:cNvPr>
          <p:cNvSpPr/>
          <p:nvPr/>
        </p:nvSpPr>
        <p:spPr>
          <a:xfrm rot="-5400000">
            <a:off x="22189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8" name="Google Shape;1238;p44">
            <a:hlinkClick action="ppaction://hlinksldjump" r:id="rId6"/>
          </p:cNvPr>
          <p:cNvSpPr/>
          <p:nvPr/>
        </p:nvSpPr>
        <p:spPr>
          <a:xfrm rot="-5400000">
            <a:off x="1482750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9" name="Google Shape;1239;p44">
            <a:hlinkClick action="ppaction://hlinksldjump" r:id="rId7"/>
          </p:cNvPr>
          <p:cNvSpPr/>
          <p:nvPr/>
        </p:nvSpPr>
        <p:spPr>
          <a:xfrm rot="-5400000">
            <a:off x="36012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0" name="Google Shape;1240;p44">
            <a:hlinkClick action="ppaction://hlinksldjump" r:id="rId8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1" name="Google Shape;1241;p44">
            <a:hlinkClick action="ppaction://hlinksldjump" r:id="rId9"/>
          </p:cNvPr>
          <p:cNvSpPr/>
          <p:nvPr/>
        </p:nvSpPr>
        <p:spPr>
          <a:xfrm>
            <a:off x="693575" y="415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2" name="Google Shape;1242;p44">
            <a:hlinkClick action="ppaction://hlinksldjump" r:id="rId10"/>
          </p:cNvPr>
          <p:cNvSpPr/>
          <p:nvPr/>
        </p:nvSpPr>
        <p:spPr>
          <a:xfrm>
            <a:off x="693575" y="301467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3" name="Google Shape;1243;p44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44" name="Google Shape;1244;p44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45" name="Google Shape;1245;p44">
            <a:hlinkClick action="ppaction://hlinksldjump" r:id="rId11"/>
          </p:cNvPr>
          <p:cNvSpPr/>
          <p:nvPr/>
        </p:nvSpPr>
        <p:spPr>
          <a:xfrm>
            <a:off x="738500" y="16810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5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27"/>
          <p:cNvSpPr txBox="1"/>
          <p:nvPr>
            <p:ph type="ctrTitle"/>
          </p:nvPr>
        </p:nvSpPr>
        <p:spPr>
          <a:xfrm>
            <a:off x="6599325" y="6557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title.</a:t>
            </a:r>
            <a:endParaRPr/>
          </a:p>
        </p:txBody>
      </p:sp>
      <p:sp>
        <p:nvSpPr>
          <p:cNvPr id="917" name="Google Shape;917;p27"/>
          <p:cNvSpPr txBox="1"/>
          <p:nvPr>
            <p:ph idx="1" type="subTitle"/>
          </p:nvPr>
        </p:nvSpPr>
        <p:spPr>
          <a:xfrm rot="-224787">
            <a:off x="1808004" y="2107931"/>
            <a:ext cx="2874142" cy="2030534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Remember to!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918" name="Google Shape;918;p27">
            <a:hlinkClick action="ppaction://hlinksldjump" r:id="rId3"/>
          </p:cNvPr>
          <p:cNvSpPr/>
          <p:nvPr/>
        </p:nvSpPr>
        <p:spPr>
          <a:xfrm>
            <a:off x="11071800" y="3605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9" name="Google Shape;919;p27">
            <a:hlinkClick action="ppaction://hlinksldjump" r:id="rId4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0" name="Google Shape;920;p27">
            <a:hlinkClick action="ppaction://hlinksldjump" r:id="rId5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1" name="Google Shape;921;p27">
            <a:hlinkClick action="ppaction://hlinksldjump" r:id="rId6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2" name="Google Shape;922;p27">
            <a:hlinkClick action="ppaction://hlinksldjump" r:id="rId7"/>
          </p:cNvPr>
          <p:cNvSpPr/>
          <p:nvPr/>
        </p:nvSpPr>
        <p:spPr>
          <a:xfrm rot="-5400000">
            <a:off x="70272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3" name="Google Shape;923;p27">
            <a:hlinkClick action="ppaction://hlinksldjump" r:id="rId8"/>
          </p:cNvPr>
          <p:cNvSpPr/>
          <p:nvPr/>
        </p:nvSpPr>
        <p:spPr>
          <a:xfrm rot="-5400000">
            <a:off x="80970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4" name="Google Shape;924;p27">
            <a:hlinkClick action="ppaction://hlinksldjump" r:id="rId9"/>
          </p:cNvPr>
          <p:cNvSpPr/>
          <p:nvPr/>
        </p:nvSpPr>
        <p:spPr>
          <a:xfrm rot="-5400000">
            <a:off x="88793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5" name="Google Shape;925;p27">
            <a:hlinkClick action="ppaction://hlinksldjump" r:id="rId10"/>
          </p:cNvPr>
          <p:cNvSpPr/>
          <p:nvPr/>
        </p:nvSpPr>
        <p:spPr>
          <a:xfrm rot="-5400000">
            <a:off x="952760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6" name="Google Shape;926;p27">
            <a:hlinkClick action="ppaction://hlinksldjump" r:id="rId11"/>
          </p:cNvPr>
          <p:cNvSpPr/>
          <p:nvPr/>
        </p:nvSpPr>
        <p:spPr>
          <a:xfrm rot="-5400000">
            <a:off x="103099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7" name="Google Shape;927;p27"/>
          <p:cNvSpPr txBox="1"/>
          <p:nvPr>
            <p:ph idx="2" type="body"/>
          </p:nvPr>
        </p:nvSpPr>
        <p:spPr>
          <a:xfrm>
            <a:off x="6599325" y="1474725"/>
            <a:ext cx="4203000" cy="4477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And here starts my text.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9" name="Shape 1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0" name="Google Shape;1250;p45">
            <a:hlinkClick action="ppaction://hlinksldjump" r:id="rId3"/>
          </p:cNvPr>
          <p:cNvSpPr/>
          <p:nvPr/>
        </p:nvSpPr>
        <p:spPr>
          <a:xfrm>
            <a:off x="693575" y="415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1" name="Google Shape;1251;p45">
            <a:hlinkClick action="ppaction://hlinksldjump" r:id="rId4"/>
          </p:cNvPr>
          <p:cNvSpPr/>
          <p:nvPr/>
        </p:nvSpPr>
        <p:spPr>
          <a:xfrm>
            <a:off x="693575" y="301467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2" name="Google Shape;1252;p45">
            <a:hlinkClick action="ppaction://hlinksldjump" r:id="rId5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3" name="Google Shape;1253;p45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254" name="Google Shape;1254;p45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255" name="Google Shape;1255;p45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256" name="Google Shape;1256;p45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57" name="Google Shape;1257;p45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58" name="Google Shape;1258;p45">
            <a:hlinkClick action="ppaction://hlinksldjump" r:id="rId6"/>
          </p:cNvPr>
          <p:cNvSpPr/>
          <p:nvPr/>
        </p:nvSpPr>
        <p:spPr>
          <a:xfrm>
            <a:off x="738500" y="16810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2" name="Shape 1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3" name="Google Shape;1263;p46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</a:t>
            </a:r>
            <a:r>
              <a:rPr lang="en"/>
              <a:t> D.</a:t>
            </a:r>
            <a:endParaRPr sz="3000"/>
          </a:p>
        </p:txBody>
      </p:sp>
      <p:sp>
        <p:nvSpPr>
          <p:cNvPr id="1264" name="Google Shape;1264;p46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265" name="Google Shape;1265;p46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266" name="Google Shape;1266;p46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7" name="Google Shape;1267;p46">
            <a:hlinkClick action="ppaction://hlinksldjump" r:id="rId4"/>
          </p:cNvPr>
          <p:cNvSpPr/>
          <p:nvPr/>
        </p:nvSpPr>
        <p:spPr>
          <a:xfrm rot="-5400000">
            <a:off x="28707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8" name="Google Shape;1268;p46">
            <a:hlinkClick action="ppaction://hlinksldjump" r:id="rId5"/>
          </p:cNvPr>
          <p:cNvSpPr/>
          <p:nvPr/>
        </p:nvSpPr>
        <p:spPr>
          <a:xfrm rot="-5400000">
            <a:off x="22189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9" name="Google Shape;1269;p46">
            <a:hlinkClick action="ppaction://hlinksldjump" r:id="rId6"/>
          </p:cNvPr>
          <p:cNvSpPr/>
          <p:nvPr/>
        </p:nvSpPr>
        <p:spPr>
          <a:xfrm rot="-5400000">
            <a:off x="1482750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0" name="Google Shape;1270;p46">
            <a:hlinkClick action="ppaction://hlinksldjump" r:id="rId7"/>
          </p:cNvPr>
          <p:cNvSpPr/>
          <p:nvPr/>
        </p:nvSpPr>
        <p:spPr>
          <a:xfrm rot="-5400000">
            <a:off x="36012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1" name="Google Shape;1271;p46">
            <a:hlinkClick action="ppaction://hlinksldjump" r:id="rId8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2" name="Google Shape;1272;p46">
            <a:hlinkClick action="ppaction://hlinksldjump" r:id="rId9"/>
          </p:cNvPr>
          <p:cNvSpPr/>
          <p:nvPr/>
        </p:nvSpPr>
        <p:spPr>
          <a:xfrm>
            <a:off x="693575" y="415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3" name="Google Shape;1273;p46">
            <a:hlinkClick action="ppaction://hlinksldjump" r:id="rId10"/>
          </p:cNvPr>
          <p:cNvSpPr/>
          <p:nvPr/>
        </p:nvSpPr>
        <p:spPr>
          <a:xfrm>
            <a:off x="693575" y="301467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4" name="Google Shape;1274;p46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75" name="Google Shape;1275;p46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76" name="Google Shape;1276;p46">
            <a:hlinkClick action="ppaction://hlinksldjump" r:id="rId11"/>
          </p:cNvPr>
          <p:cNvSpPr/>
          <p:nvPr/>
        </p:nvSpPr>
        <p:spPr>
          <a:xfrm>
            <a:off x="738500" y="16810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0" name="Shape 1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Google Shape;1281;p47">
            <a:hlinkClick action="ppaction://hlinksldjump" r:id="rId3"/>
          </p:cNvPr>
          <p:cNvSpPr/>
          <p:nvPr/>
        </p:nvSpPr>
        <p:spPr>
          <a:xfrm>
            <a:off x="693575" y="415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2" name="Google Shape;1282;p47">
            <a:hlinkClick action="ppaction://hlinksldjump" r:id="rId4"/>
          </p:cNvPr>
          <p:cNvSpPr/>
          <p:nvPr/>
        </p:nvSpPr>
        <p:spPr>
          <a:xfrm>
            <a:off x="693575" y="301467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3" name="Google Shape;1283;p47">
            <a:hlinkClick action="ppaction://hlinksldjump" r:id="rId5"/>
          </p:cNvPr>
          <p:cNvSpPr/>
          <p:nvPr/>
        </p:nvSpPr>
        <p:spPr>
          <a:xfrm>
            <a:off x="693575" y="429257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4" name="Google Shape;1284;p47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285" name="Google Shape;1285;p47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286" name="Google Shape;1286;p47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287" name="Google Shape;1287;p47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88" name="Google Shape;1288;p47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289" name="Google Shape;1289;p47">
            <a:hlinkClick action="ppaction://hlinksldjump" r:id="rId6"/>
          </p:cNvPr>
          <p:cNvSpPr/>
          <p:nvPr/>
        </p:nvSpPr>
        <p:spPr>
          <a:xfrm>
            <a:off x="738500" y="16810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3" name="Shape 1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4" name="Google Shape;1294;p48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295" name="Google Shape;1295;p48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296" name="Google Shape;1296;p48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7" name="Google Shape;1297;p48">
            <a:hlinkClick action="ppaction://hlinksldjump" r:id="rId4"/>
          </p:cNvPr>
          <p:cNvSpPr/>
          <p:nvPr/>
        </p:nvSpPr>
        <p:spPr>
          <a:xfrm rot="-5400000">
            <a:off x="28707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8" name="Google Shape;1298;p48">
            <a:hlinkClick action="ppaction://hlinksldjump" r:id="rId5"/>
          </p:cNvPr>
          <p:cNvSpPr/>
          <p:nvPr/>
        </p:nvSpPr>
        <p:spPr>
          <a:xfrm rot="-5400000">
            <a:off x="22189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9" name="Google Shape;1299;p48">
            <a:hlinkClick action="ppaction://hlinksldjump" r:id="rId6"/>
          </p:cNvPr>
          <p:cNvSpPr/>
          <p:nvPr/>
        </p:nvSpPr>
        <p:spPr>
          <a:xfrm rot="-5400000">
            <a:off x="1482750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0" name="Google Shape;1300;p48">
            <a:hlinkClick action="ppaction://hlinksldjump" r:id="rId7"/>
          </p:cNvPr>
          <p:cNvSpPr/>
          <p:nvPr/>
        </p:nvSpPr>
        <p:spPr>
          <a:xfrm rot="-5400000">
            <a:off x="36012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1" name="Google Shape;1301;p48">
            <a:hlinkClick action="ppaction://hlinksldjump" r:id="rId8"/>
          </p:cNvPr>
          <p:cNvSpPr/>
          <p:nvPr/>
        </p:nvSpPr>
        <p:spPr>
          <a:xfrm>
            <a:off x="693575" y="415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2" name="Google Shape;1302;p48">
            <a:hlinkClick action="ppaction://hlinksldjump" r:id="rId9"/>
          </p:cNvPr>
          <p:cNvSpPr/>
          <p:nvPr/>
        </p:nvSpPr>
        <p:spPr>
          <a:xfrm>
            <a:off x="693575" y="301467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3" name="Google Shape;1303;p48">
            <a:hlinkClick action="ppaction://hlinksldjump" r:id="rId10"/>
          </p:cNvPr>
          <p:cNvSpPr/>
          <p:nvPr/>
        </p:nvSpPr>
        <p:spPr>
          <a:xfrm>
            <a:off x="693575" y="429257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4" name="Google Shape;1304;p48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305" name="Google Shape;1305;p48">
            <a:hlinkClick action="ppaction://hlinksldjump" r:id="rId11"/>
          </p:cNvPr>
          <p:cNvSpPr/>
          <p:nvPr/>
        </p:nvSpPr>
        <p:spPr>
          <a:xfrm>
            <a:off x="738500" y="16810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9" name="Shape 130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28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933" name="Google Shape;933;p28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934" name="Google Shape;934;p28"/>
          <p:cNvSpPr txBox="1"/>
          <p:nvPr>
            <p:ph idx="2" type="body"/>
          </p:nvPr>
        </p:nvSpPr>
        <p:spPr>
          <a:xfrm>
            <a:off x="1329350" y="1453000"/>
            <a:ext cx="4215300" cy="4499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Here goes your text.</a:t>
            </a:r>
            <a:endParaRPr/>
          </a:p>
        </p:txBody>
      </p:sp>
      <p:sp>
        <p:nvSpPr>
          <p:cNvPr id="935" name="Google Shape;935;p28">
            <a:hlinkClick action="ppaction://hlinksldjump" r:id="rId3"/>
          </p:cNvPr>
          <p:cNvSpPr/>
          <p:nvPr/>
        </p:nvSpPr>
        <p:spPr>
          <a:xfrm rot="-5400000">
            <a:off x="80970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6" name="Google Shape;936;p28">
            <a:hlinkClick action="ppaction://hlinksldjump" r:id="rId4"/>
          </p:cNvPr>
          <p:cNvSpPr/>
          <p:nvPr/>
        </p:nvSpPr>
        <p:spPr>
          <a:xfrm rot="-5400000">
            <a:off x="88793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7" name="Google Shape;937;p28">
            <a:hlinkClick action="ppaction://hlinksldjump" r:id="rId5"/>
          </p:cNvPr>
          <p:cNvSpPr/>
          <p:nvPr/>
        </p:nvSpPr>
        <p:spPr>
          <a:xfrm rot="-5400000">
            <a:off x="952760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8" name="Google Shape;938;p28">
            <a:hlinkClick action="ppaction://hlinksldjump" r:id="rId6"/>
          </p:cNvPr>
          <p:cNvSpPr/>
          <p:nvPr/>
        </p:nvSpPr>
        <p:spPr>
          <a:xfrm rot="-5400000">
            <a:off x="103099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9" name="Google Shape;939;p28">
            <a:hlinkClick action="ppaction://hlinksldjump" r:id="rId7"/>
          </p:cNvPr>
          <p:cNvSpPr/>
          <p:nvPr/>
        </p:nvSpPr>
        <p:spPr>
          <a:xfrm>
            <a:off x="11071800" y="3605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0" name="Google Shape;940;p28">
            <a:hlinkClick action="ppaction://hlinksldjump" r:id="rId8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1" name="Google Shape;941;p28">
            <a:hlinkClick action="ppaction://hlinksldjump" r:id="rId9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2" name="Google Shape;942;p28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943" name="Google Shape;943;p28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Dekko"/>
                <a:ea typeface="Dekko"/>
                <a:cs typeface="Dekko"/>
                <a:sym typeface="Dekko"/>
              </a:rPr>
              <a:t>08/23/2020</a:t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944" name="Google Shape;944;p28">
            <a:hlinkClick action="ppaction://hlinksldjump" r:id="rId10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8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9" name="Google Shape;949;p29"/>
          <p:cNvGrpSpPr/>
          <p:nvPr/>
        </p:nvGrpSpPr>
        <p:grpSpPr>
          <a:xfrm rot="-489119">
            <a:off x="1705195" y="2005970"/>
            <a:ext cx="3462938" cy="3710711"/>
            <a:chOff x="1428074" y="1911392"/>
            <a:chExt cx="3462922" cy="3710694"/>
          </a:xfrm>
        </p:grpSpPr>
        <p:sp>
          <p:nvSpPr>
            <p:cNvPr id="950" name="Google Shape;950;p29"/>
            <p:cNvSpPr/>
            <p:nvPr/>
          </p:nvSpPr>
          <p:spPr>
            <a:xfrm>
              <a:off x="1428074" y="1911392"/>
              <a:ext cx="3462922" cy="3710694"/>
            </a:xfrm>
            <a:custGeom>
              <a:rect b="b" l="l" r="r" t="t"/>
              <a:pathLst>
                <a:path extrusionOk="0" h="3710694" w="3462922">
                  <a:moveTo>
                    <a:pt x="0" y="0"/>
                  </a:moveTo>
                  <a:lnTo>
                    <a:pt x="317151" y="0"/>
                  </a:lnTo>
                  <a:lnTo>
                    <a:pt x="274831" y="8544"/>
                  </a:lnTo>
                  <a:cubicBezTo>
                    <a:pt x="216604" y="33172"/>
                    <a:pt x="175747" y="90829"/>
                    <a:pt x="175747" y="158027"/>
                  </a:cubicBezTo>
                  <a:cubicBezTo>
                    <a:pt x="175747" y="247625"/>
                    <a:pt x="248381" y="320259"/>
                    <a:pt x="337979" y="320259"/>
                  </a:cubicBezTo>
                  <a:cubicBezTo>
                    <a:pt x="427577" y="320259"/>
                    <a:pt x="500211" y="247625"/>
                    <a:pt x="500211" y="158027"/>
                  </a:cubicBezTo>
                  <a:cubicBezTo>
                    <a:pt x="500211" y="90829"/>
                    <a:pt x="459355" y="33172"/>
                    <a:pt x="401127" y="8544"/>
                  </a:cubicBezTo>
                  <a:lnTo>
                    <a:pt x="358807" y="0"/>
                  </a:lnTo>
                  <a:lnTo>
                    <a:pt x="868544" y="0"/>
                  </a:lnTo>
                  <a:lnTo>
                    <a:pt x="826224" y="8544"/>
                  </a:lnTo>
                  <a:cubicBezTo>
                    <a:pt x="767997" y="33172"/>
                    <a:pt x="727140" y="90829"/>
                    <a:pt x="727140" y="158027"/>
                  </a:cubicBezTo>
                  <a:cubicBezTo>
                    <a:pt x="727140" y="247625"/>
                    <a:pt x="799774" y="320259"/>
                    <a:pt x="889372" y="320259"/>
                  </a:cubicBezTo>
                  <a:cubicBezTo>
                    <a:pt x="978970" y="320259"/>
                    <a:pt x="1051604" y="247625"/>
                    <a:pt x="1051604" y="158027"/>
                  </a:cubicBezTo>
                  <a:cubicBezTo>
                    <a:pt x="1051604" y="90829"/>
                    <a:pt x="1010748" y="33172"/>
                    <a:pt x="952520" y="8544"/>
                  </a:cubicBezTo>
                  <a:lnTo>
                    <a:pt x="910200" y="0"/>
                  </a:lnTo>
                  <a:lnTo>
                    <a:pt x="1419937" y="0"/>
                  </a:lnTo>
                  <a:lnTo>
                    <a:pt x="1377617" y="8544"/>
                  </a:lnTo>
                  <a:cubicBezTo>
                    <a:pt x="1319390" y="33172"/>
                    <a:pt x="1278533" y="90829"/>
                    <a:pt x="1278533" y="158027"/>
                  </a:cubicBezTo>
                  <a:cubicBezTo>
                    <a:pt x="1278533" y="247625"/>
                    <a:pt x="1351167" y="320259"/>
                    <a:pt x="1440765" y="320259"/>
                  </a:cubicBezTo>
                  <a:cubicBezTo>
                    <a:pt x="1530363" y="320259"/>
                    <a:pt x="1602997" y="247625"/>
                    <a:pt x="1602997" y="158027"/>
                  </a:cubicBezTo>
                  <a:cubicBezTo>
                    <a:pt x="1602997" y="90829"/>
                    <a:pt x="1562141" y="33172"/>
                    <a:pt x="1503913" y="8544"/>
                  </a:cubicBezTo>
                  <a:lnTo>
                    <a:pt x="1461593" y="0"/>
                  </a:lnTo>
                  <a:lnTo>
                    <a:pt x="1971330" y="0"/>
                  </a:lnTo>
                  <a:lnTo>
                    <a:pt x="1929010" y="8544"/>
                  </a:lnTo>
                  <a:cubicBezTo>
                    <a:pt x="1870783" y="33172"/>
                    <a:pt x="1829926" y="90829"/>
                    <a:pt x="1829926" y="158027"/>
                  </a:cubicBezTo>
                  <a:cubicBezTo>
                    <a:pt x="1829926" y="247625"/>
                    <a:pt x="1902560" y="320259"/>
                    <a:pt x="1992158" y="320259"/>
                  </a:cubicBezTo>
                  <a:cubicBezTo>
                    <a:pt x="2081756" y="320259"/>
                    <a:pt x="2154390" y="247625"/>
                    <a:pt x="2154390" y="158027"/>
                  </a:cubicBezTo>
                  <a:cubicBezTo>
                    <a:pt x="2154390" y="90829"/>
                    <a:pt x="2113533" y="33172"/>
                    <a:pt x="2055306" y="8544"/>
                  </a:cubicBezTo>
                  <a:lnTo>
                    <a:pt x="2012986" y="0"/>
                  </a:lnTo>
                  <a:lnTo>
                    <a:pt x="2522723" y="0"/>
                  </a:lnTo>
                  <a:lnTo>
                    <a:pt x="2480403" y="8544"/>
                  </a:lnTo>
                  <a:cubicBezTo>
                    <a:pt x="2422176" y="33172"/>
                    <a:pt x="2381319" y="90829"/>
                    <a:pt x="2381319" y="158027"/>
                  </a:cubicBezTo>
                  <a:cubicBezTo>
                    <a:pt x="2381319" y="247625"/>
                    <a:pt x="2453953" y="320259"/>
                    <a:pt x="2543551" y="320259"/>
                  </a:cubicBezTo>
                  <a:cubicBezTo>
                    <a:pt x="2633149" y="320259"/>
                    <a:pt x="2705783" y="247625"/>
                    <a:pt x="2705783" y="158027"/>
                  </a:cubicBezTo>
                  <a:cubicBezTo>
                    <a:pt x="2705783" y="90829"/>
                    <a:pt x="2664926" y="33172"/>
                    <a:pt x="2606699" y="8544"/>
                  </a:cubicBezTo>
                  <a:lnTo>
                    <a:pt x="2564379" y="0"/>
                  </a:lnTo>
                  <a:lnTo>
                    <a:pt x="3074117" y="0"/>
                  </a:lnTo>
                  <a:lnTo>
                    <a:pt x="3031797" y="8544"/>
                  </a:lnTo>
                  <a:cubicBezTo>
                    <a:pt x="2973570" y="33172"/>
                    <a:pt x="2932713" y="90829"/>
                    <a:pt x="2932713" y="158027"/>
                  </a:cubicBezTo>
                  <a:cubicBezTo>
                    <a:pt x="2932713" y="247625"/>
                    <a:pt x="3005347" y="320259"/>
                    <a:pt x="3094945" y="320259"/>
                  </a:cubicBezTo>
                  <a:cubicBezTo>
                    <a:pt x="3184543" y="320259"/>
                    <a:pt x="3257177" y="247625"/>
                    <a:pt x="3257177" y="158027"/>
                  </a:cubicBezTo>
                  <a:cubicBezTo>
                    <a:pt x="3257177" y="90829"/>
                    <a:pt x="3216320" y="33172"/>
                    <a:pt x="3158093" y="8544"/>
                  </a:cubicBezTo>
                  <a:lnTo>
                    <a:pt x="3115773" y="0"/>
                  </a:lnTo>
                  <a:lnTo>
                    <a:pt x="3462922" y="0"/>
                  </a:lnTo>
                  <a:lnTo>
                    <a:pt x="3462922" y="3710694"/>
                  </a:lnTo>
                  <a:lnTo>
                    <a:pt x="0" y="371069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close up of a logo&#10;&#10;Description automatically generated" id="951" name="Google Shape;951;p2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660437" y="2372297"/>
              <a:ext cx="3054362" cy="29629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52" name="Google Shape;952;p29"/>
          <p:cNvSpPr/>
          <p:nvPr/>
        </p:nvSpPr>
        <p:spPr>
          <a:xfrm rot="-8658596">
            <a:off x="1423612" y="5350108"/>
            <a:ext cx="1673930" cy="479521"/>
          </a:xfrm>
          <a:custGeom>
            <a:rect b="b" l="l" r="r" t="t"/>
            <a:pathLst>
              <a:path extrusionOk="0" h="1673412" w="7659384">
                <a:moveTo>
                  <a:pt x="197437" y="0"/>
                </a:moveTo>
                <a:lnTo>
                  <a:pt x="7604587" y="0"/>
                </a:lnTo>
                <a:lnTo>
                  <a:pt x="7349060" y="196414"/>
                </a:lnTo>
                <a:lnTo>
                  <a:pt x="7659384" y="434947"/>
                </a:lnTo>
                <a:lnTo>
                  <a:pt x="7659384" y="462083"/>
                </a:lnTo>
                <a:lnTo>
                  <a:pt x="7349061" y="700616"/>
                </a:lnTo>
                <a:lnTo>
                  <a:pt x="7658358" y="938359"/>
                </a:lnTo>
                <a:lnTo>
                  <a:pt x="7349060" y="1176104"/>
                </a:lnTo>
                <a:lnTo>
                  <a:pt x="7659384" y="1414637"/>
                </a:lnTo>
                <a:lnTo>
                  <a:pt x="7659384" y="1441774"/>
                </a:lnTo>
                <a:lnTo>
                  <a:pt x="7358029" y="1673412"/>
                </a:lnTo>
                <a:lnTo>
                  <a:pt x="211955" y="1673412"/>
                </a:lnTo>
                <a:lnTo>
                  <a:pt x="327976" y="1584232"/>
                </a:lnTo>
                <a:lnTo>
                  <a:pt x="0" y="1332130"/>
                </a:lnTo>
                <a:lnTo>
                  <a:pt x="327975" y="1080030"/>
                </a:lnTo>
                <a:lnTo>
                  <a:pt x="18678" y="842286"/>
                </a:lnTo>
                <a:lnTo>
                  <a:pt x="327976" y="604542"/>
                </a:lnTo>
                <a:lnTo>
                  <a:pt x="0" y="352440"/>
                </a:lnTo>
                <a:lnTo>
                  <a:pt x="327975" y="100340"/>
                </a:lnTo>
                <a:close/>
              </a:path>
            </a:pathLst>
          </a:custGeom>
          <a:solidFill>
            <a:srgbClr val="D8D8D8">
              <a:alpha val="68630"/>
            </a:srgbClr>
          </a:solidFill>
          <a:ln>
            <a:noFill/>
          </a:ln>
        </p:spPr>
        <p:txBody>
          <a:bodyPr anchorCtr="0" anchor="ctr" bIns="122825" lIns="245700" spcFirstLastPara="1" rIns="245700" wrap="square" tIns="1228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alibri"/>
              <a:buNone/>
            </a:pPr>
            <a:r>
              <a:t/>
            </a:r>
            <a:endParaRPr b="1" i="0" sz="4800" u="none" cap="none" strike="noStrike">
              <a:solidFill>
                <a:srgbClr val="FFFFFF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953" name="Google Shape;953;p29"/>
          <p:cNvSpPr txBox="1"/>
          <p:nvPr>
            <p:ph idx="4294967295" type="subTitle"/>
          </p:nvPr>
        </p:nvSpPr>
        <p:spPr>
          <a:xfrm rot="-485320">
            <a:off x="2023504" y="3142357"/>
            <a:ext cx="2874093" cy="2216187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Note to myself:</a:t>
            </a:r>
            <a:endParaRPr/>
          </a:p>
        </p:txBody>
      </p:sp>
      <p:sp>
        <p:nvSpPr>
          <p:cNvPr id="954" name="Google Shape;954;p29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955" name="Google Shape;955;p29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956" name="Google Shape;956;p29">
            <a:hlinkClick action="ppaction://hlinksldjump" r:id="rId4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7" name="Google Shape;957;p29">
            <a:hlinkClick action="ppaction://hlinksldjump" r:id="rId5"/>
          </p:cNvPr>
          <p:cNvSpPr/>
          <p:nvPr/>
        </p:nvSpPr>
        <p:spPr>
          <a:xfrm rot="-5400000">
            <a:off x="80970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8" name="Google Shape;958;p29">
            <a:hlinkClick action="ppaction://hlinksldjump" r:id="rId6"/>
          </p:cNvPr>
          <p:cNvSpPr/>
          <p:nvPr/>
        </p:nvSpPr>
        <p:spPr>
          <a:xfrm rot="-5400000">
            <a:off x="88793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9" name="Google Shape;959;p29">
            <a:hlinkClick action="ppaction://hlinksldjump" r:id="rId7"/>
          </p:cNvPr>
          <p:cNvSpPr/>
          <p:nvPr/>
        </p:nvSpPr>
        <p:spPr>
          <a:xfrm rot="-5400000">
            <a:off x="952760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0" name="Google Shape;960;p29">
            <a:hlinkClick action="ppaction://hlinksldjump" r:id="rId8"/>
          </p:cNvPr>
          <p:cNvSpPr/>
          <p:nvPr/>
        </p:nvSpPr>
        <p:spPr>
          <a:xfrm rot="-5400000">
            <a:off x="103099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1" name="Google Shape;961;p29">
            <a:hlinkClick action="ppaction://hlinksldjump" r:id="rId9"/>
          </p:cNvPr>
          <p:cNvSpPr/>
          <p:nvPr/>
        </p:nvSpPr>
        <p:spPr>
          <a:xfrm>
            <a:off x="11071800" y="3605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2" name="Google Shape;962;p29">
            <a:hlinkClick action="ppaction://hlinksldjump" r:id="rId10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3" name="Google Shape;963;p29">
            <a:hlinkClick action="ppaction://hlinksldjump" r:id="rId11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4" name="Google Shape;964;p29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965" name="Google Shape;965;p29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966" name="Google Shape;966;p29">
            <a:hlinkClick action="ppaction://hlinksldjump" r:id="rId12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0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p30"/>
          <p:cNvSpPr txBox="1"/>
          <p:nvPr>
            <p:ph type="ctrTitle"/>
          </p:nvPr>
        </p:nvSpPr>
        <p:spPr>
          <a:xfrm>
            <a:off x="1341525" y="655775"/>
            <a:ext cx="42153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title.</a:t>
            </a:r>
            <a:endParaRPr/>
          </a:p>
        </p:txBody>
      </p:sp>
      <p:sp>
        <p:nvSpPr>
          <p:cNvPr id="972" name="Google Shape;972;p30"/>
          <p:cNvSpPr txBox="1"/>
          <p:nvPr>
            <p:ph idx="2" type="body"/>
          </p:nvPr>
        </p:nvSpPr>
        <p:spPr>
          <a:xfrm>
            <a:off x="1329350" y="1453000"/>
            <a:ext cx="4215300" cy="4499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Here goes your text.</a:t>
            </a:r>
            <a:endParaRPr/>
          </a:p>
        </p:txBody>
      </p:sp>
      <p:sp>
        <p:nvSpPr>
          <p:cNvPr id="973" name="Google Shape;973;p30"/>
          <p:cNvSpPr/>
          <p:nvPr/>
        </p:nvSpPr>
        <p:spPr>
          <a:xfrm rot="405102">
            <a:off x="7015488" y="1935939"/>
            <a:ext cx="3460952" cy="3708583"/>
          </a:xfrm>
          <a:custGeom>
            <a:rect b="b" l="l" r="r" t="t"/>
            <a:pathLst>
              <a:path extrusionOk="0" h="3710694" w="3462922">
                <a:moveTo>
                  <a:pt x="0" y="0"/>
                </a:moveTo>
                <a:lnTo>
                  <a:pt x="317151" y="0"/>
                </a:lnTo>
                <a:lnTo>
                  <a:pt x="274831" y="8544"/>
                </a:lnTo>
                <a:cubicBezTo>
                  <a:pt x="216604" y="33172"/>
                  <a:pt x="175747" y="90829"/>
                  <a:pt x="175747" y="158027"/>
                </a:cubicBezTo>
                <a:cubicBezTo>
                  <a:pt x="175747" y="247625"/>
                  <a:pt x="248381" y="320259"/>
                  <a:pt x="337979" y="320259"/>
                </a:cubicBezTo>
                <a:cubicBezTo>
                  <a:pt x="427577" y="320259"/>
                  <a:pt x="500211" y="247625"/>
                  <a:pt x="500211" y="158027"/>
                </a:cubicBezTo>
                <a:cubicBezTo>
                  <a:pt x="500211" y="90829"/>
                  <a:pt x="459355" y="33172"/>
                  <a:pt x="401127" y="8544"/>
                </a:cubicBezTo>
                <a:lnTo>
                  <a:pt x="358807" y="0"/>
                </a:lnTo>
                <a:lnTo>
                  <a:pt x="868544" y="0"/>
                </a:lnTo>
                <a:lnTo>
                  <a:pt x="826224" y="8544"/>
                </a:lnTo>
                <a:cubicBezTo>
                  <a:pt x="767997" y="33172"/>
                  <a:pt x="727140" y="90829"/>
                  <a:pt x="727140" y="158027"/>
                </a:cubicBezTo>
                <a:cubicBezTo>
                  <a:pt x="727140" y="247625"/>
                  <a:pt x="799774" y="320259"/>
                  <a:pt x="889372" y="320259"/>
                </a:cubicBezTo>
                <a:cubicBezTo>
                  <a:pt x="978970" y="320259"/>
                  <a:pt x="1051604" y="247625"/>
                  <a:pt x="1051604" y="158027"/>
                </a:cubicBezTo>
                <a:cubicBezTo>
                  <a:pt x="1051604" y="90829"/>
                  <a:pt x="1010748" y="33172"/>
                  <a:pt x="952520" y="8544"/>
                </a:cubicBezTo>
                <a:lnTo>
                  <a:pt x="910200" y="0"/>
                </a:lnTo>
                <a:lnTo>
                  <a:pt x="1419937" y="0"/>
                </a:lnTo>
                <a:lnTo>
                  <a:pt x="1377617" y="8544"/>
                </a:lnTo>
                <a:cubicBezTo>
                  <a:pt x="1319390" y="33172"/>
                  <a:pt x="1278533" y="90829"/>
                  <a:pt x="1278533" y="158027"/>
                </a:cubicBezTo>
                <a:cubicBezTo>
                  <a:pt x="1278533" y="247625"/>
                  <a:pt x="1351167" y="320259"/>
                  <a:pt x="1440765" y="320259"/>
                </a:cubicBezTo>
                <a:cubicBezTo>
                  <a:pt x="1530363" y="320259"/>
                  <a:pt x="1602997" y="247625"/>
                  <a:pt x="1602997" y="158027"/>
                </a:cubicBezTo>
                <a:cubicBezTo>
                  <a:pt x="1602997" y="90829"/>
                  <a:pt x="1562141" y="33172"/>
                  <a:pt x="1503913" y="8544"/>
                </a:cubicBezTo>
                <a:lnTo>
                  <a:pt x="1461593" y="0"/>
                </a:lnTo>
                <a:lnTo>
                  <a:pt x="1971330" y="0"/>
                </a:lnTo>
                <a:lnTo>
                  <a:pt x="1929010" y="8544"/>
                </a:lnTo>
                <a:cubicBezTo>
                  <a:pt x="1870783" y="33172"/>
                  <a:pt x="1829926" y="90829"/>
                  <a:pt x="1829926" y="158027"/>
                </a:cubicBezTo>
                <a:cubicBezTo>
                  <a:pt x="1829926" y="247625"/>
                  <a:pt x="1902560" y="320259"/>
                  <a:pt x="1992158" y="320259"/>
                </a:cubicBezTo>
                <a:cubicBezTo>
                  <a:pt x="2081756" y="320259"/>
                  <a:pt x="2154390" y="247625"/>
                  <a:pt x="2154390" y="158027"/>
                </a:cubicBezTo>
                <a:cubicBezTo>
                  <a:pt x="2154390" y="90829"/>
                  <a:pt x="2113533" y="33172"/>
                  <a:pt x="2055306" y="8544"/>
                </a:cubicBezTo>
                <a:lnTo>
                  <a:pt x="2012986" y="0"/>
                </a:lnTo>
                <a:lnTo>
                  <a:pt x="2522723" y="0"/>
                </a:lnTo>
                <a:lnTo>
                  <a:pt x="2480403" y="8544"/>
                </a:lnTo>
                <a:cubicBezTo>
                  <a:pt x="2422176" y="33172"/>
                  <a:pt x="2381319" y="90829"/>
                  <a:pt x="2381319" y="158027"/>
                </a:cubicBezTo>
                <a:cubicBezTo>
                  <a:pt x="2381319" y="247625"/>
                  <a:pt x="2453953" y="320259"/>
                  <a:pt x="2543551" y="320259"/>
                </a:cubicBezTo>
                <a:cubicBezTo>
                  <a:pt x="2633149" y="320259"/>
                  <a:pt x="2705783" y="247625"/>
                  <a:pt x="2705783" y="158027"/>
                </a:cubicBezTo>
                <a:cubicBezTo>
                  <a:pt x="2705783" y="90829"/>
                  <a:pt x="2664926" y="33172"/>
                  <a:pt x="2606699" y="8544"/>
                </a:cubicBezTo>
                <a:lnTo>
                  <a:pt x="2564379" y="0"/>
                </a:lnTo>
                <a:lnTo>
                  <a:pt x="3074117" y="0"/>
                </a:lnTo>
                <a:lnTo>
                  <a:pt x="3031797" y="8544"/>
                </a:lnTo>
                <a:cubicBezTo>
                  <a:pt x="2973570" y="33172"/>
                  <a:pt x="2932713" y="90829"/>
                  <a:pt x="2932713" y="158027"/>
                </a:cubicBezTo>
                <a:cubicBezTo>
                  <a:pt x="2932713" y="247625"/>
                  <a:pt x="3005347" y="320259"/>
                  <a:pt x="3094945" y="320259"/>
                </a:cubicBezTo>
                <a:cubicBezTo>
                  <a:pt x="3184543" y="320259"/>
                  <a:pt x="3257177" y="247625"/>
                  <a:pt x="3257177" y="158027"/>
                </a:cubicBezTo>
                <a:cubicBezTo>
                  <a:pt x="3257177" y="90829"/>
                  <a:pt x="3216320" y="33172"/>
                  <a:pt x="3158093" y="8544"/>
                </a:cubicBezTo>
                <a:lnTo>
                  <a:pt x="3115773" y="0"/>
                </a:lnTo>
                <a:lnTo>
                  <a:pt x="3462922" y="0"/>
                </a:lnTo>
                <a:lnTo>
                  <a:pt x="3462922" y="3710694"/>
                </a:lnTo>
                <a:lnTo>
                  <a:pt x="0" y="371069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tl" dir="2700000" dist="127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4" name="Google Shape;974;p30"/>
          <p:cNvSpPr txBox="1"/>
          <p:nvPr>
            <p:ph idx="1" type="body"/>
          </p:nvPr>
        </p:nvSpPr>
        <p:spPr>
          <a:xfrm rot="401868">
            <a:off x="7243813" y="2498783"/>
            <a:ext cx="3004304" cy="2916708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notes here!!</a:t>
            </a:r>
            <a:endParaRPr/>
          </a:p>
        </p:txBody>
      </p:sp>
      <p:sp>
        <p:nvSpPr>
          <p:cNvPr id="975" name="Google Shape;975;p30"/>
          <p:cNvSpPr/>
          <p:nvPr/>
        </p:nvSpPr>
        <p:spPr>
          <a:xfrm rot="-8658596">
            <a:off x="6591012" y="4912508"/>
            <a:ext cx="1673930" cy="479521"/>
          </a:xfrm>
          <a:custGeom>
            <a:rect b="b" l="l" r="r" t="t"/>
            <a:pathLst>
              <a:path extrusionOk="0" h="1673412" w="7659384">
                <a:moveTo>
                  <a:pt x="197437" y="0"/>
                </a:moveTo>
                <a:lnTo>
                  <a:pt x="7604587" y="0"/>
                </a:lnTo>
                <a:lnTo>
                  <a:pt x="7349060" y="196414"/>
                </a:lnTo>
                <a:lnTo>
                  <a:pt x="7659384" y="434947"/>
                </a:lnTo>
                <a:lnTo>
                  <a:pt x="7659384" y="462083"/>
                </a:lnTo>
                <a:lnTo>
                  <a:pt x="7349061" y="700616"/>
                </a:lnTo>
                <a:lnTo>
                  <a:pt x="7658358" y="938359"/>
                </a:lnTo>
                <a:lnTo>
                  <a:pt x="7349060" y="1176104"/>
                </a:lnTo>
                <a:lnTo>
                  <a:pt x="7659384" y="1414637"/>
                </a:lnTo>
                <a:lnTo>
                  <a:pt x="7659384" y="1441774"/>
                </a:lnTo>
                <a:lnTo>
                  <a:pt x="7358029" y="1673412"/>
                </a:lnTo>
                <a:lnTo>
                  <a:pt x="211955" y="1673412"/>
                </a:lnTo>
                <a:lnTo>
                  <a:pt x="327976" y="1584232"/>
                </a:lnTo>
                <a:lnTo>
                  <a:pt x="0" y="1332130"/>
                </a:lnTo>
                <a:lnTo>
                  <a:pt x="327975" y="1080030"/>
                </a:lnTo>
                <a:lnTo>
                  <a:pt x="18678" y="842286"/>
                </a:lnTo>
                <a:lnTo>
                  <a:pt x="327976" y="604542"/>
                </a:lnTo>
                <a:lnTo>
                  <a:pt x="0" y="352440"/>
                </a:lnTo>
                <a:lnTo>
                  <a:pt x="327975" y="100340"/>
                </a:lnTo>
                <a:close/>
              </a:path>
            </a:pathLst>
          </a:custGeom>
          <a:solidFill>
            <a:srgbClr val="D8D8D8">
              <a:alpha val="68630"/>
            </a:srgbClr>
          </a:solidFill>
          <a:ln>
            <a:noFill/>
          </a:ln>
        </p:spPr>
        <p:txBody>
          <a:bodyPr anchorCtr="0" anchor="ctr" bIns="122825" lIns="245700" spcFirstLastPara="1" rIns="245700" wrap="square" tIns="1228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alibri"/>
              <a:buNone/>
            </a:pPr>
            <a:r>
              <a:t/>
            </a:r>
            <a:endParaRPr b="1" i="0" sz="4800" u="none" cap="none" strike="noStrike">
              <a:solidFill>
                <a:srgbClr val="FFFFFF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976" name="Google Shape;976;p30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7" name="Google Shape;977;p30">
            <a:hlinkClick action="ppaction://hlinksldjump" r:id="rId4"/>
          </p:cNvPr>
          <p:cNvSpPr/>
          <p:nvPr/>
        </p:nvSpPr>
        <p:spPr>
          <a:xfrm rot="-5400000">
            <a:off x="80970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8" name="Google Shape;978;p30">
            <a:hlinkClick action="ppaction://hlinksldjump" r:id="rId5"/>
          </p:cNvPr>
          <p:cNvSpPr/>
          <p:nvPr/>
        </p:nvSpPr>
        <p:spPr>
          <a:xfrm rot="-5400000">
            <a:off x="88793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9" name="Google Shape;979;p30">
            <a:hlinkClick action="ppaction://hlinksldjump" r:id="rId6"/>
          </p:cNvPr>
          <p:cNvSpPr/>
          <p:nvPr/>
        </p:nvSpPr>
        <p:spPr>
          <a:xfrm rot="-5400000">
            <a:off x="952760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0" name="Google Shape;980;p30">
            <a:hlinkClick action="ppaction://hlinksldjump" r:id="rId7"/>
          </p:cNvPr>
          <p:cNvSpPr/>
          <p:nvPr/>
        </p:nvSpPr>
        <p:spPr>
          <a:xfrm>
            <a:off x="11071800" y="3605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1" name="Google Shape;981;p30">
            <a:hlinkClick action="ppaction://hlinksldjump" r:id="rId8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2" name="Google Shape;982;p30">
            <a:hlinkClick action="ppaction://hlinksldjump" r:id="rId9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3" name="Google Shape;983;p30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984" name="Google Shape;984;p30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985" name="Google Shape;985;p30">
            <a:hlinkClick action="ppaction://hlinksldjump" r:id="rId10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9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p31"/>
          <p:cNvSpPr/>
          <p:nvPr/>
        </p:nvSpPr>
        <p:spPr>
          <a:xfrm rot="405102">
            <a:off x="7015488" y="1935939"/>
            <a:ext cx="3460952" cy="3708583"/>
          </a:xfrm>
          <a:custGeom>
            <a:rect b="b" l="l" r="r" t="t"/>
            <a:pathLst>
              <a:path extrusionOk="0" h="3710694" w="3462922">
                <a:moveTo>
                  <a:pt x="0" y="0"/>
                </a:moveTo>
                <a:lnTo>
                  <a:pt x="317151" y="0"/>
                </a:lnTo>
                <a:lnTo>
                  <a:pt x="274831" y="8544"/>
                </a:lnTo>
                <a:cubicBezTo>
                  <a:pt x="216604" y="33172"/>
                  <a:pt x="175747" y="90829"/>
                  <a:pt x="175747" y="158027"/>
                </a:cubicBezTo>
                <a:cubicBezTo>
                  <a:pt x="175747" y="247625"/>
                  <a:pt x="248381" y="320259"/>
                  <a:pt x="337979" y="320259"/>
                </a:cubicBezTo>
                <a:cubicBezTo>
                  <a:pt x="427577" y="320259"/>
                  <a:pt x="500211" y="247625"/>
                  <a:pt x="500211" y="158027"/>
                </a:cubicBezTo>
                <a:cubicBezTo>
                  <a:pt x="500211" y="90829"/>
                  <a:pt x="459355" y="33172"/>
                  <a:pt x="401127" y="8544"/>
                </a:cubicBezTo>
                <a:lnTo>
                  <a:pt x="358807" y="0"/>
                </a:lnTo>
                <a:lnTo>
                  <a:pt x="868544" y="0"/>
                </a:lnTo>
                <a:lnTo>
                  <a:pt x="826224" y="8544"/>
                </a:lnTo>
                <a:cubicBezTo>
                  <a:pt x="767997" y="33172"/>
                  <a:pt x="727140" y="90829"/>
                  <a:pt x="727140" y="158027"/>
                </a:cubicBezTo>
                <a:cubicBezTo>
                  <a:pt x="727140" y="247625"/>
                  <a:pt x="799774" y="320259"/>
                  <a:pt x="889372" y="320259"/>
                </a:cubicBezTo>
                <a:cubicBezTo>
                  <a:pt x="978970" y="320259"/>
                  <a:pt x="1051604" y="247625"/>
                  <a:pt x="1051604" y="158027"/>
                </a:cubicBezTo>
                <a:cubicBezTo>
                  <a:pt x="1051604" y="90829"/>
                  <a:pt x="1010748" y="33172"/>
                  <a:pt x="952520" y="8544"/>
                </a:cubicBezTo>
                <a:lnTo>
                  <a:pt x="910200" y="0"/>
                </a:lnTo>
                <a:lnTo>
                  <a:pt x="1419937" y="0"/>
                </a:lnTo>
                <a:lnTo>
                  <a:pt x="1377617" y="8544"/>
                </a:lnTo>
                <a:cubicBezTo>
                  <a:pt x="1319390" y="33172"/>
                  <a:pt x="1278533" y="90829"/>
                  <a:pt x="1278533" y="158027"/>
                </a:cubicBezTo>
                <a:cubicBezTo>
                  <a:pt x="1278533" y="247625"/>
                  <a:pt x="1351167" y="320259"/>
                  <a:pt x="1440765" y="320259"/>
                </a:cubicBezTo>
                <a:cubicBezTo>
                  <a:pt x="1530363" y="320259"/>
                  <a:pt x="1602997" y="247625"/>
                  <a:pt x="1602997" y="158027"/>
                </a:cubicBezTo>
                <a:cubicBezTo>
                  <a:pt x="1602997" y="90829"/>
                  <a:pt x="1562141" y="33172"/>
                  <a:pt x="1503913" y="8544"/>
                </a:cubicBezTo>
                <a:lnTo>
                  <a:pt x="1461593" y="0"/>
                </a:lnTo>
                <a:lnTo>
                  <a:pt x="1971330" y="0"/>
                </a:lnTo>
                <a:lnTo>
                  <a:pt x="1929010" y="8544"/>
                </a:lnTo>
                <a:cubicBezTo>
                  <a:pt x="1870783" y="33172"/>
                  <a:pt x="1829926" y="90829"/>
                  <a:pt x="1829926" y="158027"/>
                </a:cubicBezTo>
                <a:cubicBezTo>
                  <a:pt x="1829926" y="247625"/>
                  <a:pt x="1902560" y="320259"/>
                  <a:pt x="1992158" y="320259"/>
                </a:cubicBezTo>
                <a:cubicBezTo>
                  <a:pt x="2081756" y="320259"/>
                  <a:pt x="2154390" y="247625"/>
                  <a:pt x="2154390" y="158027"/>
                </a:cubicBezTo>
                <a:cubicBezTo>
                  <a:pt x="2154390" y="90829"/>
                  <a:pt x="2113533" y="33172"/>
                  <a:pt x="2055306" y="8544"/>
                </a:cubicBezTo>
                <a:lnTo>
                  <a:pt x="2012986" y="0"/>
                </a:lnTo>
                <a:lnTo>
                  <a:pt x="2522723" y="0"/>
                </a:lnTo>
                <a:lnTo>
                  <a:pt x="2480403" y="8544"/>
                </a:lnTo>
                <a:cubicBezTo>
                  <a:pt x="2422176" y="33172"/>
                  <a:pt x="2381319" y="90829"/>
                  <a:pt x="2381319" y="158027"/>
                </a:cubicBezTo>
                <a:cubicBezTo>
                  <a:pt x="2381319" y="247625"/>
                  <a:pt x="2453953" y="320259"/>
                  <a:pt x="2543551" y="320259"/>
                </a:cubicBezTo>
                <a:cubicBezTo>
                  <a:pt x="2633149" y="320259"/>
                  <a:pt x="2705783" y="247625"/>
                  <a:pt x="2705783" y="158027"/>
                </a:cubicBezTo>
                <a:cubicBezTo>
                  <a:pt x="2705783" y="90829"/>
                  <a:pt x="2664926" y="33172"/>
                  <a:pt x="2606699" y="8544"/>
                </a:cubicBezTo>
                <a:lnTo>
                  <a:pt x="2564379" y="0"/>
                </a:lnTo>
                <a:lnTo>
                  <a:pt x="3074117" y="0"/>
                </a:lnTo>
                <a:lnTo>
                  <a:pt x="3031797" y="8544"/>
                </a:lnTo>
                <a:cubicBezTo>
                  <a:pt x="2973570" y="33172"/>
                  <a:pt x="2932713" y="90829"/>
                  <a:pt x="2932713" y="158027"/>
                </a:cubicBezTo>
                <a:cubicBezTo>
                  <a:pt x="2932713" y="247625"/>
                  <a:pt x="3005347" y="320259"/>
                  <a:pt x="3094945" y="320259"/>
                </a:cubicBezTo>
                <a:cubicBezTo>
                  <a:pt x="3184543" y="320259"/>
                  <a:pt x="3257177" y="247625"/>
                  <a:pt x="3257177" y="158027"/>
                </a:cubicBezTo>
                <a:cubicBezTo>
                  <a:pt x="3257177" y="90829"/>
                  <a:pt x="3216320" y="33172"/>
                  <a:pt x="3158093" y="8544"/>
                </a:cubicBezTo>
                <a:lnTo>
                  <a:pt x="3115773" y="0"/>
                </a:lnTo>
                <a:lnTo>
                  <a:pt x="3462922" y="0"/>
                </a:lnTo>
                <a:lnTo>
                  <a:pt x="3462922" y="3710694"/>
                </a:lnTo>
                <a:lnTo>
                  <a:pt x="0" y="371069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tl" dir="2700000" dist="127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1" name="Google Shape;991;p31"/>
          <p:cNvSpPr txBox="1"/>
          <p:nvPr>
            <p:ph idx="1" type="body"/>
          </p:nvPr>
        </p:nvSpPr>
        <p:spPr>
          <a:xfrm rot="401868">
            <a:off x="7243813" y="2498783"/>
            <a:ext cx="3004304" cy="2916708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Countries </a:t>
            </a:r>
            <a:r>
              <a:rPr lang="en" u="sng"/>
              <a:t>I want </a:t>
            </a:r>
            <a:r>
              <a:rPr lang="en"/>
              <a:t>to visit: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 *France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*Italy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*Denmark</a:t>
            </a:r>
            <a:endParaRPr/>
          </a:p>
        </p:txBody>
      </p:sp>
      <p:sp>
        <p:nvSpPr>
          <p:cNvPr id="992" name="Google Shape;992;p31"/>
          <p:cNvSpPr/>
          <p:nvPr/>
        </p:nvSpPr>
        <p:spPr>
          <a:xfrm rot="-8658596">
            <a:off x="6591012" y="4912508"/>
            <a:ext cx="1673930" cy="479521"/>
          </a:xfrm>
          <a:custGeom>
            <a:rect b="b" l="l" r="r" t="t"/>
            <a:pathLst>
              <a:path extrusionOk="0" h="1673412" w="7659384">
                <a:moveTo>
                  <a:pt x="197437" y="0"/>
                </a:moveTo>
                <a:lnTo>
                  <a:pt x="7604587" y="0"/>
                </a:lnTo>
                <a:lnTo>
                  <a:pt x="7349060" y="196414"/>
                </a:lnTo>
                <a:lnTo>
                  <a:pt x="7659384" y="434947"/>
                </a:lnTo>
                <a:lnTo>
                  <a:pt x="7659384" y="462083"/>
                </a:lnTo>
                <a:lnTo>
                  <a:pt x="7349061" y="700616"/>
                </a:lnTo>
                <a:lnTo>
                  <a:pt x="7658358" y="938359"/>
                </a:lnTo>
                <a:lnTo>
                  <a:pt x="7349060" y="1176104"/>
                </a:lnTo>
                <a:lnTo>
                  <a:pt x="7659384" y="1414637"/>
                </a:lnTo>
                <a:lnTo>
                  <a:pt x="7659384" y="1441774"/>
                </a:lnTo>
                <a:lnTo>
                  <a:pt x="7358029" y="1673412"/>
                </a:lnTo>
                <a:lnTo>
                  <a:pt x="211955" y="1673412"/>
                </a:lnTo>
                <a:lnTo>
                  <a:pt x="327976" y="1584232"/>
                </a:lnTo>
                <a:lnTo>
                  <a:pt x="0" y="1332130"/>
                </a:lnTo>
                <a:lnTo>
                  <a:pt x="327975" y="1080030"/>
                </a:lnTo>
                <a:lnTo>
                  <a:pt x="18678" y="842286"/>
                </a:lnTo>
                <a:lnTo>
                  <a:pt x="327976" y="604542"/>
                </a:lnTo>
                <a:lnTo>
                  <a:pt x="0" y="352440"/>
                </a:lnTo>
                <a:lnTo>
                  <a:pt x="327975" y="100340"/>
                </a:lnTo>
                <a:close/>
              </a:path>
            </a:pathLst>
          </a:custGeom>
          <a:solidFill>
            <a:srgbClr val="D8D8D8">
              <a:alpha val="68630"/>
            </a:srgbClr>
          </a:solidFill>
          <a:ln>
            <a:noFill/>
          </a:ln>
        </p:spPr>
        <p:txBody>
          <a:bodyPr anchorCtr="0" anchor="ctr" bIns="122825" lIns="245700" spcFirstLastPara="1" rIns="245700" wrap="square" tIns="1228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alibri"/>
              <a:buNone/>
            </a:pPr>
            <a:r>
              <a:t/>
            </a:r>
            <a:endParaRPr b="1" i="0" sz="4800" u="none" cap="none" strike="noStrike">
              <a:solidFill>
                <a:srgbClr val="FFFFFF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993" name="Google Shape;993;p31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994" name="Google Shape;994;p31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995" name="Google Shape;995;p31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6" name="Google Shape;996;p31">
            <a:hlinkClick action="ppaction://hlinksldjump" r:id="rId4"/>
          </p:cNvPr>
          <p:cNvSpPr/>
          <p:nvPr/>
        </p:nvSpPr>
        <p:spPr>
          <a:xfrm rot="-5400000">
            <a:off x="80970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7" name="Google Shape;997;p31">
            <a:hlinkClick action="ppaction://hlinksldjump" r:id="rId5"/>
          </p:cNvPr>
          <p:cNvSpPr/>
          <p:nvPr/>
        </p:nvSpPr>
        <p:spPr>
          <a:xfrm rot="-5400000">
            <a:off x="88793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8" name="Google Shape;998;p31">
            <a:hlinkClick action="ppaction://hlinksldjump" r:id="rId6"/>
          </p:cNvPr>
          <p:cNvSpPr/>
          <p:nvPr/>
        </p:nvSpPr>
        <p:spPr>
          <a:xfrm rot="-5400000">
            <a:off x="952760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9" name="Google Shape;999;p31">
            <a:hlinkClick action="ppaction://hlinksldjump" r:id="rId7"/>
          </p:cNvPr>
          <p:cNvSpPr/>
          <p:nvPr/>
        </p:nvSpPr>
        <p:spPr>
          <a:xfrm rot="-5400000">
            <a:off x="150460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0" name="Google Shape;1000;p31">
            <a:hlinkClick action="ppaction://hlinksldjump" r:id="rId8"/>
          </p:cNvPr>
          <p:cNvSpPr/>
          <p:nvPr/>
        </p:nvSpPr>
        <p:spPr>
          <a:xfrm>
            <a:off x="11071800" y="3605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1" name="Google Shape;1001;p31">
            <a:hlinkClick action="ppaction://hlinksldjump" r:id="rId9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2" name="Google Shape;1002;p31">
            <a:hlinkClick action="ppaction://hlinksldjump" r:id="rId10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3" name="Google Shape;1003;p31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04" name="Google Shape;1004;p31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05" name="Google Shape;1005;p31">
            <a:hlinkClick action="ppaction://hlinksldjump" r:id="rId11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9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32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011" name="Google Shape;1011;p32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012" name="Google Shape;1012;p32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013" name="Google Shape;1013;p32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4" name="Google Shape;1014;p32"/>
          <p:cNvSpPr/>
          <p:nvPr/>
        </p:nvSpPr>
        <p:spPr>
          <a:xfrm rot="927078">
            <a:off x="8479427" y="4771450"/>
            <a:ext cx="2502037" cy="1108891"/>
          </a:xfrm>
          <a:custGeom>
            <a:rect b="b" l="l" r="r" t="t"/>
            <a:pathLst>
              <a:path extrusionOk="0" h="70538" w="114240">
                <a:moveTo>
                  <a:pt x="97554" y="14914"/>
                </a:moveTo>
                <a:cubicBezTo>
                  <a:pt x="76433" y="6114"/>
                  <a:pt x="48278" y="488"/>
                  <a:pt x="28947" y="12729"/>
                </a:cubicBezTo>
                <a:cubicBezTo>
                  <a:pt x="19629" y="18630"/>
                  <a:pt x="12271" y="29358"/>
                  <a:pt x="10594" y="40259"/>
                </a:cubicBezTo>
                <a:cubicBezTo>
                  <a:pt x="9550" y="47044"/>
                  <a:pt x="12573" y="54446"/>
                  <a:pt x="16711" y="59923"/>
                </a:cubicBezTo>
                <a:cubicBezTo>
                  <a:pt x="37441" y="87359"/>
                  <a:pt x="123947" y="56346"/>
                  <a:pt x="113286" y="23653"/>
                </a:cubicBezTo>
                <a:cubicBezTo>
                  <a:pt x="108114" y="7792"/>
                  <a:pt x="85827" y="-395"/>
                  <a:pt x="69150" y="56"/>
                </a:cubicBezTo>
                <a:cubicBezTo>
                  <a:pt x="41845" y="794"/>
                  <a:pt x="-1598" y="16930"/>
                  <a:pt x="106" y="44192"/>
                </a:cubicBezTo>
                <a:cubicBezTo>
                  <a:pt x="404" y="48961"/>
                  <a:pt x="4911" y="52843"/>
                  <a:pt x="8846" y="55554"/>
                </a:cubicBezTo>
                <a:cubicBezTo>
                  <a:pt x="24984" y="66671"/>
                  <a:pt x="48672" y="66559"/>
                  <a:pt x="67402" y="60797"/>
                </a:cubicBezTo>
                <a:cubicBezTo>
                  <a:pt x="81977" y="56313"/>
                  <a:pt x="100232" y="44579"/>
                  <a:pt x="100613" y="29334"/>
                </a:cubicBezTo>
                <a:cubicBezTo>
                  <a:pt x="100765" y="23251"/>
                  <a:pt x="93460" y="19134"/>
                  <a:pt x="88378" y="15788"/>
                </a:cubicBezTo>
                <a:cubicBezTo>
                  <a:pt x="67131" y="1797"/>
                  <a:pt x="34155" y="9253"/>
                  <a:pt x="12341" y="22342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15" name="Google Shape;1015;p32"/>
          <p:cNvSpPr txBox="1"/>
          <p:nvPr/>
        </p:nvSpPr>
        <p:spPr>
          <a:xfrm rot="926724">
            <a:off x="8808518" y="5078020"/>
            <a:ext cx="1671673" cy="447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Dekko"/>
                <a:ea typeface="Dekko"/>
                <a:cs typeface="Dekko"/>
                <a:sym typeface="Dekko"/>
              </a:rPr>
              <a:t>IMPORTANT!</a:t>
            </a:r>
            <a:endParaRPr b="1" sz="24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16" name="Google Shape;1016;p32">
            <a:hlinkClick action="ppaction://hlinksldjump" r:id="rId4"/>
          </p:cNvPr>
          <p:cNvSpPr/>
          <p:nvPr/>
        </p:nvSpPr>
        <p:spPr>
          <a:xfrm rot="-5400000">
            <a:off x="80970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7" name="Google Shape;1017;p32">
            <a:hlinkClick action="ppaction://hlinksldjump" r:id="rId5"/>
          </p:cNvPr>
          <p:cNvSpPr/>
          <p:nvPr/>
        </p:nvSpPr>
        <p:spPr>
          <a:xfrm rot="-5400000">
            <a:off x="887935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8" name="Google Shape;1018;p32">
            <a:hlinkClick action="ppaction://hlinksldjump" r:id="rId6"/>
          </p:cNvPr>
          <p:cNvSpPr/>
          <p:nvPr/>
        </p:nvSpPr>
        <p:spPr>
          <a:xfrm rot="-5400000">
            <a:off x="150460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9" name="Google Shape;1019;p32">
            <a:hlinkClick action="ppaction://hlinksldjump" r:id="rId7"/>
          </p:cNvPr>
          <p:cNvSpPr/>
          <p:nvPr/>
        </p:nvSpPr>
        <p:spPr>
          <a:xfrm>
            <a:off x="11071800" y="3605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0" name="Google Shape;1020;p32">
            <a:hlinkClick action="ppaction://hlinksldjump" r:id="rId8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1" name="Google Shape;1021;p32">
            <a:hlinkClick action="ppaction://hlinksldjump" r:id="rId9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2" name="Google Shape;1022;p32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23" name="Google Shape;1023;p32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24" name="Google Shape;1024;p32">
            <a:hlinkClick action="ppaction://hlinksldjump" r:id="rId10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8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9" name="Google Shape;1029;p33"/>
          <p:cNvGrpSpPr/>
          <p:nvPr/>
        </p:nvGrpSpPr>
        <p:grpSpPr>
          <a:xfrm rot="-489119">
            <a:off x="1705195" y="2005970"/>
            <a:ext cx="3462938" cy="3710711"/>
            <a:chOff x="1428074" y="1911392"/>
            <a:chExt cx="3462922" cy="3710694"/>
          </a:xfrm>
        </p:grpSpPr>
        <p:sp>
          <p:nvSpPr>
            <p:cNvPr id="1030" name="Google Shape;1030;p33"/>
            <p:cNvSpPr/>
            <p:nvPr/>
          </p:nvSpPr>
          <p:spPr>
            <a:xfrm>
              <a:off x="1428074" y="1911392"/>
              <a:ext cx="3462922" cy="3710694"/>
            </a:xfrm>
            <a:custGeom>
              <a:rect b="b" l="l" r="r" t="t"/>
              <a:pathLst>
                <a:path extrusionOk="0" h="3710694" w="3462922">
                  <a:moveTo>
                    <a:pt x="0" y="0"/>
                  </a:moveTo>
                  <a:lnTo>
                    <a:pt x="317151" y="0"/>
                  </a:lnTo>
                  <a:lnTo>
                    <a:pt x="274831" y="8544"/>
                  </a:lnTo>
                  <a:cubicBezTo>
                    <a:pt x="216604" y="33172"/>
                    <a:pt x="175747" y="90829"/>
                    <a:pt x="175747" y="158027"/>
                  </a:cubicBezTo>
                  <a:cubicBezTo>
                    <a:pt x="175747" y="247625"/>
                    <a:pt x="248381" y="320259"/>
                    <a:pt x="337979" y="320259"/>
                  </a:cubicBezTo>
                  <a:cubicBezTo>
                    <a:pt x="427577" y="320259"/>
                    <a:pt x="500211" y="247625"/>
                    <a:pt x="500211" y="158027"/>
                  </a:cubicBezTo>
                  <a:cubicBezTo>
                    <a:pt x="500211" y="90829"/>
                    <a:pt x="459355" y="33172"/>
                    <a:pt x="401127" y="8544"/>
                  </a:cubicBezTo>
                  <a:lnTo>
                    <a:pt x="358807" y="0"/>
                  </a:lnTo>
                  <a:lnTo>
                    <a:pt x="868544" y="0"/>
                  </a:lnTo>
                  <a:lnTo>
                    <a:pt x="826224" y="8544"/>
                  </a:lnTo>
                  <a:cubicBezTo>
                    <a:pt x="767997" y="33172"/>
                    <a:pt x="727140" y="90829"/>
                    <a:pt x="727140" y="158027"/>
                  </a:cubicBezTo>
                  <a:cubicBezTo>
                    <a:pt x="727140" y="247625"/>
                    <a:pt x="799774" y="320259"/>
                    <a:pt x="889372" y="320259"/>
                  </a:cubicBezTo>
                  <a:cubicBezTo>
                    <a:pt x="978970" y="320259"/>
                    <a:pt x="1051604" y="247625"/>
                    <a:pt x="1051604" y="158027"/>
                  </a:cubicBezTo>
                  <a:cubicBezTo>
                    <a:pt x="1051604" y="90829"/>
                    <a:pt x="1010748" y="33172"/>
                    <a:pt x="952520" y="8544"/>
                  </a:cubicBezTo>
                  <a:lnTo>
                    <a:pt x="910200" y="0"/>
                  </a:lnTo>
                  <a:lnTo>
                    <a:pt x="1419937" y="0"/>
                  </a:lnTo>
                  <a:lnTo>
                    <a:pt x="1377617" y="8544"/>
                  </a:lnTo>
                  <a:cubicBezTo>
                    <a:pt x="1319390" y="33172"/>
                    <a:pt x="1278533" y="90829"/>
                    <a:pt x="1278533" y="158027"/>
                  </a:cubicBezTo>
                  <a:cubicBezTo>
                    <a:pt x="1278533" y="247625"/>
                    <a:pt x="1351167" y="320259"/>
                    <a:pt x="1440765" y="320259"/>
                  </a:cubicBezTo>
                  <a:cubicBezTo>
                    <a:pt x="1530363" y="320259"/>
                    <a:pt x="1602997" y="247625"/>
                    <a:pt x="1602997" y="158027"/>
                  </a:cubicBezTo>
                  <a:cubicBezTo>
                    <a:pt x="1602997" y="90829"/>
                    <a:pt x="1562141" y="33172"/>
                    <a:pt x="1503913" y="8544"/>
                  </a:cubicBezTo>
                  <a:lnTo>
                    <a:pt x="1461593" y="0"/>
                  </a:lnTo>
                  <a:lnTo>
                    <a:pt x="1971330" y="0"/>
                  </a:lnTo>
                  <a:lnTo>
                    <a:pt x="1929010" y="8544"/>
                  </a:lnTo>
                  <a:cubicBezTo>
                    <a:pt x="1870783" y="33172"/>
                    <a:pt x="1829926" y="90829"/>
                    <a:pt x="1829926" y="158027"/>
                  </a:cubicBezTo>
                  <a:cubicBezTo>
                    <a:pt x="1829926" y="247625"/>
                    <a:pt x="1902560" y="320259"/>
                    <a:pt x="1992158" y="320259"/>
                  </a:cubicBezTo>
                  <a:cubicBezTo>
                    <a:pt x="2081756" y="320259"/>
                    <a:pt x="2154390" y="247625"/>
                    <a:pt x="2154390" y="158027"/>
                  </a:cubicBezTo>
                  <a:cubicBezTo>
                    <a:pt x="2154390" y="90829"/>
                    <a:pt x="2113533" y="33172"/>
                    <a:pt x="2055306" y="8544"/>
                  </a:cubicBezTo>
                  <a:lnTo>
                    <a:pt x="2012986" y="0"/>
                  </a:lnTo>
                  <a:lnTo>
                    <a:pt x="2522723" y="0"/>
                  </a:lnTo>
                  <a:lnTo>
                    <a:pt x="2480403" y="8544"/>
                  </a:lnTo>
                  <a:cubicBezTo>
                    <a:pt x="2422176" y="33172"/>
                    <a:pt x="2381319" y="90829"/>
                    <a:pt x="2381319" y="158027"/>
                  </a:cubicBezTo>
                  <a:cubicBezTo>
                    <a:pt x="2381319" y="247625"/>
                    <a:pt x="2453953" y="320259"/>
                    <a:pt x="2543551" y="320259"/>
                  </a:cubicBezTo>
                  <a:cubicBezTo>
                    <a:pt x="2633149" y="320259"/>
                    <a:pt x="2705783" y="247625"/>
                    <a:pt x="2705783" y="158027"/>
                  </a:cubicBezTo>
                  <a:cubicBezTo>
                    <a:pt x="2705783" y="90829"/>
                    <a:pt x="2664926" y="33172"/>
                    <a:pt x="2606699" y="8544"/>
                  </a:cubicBezTo>
                  <a:lnTo>
                    <a:pt x="2564379" y="0"/>
                  </a:lnTo>
                  <a:lnTo>
                    <a:pt x="3074117" y="0"/>
                  </a:lnTo>
                  <a:lnTo>
                    <a:pt x="3031797" y="8544"/>
                  </a:lnTo>
                  <a:cubicBezTo>
                    <a:pt x="2973570" y="33172"/>
                    <a:pt x="2932713" y="90829"/>
                    <a:pt x="2932713" y="158027"/>
                  </a:cubicBezTo>
                  <a:cubicBezTo>
                    <a:pt x="2932713" y="247625"/>
                    <a:pt x="3005347" y="320259"/>
                    <a:pt x="3094945" y="320259"/>
                  </a:cubicBezTo>
                  <a:cubicBezTo>
                    <a:pt x="3184543" y="320259"/>
                    <a:pt x="3257177" y="247625"/>
                    <a:pt x="3257177" y="158027"/>
                  </a:cubicBezTo>
                  <a:cubicBezTo>
                    <a:pt x="3257177" y="90829"/>
                    <a:pt x="3216320" y="33172"/>
                    <a:pt x="3158093" y="8544"/>
                  </a:cubicBezTo>
                  <a:lnTo>
                    <a:pt x="3115773" y="0"/>
                  </a:lnTo>
                  <a:lnTo>
                    <a:pt x="3462922" y="0"/>
                  </a:lnTo>
                  <a:lnTo>
                    <a:pt x="3462922" y="3710694"/>
                  </a:lnTo>
                  <a:lnTo>
                    <a:pt x="0" y="371069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close up of a logo&#10;&#10;Description automatically generated" id="1031" name="Google Shape;1031;p3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660437" y="2372297"/>
              <a:ext cx="3054362" cy="29629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32" name="Google Shape;1032;p33"/>
          <p:cNvSpPr/>
          <p:nvPr/>
        </p:nvSpPr>
        <p:spPr>
          <a:xfrm rot="-8658596">
            <a:off x="1423612" y="5350108"/>
            <a:ext cx="1673930" cy="479521"/>
          </a:xfrm>
          <a:custGeom>
            <a:rect b="b" l="l" r="r" t="t"/>
            <a:pathLst>
              <a:path extrusionOk="0" h="1673412" w="7659384">
                <a:moveTo>
                  <a:pt x="197437" y="0"/>
                </a:moveTo>
                <a:lnTo>
                  <a:pt x="7604587" y="0"/>
                </a:lnTo>
                <a:lnTo>
                  <a:pt x="7349060" y="196414"/>
                </a:lnTo>
                <a:lnTo>
                  <a:pt x="7659384" y="434947"/>
                </a:lnTo>
                <a:lnTo>
                  <a:pt x="7659384" y="462083"/>
                </a:lnTo>
                <a:lnTo>
                  <a:pt x="7349061" y="700616"/>
                </a:lnTo>
                <a:lnTo>
                  <a:pt x="7658358" y="938359"/>
                </a:lnTo>
                <a:lnTo>
                  <a:pt x="7349060" y="1176104"/>
                </a:lnTo>
                <a:lnTo>
                  <a:pt x="7659384" y="1414637"/>
                </a:lnTo>
                <a:lnTo>
                  <a:pt x="7659384" y="1441774"/>
                </a:lnTo>
                <a:lnTo>
                  <a:pt x="7358029" y="1673412"/>
                </a:lnTo>
                <a:lnTo>
                  <a:pt x="211955" y="1673412"/>
                </a:lnTo>
                <a:lnTo>
                  <a:pt x="327976" y="1584232"/>
                </a:lnTo>
                <a:lnTo>
                  <a:pt x="0" y="1332130"/>
                </a:lnTo>
                <a:lnTo>
                  <a:pt x="327975" y="1080030"/>
                </a:lnTo>
                <a:lnTo>
                  <a:pt x="18678" y="842286"/>
                </a:lnTo>
                <a:lnTo>
                  <a:pt x="327976" y="604542"/>
                </a:lnTo>
                <a:lnTo>
                  <a:pt x="0" y="352440"/>
                </a:lnTo>
                <a:lnTo>
                  <a:pt x="327975" y="100340"/>
                </a:lnTo>
                <a:close/>
              </a:path>
            </a:pathLst>
          </a:custGeom>
          <a:solidFill>
            <a:srgbClr val="D8D8D8">
              <a:alpha val="68630"/>
            </a:srgbClr>
          </a:solidFill>
          <a:ln>
            <a:noFill/>
          </a:ln>
        </p:spPr>
        <p:txBody>
          <a:bodyPr anchorCtr="0" anchor="ctr" bIns="122825" lIns="245700" spcFirstLastPara="1" rIns="245700" wrap="square" tIns="1228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alibri"/>
              <a:buNone/>
            </a:pPr>
            <a:r>
              <a:t/>
            </a:r>
            <a:endParaRPr b="1" i="0" sz="4800" u="none" cap="none" strike="noStrike">
              <a:solidFill>
                <a:srgbClr val="FFFFFF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1033" name="Google Shape;1033;p33"/>
          <p:cNvSpPr txBox="1"/>
          <p:nvPr>
            <p:ph idx="4294967295" type="subTitle"/>
          </p:nvPr>
        </p:nvSpPr>
        <p:spPr>
          <a:xfrm rot="-485210">
            <a:off x="2022998" y="3135163"/>
            <a:ext cx="2977104" cy="2216187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Buy presents for John and Martha.</a:t>
            </a:r>
            <a:endParaRPr/>
          </a:p>
        </p:txBody>
      </p:sp>
      <p:sp>
        <p:nvSpPr>
          <p:cNvPr id="1034" name="Google Shape;1034;p33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035" name="Google Shape;1035;p33"/>
          <p:cNvSpPr txBox="1"/>
          <p:nvPr>
            <p:ph idx="2" type="body"/>
          </p:nvPr>
        </p:nvSpPr>
        <p:spPr>
          <a:xfrm>
            <a:off x="6650575" y="742875"/>
            <a:ext cx="4215300" cy="5209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Some more text here.</a:t>
            </a:r>
            <a:endParaRPr/>
          </a:p>
        </p:txBody>
      </p:sp>
      <p:sp>
        <p:nvSpPr>
          <p:cNvPr id="1036" name="Google Shape;1036;p33">
            <a:hlinkClick action="ppaction://hlinksldjump" r:id="rId4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7" name="Google Shape;1037;p33">
            <a:hlinkClick action="ppaction://hlinksldjump" r:id="rId5"/>
          </p:cNvPr>
          <p:cNvSpPr/>
          <p:nvPr/>
        </p:nvSpPr>
        <p:spPr>
          <a:xfrm rot="-5400000">
            <a:off x="80970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8" name="Google Shape;1038;p33">
            <a:hlinkClick action="ppaction://hlinksldjump" r:id="rId6"/>
          </p:cNvPr>
          <p:cNvSpPr/>
          <p:nvPr/>
        </p:nvSpPr>
        <p:spPr>
          <a:xfrm rot="-5400000">
            <a:off x="218247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9" name="Google Shape;1039;p33">
            <a:hlinkClick action="ppaction://hlinksldjump" r:id="rId7"/>
          </p:cNvPr>
          <p:cNvSpPr/>
          <p:nvPr/>
        </p:nvSpPr>
        <p:spPr>
          <a:xfrm rot="-5400000">
            <a:off x="952760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0" name="Google Shape;1040;p33">
            <a:hlinkClick action="ppaction://hlinksldjump" r:id="rId8"/>
          </p:cNvPr>
          <p:cNvSpPr/>
          <p:nvPr/>
        </p:nvSpPr>
        <p:spPr>
          <a:xfrm rot="-5400000">
            <a:off x="1493000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1" name="Google Shape;1041;p33">
            <a:hlinkClick action="ppaction://hlinksldjump" r:id="rId9"/>
          </p:cNvPr>
          <p:cNvSpPr/>
          <p:nvPr/>
        </p:nvSpPr>
        <p:spPr>
          <a:xfrm>
            <a:off x="11071800" y="3605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2" name="Google Shape;1042;p33">
            <a:hlinkClick action="ppaction://hlinksldjump" r:id="rId10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3" name="Google Shape;1043;p33">
            <a:hlinkClick action="ppaction://hlinksldjump" r:id="rId11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4" name="Google Shape;1044;p33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45" name="Google Shape;1045;p33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46" name="Google Shape;1046;p33">
            <a:hlinkClick action="ppaction://hlinksldjump" r:id="rId12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0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Google Shape;1051;p34"/>
          <p:cNvSpPr/>
          <p:nvPr/>
        </p:nvSpPr>
        <p:spPr>
          <a:xfrm rot="405102">
            <a:off x="7015488" y="1433389"/>
            <a:ext cx="3460952" cy="3708583"/>
          </a:xfrm>
          <a:custGeom>
            <a:rect b="b" l="l" r="r" t="t"/>
            <a:pathLst>
              <a:path extrusionOk="0" h="3710694" w="3462922">
                <a:moveTo>
                  <a:pt x="0" y="0"/>
                </a:moveTo>
                <a:lnTo>
                  <a:pt x="317151" y="0"/>
                </a:lnTo>
                <a:lnTo>
                  <a:pt x="274831" y="8544"/>
                </a:lnTo>
                <a:cubicBezTo>
                  <a:pt x="216604" y="33172"/>
                  <a:pt x="175747" y="90829"/>
                  <a:pt x="175747" y="158027"/>
                </a:cubicBezTo>
                <a:cubicBezTo>
                  <a:pt x="175747" y="247625"/>
                  <a:pt x="248381" y="320259"/>
                  <a:pt x="337979" y="320259"/>
                </a:cubicBezTo>
                <a:cubicBezTo>
                  <a:pt x="427577" y="320259"/>
                  <a:pt x="500211" y="247625"/>
                  <a:pt x="500211" y="158027"/>
                </a:cubicBezTo>
                <a:cubicBezTo>
                  <a:pt x="500211" y="90829"/>
                  <a:pt x="459355" y="33172"/>
                  <a:pt x="401127" y="8544"/>
                </a:cubicBezTo>
                <a:lnTo>
                  <a:pt x="358807" y="0"/>
                </a:lnTo>
                <a:lnTo>
                  <a:pt x="868544" y="0"/>
                </a:lnTo>
                <a:lnTo>
                  <a:pt x="826224" y="8544"/>
                </a:lnTo>
                <a:cubicBezTo>
                  <a:pt x="767997" y="33172"/>
                  <a:pt x="727140" y="90829"/>
                  <a:pt x="727140" y="158027"/>
                </a:cubicBezTo>
                <a:cubicBezTo>
                  <a:pt x="727140" y="247625"/>
                  <a:pt x="799774" y="320259"/>
                  <a:pt x="889372" y="320259"/>
                </a:cubicBezTo>
                <a:cubicBezTo>
                  <a:pt x="978970" y="320259"/>
                  <a:pt x="1051604" y="247625"/>
                  <a:pt x="1051604" y="158027"/>
                </a:cubicBezTo>
                <a:cubicBezTo>
                  <a:pt x="1051604" y="90829"/>
                  <a:pt x="1010748" y="33172"/>
                  <a:pt x="952520" y="8544"/>
                </a:cubicBezTo>
                <a:lnTo>
                  <a:pt x="910200" y="0"/>
                </a:lnTo>
                <a:lnTo>
                  <a:pt x="1419937" y="0"/>
                </a:lnTo>
                <a:lnTo>
                  <a:pt x="1377617" y="8544"/>
                </a:lnTo>
                <a:cubicBezTo>
                  <a:pt x="1319390" y="33172"/>
                  <a:pt x="1278533" y="90829"/>
                  <a:pt x="1278533" y="158027"/>
                </a:cubicBezTo>
                <a:cubicBezTo>
                  <a:pt x="1278533" y="247625"/>
                  <a:pt x="1351167" y="320259"/>
                  <a:pt x="1440765" y="320259"/>
                </a:cubicBezTo>
                <a:cubicBezTo>
                  <a:pt x="1530363" y="320259"/>
                  <a:pt x="1602997" y="247625"/>
                  <a:pt x="1602997" y="158027"/>
                </a:cubicBezTo>
                <a:cubicBezTo>
                  <a:pt x="1602997" y="90829"/>
                  <a:pt x="1562141" y="33172"/>
                  <a:pt x="1503913" y="8544"/>
                </a:cubicBezTo>
                <a:lnTo>
                  <a:pt x="1461593" y="0"/>
                </a:lnTo>
                <a:lnTo>
                  <a:pt x="1971330" y="0"/>
                </a:lnTo>
                <a:lnTo>
                  <a:pt x="1929010" y="8544"/>
                </a:lnTo>
                <a:cubicBezTo>
                  <a:pt x="1870783" y="33172"/>
                  <a:pt x="1829926" y="90829"/>
                  <a:pt x="1829926" y="158027"/>
                </a:cubicBezTo>
                <a:cubicBezTo>
                  <a:pt x="1829926" y="247625"/>
                  <a:pt x="1902560" y="320259"/>
                  <a:pt x="1992158" y="320259"/>
                </a:cubicBezTo>
                <a:cubicBezTo>
                  <a:pt x="2081756" y="320259"/>
                  <a:pt x="2154390" y="247625"/>
                  <a:pt x="2154390" y="158027"/>
                </a:cubicBezTo>
                <a:cubicBezTo>
                  <a:pt x="2154390" y="90829"/>
                  <a:pt x="2113533" y="33172"/>
                  <a:pt x="2055306" y="8544"/>
                </a:cubicBezTo>
                <a:lnTo>
                  <a:pt x="2012986" y="0"/>
                </a:lnTo>
                <a:lnTo>
                  <a:pt x="2522723" y="0"/>
                </a:lnTo>
                <a:lnTo>
                  <a:pt x="2480403" y="8544"/>
                </a:lnTo>
                <a:cubicBezTo>
                  <a:pt x="2422176" y="33172"/>
                  <a:pt x="2381319" y="90829"/>
                  <a:pt x="2381319" y="158027"/>
                </a:cubicBezTo>
                <a:cubicBezTo>
                  <a:pt x="2381319" y="247625"/>
                  <a:pt x="2453953" y="320259"/>
                  <a:pt x="2543551" y="320259"/>
                </a:cubicBezTo>
                <a:cubicBezTo>
                  <a:pt x="2633149" y="320259"/>
                  <a:pt x="2705783" y="247625"/>
                  <a:pt x="2705783" y="158027"/>
                </a:cubicBezTo>
                <a:cubicBezTo>
                  <a:pt x="2705783" y="90829"/>
                  <a:pt x="2664926" y="33172"/>
                  <a:pt x="2606699" y="8544"/>
                </a:cubicBezTo>
                <a:lnTo>
                  <a:pt x="2564379" y="0"/>
                </a:lnTo>
                <a:lnTo>
                  <a:pt x="3074117" y="0"/>
                </a:lnTo>
                <a:lnTo>
                  <a:pt x="3031797" y="8544"/>
                </a:lnTo>
                <a:cubicBezTo>
                  <a:pt x="2973570" y="33172"/>
                  <a:pt x="2932713" y="90829"/>
                  <a:pt x="2932713" y="158027"/>
                </a:cubicBezTo>
                <a:cubicBezTo>
                  <a:pt x="2932713" y="247625"/>
                  <a:pt x="3005347" y="320259"/>
                  <a:pt x="3094945" y="320259"/>
                </a:cubicBezTo>
                <a:cubicBezTo>
                  <a:pt x="3184543" y="320259"/>
                  <a:pt x="3257177" y="247625"/>
                  <a:pt x="3257177" y="158027"/>
                </a:cubicBezTo>
                <a:cubicBezTo>
                  <a:pt x="3257177" y="90829"/>
                  <a:pt x="3216320" y="33172"/>
                  <a:pt x="3158093" y="8544"/>
                </a:cubicBezTo>
                <a:lnTo>
                  <a:pt x="3115773" y="0"/>
                </a:lnTo>
                <a:lnTo>
                  <a:pt x="3462922" y="0"/>
                </a:lnTo>
                <a:lnTo>
                  <a:pt x="3462922" y="3710694"/>
                </a:lnTo>
                <a:lnTo>
                  <a:pt x="0" y="371069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tl" dir="2700000" dist="127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2" name="Google Shape;1052;p34"/>
          <p:cNvSpPr txBox="1"/>
          <p:nvPr>
            <p:ph idx="1" type="body"/>
          </p:nvPr>
        </p:nvSpPr>
        <p:spPr>
          <a:xfrm rot="401868">
            <a:off x="7243813" y="1996233"/>
            <a:ext cx="3004304" cy="2916708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b="1" lang="en" sz="2900"/>
              <a:t>“Do the best you can until you know better, then when you know better, do better.”</a:t>
            </a:r>
            <a:endParaRPr b="1" sz="2900"/>
          </a:p>
        </p:txBody>
      </p:sp>
      <p:sp>
        <p:nvSpPr>
          <p:cNvPr id="1053" name="Google Shape;1053;p34"/>
          <p:cNvSpPr/>
          <p:nvPr/>
        </p:nvSpPr>
        <p:spPr>
          <a:xfrm rot="-8658596">
            <a:off x="6591012" y="4409958"/>
            <a:ext cx="1673930" cy="479521"/>
          </a:xfrm>
          <a:custGeom>
            <a:rect b="b" l="l" r="r" t="t"/>
            <a:pathLst>
              <a:path extrusionOk="0" h="1673412" w="7659384">
                <a:moveTo>
                  <a:pt x="197437" y="0"/>
                </a:moveTo>
                <a:lnTo>
                  <a:pt x="7604587" y="0"/>
                </a:lnTo>
                <a:lnTo>
                  <a:pt x="7349060" y="196414"/>
                </a:lnTo>
                <a:lnTo>
                  <a:pt x="7659384" y="434947"/>
                </a:lnTo>
                <a:lnTo>
                  <a:pt x="7659384" y="462083"/>
                </a:lnTo>
                <a:lnTo>
                  <a:pt x="7349061" y="700616"/>
                </a:lnTo>
                <a:lnTo>
                  <a:pt x="7658358" y="938359"/>
                </a:lnTo>
                <a:lnTo>
                  <a:pt x="7349060" y="1176104"/>
                </a:lnTo>
                <a:lnTo>
                  <a:pt x="7659384" y="1414637"/>
                </a:lnTo>
                <a:lnTo>
                  <a:pt x="7659384" y="1441774"/>
                </a:lnTo>
                <a:lnTo>
                  <a:pt x="7358029" y="1673412"/>
                </a:lnTo>
                <a:lnTo>
                  <a:pt x="211955" y="1673412"/>
                </a:lnTo>
                <a:lnTo>
                  <a:pt x="327976" y="1584232"/>
                </a:lnTo>
                <a:lnTo>
                  <a:pt x="0" y="1332130"/>
                </a:lnTo>
                <a:lnTo>
                  <a:pt x="327975" y="1080030"/>
                </a:lnTo>
                <a:lnTo>
                  <a:pt x="18678" y="842286"/>
                </a:lnTo>
                <a:lnTo>
                  <a:pt x="327976" y="604542"/>
                </a:lnTo>
                <a:lnTo>
                  <a:pt x="0" y="352440"/>
                </a:lnTo>
                <a:lnTo>
                  <a:pt x="327975" y="100340"/>
                </a:lnTo>
                <a:close/>
              </a:path>
            </a:pathLst>
          </a:custGeom>
          <a:solidFill>
            <a:srgbClr val="D8D8D8">
              <a:alpha val="68630"/>
            </a:srgbClr>
          </a:solidFill>
          <a:ln>
            <a:noFill/>
          </a:ln>
        </p:spPr>
        <p:txBody>
          <a:bodyPr anchorCtr="0" anchor="ctr" bIns="122825" lIns="245700" spcFirstLastPara="1" rIns="245700" wrap="square" tIns="1228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alibri"/>
              <a:buNone/>
            </a:pPr>
            <a:r>
              <a:t/>
            </a:r>
            <a:endParaRPr b="1" i="0" sz="4800" u="none" cap="none" strike="noStrike">
              <a:solidFill>
                <a:srgbClr val="FFFFFF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1054" name="Google Shape;1054;p34"/>
          <p:cNvSpPr txBox="1"/>
          <p:nvPr>
            <p:ph type="ctrTitle"/>
          </p:nvPr>
        </p:nvSpPr>
        <p:spPr>
          <a:xfrm>
            <a:off x="1341525" y="655775"/>
            <a:ext cx="42030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Here goes your title.</a:t>
            </a:r>
            <a:endParaRPr sz="3000"/>
          </a:p>
        </p:txBody>
      </p:sp>
      <p:sp>
        <p:nvSpPr>
          <p:cNvPr id="1055" name="Google Shape;1055;p34"/>
          <p:cNvSpPr txBox="1"/>
          <p:nvPr>
            <p:ph idx="4294967295" type="body"/>
          </p:nvPr>
        </p:nvSpPr>
        <p:spPr>
          <a:xfrm>
            <a:off x="1329350" y="1442075"/>
            <a:ext cx="4215300" cy="451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000"/>
              <a:t>Here goes your text.</a:t>
            </a:r>
            <a:endParaRPr sz="2000"/>
          </a:p>
        </p:txBody>
      </p:sp>
      <p:sp>
        <p:nvSpPr>
          <p:cNvPr id="1056" name="Google Shape;1056;p34">
            <a:hlinkClick action="ppaction://hlinksldjump" r:id="rId3"/>
          </p:cNvPr>
          <p:cNvSpPr/>
          <p:nvPr/>
        </p:nvSpPr>
        <p:spPr>
          <a:xfrm rot="-5400000">
            <a:off x="5198450" y="-216450"/>
            <a:ext cx="1851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7" name="Google Shape;1057;p34">
            <a:hlinkClick action="ppaction://hlinksldjump" r:id="rId4"/>
          </p:cNvPr>
          <p:cNvSpPr/>
          <p:nvPr/>
        </p:nvSpPr>
        <p:spPr>
          <a:xfrm rot="-5400000">
            <a:off x="8097025" y="6392675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8" name="Google Shape;1058;p34">
            <a:hlinkClick action="ppaction://hlinksldjump" r:id="rId5"/>
          </p:cNvPr>
          <p:cNvSpPr/>
          <p:nvPr/>
        </p:nvSpPr>
        <p:spPr>
          <a:xfrm rot="-5400000">
            <a:off x="2186175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9" name="Google Shape;1059;p34">
            <a:hlinkClick action="ppaction://hlinksldjump" r:id="rId6"/>
          </p:cNvPr>
          <p:cNvSpPr/>
          <p:nvPr/>
        </p:nvSpPr>
        <p:spPr>
          <a:xfrm rot="-5400000">
            <a:off x="1471825" y="6433650"/>
            <a:ext cx="372000" cy="47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0" name="Google Shape;1060;p34">
            <a:hlinkClick action="ppaction://hlinksldjump" r:id="rId7"/>
          </p:cNvPr>
          <p:cNvSpPr/>
          <p:nvPr/>
        </p:nvSpPr>
        <p:spPr>
          <a:xfrm>
            <a:off x="11071800" y="360525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1" name="Google Shape;1061;p34">
            <a:hlinkClick action="ppaction://hlinksldjump" r:id="rId8"/>
          </p:cNvPr>
          <p:cNvSpPr/>
          <p:nvPr/>
        </p:nvSpPr>
        <p:spPr>
          <a:xfrm>
            <a:off x="11071800" y="29600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2" name="Google Shape;1062;p34">
            <a:hlinkClick action="ppaction://hlinksldjump" r:id="rId9"/>
          </p:cNvPr>
          <p:cNvSpPr/>
          <p:nvPr/>
        </p:nvSpPr>
        <p:spPr>
          <a:xfrm>
            <a:off x="11071800" y="4314150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3" name="Google Shape;1063;p34"/>
          <p:cNvSpPr txBox="1"/>
          <p:nvPr/>
        </p:nvSpPr>
        <p:spPr>
          <a:xfrm>
            <a:off x="200360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64" name="Google Shape;1064;p34"/>
          <p:cNvSpPr txBox="1"/>
          <p:nvPr/>
        </p:nvSpPr>
        <p:spPr>
          <a:xfrm>
            <a:off x="7232750" y="416850"/>
            <a:ext cx="27192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Dekko"/>
              <a:ea typeface="Dekko"/>
              <a:cs typeface="Dekko"/>
              <a:sym typeface="Dekko"/>
            </a:endParaRPr>
          </a:p>
        </p:txBody>
      </p:sp>
      <p:sp>
        <p:nvSpPr>
          <p:cNvPr id="1065" name="Google Shape;1065;p34">
            <a:hlinkClick action="ppaction://hlinksldjump" r:id="rId10"/>
          </p:cNvPr>
          <p:cNvSpPr/>
          <p:nvPr/>
        </p:nvSpPr>
        <p:spPr>
          <a:xfrm>
            <a:off x="11071800" y="1660288"/>
            <a:ext cx="43710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FFFFFF"/>
      </a:lt1>
      <a:dk2>
        <a:srgbClr val="171717"/>
      </a:dk2>
      <a:lt2>
        <a:srgbClr val="0C0C0C"/>
      </a:lt2>
      <a:accent1>
        <a:srgbClr val="3A3838"/>
      </a:accent1>
      <a:accent2>
        <a:srgbClr val="FFF2CC"/>
      </a:accent2>
      <a:accent3>
        <a:srgbClr val="F694B1"/>
      </a:accent3>
      <a:accent4>
        <a:srgbClr val="FD2C5F"/>
      </a:accent4>
      <a:accent5>
        <a:srgbClr val="82C8D4"/>
      </a:accent5>
      <a:accent6>
        <a:srgbClr val="FCCA0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