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1" r:id="rId3"/>
    <p:sldId id="346" r:id="rId4"/>
    <p:sldId id="347" r:id="rId5"/>
    <p:sldId id="348" r:id="rId6"/>
    <p:sldId id="349" r:id="rId7"/>
    <p:sldId id="350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-132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D7E106F-7802-44BF-8423-B0A8940F00D7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602551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75961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05849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72567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D7E106F-7802-44BF-8423-B0A8940F00D7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814309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38190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1599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48630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99094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xmlns="" val="229871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D7E106F-7802-44BF-8423-B0A8940F00D7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xmlns="" val="290195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D7E106F-7802-44BF-8423-B0A8940F00D7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0743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sz="4000" b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RỘN RÀNG ĐÊM TRUNG THU</a:t>
            </a:r>
            <a:endParaRPr lang="en-US" sz="4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700603" y="3902582"/>
            <a:ext cx="3657580" cy="669418"/>
          </a:xfrm>
        </p:spPr>
        <p:txBody>
          <a:bodyPr>
            <a:noAutofit/>
          </a:bodyPr>
          <a:lstStyle/>
          <a:p>
            <a:pPr algn="l"/>
            <a:r>
              <a:rPr lang="en-US" sz="3200" b="1" dirty="0" err="1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Dấu</a:t>
            </a:r>
            <a:r>
              <a:rPr lang="en-US" sz="3200" b="1" dirty="0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 </a:t>
            </a:r>
            <a:r>
              <a:rPr lang="en-US" sz="3200" b="1" dirty="0" err="1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Chân</a:t>
            </a:r>
            <a:endParaRPr lang="en-US" sz="3200" b="1" dirty="0" smtClean="0">
              <a:latin typeface="Arial" pitchFamily="34" charset="0"/>
              <a:ea typeface="Roboto" panose="02000000000000000000" pitchFamily="2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69530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484024" y="290348"/>
            <a:ext cx="83195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i="0" dirty="0" smtClean="0">
                <a:solidFill>
                  <a:srgbClr val="FF0000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RỘN RÀNG ĐÊM TRUNG THU</a:t>
            </a:r>
            <a:endParaRPr lang="vi-VN" sz="3600" b="1" i="0" dirty="0">
              <a:solidFill>
                <a:srgbClr val="FF0000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74754" y="757538"/>
            <a:ext cx="11308415" cy="7848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1. </a:t>
            </a:r>
            <a:r>
              <a:rPr lang="vi-VN" sz="5600" b="1" dirty="0" smtClean="0">
                <a:latin typeface="Arial" pitchFamily="34" charset="0"/>
                <a:cs typeface="Arial" pitchFamily="34" charset="0"/>
              </a:rPr>
              <a:t>Mừng </a:t>
            </a:r>
            <a:r>
              <a:rPr lang="vi-VN" sz="5600" b="1" dirty="0" smtClean="0">
                <a:latin typeface="Arial" pitchFamily="34" charset="0"/>
                <a:cs typeface="Arial" pitchFamily="34" charset="0"/>
              </a:rPr>
              <a:t>ngày Trung </a:t>
            </a:r>
            <a:r>
              <a:rPr lang="vi-VN" sz="5600" b="1" dirty="0" smtClean="0">
                <a:latin typeface="Arial" pitchFamily="34" charset="0"/>
                <a:cs typeface="Arial" pitchFamily="34" charset="0"/>
              </a:rPr>
              <a:t>Thu </a:t>
            </a:r>
            <a:r>
              <a:rPr lang="vi-VN" sz="5600" b="1" dirty="0" smtClean="0">
                <a:latin typeface="Arial" pitchFamily="34" charset="0"/>
                <a:cs typeface="Arial" pitchFamily="34" charset="0"/>
              </a:rPr>
              <a:t>với trăng rằm </a:t>
            </a:r>
            <a:r>
              <a:rPr lang="vi-VN" sz="5600" b="1" dirty="0" smtClean="0">
                <a:latin typeface="Arial" pitchFamily="34" charset="0"/>
                <a:cs typeface="Arial" pitchFamily="34" charset="0"/>
              </a:rPr>
              <a:t>xinh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5600" b="1" dirty="0" smtClean="0">
                <a:latin typeface="Arial" pitchFamily="34" charset="0"/>
                <a:cs typeface="Arial" pitchFamily="34" charset="0"/>
              </a:rPr>
              <a:t>tươi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vi-VN" sz="5600" b="1" dirty="0" smtClean="0">
                <a:latin typeface="Arial" pitchFamily="34" charset="0"/>
                <a:cs typeface="Arial" pitchFamily="34" charset="0"/>
              </a:rPr>
              <a:t>Bao </a:t>
            </a:r>
            <a:r>
              <a:rPr lang="vi-VN" sz="5600" b="1" dirty="0" smtClean="0">
                <a:latin typeface="Arial" pitchFamily="34" charset="0"/>
                <a:cs typeface="Arial" pitchFamily="34" charset="0"/>
              </a:rPr>
              <a:t>trẻ vui </a:t>
            </a:r>
            <a:r>
              <a:rPr lang="vi-VN" sz="5600" b="1" dirty="0" smtClean="0">
                <a:latin typeface="Arial" pitchFamily="34" charset="0"/>
                <a:cs typeface="Arial" pitchFamily="34" charset="0"/>
              </a:rPr>
              <a:t>cười</a:t>
            </a:r>
            <a:r>
              <a:rPr lang="vi-VN" sz="5600" b="1" dirty="0" smtClean="0">
                <a:latin typeface="Arial" pitchFamily="34" charset="0"/>
                <a:cs typeface="Arial" pitchFamily="34" charset="0"/>
              </a:rPr>
              <a:t>, ngân nga cất lời hoan </a:t>
            </a:r>
            <a:r>
              <a:rPr lang="vi-VN" sz="5600" b="1" dirty="0" smtClean="0">
                <a:latin typeface="Arial" pitchFamily="34" charset="0"/>
                <a:cs typeface="Arial" pitchFamily="34" charset="0"/>
              </a:rPr>
              <a:t>chúc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vi-VN" sz="5600" b="1" dirty="0" smtClean="0">
                <a:latin typeface="Arial" pitchFamily="34" charset="0"/>
                <a:cs typeface="Arial" pitchFamily="34" charset="0"/>
              </a:rPr>
              <a:t> Cảm tạ, ngợi </a:t>
            </a:r>
            <a:r>
              <a:rPr lang="vi-VN" sz="5600" b="1" dirty="0" smtClean="0">
                <a:latin typeface="Arial" pitchFamily="34" charset="0"/>
                <a:cs typeface="Arial" pitchFamily="34" charset="0"/>
              </a:rPr>
              <a:t>khen </a:t>
            </a:r>
            <a:r>
              <a:rPr lang="vi-VN" sz="5600" b="1" dirty="0" smtClean="0">
                <a:latin typeface="Arial" pitchFamily="34" charset="0"/>
                <a:cs typeface="Arial" pitchFamily="34" charset="0"/>
              </a:rPr>
              <a:t>quyền uy Chúa chí tôn cao </a:t>
            </a:r>
            <a:r>
              <a:rPr lang="vi-VN" sz="5600" b="1" dirty="0" smtClean="0">
                <a:latin typeface="Arial" pitchFamily="34" charset="0"/>
                <a:cs typeface="Arial" pitchFamily="34" charset="0"/>
              </a:rPr>
              <a:t>vời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vi-VN" sz="5600" b="1" dirty="0" smtClean="0">
                <a:latin typeface="Arial" pitchFamily="34" charset="0"/>
                <a:cs typeface="Arial" pitchFamily="34" charset="0"/>
              </a:rPr>
              <a:t>Tác </a:t>
            </a:r>
            <a:r>
              <a:rPr lang="vi-VN" sz="5600" b="1" dirty="0" smtClean="0">
                <a:latin typeface="Arial" pitchFamily="34" charset="0"/>
                <a:cs typeface="Arial" pitchFamily="34" charset="0"/>
              </a:rPr>
              <a:t>sinh Đất </a:t>
            </a:r>
            <a:r>
              <a:rPr lang="vi-VN" sz="5600" b="1" dirty="0" smtClean="0">
                <a:latin typeface="Arial" pitchFamily="34" charset="0"/>
                <a:cs typeface="Arial" pitchFamily="34" charset="0"/>
              </a:rPr>
              <a:t>Trời</a:t>
            </a:r>
            <a:r>
              <a:rPr lang="vi-VN" sz="5600" b="1" dirty="0" smtClean="0">
                <a:latin typeface="Arial" pitchFamily="34" charset="0"/>
                <a:cs typeface="Arial" pitchFamily="34" charset="0"/>
              </a:rPr>
              <a:t>, cho con người vầng trăng tuyệt </a:t>
            </a:r>
            <a:r>
              <a:rPr lang="vi-VN" sz="5600" b="1" dirty="0" smtClean="0">
                <a:latin typeface="Arial" pitchFamily="34" charset="0"/>
                <a:cs typeface="Arial" pitchFamily="34" charset="0"/>
              </a:rPr>
              <a:t>vời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.</a:t>
            </a:r>
            <a:endParaRPr lang="vi-VN" sz="56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vi-VN" sz="56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n-US" sz="56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217898"/>
            <a:ext cx="11308415" cy="84023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ĐK. 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Trung Thu, Trung 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Thu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, ngày vui hội trăng 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rằm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Trẻ 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thơ tung 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tăng 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trong đèn màu sắc 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thắm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 Trung Thu, Trung 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Thu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, con vui với Chúa Giê 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su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Bởi 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Ngài chính 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là 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nguồn vui hạnh phúc đời 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con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</a:t>
            </a:r>
            <a:endParaRPr lang="vi-VN" sz="60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vi-VN" sz="60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n-US" sz="60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52808"/>
            <a:ext cx="11308415" cy="7848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5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vi-VN" sz="5600" b="1" dirty="0" smtClean="0">
                <a:latin typeface="Arial" pitchFamily="34" charset="0"/>
                <a:cs typeface="Arial" pitchFamily="34" charset="0"/>
              </a:rPr>
              <a:t>Tùng tùng râm </a:t>
            </a:r>
            <a:r>
              <a:rPr lang="vi-VN" sz="5600" b="1" dirty="0" smtClean="0">
                <a:latin typeface="Arial" pitchFamily="34" charset="0"/>
                <a:cs typeface="Arial" pitchFamily="34" charset="0"/>
              </a:rPr>
              <a:t>ran</a:t>
            </a:r>
            <a:r>
              <a:rPr lang="vi-VN" sz="5600" b="1" dirty="0" smtClean="0">
                <a:latin typeface="Arial" pitchFamily="34" charset="0"/>
                <a:cs typeface="Arial" pitchFamily="34" charset="0"/>
              </a:rPr>
              <a:t>, trống lân dồn vọng </a:t>
            </a:r>
            <a:r>
              <a:rPr lang="vi-VN" sz="5600" b="1" dirty="0" smtClean="0">
                <a:latin typeface="Arial" pitchFamily="34" charset="0"/>
                <a:cs typeface="Arial" pitchFamily="34" charset="0"/>
              </a:rPr>
              <a:t>vang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vi-VN" sz="5600" b="1" dirty="0" smtClean="0">
                <a:latin typeface="Arial" pitchFamily="34" charset="0"/>
                <a:cs typeface="Arial" pitchFamily="34" charset="0"/>
              </a:rPr>
              <a:t>Trong </a:t>
            </a:r>
            <a:r>
              <a:rPr lang="vi-VN" sz="5600" b="1" dirty="0" smtClean="0">
                <a:latin typeface="Arial" pitchFamily="34" charset="0"/>
                <a:cs typeface="Arial" pitchFamily="34" charset="0"/>
              </a:rPr>
              <a:t>ánh trăng 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V</a:t>
            </a:r>
            <a:r>
              <a:rPr lang="vi-VN" sz="5600" b="1" dirty="0" smtClean="0">
                <a:latin typeface="Arial" pitchFamily="34" charset="0"/>
                <a:cs typeface="Arial" pitchFamily="34" charset="0"/>
              </a:rPr>
              <a:t>àng </a:t>
            </a:r>
            <a:r>
              <a:rPr lang="vi-VN" sz="5600" b="1" dirty="0" smtClean="0">
                <a:latin typeface="Arial" pitchFamily="34" charset="0"/>
                <a:cs typeface="Arial" pitchFamily="34" charset="0"/>
              </a:rPr>
              <a:t>con vui rước đèn với </a:t>
            </a:r>
            <a:r>
              <a:rPr lang="vi-VN" sz="5600" b="1" dirty="0" smtClean="0">
                <a:latin typeface="Arial" pitchFamily="34" charset="0"/>
                <a:cs typeface="Arial" pitchFamily="34" charset="0"/>
              </a:rPr>
              <a:t>Chúa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vi-VN" sz="5600" b="1" dirty="0" smtClean="0">
                <a:latin typeface="Arial" pitchFamily="34" charset="0"/>
                <a:cs typeface="Arial" pitchFamily="34" charset="0"/>
              </a:rPr>
              <a:t>Dâng </a:t>
            </a:r>
            <a:r>
              <a:rPr lang="vi-VN" sz="5600" b="1" dirty="0" smtClean="0">
                <a:latin typeface="Arial" pitchFamily="34" charset="0"/>
                <a:cs typeface="Arial" pitchFamily="34" charset="0"/>
              </a:rPr>
              <a:t>Ngài tuổi </a:t>
            </a:r>
            <a:r>
              <a:rPr lang="vi-VN" sz="5600" b="1" dirty="0" smtClean="0">
                <a:latin typeface="Arial" pitchFamily="34" charset="0"/>
                <a:cs typeface="Arial" pitchFamily="34" charset="0"/>
              </a:rPr>
              <a:t>thơ </a:t>
            </a:r>
            <a:r>
              <a:rPr lang="vi-VN" sz="5600" b="1" dirty="0" smtClean="0">
                <a:latin typeface="Arial" pitchFamily="34" charset="0"/>
                <a:cs typeface="Arial" pitchFamily="34" charset="0"/>
              </a:rPr>
              <a:t>và đây những ước mơ chân </a:t>
            </a:r>
            <a:r>
              <a:rPr lang="vi-VN" sz="5600" b="1" dirty="0" smtClean="0">
                <a:latin typeface="Arial" pitchFamily="34" charset="0"/>
                <a:cs typeface="Arial" pitchFamily="34" charset="0"/>
              </a:rPr>
              <a:t>thành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vi-VN" sz="5600" b="1" dirty="0" smtClean="0">
                <a:latin typeface="Arial" pitchFamily="34" charset="0"/>
                <a:cs typeface="Arial" pitchFamily="34" charset="0"/>
              </a:rPr>
              <a:t>Chúa </a:t>
            </a:r>
            <a:r>
              <a:rPr lang="vi-VN" sz="5600" b="1" dirty="0" smtClean="0">
                <a:latin typeface="Arial" pitchFamily="34" charset="0"/>
                <a:cs typeface="Arial" pitchFamily="34" charset="0"/>
              </a:rPr>
              <a:t>Vua nhân </a:t>
            </a:r>
            <a:r>
              <a:rPr lang="vi-VN" sz="5600" b="1" dirty="0" smtClean="0">
                <a:latin typeface="Arial" pitchFamily="34" charset="0"/>
                <a:cs typeface="Arial" pitchFamily="34" charset="0"/>
              </a:rPr>
              <a:t>lành </a:t>
            </a:r>
            <a:r>
              <a:rPr lang="vi-VN" sz="5600" b="1" dirty="0" smtClean="0">
                <a:latin typeface="Arial" pitchFamily="34" charset="0"/>
                <a:cs typeface="Arial" pitchFamily="34" charset="0"/>
              </a:rPr>
              <a:t>cho con được cuộc sống tươi </a:t>
            </a:r>
            <a:r>
              <a:rPr lang="vi-VN" sz="5600" b="1" dirty="0" smtClean="0">
                <a:latin typeface="Arial" pitchFamily="34" charset="0"/>
                <a:cs typeface="Arial" pitchFamily="34" charset="0"/>
              </a:rPr>
              <a:t>xanh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.</a:t>
            </a:r>
            <a:endParaRPr lang="vi-VN" sz="56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vi-VN" sz="56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n-US" sz="56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217898"/>
            <a:ext cx="11308415" cy="84023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ĐK. 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Trung Thu, Trung 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Thu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, ngày vui hội trăng 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rằm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Trẻ 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thơ tung 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tăng 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trong đèn màu sắc 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thắm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 Trung Thu, Trung 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Thu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, con vui với Chúa Giê 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su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Bởi 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Ngài chính 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là 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nguồn vui hạnh phúc đời 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con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</a:t>
            </a:r>
            <a:endParaRPr lang="vi-VN" sz="60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vi-VN" sz="60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n-US" sz="60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52808"/>
            <a:ext cx="11308415" cy="7848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3. </a:t>
            </a:r>
            <a:r>
              <a:rPr lang="vi-VN" sz="5600" b="1" dirty="0" smtClean="0">
                <a:latin typeface="Arial" pitchFamily="34" charset="0"/>
                <a:cs typeface="Arial" pitchFamily="34" charset="0"/>
              </a:rPr>
              <a:t>Trọn một niềm </a:t>
            </a:r>
            <a:r>
              <a:rPr lang="vi-VN" sz="5600" b="1" dirty="0" smtClean="0">
                <a:latin typeface="Arial" pitchFamily="34" charset="0"/>
                <a:cs typeface="Arial" pitchFamily="34" charset="0"/>
              </a:rPr>
              <a:t>tin</a:t>
            </a:r>
            <a:r>
              <a:rPr lang="vi-VN" sz="5600" b="1" dirty="0" smtClean="0">
                <a:latin typeface="Arial" pitchFamily="34" charset="0"/>
                <a:cs typeface="Arial" pitchFamily="34" charset="0"/>
              </a:rPr>
              <a:t>, chắp tay lời nguyện </a:t>
            </a:r>
            <a:r>
              <a:rPr lang="vi-VN" sz="5600" b="1" dirty="0" smtClean="0">
                <a:latin typeface="Arial" pitchFamily="34" charset="0"/>
                <a:cs typeface="Arial" pitchFamily="34" charset="0"/>
              </a:rPr>
              <a:t>xin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vi-VN" sz="5600" b="1" dirty="0" smtClean="0">
                <a:latin typeface="Arial" pitchFamily="34" charset="0"/>
                <a:cs typeface="Arial" pitchFamily="34" charset="0"/>
              </a:rPr>
              <a:t>Vui </a:t>
            </a:r>
            <a:r>
              <a:rPr lang="vi-VN" sz="5600" b="1" dirty="0" smtClean="0">
                <a:latin typeface="Arial" pitchFamily="34" charset="0"/>
                <a:cs typeface="Arial" pitchFamily="34" charset="0"/>
              </a:rPr>
              <a:t>sống ngoan </a:t>
            </a:r>
            <a:r>
              <a:rPr lang="vi-VN" sz="5600" b="1" dirty="0" smtClean="0">
                <a:latin typeface="Arial" pitchFamily="34" charset="0"/>
                <a:cs typeface="Arial" pitchFamily="34" charset="0"/>
              </a:rPr>
              <a:t>hiền</a:t>
            </a:r>
            <a:r>
              <a:rPr lang="vi-VN" sz="5600" b="1" dirty="0" smtClean="0">
                <a:latin typeface="Arial" pitchFamily="34" charset="0"/>
                <a:cs typeface="Arial" pitchFamily="34" charset="0"/>
              </a:rPr>
              <a:t>, đơn sơ giữ hồn trong </a:t>
            </a:r>
            <a:r>
              <a:rPr lang="vi-VN" sz="5600" b="1" dirty="0" smtClean="0">
                <a:latin typeface="Arial" pitchFamily="34" charset="0"/>
                <a:cs typeface="Arial" pitchFamily="34" charset="0"/>
              </a:rPr>
              <a:t>trắng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vi-VN" sz="5600" b="1" dirty="0" smtClean="0">
                <a:latin typeface="Arial" pitchFamily="34" charset="0"/>
                <a:cs typeface="Arial" pitchFamily="34" charset="0"/>
              </a:rPr>
              <a:t>Như </a:t>
            </a:r>
            <a:r>
              <a:rPr lang="vi-VN" sz="5600" b="1" dirty="0" smtClean="0">
                <a:latin typeface="Arial" pitchFamily="34" charset="0"/>
                <a:cs typeface="Arial" pitchFamily="34" charset="0"/>
              </a:rPr>
              <a:t>là vầng </a:t>
            </a:r>
            <a:r>
              <a:rPr lang="vi-VN" sz="5600" b="1" dirty="0" smtClean="0">
                <a:latin typeface="Arial" pitchFamily="34" charset="0"/>
                <a:cs typeface="Arial" pitchFamily="34" charset="0"/>
              </a:rPr>
              <a:t>trăng </a:t>
            </a:r>
            <a:r>
              <a:rPr lang="vi-VN" sz="5600" b="1" dirty="0" smtClean="0">
                <a:latin typeface="Arial" pitchFamily="34" charset="0"/>
                <a:cs typeface="Arial" pitchFamily="34" charset="0"/>
              </a:rPr>
              <a:t>toả soi chiếu ánh quang giữa </a:t>
            </a:r>
            <a:r>
              <a:rPr lang="vi-VN" sz="5600" b="1" dirty="0" smtClean="0">
                <a:latin typeface="Arial" pitchFamily="34" charset="0"/>
                <a:cs typeface="Arial" pitchFamily="34" charset="0"/>
              </a:rPr>
              <a:t>trời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vi-VN" sz="5600" b="1" dirty="0" smtClean="0">
                <a:latin typeface="Arial" pitchFamily="34" charset="0"/>
                <a:cs typeface="Arial" pitchFamily="34" charset="0"/>
              </a:rPr>
              <a:t>Giữa </a:t>
            </a:r>
            <a:r>
              <a:rPr lang="vi-VN" sz="5600" b="1" dirty="0" smtClean="0">
                <a:latin typeface="Arial" pitchFamily="34" charset="0"/>
                <a:cs typeface="Arial" pitchFamily="34" charset="0"/>
              </a:rPr>
              <a:t>đêm trăng </a:t>
            </a:r>
            <a:r>
              <a:rPr lang="vi-VN" sz="5600" b="1" dirty="0" smtClean="0">
                <a:latin typeface="Arial" pitchFamily="34" charset="0"/>
                <a:cs typeface="Arial" pitchFamily="34" charset="0"/>
              </a:rPr>
              <a:t>rằm</a:t>
            </a:r>
            <a:r>
              <a:rPr lang="vi-VN" sz="5600" b="1" dirty="0" smtClean="0">
                <a:latin typeface="Arial" pitchFamily="34" charset="0"/>
                <a:cs typeface="Arial" pitchFamily="34" charset="0"/>
              </a:rPr>
              <a:t>, xin thương nhận mộng ước đời </a:t>
            </a:r>
            <a:r>
              <a:rPr lang="vi-VN" sz="5600" b="1" dirty="0" smtClean="0">
                <a:latin typeface="Arial" pitchFamily="34" charset="0"/>
                <a:cs typeface="Arial" pitchFamily="34" charset="0"/>
              </a:rPr>
              <a:t>con</a:t>
            </a:r>
            <a:r>
              <a:rPr lang="en-US" sz="5600" b="1" smtClean="0">
                <a:latin typeface="Arial" pitchFamily="34" charset="0"/>
                <a:cs typeface="Arial" pitchFamily="34" charset="0"/>
              </a:rPr>
              <a:t>.</a:t>
            </a:r>
            <a:endParaRPr lang="vi-VN" sz="56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vi-VN" sz="56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n-US" sz="56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217898"/>
            <a:ext cx="11308415" cy="84023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ĐK. 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Trung Thu, Trung 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Thu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, ngày vui hội trăng 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rằm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Trẻ 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thơ tung 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tăng 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trong đèn màu sắc 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thắm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 Trung Thu, Trung 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Thu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, con vui với Chúa Giê 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su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Bởi 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Ngài chính 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là 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nguồn vui hạnh phúc đời 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con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</a:t>
            </a:r>
            <a:endParaRPr lang="vi-VN" sz="60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vi-VN" sz="60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n-US" sz="60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991</TotalTime>
  <Words>305</Words>
  <Application>Microsoft Office PowerPoint</Application>
  <PresentationFormat>Custom</PresentationFormat>
  <Paragraphs>9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Savon</vt:lpstr>
      <vt:lpstr>RỘN RÀNG ĐÊM TRUNG THU</vt:lpstr>
      <vt:lpstr>Slide 2</vt:lpstr>
      <vt:lpstr>Slide 3</vt:lpstr>
      <vt:lpstr>Slide 4</vt:lpstr>
      <vt:lpstr>Slide 5</vt:lpstr>
      <vt:lpstr>Slide 6</vt:lpstr>
      <vt:lpstr>Slide 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TỪ PHƯƠNG ĐÔNG</dc:title>
  <dc:creator>Admin</dc:creator>
  <cp:lastModifiedBy>Co Thuy</cp:lastModifiedBy>
  <cp:revision>205</cp:revision>
  <dcterms:created xsi:type="dcterms:W3CDTF">2024-12-09T09:39:37Z</dcterms:created>
  <dcterms:modified xsi:type="dcterms:W3CDTF">2025-08-22T11:03:34Z</dcterms:modified>
</cp:coreProperties>
</file>