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138">
          <p15:clr>
            <a:srgbClr val="9AA0A6"/>
          </p15:clr>
        </p15:guide>
        <p15:guide id="2" orient="horz" pos="1276">
          <p15:clr>
            <a:srgbClr val="9AA0A6"/>
          </p15:clr>
        </p15:guide>
        <p15:guide id="3" pos="2658">
          <p15:clr>
            <a:srgbClr val="9AA0A6"/>
          </p15:clr>
        </p15:guide>
        <p15:guide id="4" pos="3261">
          <p15:clr>
            <a:srgbClr val="9AA0A6"/>
          </p15:clr>
        </p15:guide>
        <p15:guide id="5" pos="305">
          <p15:clr>
            <a:srgbClr val="9AA0A6"/>
          </p15:clr>
        </p15:guide>
        <p15:guide id="6" pos="899">
          <p15:clr>
            <a:srgbClr val="9AA0A6"/>
          </p15:clr>
        </p15:guide>
        <p15:guide id="7" orient="horz" pos="3128">
          <p15:clr>
            <a:srgbClr val="9AA0A6"/>
          </p15:clr>
        </p15:guide>
        <p15:guide id="8" orient="horz" pos="3254">
          <p15:clr>
            <a:srgbClr val="9AA0A6"/>
          </p15:clr>
        </p15:guide>
        <p15:guide id="9" orient="horz" pos="3436">
          <p15:clr>
            <a:srgbClr val="9AA0A6"/>
          </p15:clr>
        </p15:guide>
        <p15:guide id="10" orient="horz" pos="3574">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138" orient="horz"/>
        <p:guide pos="1276" orient="horz"/>
        <p:guide pos="2658"/>
        <p:guide pos="3261"/>
        <p:guide pos="305"/>
        <p:guide pos="899"/>
        <p:guide pos="3128" orient="horz"/>
        <p:guide pos="3254" orient="horz"/>
        <p:guide pos="3436" orient="horz"/>
        <p:guide pos="3574"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 name="Shape 12"/>
        <p:cNvGrpSpPr/>
        <p:nvPr/>
      </p:nvGrpSpPr>
      <p:grpSpPr>
        <a:xfrm>
          <a:off x="0" y="0"/>
          <a:ext cx="0" cy="0"/>
          <a:chOff x="0" y="0"/>
          <a:chExt cx="0" cy="0"/>
        </a:xfrm>
      </p:grpSpPr>
      <p:sp>
        <p:nvSpPr>
          <p:cNvPr id="13" name="Google Shape;13;g100e9f7ae04_0_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 name="Google Shape;14;g100e9f7ae0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100e9f7ae04_0_21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100e9f7ae04_0_2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9"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2">
  <p:cSld name="TITLE_1_2">
    <p:bg>
      <p:bgPr>
        <a:blipFill>
          <a:blip r:embed="rId2">
            <a:alphaModFix/>
          </a:blip>
          <a:stretch>
            <a:fillRect/>
          </a:stretch>
        </a:blipFill>
      </p:bgPr>
    </p:bg>
    <p:spTree>
      <p:nvGrpSpPr>
        <p:cNvPr id="10"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1">
  <p:cSld name="TITLE_1_1">
    <p:bg>
      <p:bgPr>
        <a:blipFill>
          <a:blip r:embed="rId2">
            <a:alphaModFix/>
          </a:blip>
          <a:stretch>
            <a:fillRect/>
          </a:stretch>
        </a:blipFill>
      </p:bgPr>
    </p:bg>
    <p:spTree>
      <p:nvGrpSpPr>
        <p:cNvPr id="11" name="Shape 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7.png"/><Relationship Id="rId5" Type="http://schemas.openxmlformats.org/officeDocument/2006/relationships/image" Target="../media/image3.png"/><Relationship Id="rId6"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6.png"/><Relationship Id="rId4" Type="http://schemas.openxmlformats.org/officeDocument/2006/relationships/image" Target="../media/image1.png"/><Relationship Id="rId5" Type="http://schemas.openxmlformats.org/officeDocument/2006/relationships/image" Target="../media/image7.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 name="Shape 15"/>
        <p:cNvGrpSpPr/>
        <p:nvPr/>
      </p:nvGrpSpPr>
      <p:grpSpPr>
        <a:xfrm>
          <a:off x="0" y="0"/>
          <a:ext cx="0" cy="0"/>
          <a:chOff x="0" y="0"/>
          <a:chExt cx="0" cy="0"/>
        </a:xfrm>
      </p:grpSpPr>
      <p:sp>
        <p:nvSpPr>
          <p:cNvPr id="16" name="Google Shape;16;p5"/>
          <p:cNvSpPr txBox="1"/>
          <p:nvPr/>
        </p:nvSpPr>
        <p:spPr>
          <a:xfrm>
            <a:off x="1123300" y="108275"/>
            <a:ext cx="4533900" cy="661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t>Title of the app</a:t>
            </a:r>
            <a:endParaRPr b="1" sz="1800"/>
          </a:p>
          <a:p>
            <a:pPr indent="0" lvl="0" marL="0" rtl="0" algn="l">
              <a:spcBef>
                <a:spcPts val="0"/>
              </a:spcBef>
              <a:spcAft>
                <a:spcPts val="0"/>
              </a:spcAft>
              <a:buNone/>
            </a:pPr>
            <a:r>
              <a:rPr lang="en" sz="1300"/>
              <a:t>Short description</a:t>
            </a:r>
            <a:endParaRPr sz="1300"/>
          </a:p>
        </p:txBody>
      </p:sp>
      <p:sp>
        <p:nvSpPr>
          <p:cNvPr id="17" name="Google Shape;17;p5"/>
          <p:cNvSpPr txBox="1"/>
          <p:nvPr/>
        </p:nvSpPr>
        <p:spPr>
          <a:xfrm>
            <a:off x="297251" y="1272325"/>
            <a:ext cx="1533600" cy="7080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rPr>
              <a:t>10K RATINGS</a:t>
            </a:r>
            <a:endParaRPr sz="1500">
              <a:solidFill>
                <a:schemeClr val="dk2"/>
              </a:solidFill>
            </a:endParaRPr>
          </a:p>
          <a:p>
            <a:pPr indent="0" lvl="0" marL="0" rtl="0" algn="ctr">
              <a:spcBef>
                <a:spcPts val="0"/>
              </a:spcBef>
              <a:spcAft>
                <a:spcPts val="0"/>
              </a:spcAft>
              <a:buNone/>
            </a:pPr>
            <a:r>
              <a:rPr lang="en" sz="1900">
                <a:solidFill>
                  <a:schemeClr val="dk2"/>
                </a:solidFill>
              </a:rPr>
              <a:t>4.5</a:t>
            </a:r>
            <a:endParaRPr sz="1900">
              <a:solidFill>
                <a:schemeClr val="dk2"/>
              </a:solidFill>
            </a:endParaRPr>
          </a:p>
        </p:txBody>
      </p:sp>
      <p:sp>
        <p:nvSpPr>
          <p:cNvPr id="18" name="Google Shape;18;p5"/>
          <p:cNvSpPr txBox="1"/>
          <p:nvPr/>
        </p:nvSpPr>
        <p:spPr>
          <a:xfrm>
            <a:off x="1981726" y="1252525"/>
            <a:ext cx="1533600" cy="8928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rPr>
              <a:t>AGE</a:t>
            </a:r>
            <a:endParaRPr sz="1500">
              <a:solidFill>
                <a:schemeClr val="dk2"/>
              </a:solidFill>
            </a:endParaRPr>
          </a:p>
          <a:p>
            <a:pPr indent="0" lvl="0" marL="0" rtl="0" algn="ctr">
              <a:spcBef>
                <a:spcPts val="0"/>
              </a:spcBef>
              <a:spcAft>
                <a:spcPts val="0"/>
              </a:spcAft>
              <a:buNone/>
            </a:pPr>
            <a:r>
              <a:rPr lang="en" sz="1900">
                <a:solidFill>
                  <a:schemeClr val="dk2"/>
                </a:solidFill>
              </a:rPr>
              <a:t>4+</a:t>
            </a:r>
            <a:endParaRPr sz="1900">
              <a:solidFill>
                <a:schemeClr val="dk2"/>
              </a:solidFill>
            </a:endParaRPr>
          </a:p>
          <a:p>
            <a:pPr indent="0" lvl="0" marL="0" rtl="0" algn="ctr">
              <a:spcBef>
                <a:spcPts val="0"/>
              </a:spcBef>
              <a:spcAft>
                <a:spcPts val="0"/>
              </a:spcAft>
              <a:buNone/>
            </a:pPr>
            <a:r>
              <a:rPr lang="en" sz="1200">
                <a:solidFill>
                  <a:schemeClr val="dk2"/>
                </a:solidFill>
              </a:rPr>
              <a:t>YEARS OLD</a:t>
            </a:r>
            <a:endParaRPr sz="1200">
              <a:solidFill>
                <a:schemeClr val="dk2"/>
              </a:solidFill>
            </a:endParaRPr>
          </a:p>
        </p:txBody>
      </p:sp>
      <p:sp>
        <p:nvSpPr>
          <p:cNvPr id="19" name="Google Shape;19;p5"/>
          <p:cNvSpPr txBox="1"/>
          <p:nvPr/>
        </p:nvSpPr>
        <p:spPr>
          <a:xfrm>
            <a:off x="3645345" y="1252525"/>
            <a:ext cx="1404300" cy="939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DEVELOPER</a:t>
            </a:r>
            <a:endParaRPr sz="1500">
              <a:solidFill>
                <a:schemeClr val="dk2"/>
              </a:solidFill>
            </a:endParaRPr>
          </a:p>
          <a:p>
            <a:pPr indent="0" lvl="0" marL="0" rtl="0" algn="ctr">
              <a:spcBef>
                <a:spcPts val="0"/>
              </a:spcBef>
              <a:spcAft>
                <a:spcPts val="0"/>
              </a:spcAft>
              <a:buNone/>
            </a:pPr>
            <a:r>
              <a:t/>
            </a:r>
            <a:endParaRPr sz="1900">
              <a:solidFill>
                <a:schemeClr val="dk2"/>
              </a:solidFill>
            </a:endParaRPr>
          </a:p>
          <a:p>
            <a:pPr indent="0" lvl="0" marL="0" rtl="0" algn="ctr">
              <a:spcBef>
                <a:spcPts val="0"/>
              </a:spcBef>
              <a:spcAft>
                <a:spcPts val="0"/>
              </a:spcAft>
              <a:buNone/>
            </a:pPr>
            <a:r>
              <a:rPr lang="en" sz="1500">
                <a:solidFill>
                  <a:schemeClr val="dk2"/>
                </a:solidFill>
              </a:rPr>
              <a:t>NAME</a:t>
            </a:r>
            <a:endParaRPr sz="1500">
              <a:solidFill>
                <a:schemeClr val="dk2"/>
              </a:solidFill>
            </a:endParaRPr>
          </a:p>
        </p:txBody>
      </p:sp>
      <p:pic>
        <p:nvPicPr>
          <p:cNvPr id="20" name="Google Shape;20;p5"/>
          <p:cNvPicPr preferRelativeResize="0"/>
          <p:nvPr/>
        </p:nvPicPr>
        <p:blipFill>
          <a:blip r:embed="rId3">
            <a:alphaModFix/>
          </a:blip>
          <a:stretch>
            <a:fillRect/>
          </a:stretch>
        </p:blipFill>
        <p:spPr>
          <a:xfrm>
            <a:off x="4147803" y="1515703"/>
            <a:ext cx="384225" cy="384225"/>
          </a:xfrm>
          <a:prstGeom prst="rect">
            <a:avLst/>
          </a:prstGeom>
          <a:noFill/>
          <a:ln>
            <a:noFill/>
          </a:ln>
        </p:spPr>
      </p:pic>
      <p:sp>
        <p:nvSpPr>
          <p:cNvPr id="21" name="Google Shape;21;p5"/>
          <p:cNvSpPr txBox="1"/>
          <p:nvPr/>
        </p:nvSpPr>
        <p:spPr>
          <a:xfrm>
            <a:off x="5443801" y="1253275"/>
            <a:ext cx="14043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LANGUAGE</a:t>
            </a:r>
            <a:endParaRPr sz="1500">
              <a:solidFill>
                <a:schemeClr val="dk2"/>
              </a:solidFill>
            </a:endParaRPr>
          </a:p>
          <a:p>
            <a:pPr indent="0" lvl="0" marL="0" rtl="0" algn="ctr">
              <a:spcBef>
                <a:spcPts val="0"/>
              </a:spcBef>
              <a:spcAft>
                <a:spcPts val="0"/>
              </a:spcAft>
              <a:buNone/>
            </a:pPr>
            <a:r>
              <a:rPr b="1" lang="en" sz="1900">
                <a:solidFill>
                  <a:schemeClr val="dk2"/>
                </a:solidFill>
              </a:rPr>
              <a:t>EN</a:t>
            </a:r>
            <a:endParaRPr b="1" sz="1500">
              <a:solidFill>
                <a:schemeClr val="dk2"/>
              </a:solidFill>
            </a:endParaRPr>
          </a:p>
        </p:txBody>
      </p:sp>
      <p:sp>
        <p:nvSpPr>
          <p:cNvPr id="22" name="Google Shape;22;p5"/>
          <p:cNvSpPr txBox="1"/>
          <p:nvPr/>
        </p:nvSpPr>
        <p:spPr>
          <a:xfrm>
            <a:off x="7399497" y="1253275"/>
            <a:ext cx="11205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SIZE</a:t>
            </a:r>
            <a:endParaRPr sz="1500">
              <a:solidFill>
                <a:schemeClr val="dk2"/>
              </a:solidFill>
            </a:endParaRPr>
          </a:p>
          <a:p>
            <a:pPr indent="0" lvl="0" marL="0" rtl="0" algn="ctr">
              <a:spcBef>
                <a:spcPts val="0"/>
              </a:spcBef>
              <a:spcAft>
                <a:spcPts val="0"/>
              </a:spcAft>
              <a:buNone/>
            </a:pPr>
            <a:r>
              <a:rPr b="1" lang="en" sz="1900">
                <a:solidFill>
                  <a:schemeClr val="dk2"/>
                </a:solidFill>
              </a:rPr>
              <a:t>50MB</a:t>
            </a:r>
            <a:endParaRPr b="1" sz="1500">
              <a:solidFill>
                <a:schemeClr val="dk2"/>
              </a:solidFill>
            </a:endParaRPr>
          </a:p>
        </p:txBody>
      </p:sp>
      <p:pic>
        <p:nvPicPr>
          <p:cNvPr id="23" name="Google Shape;23;p5"/>
          <p:cNvPicPr preferRelativeResize="0"/>
          <p:nvPr/>
        </p:nvPicPr>
        <p:blipFill rotWithShape="1">
          <a:blip r:embed="rId4">
            <a:alphaModFix/>
          </a:blip>
          <a:srcRect b="78534" l="53207" r="3454" t="7798"/>
          <a:stretch/>
        </p:blipFill>
        <p:spPr>
          <a:xfrm>
            <a:off x="592459" y="1867642"/>
            <a:ext cx="943179" cy="216679"/>
          </a:xfrm>
          <a:prstGeom prst="rect">
            <a:avLst/>
          </a:prstGeom>
          <a:noFill/>
          <a:ln>
            <a:noFill/>
          </a:ln>
        </p:spPr>
      </p:pic>
      <p:sp>
        <p:nvSpPr>
          <p:cNvPr id="24" name="Google Shape;24;p5"/>
          <p:cNvSpPr txBox="1"/>
          <p:nvPr/>
        </p:nvSpPr>
        <p:spPr>
          <a:xfrm>
            <a:off x="348600" y="5453925"/>
            <a:ext cx="8446800" cy="86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Here’s where you type your product description. Include all the details the reader will need to know about whatever your product is.</a:t>
            </a:r>
            <a:endParaRPr sz="1100"/>
          </a:p>
          <a:p>
            <a:pPr indent="-298450" lvl="0" marL="457200" rtl="0" algn="l">
              <a:spcBef>
                <a:spcPts val="0"/>
              </a:spcBef>
              <a:spcAft>
                <a:spcPts val="0"/>
              </a:spcAft>
              <a:buSzPts val="1100"/>
              <a:buChar char="●"/>
            </a:pPr>
            <a:r>
              <a:rPr lang="en" sz="1100"/>
              <a:t>Bullet points are good.</a:t>
            </a:r>
            <a:endParaRPr sz="1100"/>
          </a:p>
          <a:p>
            <a:pPr indent="-298450" lvl="0" marL="457200" rtl="0" algn="l">
              <a:spcBef>
                <a:spcPts val="0"/>
              </a:spcBef>
              <a:spcAft>
                <a:spcPts val="0"/>
              </a:spcAft>
              <a:buSzPts val="1100"/>
              <a:buChar char="●"/>
            </a:pPr>
            <a:r>
              <a:rPr lang="en" sz="1100"/>
              <a:t>They help you list features.</a:t>
            </a:r>
            <a:endParaRPr sz="1100"/>
          </a:p>
          <a:p>
            <a:pPr indent="-298450" lvl="0" marL="457200" rtl="0" algn="l">
              <a:spcBef>
                <a:spcPts val="0"/>
              </a:spcBef>
              <a:spcAft>
                <a:spcPts val="0"/>
              </a:spcAft>
              <a:buSzPts val="1100"/>
              <a:buChar char="●"/>
            </a:pPr>
            <a:r>
              <a:rPr lang="en" sz="1100"/>
              <a:t>They’re easy to read.</a:t>
            </a:r>
            <a:endParaRPr sz="1100"/>
          </a:p>
        </p:txBody>
      </p:sp>
      <p:pic>
        <p:nvPicPr>
          <p:cNvPr id="25" name="Google Shape;25;p5"/>
          <p:cNvPicPr preferRelativeResize="0"/>
          <p:nvPr/>
        </p:nvPicPr>
        <p:blipFill rotWithShape="1">
          <a:blip r:embed="rId5">
            <a:alphaModFix/>
          </a:blip>
          <a:srcRect b="23099" l="16237" r="17431" t="24651"/>
          <a:stretch/>
        </p:blipFill>
        <p:spPr>
          <a:xfrm>
            <a:off x="297250" y="2329725"/>
            <a:ext cx="3790950" cy="2986001"/>
          </a:xfrm>
          <a:prstGeom prst="rect">
            <a:avLst/>
          </a:prstGeom>
          <a:noFill/>
          <a:ln>
            <a:noFill/>
          </a:ln>
        </p:spPr>
      </p:pic>
      <p:pic>
        <p:nvPicPr>
          <p:cNvPr id="26" name="Google Shape;26;p5"/>
          <p:cNvPicPr preferRelativeResize="0"/>
          <p:nvPr/>
        </p:nvPicPr>
        <p:blipFill rotWithShape="1">
          <a:blip r:embed="rId5">
            <a:alphaModFix/>
          </a:blip>
          <a:srcRect b="23099" l="16237" r="17431" t="24651"/>
          <a:stretch/>
        </p:blipFill>
        <p:spPr>
          <a:xfrm>
            <a:off x="4729050" y="2310675"/>
            <a:ext cx="3790950" cy="2986001"/>
          </a:xfrm>
          <a:prstGeom prst="rect">
            <a:avLst/>
          </a:prstGeom>
          <a:noFill/>
          <a:ln>
            <a:noFill/>
          </a:ln>
        </p:spPr>
      </p:pic>
      <p:pic>
        <p:nvPicPr>
          <p:cNvPr id="27" name="Google Shape;27;p5"/>
          <p:cNvPicPr preferRelativeResize="0"/>
          <p:nvPr/>
        </p:nvPicPr>
        <p:blipFill rotWithShape="1">
          <a:blip r:embed="rId6">
            <a:alphaModFix/>
          </a:blip>
          <a:srcRect b="78900" l="4537" r="52123" t="7432"/>
          <a:stretch/>
        </p:blipFill>
        <p:spPr>
          <a:xfrm>
            <a:off x="9299850" y="4405274"/>
            <a:ext cx="1091973" cy="260701"/>
          </a:xfrm>
          <a:prstGeom prst="rect">
            <a:avLst/>
          </a:prstGeom>
          <a:noFill/>
          <a:ln>
            <a:noFill/>
          </a:ln>
        </p:spPr>
      </p:pic>
      <p:pic>
        <p:nvPicPr>
          <p:cNvPr id="28" name="Google Shape;28;p5"/>
          <p:cNvPicPr preferRelativeResize="0"/>
          <p:nvPr/>
        </p:nvPicPr>
        <p:blipFill rotWithShape="1">
          <a:blip r:embed="rId6">
            <a:alphaModFix/>
          </a:blip>
          <a:srcRect b="64506" l="4537" r="52123" t="21826"/>
          <a:stretch/>
        </p:blipFill>
        <p:spPr>
          <a:xfrm>
            <a:off x="9299850" y="4679849"/>
            <a:ext cx="1091973" cy="260701"/>
          </a:xfrm>
          <a:prstGeom prst="rect">
            <a:avLst/>
          </a:prstGeom>
          <a:noFill/>
          <a:ln>
            <a:noFill/>
          </a:ln>
        </p:spPr>
      </p:pic>
      <p:pic>
        <p:nvPicPr>
          <p:cNvPr id="29" name="Google Shape;29;p5"/>
          <p:cNvPicPr preferRelativeResize="0"/>
          <p:nvPr/>
        </p:nvPicPr>
        <p:blipFill rotWithShape="1">
          <a:blip r:embed="rId6">
            <a:alphaModFix/>
          </a:blip>
          <a:srcRect b="50513" l="4537" r="52123" t="35818"/>
          <a:stretch/>
        </p:blipFill>
        <p:spPr>
          <a:xfrm>
            <a:off x="9299850" y="4954424"/>
            <a:ext cx="1091973" cy="260701"/>
          </a:xfrm>
          <a:prstGeom prst="rect">
            <a:avLst/>
          </a:prstGeom>
          <a:noFill/>
          <a:ln>
            <a:noFill/>
          </a:ln>
        </p:spPr>
      </p:pic>
      <p:pic>
        <p:nvPicPr>
          <p:cNvPr id="30" name="Google Shape;30;p5"/>
          <p:cNvPicPr preferRelativeResize="0"/>
          <p:nvPr/>
        </p:nvPicPr>
        <p:blipFill rotWithShape="1">
          <a:blip r:embed="rId6">
            <a:alphaModFix/>
          </a:blip>
          <a:srcRect b="36521" l="4537" r="52123" t="49811"/>
          <a:stretch/>
        </p:blipFill>
        <p:spPr>
          <a:xfrm>
            <a:off x="9299850" y="5228998"/>
            <a:ext cx="1091973" cy="260701"/>
          </a:xfrm>
          <a:prstGeom prst="rect">
            <a:avLst/>
          </a:prstGeom>
          <a:noFill/>
          <a:ln>
            <a:noFill/>
          </a:ln>
        </p:spPr>
      </p:pic>
      <p:pic>
        <p:nvPicPr>
          <p:cNvPr id="31" name="Google Shape;31;p5"/>
          <p:cNvPicPr preferRelativeResize="0"/>
          <p:nvPr/>
        </p:nvPicPr>
        <p:blipFill rotWithShape="1">
          <a:blip r:embed="rId6">
            <a:alphaModFix/>
          </a:blip>
          <a:srcRect b="20519" l="4537" r="52123" t="65812"/>
          <a:stretch/>
        </p:blipFill>
        <p:spPr>
          <a:xfrm>
            <a:off x="9299850" y="5503573"/>
            <a:ext cx="1091973" cy="260701"/>
          </a:xfrm>
          <a:prstGeom prst="rect">
            <a:avLst/>
          </a:prstGeom>
          <a:noFill/>
          <a:ln>
            <a:noFill/>
          </a:ln>
        </p:spPr>
      </p:pic>
      <p:pic>
        <p:nvPicPr>
          <p:cNvPr id="32" name="Google Shape;32;p5"/>
          <p:cNvPicPr preferRelativeResize="0"/>
          <p:nvPr/>
        </p:nvPicPr>
        <p:blipFill rotWithShape="1">
          <a:blip r:embed="rId6">
            <a:alphaModFix/>
          </a:blip>
          <a:srcRect b="3750" l="4537" r="52123" t="82582"/>
          <a:stretch/>
        </p:blipFill>
        <p:spPr>
          <a:xfrm>
            <a:off x="9299850" y="5778148"/>
            <a:ext cx="1091973" cy="260701"/>
          </a:xfrm>
          <a:prstGeom prst="rect">
            <a:avLst/>
          </a:prstGeom>
          <a:noFill/>
          <a:ln>
            <a:noFill/>
          </a:ln>
        </p:spPr>
      </p:pic>
      <p:pic>
        <p:nvPicPr>
          <p:cNvPr id="33" name="Google Shape;33;p5"/>
          <p:cNvPicPr preferRelativeResize="0"/>
          <p:nvPr/>
        </p:nvPicPr>
        <p:blipFill rotWithShape="1">
          <a:blip r:embed="rId6">
            <a:alphaModFix/>
          </a:blip>
          <a:srcRect b="78534" l="53207" r="3454" t="7798"/>
          <a:stretch/>
        </p:blipFill>
        <p:spPr>
          <a:xfrm>
            <a:off x="10488775" y="4495800"/>
            <a:ext cx="1091975" cy="277736"/>
          </a:xfrm>
          <a:prstGeom prst="rect">
            <a:avLst/>
          </a:prstGeom>
          <a:noFill/>
          <a:ln>
            <a:noFill/>
          </a:ln>
        </p:spPr>
      </p:pic>
      <p:pic>
        <p:nvPicPr>
          <p:cNvPr id="34" name="Google Shape;34;p5"/>
          <p:cNvPicPr preferRelativeResize="0"/>
          <p:nvPr/>
        </p:nvPicPr>
        <p:blipFill rotWithShape="1">
          <a:blip r:embed="rId6">
            <a:alphaModFix/>
          </a:blip>
          <a:srcRect b="64541" l="53207" r="3454" t="21790"/>
          <a:stretch/>
        </p:blipFill>
        <p:spPr>
          <a:xfrm>
            <a:off x="10488775" y="4788316"/>
            <a:ext cx="1091975" cy="277736"/>
          </a:xfrm>
          <a:prstGeom prst="rect">
            <a:avLst/>
          </a:prstGeom>
          <a:noFill/>
          <a:ln>
            <a:noFill/>
          </a:ln>
        </p:spPr>
      </p:pic>
      <p:pic>
        <p:nvPicPr>
          <p:cNvPr id="35" name="Google Shape;35;p5"/>
          <p:cNvPicPr preferRelativeResize="0"/>
          <p:nvPr/>
        </p:nvPicPr>
        <p:blipFill rotWithShape="1">
          <a:blip r:embed="rId6">
            <a:alphaModFix/>
          </a:blip>
          <a:srcRect b="50951" l="53207" r="3454" t="35381"/>
          <a:stretch/>
        </p:blipFill>
        <p:spPr>
          <a:xfrm>
            <a:off x="10488775" y="5080832"/>
            <a:ext cx="1091975" cy="277736"/>
          </a:xfrm>
          <a:prstGeom prst="rect">
            <a:avLst/>
          </a:prstGeom>
          <a:noFill/>
          <a:ln>
            <a:noFill/>
          </a:ln>
        </p:spPr>
      </p:pic>
      <p:pic>
        <p:nvPicPr>
          <p:cNvPr id="36" name="Google Shape;36;p5"/>
          <p:cNvPicPr preferRelativeResize="0"/>
          <p:nvPr/>
        </p:nvPicPr>
        <p:blipFill rotWithShape="1">
          <a:blip r:embed="rId6">
            <a:alphaModFix/>
          </a:blip>
          <a:srcRect b="36958" l="53207" r="3454" t="49374"/>
          <a:stretch/>
        </p:blipFill>
        <p:spPr>
          <a:xfrm>
            <a:off x="10488775" y="5373348"/>
            <a:ext cx="1091975" cy="277736"/>
          </a:xfrm>
          <a:prstGeom prst="rect">
            <a:avLst/>
          </a:prstGeom>
          <a:noFill/>
          <a:ln>
            <a:noFill/>
          </a:ln>
        </p:spPr>
      </p:pic>
      <p:pic>
        <p:nvPicPr>
          <p:cNvPr id="37" name="Google Shape;37;p5"/>
          <p:cNvPicPr preferRelativeResize="0"/>
          <p:nvPr/>
        </p:nvPicPr>
        <p:blipFill rotWithShape="1">
          <a:blip r:embed="rId6">
            <a:alphaModFix/>
          </a:blip>
          <a:srcRect b="20153" l="53207" r="3454" t="66179"/>
          <a:stretch/>
        </p:blipFill>
        <p:spPr>
          <a:xfrm>
            <a:off x="10488775" y="5665864"/>
            <a:ext cx="1091975" cy="277736"/>
          </a:xfrm>
          <a:prstGeom prst="rect">
            <a:avLst/>
          </a:prstGeom>
          <a:noFill/>
          <a:ln>
            <a:noFill/>
          </a:ln>
        </p:spPr>
      </p:pic>
      <p:sp>
        <p:nvSpPr>
          <p:cNvPr id="38" name="Google Shape;38;p5"/>
          <p:cNvSpPr/>
          <p:nvPr/>
        </p:nvSpPr>
        <p:spPr>
          <a:xfrm>
            <a:off x="-3075575" y="180475"/>
            <a:ext cx="3024000" cy="2063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Edit all of the details about your app, including title, description, ratings, age, and more. Fill them in to make it look realistic!</a:t>
            </a:r>
            <a:endParaRPr/>
          </a:p>
        </p:txBody>
      </p:sp>
      <p:sp>
        <p:nvSpPr>
          <p:cNvPr id="39" name="Google Shape;39;p5"/>
          <p:cNvSpPr/>
          <p:nvPr/>
        </p:nvSpPr>
        <p:spPr>
          <a:xfrm>
            <a:off x="-3103750" y="2520225"/>
            <a:ext cx="3024000" cy="2147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Change out product images by clicking on them and clicking “Replace image” in the top menu bar.</a:t>
            </a:r>
            <a:endParaRPr/>
          </a:p>
        </p:txBody>
      </p:sp>
      <p:sp>
        <p:nvSpPr>
          <p:cNvPr id="40" name="Google Shape;40;p5"/>
          <p:cNvSpPr/>
          <p:nvPr/>
        </p:nvSpPr>
        <p:spPr>
          <a:xfrm>
            <a:off x="-3103750" y="4853325"/>
            <a:ext cx="3024000" cy="2063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You can edit the customer reviews! Drag the yellow left/right to make it smaller/bigger. Change the percentages, too.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6"/>
          <p:cNvSpPr txBox="1"/>
          <p:nvPr/>
        </p:nvSpPr>
        <p:spPr>
          <a:xfrm>
            <a:off x="325753" y="370009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Review Title</a:t>
            </a:r>
            <a:endParaRPr b="1" sz="1200">
              <a:latin typeface="Poppins"/>
              <a:ea typeface="Poppins"/>
              <a:cs typeface="Poppins"/>
              <a:sym typeface="Poppins"/>
            </a:endParaRPr>
          </a:p>
        </p:txBody>
      </p:sp>
      <p:sp>
        <p:nvSpPr>
          <p:cNvPr id="46" name="Google Shape;46;p6"/>
          <p:cNvSpPr txBox="1"/>
          <p:nvPr/>
        </p:nvSpPr>
        <p:spPr>
          <a:xfrm>
            <a:off x="1123300" y="108275"/>
            <a:ext cx="4533900" cy="661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t>Title of the app</a:t>
            </a:r>
            <a:endParaRPr b="1" sz="1800"/>
          </a:p>
          <a:p>
            <a:pPr indent="0" lvl="0" marL="0" rtl="0" algn="l">
              <a:spcBef>
                <a:spcPts val="0"/>
              </a:spcBef>
              <a:spcAft>
                <a:spcPts val="0"/>
              </a:spcAft>
              <a:buNone/>
            </a:pPr>
            <a:r>
              <a:rPr lang="en" sz="1300"/>
              <a:t>Short description</a:t>
            </a:r>
            <a:endParaRPr sz="1300"/>
          </a:p>
        </p:txBody>
      </p:sp>
      <p:sp>
        <p:nvSpPr>
          <p:cNvPr id="47" name="Google Shape;47;p6"/>
          <p:cNvSpPr txBox="1"/>
          <p:nvPr/>
        </p:nvSpPr>
        <p:spPr>
          <a:xfrm>
            <a:off x="297251" y="1272325"/>
            <a:ext cx="1533600" cy="7080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10K RATINGS</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lang="en" sz="1900">
                <a:solidFill>
                  <a:schemeClr val="dk2"/>
                </a:solidFill>
                <a:latin typeface="Poppins"/>
                <a:ea typeface="Poppins"/>
                <a:cs typeface="Poppins"/>
                <a:sym typeface="Poppins"/>
              </a:rPr>
              <a:t>4.5</a:t>
            </a:r>
            <a:endParaRPr sz="1900">
              <a:solidFill>
                <a:schemeClr val="dk2"/>
              </a:solidFill>
              <a:latin typeface="Poppins"/>
              <a:ea typeface="Poppins"/>
              <a:cs typeface="Poppins"/>
              <a:sym typeface="Poppins"/>
            </a:endParaRPr>
          </a:p>
        </p:txBody>
      </p:sp>
      <p:pic>
        <p:nvPicPr>
          <p:cNvPr id="48" name="Google Shape;48;p6"/>
          <p:cNvPicPr preferRelativeResize="0"/>
          <p:nvPr/>
        </p:nvPicPr>
        <p:blipFill>
          <a:blip r:embed="rId3">
            <a:alphaModFix/>
          </a:blip>
          <a:stretch>
            <a:fillRect/>
          </a:stretch>
        </p:blipFill>
        <p:spPr>
          <a:xfrm>
            <a:off x="1171418" y="733977"/>
            <a:ext cx="1120600" cy="384225"/>
          </a:xfrm>
          <a:prstGeom prst="rect">
            <a:avLst/>
          </a:prstGeom>
          <a:noFill/>
          <a:ln>
            <a:noFill/>
          </a:ln>
        </p:spPr>
      </p:pic>
      <p:sp>
        <p:nvSpPr>
          <p:cNvPr id="49" name="Google Shape;49;p6"/>
          <p:cNvSpPr txBox="1"/>
          <p:nvPr/>
        </p:nvSpPr>
        <p:spPr>
          <a:xfrm>
            <a:off x="1981726" y="1252525"/>
            <a:ext cx="1533600" cy="8928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AGE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lang="en" sz="1900">
                <a:solidFill>
                  <a:schemeClr val="dk2"/>
                </a:solidFill>
                <a:latin typeface="Poppins"/>
                <a:ea typeface="Poppins"/>
                <a:cs typeface="Poppins"/>
                <a:sym typeface="Poppins"/>
              </a:rPr>
              <a:t>4+</a:t>
            </a:r>
            <a:endParaRPr sz="1900">
              <a:solidFill>
                <a:schemeClr val="dk2"/>
              </a:solidFill>
              <a:latin typeface="Poppins"/>
              <a:ea typeface="Poppins"/>
              <a:cs typeface="Poppins"/>
              <a:sym typeface="Poppins"/>
            </a:endParaRPr>
          </a:p>
          <a:p>
            <a:pPr indent="0" lvl="0" marL="0" rtl="0" algn="ctr">
              <a:spcBef>
                <a:spcPts val="0"/>
              </a:spcBef>
              <a:spcAft>
                <a:spcPts val="0"/>
              </a:spcAft>
              <a:buNone/>
            </a:pPr>
            <a:r>
              <a:rPr lang="en" sz="1200">
                <a:solidFill>
                  <a:schemeClr val="dk2"/>
                </a:solidFill>
                <a:latin typeface="Poppins"/>
                <a:ea typeface="Poppins"/>
                <a:cs typeface="Poppins"/>
                <a:sym typeface="Poppins"/>
              </a:rPr>
              <a:t>YEARS OLD</a:t>
            </a:r>
            <a:endParaRPr sz="1200">
              <a:solidFill>
                <a:schemeClr val="dk2"/>
              </a:solidFill>
              <a:latin typeface="Poppins"/>
              <a:ea typeface="Poppins"/>
              <a:cs typeface="Poppins"/>
              <a:sym typeface="Poppins"/>
            </a:endParaRPr>
          </a:p>
        </p:txBody>
      </p:sp>
      <p:sp>
        <p:nvSpPr>
          <p:cNvPr id="50" name="Google Shape;50;p6"/>
          <p:cNvSpPr txBox="1"/>
          <p:nvPr/>
        </p:nvSpPr>
        <p:spPr>
          <a:xfrm>
            <a:off x="3645345" y="1252525"/>
            <a:ext cx="1404300" cy="939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DEVELOPER</a:t>
            </a:r>
            <a:endParaRPr sz="1500">
              <a:solidFill>
                <a:schemeClr val="dk2"/>
              </a:solidFill>
              <a:latin typeface="Poppins"/>
              <a:ea typeface="Poppins"/>
              <a:cs typeface="Poppins"/>
              <a:sym typeface="Poppins"/>
            </a:endParaRPr>
          </a:p>
          <a:p>
            <a:pPr indent="0" lvl="0" marL="0" rtl="0" algn="ctr">
              <a:spcBef>
                <a:spcPts val="0"/>
              </a:spcBef>
              <a:spcAft>
                <a:spcPts val="0"/>
              </a:spcAft>
              <a:buNone/>
            </a:pPr>
            <a:r>
              <a:t/>
            </a:r>
            <a:endParaRPr sz="1900">
              <a:solidFill>
                <a:schemeClr val="dk2"/>
              </a:solidFill>
              <a:latin typeface="Poppins"/>
              <a:ea typeface="Poppins"/>
              <a:cs typeface="Poppins"/>
              <a:sym typeface="Poppins"/>
            </a:endParaRPr>
          </a:p>
          <a:p>
            <a:pPr indent="0" lvl="0" marL="0" rtl="0" algn="ctr">
              <a:spcBef>
                <a:spcPts val="0"/>
              </a:spcBef>
              <a:spcAft>
                <a:spcPts val="0"/>
              </a:spcAft>
              <a:buNone/>
            </a:pPr>
            <a:r>
              <a:rPr lang="en" sz="1500">
                <a:solidFill>
                  <a:schemeClr val="dk2"/>
                </a:solidFill>
                <a:latin typeface="Poppins"/>
                <a:ea typeface="Poppins"/>
                <a:cs typeface="Poppins"/>
                <a:sym typeface="Poppins"/>
              </a:rPr>
              <a:t>NAME</a:t>
            </a:r>
            <a:endParaRPr sz="1500">
              <a:solidFill>
                <a:schemeClr val="dk2"/>
              </a:solidFill>
              <a:latin typeface="Poppins"/>
              <a:ea typeface="Poppins"/>
              <a:cs typeface="Poppins"/>
              <a:sym typeface="Poppins"/>
            </a:endParaRPr>
          </a:p>
        </p:txBody>
      </p:sp>
      <p:pic>
        <p:nvPicPr>
          <p:cNvPr id="51" name="Google Shape;51;p6"/>
          <p:cNvPicPr preferRelativeResize="0"/>
          <p:nvPr/>
        </p:nvPicPr>
        <p:blipFill>
          <a:blip r:embed="rId4">
            <a:alphaModFix/>
          </a:blip>
          <a:stretch>
            <a:fillRect/>
          </a:stretch>
        </p:blipFill>
        <p:spPr>
          <a:xfrm>
            <a:off x="4147803" y="1515703"/>
            <a:ext cx="384225" cy="384225"/>
          </a:xfrm>
          <a:prstGeom prst="rect">
            <a:avLst/>
          </a:prstGeom>
          <a:noFill/>
          <a:ln>
            <a:noFill/>
          </a:ln>
        </p:spPr>
      </p:pic>
      <p:sp>
        <p:nvSpPr>
          <p:cNvPr id="52" name="Google Shape;52;p6"/>
          <p:cNvSpPr txBox="1"/>
          <p:nvPr/>
        </p:nvSpPr>
        <p:spPr>
          <a:xfrm>
            <a:off x="5443801" y="1253275"/>
            <a:ext cx="14043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LANGUAGE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b="1" lang="en" sz="1900">
                <a:solidFill>
                  <a:schemeClr val="dk2"/>
                </a:solidFill>
                <a:latin typeface="Poppins"/>
                <a:ea typeface="Poppins"/>
                <a:cs typeface="Poppins"/>
                <a:sym typeface="Poppins"/>
              </a:rPr>
              <a:t>EN</a:t>
            </a:r>
            <a:endParaRPr b="1" sz="1500">
              <a:solidFill>
                <a:schemeClr val="dk2"/>
              </a:solidFill>
              <a:latin typeface="Poppins"/>
              <a:ea typeface="Poppins"/>
              <a:cs typeface="Poppins"/>
              <a:sym typeface="Poppins"/>
            </a:endParaRPr>
          </a:p>
        </p:txBody>
      </p:sp>
      <p:sp>
        <p:nvSpPr>
          <p:cNvPr id="53" name="Google Shape;53;p6"/>
          <p:cNvSpPr txBox="1"/>
          <p:nvPr/>
        </p:nvSpPr>
        <p:spPr>
          <a:xfrm>
            <a:off x="7399497" y="1253275"/>
            <a:ext cx="11205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SIZE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b="1" lang="en" sz="1900">
                <a:solidFill>
                  <a:schemeClr val="dk2"/>
                </a:solidFill>
                <a:latin typeface="Poppins"/>
                <a:ea typeface="Poppins"/>
                <a:cs typeface="Poppins"/>
                <a:sym typeface="Poppins"/>
              </a:rPr>
              <a:t>50MB</a:t>
            </a:r>
            <a:endParaRPr b="1" sz="1500">
              <a:solidFill>
                <a:schemeClr val="dk2"/>
              </a:solidFill>
              <a:latin typeface="Poppins"/>
              <a:ea typeface="Poppins"/>
              <a:cs typeface="Poppins"/>
              <a:sym typeface="Poppins"/>
            </a:endParaRPr>
          </a:p>
        </p:txBody>
      </p:sp>
      <p:pic>
        <p:nvPicPr>
          <p:cNvPr id="54" name="Google Shape;54;p6"/>
          <p:cNvPicPr preferRelativeResize="0"/>
          <p:nvPr/>
        </p:nvPicPr>
        <p:blipFill rotWithShape="1">
          <a:blip r:embed="rId5">
            <a:alphaModFix/>
          </a:blip>
          <a:srcRect b="78534" l="53207" r="3454" t="7798"/>
          <a:stretch/>
        </p:blipFill>
        <p:spPr>
          <a:xfrm>
            <a:off x="592459" y="1867642"/>
            <a:ext cx="943179" cy="216679"/>
          </a:xfrm>
          <a:prstGeom prst="rect">
            <a:avLst/>
          </a:prstGeom>
          <a:noFill/>
          <a:ln>
            <a:noFill/>
          </a:ln>
        </p:spPr>
      </p:pic>
      <p:sp>
        <p:nvSpPr>
          <p:cNvPr id="55" name="Google Shape;55;p6"/>
          <p:cNvSpPr txBox="1"/>
          <p:nvPr/>
        </p:nvSpPr>
        <p:spPr>
          <a:xfrm>
            <a:off x="2928153" y="3783950"/>
            <a:ext cx="1320000" cy="492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latin typeface="Lato"/>
                <a:ea typeface="Lato"/>
                <a:cs typeface="Lato"/>
                <a:sym typeface="Lato"/>
              </a:rPr>
              <a:t>Xy  ago</a:t>
            </a:r>
            <a:endParaRPr sz="1000">
              <a:latin typeface="Lato"/>
              <a:ea typeface="Lato"/>
              <a:cs typeface="Lato"/>
              <a:sym typeface="Lato"/>
            </a:endParaRPr>
          </a:p>
          <a:p>
            <a:pPr indent="0" lvl="0" marL="0" rtl="0" algn="r">
              <a:spcBef>
                <a:spcPts val="0"/>
              </a:spcBef>
              <a:spcAft>
                <a:spcPts val="0"/>
              </a:spcAft>
              <a:buNone/>
            </a:pPr>
            <a:r>
              <a:rPr lang="en" sz="1000">
                <a:latin typeface="Lato"/>
                <a:ea typeface="Lato"/>
                <a:cs typeface="Lato"/>
                <a:sym typeface="Lato"/>
              </a:rPr>
              <a:t>Reviewer Name</a:t>
            </a:r>
            <a:endParaRPr sz="1000">
              <a:latin typeface="Lato"/>
              <a:ea typeface="Lato"/>
              <a:cs typeface="Lato"/>
              <a:sym typeface="Lato"/>
            </a:endParaRPr>
          </a:p>
        </p:txBody>
      </p:sp>
      <p:sp>
        <p:nvSpPr>
          <p:cNvPr id="56" name="Google Shape;56;p6"/>
          <p:cNvSpPr txBox="1"/>
          <p:nvPr/>
        </p:nvSpPr>
        <p:spPr>
          <a:xfrm>
            <a:off x="298951" y="4286100"/>
            <a:ext cx="38217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what the reviewer said about the product. The review title is a short summary of what they think, kind of like a subject line in an email. Change the star rating by dragging a different set of stars into place. </a:t>
            </a:r>
            <a:endParaRPr sz="1000">
              <a:latin typeface="Poppins"/>
              <a:ea typeface="Poppins"/>
              <a:cs typeface="Poppins"/>
              <a:sym typeface="Poppins"/>
            </a:endParaRPr>
          </a:p>
        </p:txBody>
      </p:sp>
      <p:sp>
        <p:nvSpPr>
          <p:cNvPr id="57" name="Google Shape;57;p6"/>
          <p:cNvSpPr txBox="1"/>
          <p:nvPr/>
        </p:nvSpPr>
        <p:spPr>
          <a:xfrm>
            <a:off x="325753" y="552889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Developer’s Response</a:t>
            </a:r>
            <a:endParaRPr b="1" sz="1200">
              <a:latin typeface="Poppins"/>
              <a:ea typeface="Poppins"/>
              <a:cs typeface="Poppins"/>
              <a:sym typeface="Poppins"/>
            </a:endParaRPr>
          </a:p>
        </p:txBody>
      </p:sp>
      <p:sp>
        <p:nvSpPr>
          <p:cNvPr id="58" name="Google Shape;58;p6"/>
          <p:cNvSpPr txBox="1"/>
          <p:nvPr/>
        </p:nvSpPr>
        <p:spPr>
          <a:xfrm>
            <a:off x="318001" y="5810100"/>
            <a:ext cx="3821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a response to the review from the developer’s point of view.. </a:t>
            </a:r>
            <a:endParaRPr sz="1000">
              <a:latin typeface="Poppins"/>
              <a:ea typeface="Poppins"/>
              <a:cs typeface="Poppins"/>
              <a:sym typeface="Poppins"/>
            </a:endParaRPr>
          </a:p>
        </p:txBody>
      </p:sp>
      <p:pic>
        <p:nvPicPr>
          <p:cNvPr id="59" name="Google Shape;59;p6"/>
          <p:cNvPicPr preferRelativeResize="0"/>
          <p:nvPr/>
        </p:nvPicPr>
        <p:blipFill rotWithShape="1">
          <a:blip r:embed="rId6">
            <a:alphaModFix/>
          </a:blip>
          <a:srcRect b="78900" l="4537" r="52123" t="7432"/>
          <a:stretch/>
        </p:blipFill>
        <p:spPr>
          <a:xfrm>
            <a:off x="325750" y="4067308"/>
            <a:ext cx="1093344" cy="270985"/>
          </a:xfrm>
          <a:prstGeom prst="rect">
            <a:avLst/>
          </a:prstGeom>
          <a:noFill/>
          <a:ln>
            <a:noFill/>
          </a:ln>
        </p:spPr>
      </p:pic>
      <p:sp>
        <p:nvSpPr>
          <p:cNvPr id="60" name="Google Shape;60;p6"/>
          <p:cNvSpPr/>
          <p:nvPr/>
        </p:nvSpPr>
        <p:spPr>
          <a:xfrm>
            <a:off x="190500" y="2895600"/>
            <a:ext cx="943200" cy="661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6"/>
          <p:cNvSpPr/>
          <p:nvPr/>
        </p:nvSpPr>
        <p:spPr>
          <a:xfrm>
            <a:off x="2899600" y="3124295"/>
            <a:ext cx="943200" cy="384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6"/>
          <p:cNvSpPr/>
          <p:nvPr/>
        </p:nvSpPr>
        <p:spPr>
          <a:xfrm>
            <a:off x="4362550" y="2781980"/>
            <a:ext cx="943200" cy="7080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6"/>
          <p:cNvPicPr preferRelativeResize="0"/>
          <p:nvPr/>
        </p:nvPicPr>
        <p:blipFill rotWithShape="1">
          <a:blip r:embed="rId5">
            <a:alphaModFix/>
          </a:blip>
          <a:srcRect b="78900" l="4537" r="52123" t="7432"/>
          <a:stretch/>
        </p:blipFill>
        <p:spPr>
          <a:xfrm flipH="1">
            <a:off x="4618100" y="2618525"/>
            <a:ext cx="715900" cy="167051"/>
          </a:xfrm>
          <a:prstGeom prst="rect">
            <a:avLst/>
          </a:prstGeom>
          <a:noFill/>
          <a:ln>
            <a:noFill/>
          </a:ln>
        </p:spPr>
      </p:pic>
      <p:pic>
        <p:nvPicPr>
          <p:cNvPr id="64" name="Google Shape;64;p6"/>
          <p:cNvPicPr preferRelativeResize="0"/>
          <p:nvPr/>
        </p:nvPicPr>
        <p:blipFill rotWithShape="1">
          <a:blip r:embed="rId5">
            <a:alphaModFix/>
          </a:blip>
          <a:srcRect b="64506" l="4537" r="52123" t="21826"/>
          <a:stretch/>
        </p:blipFill>
        <p:spPr>
          <a:xfrm flipH="1">
            <a:off x="4618100" y="2794465"/>
            <a:ext cx="715900" cy="167051"/>
          </a:xfrm>
          <a:prstGeom prst="rect">
            <a:avLst/>
          </a:prstGeom>
          <a:noFill/>
          <a:ln>
            <a:noFill/>
          </a:ln>
        </p:spPr>
      </p:pic>
      <p:pic>
        <p:nvPicPr>
          <p:cNvPr id="65" name="Google Shape;65;p6"/>
          <p:cNvPicPr preferRelativeResize="0"/>
          <p:nvPr/>
        </p:nvPicPr>
        <p:blipFill rotWithShape="1">
          <a:blip r:embed="rId5">
            <a:alphaModFix/>
          </a:blip>
          <a:srcRect b="50513" l="4537" r="52123" t="35818"/>
          <a:stretch/>
        </p:blipFill>
        <p:spPr>
          <a:xfrm flipH="1">
            <a:off x="4618100" y="2970405"/>
            <a:ext cx="715900" cy="167051"/>
          </a:xfrm>
          <a:prstGeom prst="rect">
            <a:avLst/>
          </a:prstGeom>
          <a:noFill/>
          <a:ln>
            <a:noFill/>
          </a:ln>
        </p:spPr>
      </p:pic>
      <p:pic>
        <p:nvPicPr>
          <p:cNvPr id="66" name="Google Shape;66;p6"/>
          <p:cNvPicPr preferRelativeResize="0"/>
          <p:nvPr/>
        </p:nvPicPr>
        <p:blipFill rotWithShape="1">
          <a:blip r:embed="rId5">
            <a:alphaModFix/>
          </a:blip>
          <a:srcRect b="36521" l="4537" r="52123" t="49811"/>
          <a:stretch/>
        </p:blipFill>
        <p:spPr>
          <a:xfrm flipH="1">
            <a:off x="4618100" y="3146345"/>
            <a:ext cx="715900" cy="167051"/>
          </a:xfrm>
          <a:prstGeom prst="rect">
            <a:avLst/>
          </a:prstGeom>
          <a:noFill/>
          <a:ln>
            <a:noFill/>
          </a:ln>
        </p:spPr>
      </p:pic>
      <p:pic>
        <p:nvPicPr>
          <p:cNvPr id="67" name="Google Shape;67;p6"/>
          <p:cNvPicPr preferRelativeResize="0"/>
          <p:nvPr/>
        </p:nvPicPr>
        <p:blipFill rotWithShape="1">
          <a:blip r:embed="rId5">
            <a:alphaModFix/>
          </a:blip>
          <a:srcRect b="20519" l="4537" r="52123" t="65812"/>
          <a:stretch/>
        </p:blipFill>
        <p:spPr>
          <a:xfrm flipH="1">
            <a:off x="4618100" y="3322285"/>
            <a:ext cx="715900" cy="167051"/>
          </a:xfrm>
          <a:prstGeom prst="rect">
            <a:avLst/>
          </a:prstGeom>
          <a:noFill/>
          <a:ln>
            <a:noFill/>
          </a:ln>
        </p:spPr>
      </p:pic>
      <p:sp>
        <p:nvSpPr>
          <p:cNvPr id="68" name="Google Shape;68;p6"/>
          <p:cNvSpPr/>
          <p:nvPr/>
        </p:nvSpPr>
        <p:spPr>
          <a:xfrm>
            <a:off x="5446350" y="2634350"/>
            <a:ext cx="27834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6"/>
          <p:cNvSpPr/>
          <p:nvPr/>
        </p:nvSpPr>
        <p:spPr>
          <a:xfrm>
            <a:off x="5446350" y="2798300"/>
            <a:ext cx="3843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6"/>
          <p:cNvSpPr/>
          <p:nvPr/>
        </p:nvSpPr>
        <p:spPr>
          <a:xfrm>
            <a:off x="5446350" y="2971000"/>
            <a:ext cx="2109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6"/>
          <p:cNvSpPr/>
          <p:nvPr/>
        </p:nvSpPr>
        <p:spPr>
          <a:xfrm>
            <a:off x="5446350" y="3143675"/>
            <a:ext cx="3843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6"/>
          <p:cNvSpPr/>
          <p:nvPr/>
        </p:nvSpPr>
        <p:spPr>
          <a:xfrm>
            <a:off x="5446350" y="3316375"/>
            <a:ext cx="2109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6"/>
          <p:cNvSpPr txBox="1"/>
          <p:nvPr/>
        </p:nvSpPr>
        <p:spPr>
          <a:xfrm>
            <a:off x="4807953" y="367404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Review Title</a:t>
            </a:r>
            <a:endParaRPr b="1" sz="1200">
              <a:latin typeface="Poppins"/>
              <a:ea typeface="Poppins"/>
              <a:cs typeface="Poppins"/>
              <a:sym typeface="Poppins"/>
            </a:endParaRPr>
          </a:p>
        </p:txBody>
      </p:sp>
      <p:sp>
        <p:nvSpPr>
          <p:cNvPr id="74" name="Google Shape;74;p6"/>
          <p:cNvSpPr txBox="1"/>
          <p:nvPr/>
        </p:nvSpPr>
        <p:spPr>
          <a:xfrm>
            <a:off x="7410353" y="3757900"/>
            <a:ext cx="1320000" cy="492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latin typeface="Lato"/>
                <a:ea typeface="Lato"/>
                <a:cs typeface="Lato"/>
                <a:sym typeface="Lato"/>
              </a:rPr>
              <a:t>Xy  ago</a:t>
            </a:r>
            <a:endParaRPr sz="1000">
              <a:latin typeface="Lato"/>
              <a:ea typeface="Lato"/>
              <a:cs typeface="Lato"/>
              <a:sym typeface="Lato"/>
            </a:endParaRPr>
          </a:p>
          <a:p>
            <a:pPr indent="0" lvl="0" marL="0" rtl="0" algn="r">
              <a:spcBef>
                <a:spcPts val="0"/>
              </a:spcBef>
              <a:spcAft>
                <a:spcPts val="0"/>
              </a:spcAft>
              <a:buNone/>
            </a:pPr>
            <a:r>
              <a:rPr lang="en" sz="1000">
                <a:latin typeface="Lato"/>
                <a:ea typeface="Lato"/>
                <a:cs typeface="Lato"/>
                <a:sym typeface="Lato"/>
              </a:rPr>
              <a:t>Reviewer Name</a:t>
            </a:r>
            <a:endParaRPr sz="1000">
              <a:latin typeface="Lato"/>
              <a:ea typeface="Lato"/>
              <a:cs typeface="Lato"/>
              <a:sym typeface="Lato"/>
            </a:endParaRPr>
          </a:p>
        </p:txBody>
      </p:sp>
      <p:sp>
        <p:nvSpPr>
          <p:cNvPr id="75" name="Google Shape;75;p6"/>
          <p:cNvSpPr txBox="1"/>
          <p:nvPr/>
        </p:nvSpPr>
        <p:spPr>
          <a:xfrm>
            <a:off x="4781151" y="4260050"/>
            <a:ext cx="38217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what the reviewer said about the product. The review title is a short summary of what they think, kind of like a subject line in an email. Change the star rating by dragging a different set of stars into place. </a:t>
            </a:r>
            <a:endParaRPr sz="1000">
              <a:latin typeface="Poppins"/>
              <a:ea typeface="Poppins"/>
              <a:cs typeface="Poppins"/>
              <a:sym typeface="Poppins"/>
            </a:endParaRPr>
          </a:p>
        </p:txBody>
      </p:sp>
      <p:sp>
        <p:nvSpPr>
          <p:cNvPr id="76" name="Google Shape;76;p6"/>
          <p:cNvSpPr txBox="1"/>
          <p:nvPr/>
        </p:nvSpPr>
        <p:spPr>
          <a:xfrm>
            <a:off x="4807953" y="550284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Developer’s Response</a:t>
            </a:r>
            <a:endParaRPr b="1" sz="1200">
              <a:latin typeface="Poppins"/>
              <a:ea typeface="Poppins"/>
              <a:cs typeface="Poppins"/>
              <a:sym typeface="Poppins"/>
            </a:endParaRPr>
          </a:p>
        </p:txBody>
      </p:sp>
      <p:sp>
        <p:nvSpPr>
          <p:cNvPr id="77" name="Google Shape;77;p6"/>
          <p:cNvSpPr txBox="1"/>
          <p:nvPr/>
        </p:nvSpPr>
        <p:spPr>
          <a:xfrm>
            <a:off x="4800201" y="5784050"/>
            <a:ext cx="3821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a response to the review from the developer’s point of view.. </a:t>
            </a:r>
            <a:endParaRPr sz="1000">
              <a:latin typeface="Poppins"/>
              <a:ea typeface="Poppins"/>
              <a:cs typeface="Poppins"/>
              <a:sym typeface="Poppins"/>
            </a:endParaRPr>
          </a:p>
        </p:txBody>
      </p:sp>
      <p:pic>
        <p:nvPicPr>
          <p:cNvPr id="78" name="Google Shape;78;p6"/>
          <p:cNvPicPr preferRelativeResize="0"/>
          <p:nvPr/>
        </p:nvPicPr>
        <p:blipFill rotWithShape="1">
          <a:blip r:embed="rId6">
            <a:alphaModFix/>
          </a:blip>
          <a:srcRect b="78900" l="4537" r="52123" t="7432"/>
          <a:stretch/>
        </p:blipFill>
        <p:spPr>
          <a:xfrm>
            <a:off x="4807950" y="4041258"/>
            <a:ext cx="1093344" cy="270985"/>
          </a:xfrm>
          <a:prstGeom prst="rect">
            <a:avLst/>
          </a:prstGeom>
          <a:noFill/>
          <a:ln>
            <a:noFill/>
          </a:ln>
        </p:spPr>
      </p:pic>
      <p:sp>
        <p:nvSpPr>
          <p:cNvPr id="79" name="Google Shape;79;p6"/>
          <p:cNvSpPr txBox="1"/>
          <p:nvPr/>
        </p:nvSpPr>
        <p:spPr>
          <a:xfrm>
            <a:off x="228600" y="2865263"/>
            <a:ext cx="9432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700">
                <a:solidFill>
                  <a:srgbClr val="434343"/>
                </a:solidFill>
                <a:latin typeface="Poppins SemiBold"/>
                <a:ea typeface="Poppins SemiBold"/>
                <a:cs typeface="Poppins SemiBold"/>
                <a:sym typeface="Poppins SemiBold"/>
              </a:rPr>
              <a:t>4.5</a:t>
            </a:r>
            <a:endParaRPr sz="3700">
              <a:solidFill>
                <a:srgbClr val="434343"/>
              </a:solidFill>
              <a:latin typeface="Poppins SemiBold"/>
              <a:ea typeface="Poppins SemiBold"/>
              <a:cs typeface="Poppins SemiBold"/>
              <a:sym typeface="Poppins SemiBold"/>
            </a:endParaRPr>
          </a:p>
        </p:txBody>
      </p:sp>
      <p:sp>
        <p:nvSpPr>
          <p:cNvPr id="80" name="Google Shape;80;p6"/>
          <p:cNvSpPr txBox="1"/>
          <p:nvPr/>
        </p:nvSpPr>
        <p:spPr>
          <a:xfrm>
            <a:off x="2710725" y="3128075"/>
            <a:ext cx="1120500" cy="400200"/>
          </a:xfrm>
          <a:prstGeom prst="rect">
            <a:avLst/>
          </a:prstGeom>
          <a:solidFill>
            <a:schemeClr val="lt1"/>
          </a:solid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a:t>5,600</a:t>
            </a:r>
            <a:endParaRPr/>
          </a:p>
        </p:txBody>
      </p:sp>
      <p:sp>
        <p:nvSpPr>
          <p:cNvPr id="81" name="Google Shape;81;p6"/>
          <p:cNvSpPr/>
          <p:nvPr/>
        </p:nvSpPr>
        <p:spPr>
          <a:xfrm>
            <a:off x="-3333750" y="3684325"/>
            <a:ext cx="3178200" cy="31737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You can edit the customer reviews! Drag the star </a:t>
            </a:r>
            <a:r>
              <a:rPr lang="en"/>
              <a:t>ratings over from the side. Write reviews and even include a response from the app developer!</a:t>
            </a:r>
            <a:endParaRPr/>
          </a:p>
        </p:txBody>
      </p:sp>
      <p:sp>
        <p:nvSpPr>
          <p:cNvPr id="82" name="Google Shape;82;p6"/>
          <p:cNvSpPr/>
          <p:nvPr/>
        </p:nvSpPr>
        <p:spPr>
          <a:xfrm>
            <a:off x="-3333750" y="560125"/>
            <a:ext cx="3178200" cy="28317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rPr>
              <a:t>You can use the same details here that you used in the first page.</a:t>
            </a:r>
            <a:endParaRPr/>
          </a:p>
        </p:txBody>
      </p:sp>
      <p:pic>
        <p:nvPicPr>
          <p:cNvPr id="83" name="Google Shape;83;p6"/>
          <p:cNvPicPr preferRelativeResize="0"/>
          <p:nvPr/>
        </p:nvPicPr>
        <p:blipFill rotWithShape="1">
          <a:blip r:embed="rId6">
            <a:alphaModFix/>
          </a:blip>
          <a:srcRect b="78900" l="4537" r="52123" t="7432"/>
          <a:stretch/>
        </p:blipFill>
        <p:spPr>
          <a:xfrm>
            <a:off x="9299850" y="4405274"/>
            <a:ext cx="1091973" cy="260701"/>
          </a:xfrm>
          <a:prstGeom prst="rect">
            <a:avLst/>
          </a:prstGeom>
          <a:noFill/>
          <a:ln>
            <a:noFill/>
          </a:ln>
        </p:spPr>
      </p:pic>
      <p:pic>
        <p:nvPicPr>
          <p:cNvPr id="84" name="Google Shape;84;p6"/>
          <p:cNvPicPr preferRelativeResize="0"/>
          <p:nvPr/>
        </p:nvPicPr>
        <p:blipFill rotWithShape="1">
          <a:blip r:embed="rId6">
            <a:alphaModFix/>
          </a:blip>
          <a:srcRect b="64506" l="4537" r="52123" t="21826"/>
          <a:stretch/>
        </p:blipFill>
        <p:spPr>
          <a:xfrm>
            <a:off x="9299850" y="4679849"/>
            <a:ext cx="1091973" cy="260701"/>
          </a:xfrm>
          <a:prstGeom prst="rect">
            <a:avLst/>
          </a:prstGeom>
          <a:noFill/>
          <a:ln>
            <a:noFill/>
          </a:ln>
        </p:spPr>
      </p:pic>
      <p:pic>
        <p:nvPicPr>
          <p:cNvPr id="85" name="Google Shape;85;p6"/>
          <p:cNvPicPr preferRelativeResize="0"/>
          <p:nvPr/>
        </p:nvPicPr>
        <p:blipFill rotWithShape="1">
          <a:blip r:embed="rId6">
            <a:alphaModFix/>
          </a:blip>
          <a:srcRect b="50513" l="4537" r="52123" t="35818"/>
          <a:stretch/>
        </p:blipFill>
        <p:spPr>
          <a:xfrm>
            <a:off x="9299850" y="4954424"/>
            <a:ext cx="1091973" cy="260701"/>
          </a:xfrm>
          <a:prstGeom prst="rect">
            <a:avLst/>
          </a:prstGeom>
          <a:noFill/>
          <a:ln>
            <a:noFill/>
          </a:ln>
        </p:spPr>
      </p:pic>
      <p:pic>
        <p:nvPicPr>
          <p:cNvPr id="86" name="Google Shape;86;p6"/>
          <p:cNvPicPr preferRelativeResize="0"/>
          <p:nvPr/>
        </p:nvPicPr>
        <p:blipFill rotWithShape="1">
          <a:blip r:embed="rId6">
            <a:alphaModFix/>
          </a:blip>
          <a:srcRect b="36521" l="4537" r="52123" t="49811"/>
          <a:stretch/>
        </p:blipFill>
        <p:spPr>
          <a:xfrm>
            <a:off x="9299850" y="5228998"/>
            <a:ext cx="1091973" cy="260701"/>
          </a:xfrm>
          <a:prstGeom prst="rect">
            <a:avLst/>
          </a:prstGeom>
          <a:noFill/>
          <a:ln>
            <a:noFill/>
          </a:ln>
        </p:spPr>
      </p:pic>
      <p:pic>
        <p:nvPicPr>
          <p:cNvPr id="87" name="Google Shape;87;p6"/>
          <p:cNvPicPr preferRelativeResize="0"/>
          <p:nvPr/>
        </p:nvPicPr>
        <p:blipFill rotWithShape="1">
          <a:blip r:embed="rId6">
            <a:alphaModFix/>
          </a:blip>
          <a:srcRect b="20519" l="4537" r="52123" t="65812"/>
          <a:stretch/>
        </p:blipFill>
        <p:spPr>
          <a:xfrm>
            <a:off x="9299850" y="5503573"/>
            <a:ext cx="1091973" cy="260701"/>
          </a:xfrm>
          <a:prstGeom prst="rect">
            <a:avLst/>
          </a:prstGeom>
          <a:noFill/>
          <a:ln>
            <a:noFill/>
          </a:ln>
        </p:spPr>
      </p:pic>
      <p:pic>
        <p:nvPicPr>
          <p:cNvPr id="88" name="Google Shape;88;p6"/>
          <p:cNvPicPr preferRelativeResize="0"/>
          <p:nvPr/>
        </p:nvPicPr>
        <p:blipFill rotWithShape="1">
          <a:blip r:embed="rId6">
            <a:alphaModFix/>
          </a:blip>
          <a:srcRect b="3750" l="4537" r="52123" t="82582"/>
          <a:stretch/>
        </p:blipFill>
        <p:spPr>
          <a:xfrm>
            <a:off x="9299850" y="5778148"/>
            <a:ext cx="1091973" cy="260701"/>
          </a:xfrm>
          <a:prstGeom prst="rect">
            <a:avLst/>
          </a:prstGeom>
          <a:noFill/>
          <a:ln>
            <a:noFill/>
          </a:ln>
        </p:spPr>
      </p:pic>
      <p:pic>
        <p:nvPicPr>
          <p:cNvPr id="89" name="Google Shape;89;p6"/>
          <p:cNvPicPr preferRelativeResize="0"/>
          <p:nvPr/>
        </p:nvPicPr>
        <p:blipFill rotWithShape="1">
          <a:blip r:embed="rId6">
            <a:alphaModFix/>
          </a:blip>
          <a:srcRect b="78534" l="53207" r="3454" t="7798"/>
          <a:stretch/>
        </p:blipFill>
        <p:spPr>
          <a:xfrm>
            <a:off x="10488775" y="4500524"/>
            <a:ext cx="1120600" cy="287035"/>
          </a:xfrm>
          <a:prstGeom prst="rect">
            <a:avLst/>
          </a:prstGeom>
          <a:noFill/>
          <a:ln>
            <a:noFill/>
          </a:ln>
        </p:spPr>
      </p:pic>
      <p:pic>
        <p:nvPicPr>
          <p:cNvPr id="90" name="Google Shape;90;p6"/>
          <p:cNvPicPr preferRelativeResize="0"/>
          <p:nvPr/>
        </p:nvPicPr>
        <p:blipFill rotWithShape="1">
          <a:blip r:embed="rId6">
            <a:alphaModFix/>
          </a:blip>
          <a:srcRect b="64541" l="53207" r="3454" t="21790"/>
          <a:stretch/>
        </p:blipFill>
        <p:spPr>
          <a:xfrm>
            <a:off x="10488775" y="4802834"/>
            <a:ext cx="1120600" cy="287035"/>
          </a:xfrm>
          <a:prstGeom prst="rect">
            <a:avLst/>
          </a:prstGeom>
          <a:noFill/>
          <a:ln>
            <a:noFill/>
          </a:ln>
        </p:spPr>
      </p:pic>
      <p:pic>
        <p:nvPicPr>
          <p:cNvPr id="91" name="Google Shape;91;p6"/>
          <p:cNvPicPr preferRelativeResize="0"/>
          <p:nvPr/>
        </p:nvPicPr>
        <p:blipFill rotWithShape="1">
          <a:blip r:embed="rId6">
            <a:alphaModFix/>
          </a:blip>
          <a:srcRect b="50951" l="53207" r="3454" t="35381"/>
          <a:stretch/>
        </p:blipFill>
        <p:spPr>
          <a:xfrm>
            <a:off x="10488775" y="5105144"/>
            <a:ext cx="1120600" cy="287035"/>
          </a:xfrm>
          <a:prstGeom prst="rect">
            <a:avLst/>
          </a:prstGeom>
          <a:noFill/>
          <a:ln>
            <a:noFill/>
          </a:ln>
        </p:spPr>
      </p:pic>
      <p:pic>
        <p:nvPicPr>
          <p:cNvPr id="92" name="Google Shape;92;p6"/>
          <p:cNvPicPr preferRelativeResize="0"/>
          <p:nvPr/>
        </p:nvPicPr>
        <p:blipFill rotWithShape="1">
          <a:blip r:embed="rId6">
            <a:alphaModFix/>
          </a:blip>
          <a:srcRect b="36958" l="53207" r="3454" t="49374"/>
          <a:stretch/>
        </p:blipFill>
        <p:spPr>
          <a:xfrm>
            <a:off x="10488775" y="5407454"/>
            <a:ext cx="1120600" cy="287035"/>
          </a:xfrm>
          <a:prstGeom prst="rect">
            <a:avLst/>
          </a:prstGeom>
          <a:noFill/>
          <a:ln>
            <a:noFill/>
          </a:ln>
        </p:spPr>
      </p:pic>
      <p:pic>
        <p:nvPicPr>
          <p:cNvPr id="93" name="Google Shape;93;p6"/>
          <p:cNvPicPr preferRelativeResize="0"/>
          <p:nvPr/>
        </p:nvPicPr>
        <p:blipFill rotWithShape="1">
          <a:blip r:embed="rId6">
            <a:alphaModFix/>
          </a:blip>
          <a:srcRect b="20153" l="53207" r="3454" t="66179"/>
          <a:stretch/>
        </p:blipFill>
        <p:spPr>
          <a:xfrm>
            <a:off x="10488775" y="5709764"/>
            <a:ext cx="1120600" cy="287035"/>
          </a:xfrm>
          <a:prstGeom prst="rect">
            <a:avLst/>
          </a:prstGeom>
          <a:noFill/>
          <a:ln>
            <a:noFill/>
          </a:ln>
        </p:spPr>
      </p:pic>
      <p:sp>
        <p:nvSpPr>
          <p:cNvPr id="94" name="Google Shape;94;p6"/>
          <p:cNvSpPr/>
          <p:nvPr/>
        </p:nvSpPr>
        <p:spPr>
          <a:xfrm>
            <a:off x="9631300" y="913675"/>
            <a:ext cx="3031200" cy="3336900"/>
          </a:xfrm>
          <a:prstGeom prst="leftArrow">
            <a:avLst>
              <a:gd fmla="val 71652" name="adj1"/>
              <a:gd fmla="val 22341"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The gray bars for the star ratings are editable! Drag them left or right to make them bigger or smaller. You can edit all the numbers about the star ratings, too.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