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www.freepptbackgrounds.net – We are waiting you to visit us.</a:t>
            </a: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 Slaydı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İki İçerik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ölüm Üstbilgisi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 ve İçerik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key Başlık ve Metin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, Dikey Metin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lı Resim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lı İçerik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ş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Yalnızca Başlık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rşılaştırma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hyperlink" Target="http://www.freepptbackgrounds.net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Relationship Id="rId4" Type="http://schemas.openxmlformats.org/officeDocument/2006/relationships/hyperlink" Target="http://www.freepptbackgrounds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ptlogo.png" id="89" name="Google Shape;8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6237" y="2924175"/>
            <a:ext cx="3409950" cy="130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932362" y="2349500"/>
            <a:ext cx="3476625" cy="981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Slide Master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4356100" y="3213100"/>
            <a:ext cx="5041900" cy="2663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i="0" lang="en-US" sz="2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Free Powerpoint Templates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0" i="0" lang="en-US" sz="16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Visit to: </a:t>
            </a:r>
            <a:r>
              <a:rPr b="0" i="0" lang="en-US" sz="1600" u="sng">
                <a:solidFill>
                  <a:schemeClr val="hlink"/>
                </a:solidFill>
                <a:hlinkClick r:id="rId4"/>
              </a:rPr>
              <a:t>www.freepptbackgrounds.net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0" i="0" lang="en-US" sz="16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Select </a:t>
            </a:r>
            <a:endParaRPr/>
          </a:p>
          <a:p>
            <a:pPr indent="-228600" lvl="2" marL="1143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04040"/>
              </a:buClr>
              <a:buSzPts val="1200"/>
              <a:buFont typeface="Noto Sans Symbols"/>
              <a:buChar char="❖"/>
            </a:pPr>
            <a:r>
              <a:rPr b="0" i="0" lang="en-US" sz="12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Categories &amp; Colors &amp; Popular Templates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0" i="0" lang="en-US" sz="16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Select your liked template designs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0" i="0" lang="en-US" sz="16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Download free and use it your presentation.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0" i="0" lang="en-US" sz="16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And Share our website.</a:t>
            </a: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685800" y="4437062"/>
            <a:ext cx="4030662" cy="2087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Group Presentation Overview</a:t>
            </a:r>
            <a:br>
              <a:rPr b="1" i="0" lang="en-US" sz="20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1" marL="8001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Project Description Text</a:t>
            </a:r>
            <a:endParaRPr/>
          </a:p>
          <a:p>
            <a:pPr indent="-342900" lvl="2" marL="12573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Sub Topic 1</a:t>
            </a:r>
            <a:endParaRPr/>
          </a:p>
          <a:p>
            <a:pPr indent="-342900" lvl="2" marL="12573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Sub Topic ABC</a:t>
            </a:r>
            <a:endParaRPr/>
          </a:p>
          <a:p>
            <a:pPr indent="-342900" lvl="3" marL="17145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Sub Topic 123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3203575" y="1700212"/>
            <a:ext cx="3476625" cy="981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2700337" y="2636837"/>
            <a:ext cx="5040312" cy="2663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✓"/>
            </a:pPr>
            <a:r>
              <a:rPr b="1" i="0" lang="en-US" sz="20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Free Powerpoint Templates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Visit to: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www.freepptbackgrounds.net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Select 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04040"/>
              </a:buClr>
              <a:buSzPts val="1200"/>
              <a:buFont typeface="Noto Sans Symbols"/>
              <a:buChar char="✓"/>
            </a:pPr>
            <a:r>
              <a:rPr b="0" i="0" lang="en-US" sz="12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Categories &amp; Colors &amp; Popular Templates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Select your liked template designs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Download free and use it your presentation.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And Share our website.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