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handoutMasterIdLst>
    <p:handoutMasterId r:id="rId56"/>
  </p:handoutMasterIdLst>
  <p:sldIdLst>
    <p:sldId id="273" r:id="rId4"/>
    <p:sldId id="320" r:id="rId5"/>
    <p:sldId id="275" r:id="rId6"/>
    <p:sldId id="304" r:id="rId7"/>
    <p:sldId id="276" r:id="rId8"/>
    <p:sldId id="283" r:id="rId9"/>
    <p:sldId id="314" r:id="rId10"/>
    <p:sldId id="278" r:id="rId11"/>
    <p:sldId id="279" r:id="rId12"/>
    <p:sldId id="285" r:id="rId13"/>
    <p:sldId id="296" r:id="rId14"/>
    <p:sldId id="287" r:id="rId15"/>
    <p:sldId id="286" r:id="rId16"/>
    <p:sldId id="270" r:id="rId17"/>
    <p:sldId id="333" r:id="rId18"/>
    <p:sldId id="291" r:id="rId19"/>
    <p:sldId id="288" r:id="rId20"/>
    <p:sldId id="319" r:id="rId21"/>
    <p:sldId id="290" r:id="rId22"/>
    <p:sldId id="293" r:id="rId23"/>
    <p:sldId id="300" r:id="rId24"/>
    <p:sldId id="294" r:id="rId25"/>
    <p:sldId id="295" r:id="rId26"/>
    <p:sldId id="321" r:id="rId27"/>
    <p:sldId id="334" r:id="rId28"/>
    <p:sldId id="327" r:id="rId29"/>
    <p:sldId id="298" r:id="rId30"/>
    <p:sldId id="322" r:id="rId31"/>
    <p:sldId id="299" r:id="rId32"/>
    <p:sldId id="328" r:id="rId33"/>
    <p:sldId id="302" r:id="rId34"/>
    <p:sldId id="303" r:id="rId35"/>
    <p:sldId id="284" r:id="rId36"/>
    <p:sldId id="326" r:id="rId37"/>
    <p:sldId id="306" r:id="rId38"/>
    <p:sldId id="309" r:id="rId39"/>
    <p:sldId id="308" r:id="rId40"/>
    <p:sldId id="307" r:id="rId41"/>
    <p:sldId id="310" r:id="rId42"/>
    <p:sldId id="312" r:id="rId43"/>
    <p:sldId id="313" r:id="rId44"/>
    <p:sldId id="316" r:id="rId45"/>
    <p:sldId id="315" r:id="rId46"/>
    <p:sldId id="281" r:id="rId47"/>
    <p:sldId id="330" r:id="rId48"/>
    <p:sldId id="339" r:id="rId49"/>
    <p:sldId id="340" r:id="rId50"/>
    <p:sldId id="341" r:id="rId51"/>
    <p:sldId id="342" r:id="rId52"/>
    <p:sldId id="335" r:id="rId53"/>
    <p:sldId id="257" r:id="rId54"/>
    <p:sldId id="258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18B3A"/>
    <a:srgbClr val="86C3D9"/>
    <a:srgbClr val="FAB922"/>
    <a:srgbClr val="CDA874"/>
    <a:srgbClr val="DDA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10" autoAdjust="0"/>
    <p:restoredTop sz="95501" autoAdjust="0"/>
  </p:normalViewPr>
  <p:slideViewPr>
    <p:cSldViewPr snapToGrid="0" showGuides="1">
      <p:cViewPr varScale="1">
        <p:scale>
          <a:sx n="112" d="100"/>
          <a:sy n="112" d="100"/>
        </p:scale>
        <p:origin x="516" y="12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76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BEBFBF"/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B4A9-4D57-9BD2-3CAF3AB05D7F}"/>
              </c:ext>
            </c:extLst>
          </c:dPt>
          <c:dPt>
            <c:idx val="1"/>
            <c:bubble3D val="0"/>
            <c:spPr>
              <a:solidFill>
                <a:srgbClr val="00B0F0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B4A9-4D57-9BD2-3CAF3AB05D7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A9-4D57-9BD2-3CAF3AB05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BEBFBF"/>
            </a:solidFill>
          </c:spPr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27DF-45BF-8957-C77412343E81}"/>
              </c:ext>
            </c:extLst>
          </c:dPt>
          <c:dPt>
            <c:idx val="1"/>
            <c:bubble3D val="0"/>
            <c:spPr>
              <a:solidFill>
                <a:srgbClr val="00B0F0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27DF-45BF-8957-C77412343E8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DF-45BF-8957-C77412343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CDB88-03DB-4D2C-864C-A2AB20C5F1AA}" type="datetimeFigureOut">
              <a:rPr lang="es-PE" smtClean="0"/>
              <a:t>23/11/2023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B3EAB8-1A68-4DE8-A009-8DFC025F196D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53188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 userDrawn="1"/>
        </p:nvGrpSpPr>
        <p:grpSpPr>
          <a:xfrm>
            <a:off x="0" y="1"/>
            <a:ext cx="12192000" cy="2159876"/>
            <a:chOff x="-1112838" y="2149475"/>
            <a:chExt cx="14411326" cy="2559050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auto">
            <a:xfrm>
              <a:off x="-1112838" y="2149475"/>
              <a:ext cx="14411326" cy="2559050"/>
            </a:xfrm>
            <a:custGeom>
              <a:avLst/>
              <a:gdLst>
                <a:gd name="T0" fmla="*/ 3840 w 3840"/>
                <a:gd name="T1" fmla="*/ 386 h 680"/>
                <a:gd name="T2" fmla="*/ 3840 w 3840"/>
                <a:gd name="T3" fmla="*/ 0 h 680"/>
                <a:gd name="T4" fmla="*/ 0 w 3840"/>
                <a:gd name="T5" fmla="*/ 0 h 680"/>
                <a:gd name="T6" fmla="*/ 0 w 3840"/>
                <a:gd name="T7" fmla="*/ 386 h 680"/>
                <a:gd name="T8" fmla="*/ 3189 w 3840"/>
                <a:gd name="T9" fmla="*/ 386 h 680"/>
                <a:gd name="T10" fmla="*/ 3189 w 3840"/>
                <a:gd name="T11" fmla="*/ 386 h 680"/>
                <a:gd name="T12" fmla="*/ 3483 w 3840"/>
                <a:gd name="T13" fmla="*/ 680 h 680"/>
                <a:gd name="T14" fmla="*/ 3840 w 3840"/>
                <a:gd name="T15" fmla="*/ 680 h 680"/>
                <a:gd name="T16" fmla="*/ 3840 w 3840"/>
                <a:gd name="T17" fmla="*/ 38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0" h="680">
                  <a:moveTo>
                    <a:pt x="3840" y="386"/>
                  </a:moveTo>
                  <a:cubicBezTo>
                    <a:pt x="3840" y="0"/>
                    <a:pt x="3840" y="0"/>
                    <a:pt x="38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6"/>
                    <a:pt x="0" y="386"/>
                    <a:pt x="0" y="386"/>
                  </a:cubicBezTo>
                  <a:cubicBezTo>
                    <a:pt x="3189" y="386"/>
                    <a:pt x="3189" y="386"/>
                    <a:pt x="3189" y="386"/>
                  </a:cubicBezTo>
                  <a:cubicBezTo>
                    <a:pt x="3189" y="386"/>
                    <a:pt x="3189" y="386"/>
                    <a:pt x="3189" y="386"/>
                  </a:cubicBezTo>
                  <a:cubicBezTo>
                    <a:pt x="3189" y="548"/>
                    <a:pt x="3320" y="680"/>
                    <a:pt x="3483" y="680"/>
                  </a:cubicBezTo>
                  <a:cubicBezTo>
                    <a:pt x="3840" y="680"/>
                    <a:pt x="3840" y="680"/>
                    <a:pt x="3840" y="680"/>
                  </a:cubicBezTo>
                  <a:cubicBezTo>
                    <a:pt x="3840" y="386"/>
                    <a:pt x="3840" y="386"/>
                    <a:pt x="3840" y="38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11158538" y="2457450"/>
              <a:ext cx="2005013" cy="1660525"/>
            </a:xfrm>
            <a:custGeom>
              <a:avLst/>
              <a:gdLst>
                <a:gd name="T0" fmla="*/ 21 w 534"/>
                <a:gd name="T1" fmla="*/ 311 h 441"/>
                <a:gd name="T2" fmla="*/ 111 w 534"/>
                <a:gd name="T3" fmla="*/ 344 h 441"/>
                <a:gd name="T4" fmla="*/ 169 w 534"/>
                <a:gd name="T5" fmla="*/ 338 h 441"/>
                <a:gd name="T6" fmla="*/ 195 w 534"/>
                <a:gd name="T7" fmla="*/ 111 h 441"/>
                <a:gd name="T8" fmla="*/ 198 w 534"/>
                <a:gd name="T9" fmla="*/ 21 h 441"/>
                <a:gd name="T10" fmla="*/ 282 w 534"/>
                <a:gd name="T11" fmla="*/ 109 h 441"/>
                <a:gd name="T12" fmla="*/ 365 w 534"/>
                <a:gd name="T13" fmla="*/ 220 h 441"/>
                <a:gd name="T14" fmla="*/ 400 w 534"/>
                <a:gd name="T15" fmla="*/ 225 h 441"/>
                <a:gd name="T16" fmla="*/ 400 w 534"/>
                <a:gd name="T17" fmla="*/ 320 h 441"/>
                <a:gd name="T18" fmla="*/ 350 w 534"/>
                <a:gd name="T19" fmla="*/ 320 h 441"/>
                <a:gd name="T20" fmla="*/ 357 w 534"/>
                <a:gd name="T21" fmla="*/ 344 h 441"/>
                <a:gd name="T22" fmla="*/ 521 w 534"/>
                <a:gd name="T23" fmla="*/ 363 h 441"/>
                <a:gd name="T24" fmla="*/ 487 w 534"/>
                <a:gd name="T25" fmla="*/ 440 h 441"/>
                <a:gd name="T26" fmla="*/ 127 w 534"/>
                <a:gd name="T27" fmla="*/ 441 h 441"/>
                <a:gd name="T28" fmla="*/ 78 w 534"/>
                <a:gd name="T29" fmla="*/ 409 h 441"/>
                <a:gd name="T30" fmla="*/ 1 w 534"/>
                <a:gd name="T31" fmla="*/ 372 h 441"/>
                <a:gd name="T32" fmla="*/ 0 w 534"/>
                <a:gd name="T33" fmla="*/ 343 h 441"/>
                <a:gd name="T34" fmla="*/ 248 w 534"/>
                <a:gd name="T35" fmla="*/ 212 h 441"/>
                <a:gd name="T36" fmla="*/ 256 w 534"/>
                <a:gd name="T37" fmla="*/ 168 h 441"/>
                <a:gd name="T38" fmla="*/ 293 w 534"/>
                <a:gd name="T39" fmla="*/ 221 h 441"/>
                <a:gd name="T40" fmla="*/ 329 w 534"/>
                <a:gd name="T41" fmla="*/ 224 h 441"/>
                <a:gd name="T42" fmla="*/ 271 w 534"/>
                <a:gd name="T43" fmla="*/ 144 h 441"/>
                <a:gd name="T44" fmla="*/ 201 w 534"/>
                <a:gd name="T45" fmla="*/ 168 h 441"/>
                <a:gd name="T46" fmla="*/ 201 w 534"/>
                <a:gd name="T47" fmla="*/ 266 h 441"/>
                <a:gd name="T48" fmla="*/ 266 w 534"/>
                <a:gd name="T49" fmla="*/ 237 h 441"/>
                <a:gd name="T50" fmla="*/ 284 w 534"/>
                <a:gd name="T51" fmla="*/ 409 h 441"/>
                <a:gd name="T52" fmla="*/ 483 w 534"/>
                <a:gd name="T53" fmla="*/ 409 h 441"/>
                <a:gd name="T54" fmla="*/ 482 w 534"/>
                <a:gd name="T55" fmla="*/ 375 h 441"/>
                <a:gd name="T56" fmla="*/ 278 w 534"/>
                <a:gd name="T57" fmla="*/ 375 h 441"/>
                <a:gd name="T58" fmla="*/ 318 w 534"/>
                <a:gd name="T59" fmla="*/ 289 h 441"/>
                <a:gd name="T60" fmla="*/ 400 w 534"/>
                <a:gd name="T61" fmla="*/ 289 h 441"/>
                <a:gd name="T62" fmla="*/ 400 w 534"/>
                <a:gd name="T63" fmla="*/ 256 h 441"/>
                <a:gd name="T64" fmla="*/ 284 w 534"/>
                <a:gd name="T65" fmla="*/ 272 h 441"/>
                <a:gd name="T66" fmla="*/ 284 w 534"/>
                <a:gd name="T67" fmla="*/ 343 h 441"/>
                <a:gd name="T68" fmla="*/ 318 w 534"/>
                <a:gd name="T69" fmla="*/ 289 h 441"/>
                <a:gd name="T70" fmla="*/ 245 w 534"/>
                <a:gd name="T71" fmla="*/ 375 h 441"/>
                <a:gd name="T72" fmla="*/ 107 w 534"/>
                <a:gd name="T73" fmla="*/ 386 h 441"/>
                <a:gd name="T74" fmla="*/ 242 w 534"/>
                <a:gd name="T75" fmla="*/ 409 h 441"/>
                <a:gd name="T76" fmla="*/ 246 w 534"/>
                <a:gd name="T77" fmla="*/ 376 h 441"/>
                <a:gd name="T78" fmla="*/ 239 w 534"/>
                <a:gd name="T79" fmla="*/ 95 h 441"/>
                <a:gd name="T80" fmla="*/ 239 w 534"/>
                <a:gd name="T81" fmla="*/ 37 h 441"/>
                <a:gd name="T82" fmla="*/ 201 w 534"/>
                <a:gd name="T83" fmla="*/ 343 h 441"/>
                <a:gd name="T84" fmla="*/ 252 w 534"/>
                <a:gd name="T85" fmla="*/ 299 h 441"/>
                <a:gd name="T86" fmla="*/ 201 w 534"/>
                <a:gd name="T87" fmla="*/ 343 h 441"/>
                <a:gd name="T88" fmla="*/ 30 w 534"/>
                <a:gd name="T89" fmla="*/ 356 h 441"/>
                <a:gd name="T90" fmla="*/ 81 w 534"/>
                <a:gd name="T91" fmla="*/ 356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34" h="441">
                  <a:moveTo>
                    <a:pt x="0" y="343"/>
                  </a:moveTo>
                  <a:cubicBezTo>
                    <a:pt x="4" y="330"/>
                    <a:pt x="11" y="320"/>
                    <a:pt x="21" y="311"/>
                  </a:cubicBezTo>
                  <a:cubicBezTo>
                    <a:pt x="48" y="290"/>
                    <a:pt x="90" y="299"/>
                    <a:pt x="105" y="330"/>
                  </a:cubicBezTo>
                  <a:cubicBezTo>
                    <a:pt x="108" y="334"/>
                    <a:pt x="110" y="340"/>
                    <a:pt x="111" y="344"/>
                  </a:cubicBezTo>
                  <a:cubicBezTo>
                    <a:pt x="131" y="344"/>
                    <a:pt x="150" y="344"/>
                    <a:pt x="169" y="344"/>
                  </a:cubicBezTo>
                  <a:cubicBezTo>
                    <a:pt x="169" y="341"/>
                    <a:pt x="169" y="340"/>
                    <a:pt x="169" y="338"/>
                  </a:cubicBezTo>
                  <a:cubicBezTo>
                    <a:pt x="169" y="281"/>
                    <a:pt x="170" y="225"/>
                    <a:pt x="169" y="169"/>
                  </a:cubicBezTo>
                  <a:cubicBezTo>
                    <a:pt x="169" y="146"/>
                    <a:pt x="177" y="126"/>
                    <a:pt x="195" y="111"/>
                  </a:cubicBezTo>
                  <a:cubicBezTo>
                    <a:pt x="196" y="111"/>
                    <a:pt x="196" y="110"/>
                    <a:pt x="196" y="110"/>
                  </a:cubicBezTo>
                  <a:cubicBezTo>
                    <a:pt x="168" y="80"/>
                    <a:pt x="176" y="41"/>
                    <a:pt x="198" y="21"/>
                  </a:cubicBezTo>
                  <a:cubicBezTo>
                    <a:pt x="222" y="0"/>
                    <a:pt x="258" y="0"/>
                    <a:pt x="281" y="22"/>
                  </a:cubicBezTo>
                  <a:cubicBezTo>
                    <a:pt x="303" y="43"/>
                    <a:pt x="308" y="81"/>
                    <a:pt x="282" y="109"/>
                  </a:cubicBezTo>
                  <a:cubicBezTo>
                    <a:pt x="305" y="134"/>
                    <a:pt x="322" y="163"/>
                    <a:pt x="343" y="190"/>
                  </a:cubicBezTo>
                  <a:cubicBezTo>
                    <a:pt x="350" y="200"/>
                    <a:pt x="358" y="210"/>
                    <a:pt x="365" y="220"/>
                  </a:cubicBezTo>
                  <a:cubicBezTo>
                    <a:pt x="367" y="223"/>
                    <a:pt x="369" y="225"/>
                    <a:pt x="373" y="225"/>
                  </a:cubicBezTo>
                  <a:cubicBezTo>
                    <a:pt x="382" y="224"/>
                    <a:pt x="391" y="224"/>
                    <a:pt x="400" y="225"/>
                  </a:cubicBezTo>
                  <a:cubicBezTo>
                    <a:pt x="428" y="225"/>
                    <a:pt x="449" y="246"/>
                    <a:pt x="449" y="272"/>
                  </a:cubicBezTo>
                  <a:cubicBezTo>
                    <a:pt x="449" y="299"/>
                    <a:pt x="428" y="320"/>
                    <a:pt x="400" y="320"/>
                  </a:cubicBezTo>
                  <a:cubicBezTo>
                    <a:pt x="385" y="320"/>
                    <a:pt x="370" y="320"/>
                    <a:pt x="355" y="320"/>
                  </a:cubicBezTo>
                  <a:cubicBezTo>
                    <a:pt x="354" y="320"/>
                    <a:pt x="352" y="320"/>
                    <a:pt x="350" y="320"/>
                  </a:cubicBezTo>
                  <a:cubicBezTo>
                    <a:pt x="350" y="328"/>
                    <a:pt x="350" y="336"/>
                    <a:pt x="350" y="344"/>
                  </a:cubicBezTo>
                  <a:cubicBezTo>
                    <a:pt x="353" y="344"/>
                    <a:pt x="355" y="344"/>
                    <a:pt x="357" y="344"/>
                  </a:cubicBezTo>
                  <a:cubicBezTo>
                    <a:pt x="398" y="344"/>
                    <a:pt x="438" y="344"/>
                    <a:pt x="479" y="344"/>
                  </a:cubicBezTo>
                  <a:cubicBezTo>
                    <a:pt x="496" y="344"/>
                    <a:pt x="511" y="349"/>
                    <a:pt x="521" y="363"/>
                  </a:cubicBezTo>
                  <a:cubicBezTo>
                    <a:pt x="532" y="378"/>
                    <a:pt x="534" y="394"/>
                    <a:pt x="527" y="411"/>
                  </a:cubicBezTo>
                  <a:cubicBezTo>
                    <a:pt x="519" y="429"/>
                    <a:pt x="506" y="438"/>
                    <a:pt x="487" y="440"/>
                  </a:cubicBezTo>
                  <a:cubicBezTo>
                    <a:pt x="484" y="441"/>
                    <a:pt x="481" y="441"/>
                    <a:pt x="479" y="441"/>
                  </a:cubicBezTo>
                  <a:cubicBezTo>
                    <a:pt x="361" y="441"/>
                    <a:pt x="244" y="441"/>
                    <a:pt x="127" y="441"/>
                  </a:cubicBezTo>
                  <a:cubicBezTo>
                    <a:pt x="107" y="441"/>
                    <a:pt x="91" y="433"/>
                    <a:pt x="81" y="416"/>
                  </a:cubicBezTo>
                  <a:cubicBezTo>
                    <a:pt x="80" y="414"/>
                    <a:pt x="79" y="412"/>
                    <a:pt x="78" y="409"/>
                  </a:cubicBezTo>
                  <a:cubicBezTo>
                    <a:pt x="71" y="410"/>
                    <a:pt x="64" y="412"/>
                    <a:pt x="58" y="412"/>
                  </a:cubicBezTo>
                  <a:cubicBezTo>
                    <a:pt x="31" y="413"/>
                    <a:pt x="9" y="398"/>
                    <a:pt x="1" y="372"/>
                  </a:cubicBezTo>
                  <a:cubicBezTo>
                    <a:pt x="1" y="371"/>
                    <a:pt x="0" y="371"/>
                    <a:pt x="0" y="370"/>
                  </a:cubicBezTo>
                  <a:cubicBezTo>
                    <a:pt x="0" y="361"/>
                    <a:pt x="0" y="352"/>
                    <a:pt x="0" y="343"/>
                  </a:cubicBezTo>
                  <a:close/>
                  <a:moveTo>
                    <a:pt x="266" y="237"/>
                  </a:moveTo>
                  <a:cubicBezTo>
                    <a:pt x="260" y="228"/>
                    <a:pt x="254" y="220"/>
                    <a:pt x="248" y="212"/>
                  </a:cubicBezTo>
                  <a:cubicBezTo>
                    <a:pt x="242" y="203"/>
                    <a:pt x="236" y="195"/>
                    <a:pt x="230" y="186"/>
                  </a:cubicBezTo>
                  <a:cubicBezTo>
                    <a:pt x="239" y="180"/>
                    <a:pt x="247" y="174"/>
                    <a:pt x="256" y="168"/>
                  </a:cubicBezTo>
                  <a:cubicBezTo>
                    <a:pt x="257" y="170"/>
                    <a:pt x="258" y="172"/>
                    <a:pt x="260" y="173"/>
                  </a:cubicBezTo>
                  <a:cubicBezTo>
                    <a:pt x="271" y="189"/>
                    <a:pt x="282" y="205"/>
                    <a:pt x="293" y="221"/>
                  </a:cubicBezTo>
                  <a:cubicBezTo>
                    <a:pt x="294" y="222"/>
                    <a:pt x="296" y="224"/>
                    <a:pt x="297" y="224"/>
                  </a:cubicBezTo>
                  <a:cubicBezTo>
                    <a:pt x="308" y="225"/>
                    <a:pt x="318" y="224"/>
                    <a:pt x="329" y="224"/>
                  </a:cubicBezTo>
                  <a:cubicBezTo>
                    <a:pt x="322" y="215"/>
                    <a:pt x="316" y="206"/>
                    <a:pt x="310" y="198"/>
                  </a:cubicBezTo>
                  <a:cubicBezTo>
                    <a:pt x="297" y="180"/>
                    <a:pt x="284" y="162"/>
                    <a:pt x="271" y="144"/>
                  </a:cubicBezTo>
                  <a:cubicBezTo>
                    <a:pt x="256" y="124"/>
                    <a:pt x="232" y="121"/>
                    <a:pt x="214" y="137"/>
                  </a:cubicBezTo>
                  <a:cubicBezTo>
                    <a:pt x="204" y="145"/>
                    <a:pt x="201" y="155"/>
                    <a:pt x="201" y="168"/>
                  </a:cubicBezTo>
                  <a:cubicBezTo>
                    <a:pt x="201" y="199"/>
                    <a:pt x="201" y="230"/>
                    <a:pt x="201" y="262"/>
                  </a:cubicBezTo>
                  <a:cubicBezTo>
                    <a:pt x="201" y="263"/>
                    <a:pt x="201" y="265"/>
                    <a:pt x="201" y="266"/>
                  </a:cubicBezTo>
                  <a:cubicBezTo>
                    <a:pt x="218" y="266"/>
                    <a:pt x="235" y="266"/>
                    <a:pt x="252" y="266"/>
                  </a:cubicBezTo>
                  <a:cubicBezTo>
                    <a:pt x="253" y="255"/>
                    <a:pt x="258" y="245"/>
                    <a:pt x="266" y="237"/>
                  </a:cubicBezTo>
                  <a:close/>
                  <a:moveTo>
                    <a:pt x="278" y="409"/>
                  </a:moveTo>
                  <a:cubicBezTo>
                    <a:pt x="281" y="409"/>
                    <a:pt x="283" y="409"/>
                    <a:pt x="284" y="409"/>
                  </a:cubicBezTo>
                  <a:cubicBezTo>
                    <a:pt x="347" y="409"/>
                    <a:pt x="410" y="409"/>
                    <a:pt x="473" y="409"/>
                  </a:cubicBezTo>
                  <a:cubicBezTo>
                    <a:pt x="477" y="409"/>
                    <a:pt x="480" y="410"/>
                    <a:pt x="483" y="409"/>
                  </a:cubicBezTo>
                  <a:cubicBezTo>
                    <a:pt x="490" y="409"/>
                    <a:pt x="497" y="404"/>
                    <a:pt x="499" y="398"/>
                  </a:cubicBezTo>
                  <a:cubicBezTo>
                    <a:pt x="502" y="386"/>
                    <a:pt x="494" y="375"/>
                    <a:pt x="482" y="375"/>
                  </a:cubicBezTo>
                  <a:cubicBezTo>
                    <a:pt x="415" y="375"/>
                    <a:pt x="349" y="375"/>
                    <a:pt x="282" y="375"/>
                  </a:cubicBezTo>
                  <a:cubicBezTo>
                    <a:pt x="281" y="375"/>
                    <a:pt x="280" y="375"/>
                    <a:pt x="278" y="375"/>
                  </a:cubicBezTo>
                  <a:cubicBezTo>
                    <a:pt x="278" y="387"/>
                    <a:pt x="278" y="398"/>
                    <a:pt x="278" y="409"/>
                  </a:cubicBezTo>
                  <a:close/>
                  <a:moveTo>
                    <a:pt x="318" y="289"/>
                  </a:moveTo>
                  <a:cubicBezTo>
                    <a:pt x="321" y="289"/>
                    <a:pt x="323" y="289"/>
                    <a:pt x="325" y="289"/>
                  </a:cubicBezTo>
                  <a:cubicBezTo>
                    <a:pt x="350" y="289"/>
                    <a:pt x="375" y="289"/>
                    <a:pt x="400" y="289"/>
                  </a:cubicBezTo>
                  <a:cubicBezTo>
                    <a:pt x="410" y="289"/>
                    <a:pt x="418" y="282"/>
                    <a:pt x="418" y="273"/>
                  </a:cubicBezTo>
                  <a:cubicBezTo>
                    <a:pt x="418" y="263"/>
                    <a:pt x="411" y="256"/>
                    <a:pt x="400" y="256"/>
                  </a:cubicBezTo>
                  <a:cubicBezTo>
                    <a:pt x="366" y="256"/>
                    <a:pt x="333" y="256"/>
                    <a:pt x="299" y="256"/>
                  </a:cubicBezTo>
                  <a:cubicBezTo>
                    <a:pt x="289" y="256"/>
                    <a:pt x="284" y="261"/>
                    <a:pt x="284" y="272"/>
                  </a:cubicBezTo>
                  <a:cubicBezTo>
                    <a:pt x="284" y="294"/>
                    <a:pt x="284" y="317"/>
                    <a:pt x="284" y="339"/>
                  </a:cubicBezTo>
                  <a:cubicBezTo>
                    <a:pt x="284" y="341"/>
                    <a:pt x="284" y="342"/>
                    <a:pt x="284" y="343"/>
                  </a:cubicBezTo>
                  <a:cubicBezTo>
                    <a:pt x="296" y="343"/>
                    <a:pt x="307" y="343"/>
                    <a:pt x="318" y="343"/>
                  </a:cubicBezTo>
                  <a:cubicBezTo>
                    <a:pt x="318" y="325"/>
                    <a:pt x="318" y="307"/>
                    <a:pt x="318" y="289"/>
                  </a:cubicBezTo>
                  <a:close/>
                  <a:moveTo>
                    <a:pt x="246" y="376"/>
                  </a:moveTo>
                  <a:cubicBezTo>
                    <a:pt x="246" y="375"/>
                    <a:pt x="245" y="375"/>
                    <a:pt x="245" y="375"/>
                  </a:cubicBezTo>
                  <a:cubicBezTo>
                    <a:pt x="204" y="375"/>
                    <a:pt x="163" y="375"/>
                    <a:pt x="122" y="375"/>
                  </a:cubicBezTo>
                  <a:cubicBezTo>
                    <a:pt x="115" y="375"/>
                    <a:pt x="110" y="379"/>
                    <a:pt x="107" y="386"/>
                  </a:cubicBezTo>
                  <a:cubicBezTo>
                    <a:pt x="102" y="398"/>
                    <a:pt x="111" y="409"/>
                    <a:pt x="124" y="409"/>
                  </a:cubicBezTo>
                  <a:cubicBezTo>
                    <a:pt x="164" y="409"/>
                    <a:pt x="203" y="409"/>
                    <a:pt x="242" y="409"/>
                  </a:cubicBezTo>
                  <a:cubicBezTo>
                    <a:pt x="243" y="409"/>
                    <a:pt x="245" y="409"/>
                    <a:pt x="246" y="409"/>
                  </a:cubicBezTo>
                  <a:cubicBezTo>
                    <a:pt x="246" y="398"/>
                    <a:pt x="246" y="387"/>
                    <a:pt x="246" y="376"/>
                  </a:cubicBezTo>
                  <a:close/>
                  <a:moveTo>
                    <a:pt x="210" y="66"/>
                  </a:moveTo>
                  <a:cubicBezTo>
                    <a:pt x="210" y="82"/>
                    <a:pt x="223" y="95"/>
                    <a:pt x="239" y="95"/>
                  </a:cubicBezTo>
                  <a:cubicBezTo>
                    <a:pt x="255" y="95"/>
                    <a:pt x="268" y="82"/>
                    <a:pt x="268" y="66"/>
                  </a:cubicBezTo>
                  <a:cubicBezTo>
                    <a:pt x="268" y="50"/>
                    <a:pt x="255" y="36"/>
                    <a:pt x="239" y="37"/>
                  </a:cubicBezTo>
                  <a:cubicBezTo>
                    <a:pt x="223" y="37"/>
                    <a:pt x="210" y="50"/>
                    <a:pt x="210" y="66"/>
                  </a:cubicBezTo>
                  <a:close/>
                  <a:moveTo>
                    <a:pt x="201" y="343"/>
                  </a:moveTo>
                  <a:cubicBezTo>
                    <a:pt x="218" y="343"/>
                    <a:pt x="235" y="343"/>
                    <a:pt x="252" y="343"/>
                  </a:cubicBezTo>
                  <a:cubicBezTo>
                    <a:pt x="252" y="328"/>
                    <a:pt x="252" y="313"/>
                    <a:pt x="252" y="299"/>
                  </a:cubicBezTo>
                  <a:cubicBezTo>
                    <a:pt x="234" y="299"/>
                    <a:pt x="218" y="299"/>
                    <a:pt x="201" y="299"/>
                  </a:cubicBezTo>
                  <a:cubicBezTo>
                    <a:pt x="201" y="314"/>
                    <a:pt x="201" y="328"/>
                    <a:pt x="201" y="343"/>
                  </a:cubicBezTo>
                  <a:close/>
                  <a:moveTo>
                    <a:pt x="56" y="331"/>
                  </a:moveTo>
                  <a:cubicBezTo>
                    <a:pt x="42" y="331"/>
                    <a:pt x="30" y="342"/>
                    <a:pt x="30" y="356"/>
                  </a:cubicBezTo>
                  <a:cubicBezTo>
                    <a:pt x="30" y="369"/>
                    <a:pt x="42" y="381"/>
                    <a:pt x="55" y="381"/>
                  </a:cubicBezTo>
                  <a:cubicBezTo>
                    <a:pt x="69" y="382"/>
                    <a:pt x="81" y="370"/>
                    <a:pt x="81" y="356"/>
                  </a:cubicBezTo>
                  <a:cubicBezTo>
                    <a:pt x="81" y="342"/>
                    <a:pt x="69" y="331"/>
                    <a:pt x="56" y="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 userDrawn="1"/>
        </p:nvGrpSpPr>
        <p:grpSpPr>
          <a:xfrm>
            <a:off x="0" y="0"/>
            <a:ext cx="12192000" cy="2265218"/>
            <a:chOff x="-1104900" y="2146300"/>
            <a:chExt cx="14411326" cy="2562225"/>
          </a:xfrm>
        </p:grpSpPr>
        <p:sp>
          <p:nvSpPr>
            <p:cNvPr id="6" name="Freeform 5"/>
            <p:cNvSpPr>
              <a:spLocks/>
            </p:cNvSpPr>
            <p:nvPr userDrawn="1"/>
          </p:nvSpPr>
          <p:spPr bwMode="auto">
            <a:xfrm>
              <a:off x="-1104900" y="2146300"/>
              <a:ext cx="14411326" cy="2562225"/>
            </a:xfrm>
            <a:custGeom>
              <a:avLst/>
              <a:gdLst>
                <a:gd name="T0" fmla="*/ 3839 w 3840"/>
                <a:gd name="T1" fmla="*/ 387 h 680"/>
                <a:gd name="T2" fmla="*/ 3839 w 3840"/>
                <a:gd name="T3" fmla="*/ 0 h 680"/>
                <a:gd name="T4" fmla="*/ 0 w 3840"/>
                <a:gd name="T5" fmla="*/ 0 h 680"/>
                <a:gd name="T6" fmla="*/ 0 w 3840"/>
                <a:gd name="T7" fmla="*/ 387 h 680"/>
                <a:gd name="T8" fmla="*/ 3188 w 3840"/>
                <a:gd name="T9" fmla="*/ 387 h 680"/>
                <a:gd name="T10" fmla="*/ 3188 w 3840"/>
                <a:gd name="T11" fmla="*/ 387 h 680"/>
                <a:gd name="T12" fmla="*/ 3482 w 3840"/>
                <a:gd name="T13" fmla="*/ 680 h 680"/>
                <a:gd name="T14" fmla="*/ 3840 w 3840"/>
                <a:gd name="T15" fmla="*/ 680 h 680"/>
                <a:gd name="T16" fmla="*/ 3840 w 3840"/>
                <a:gd name="T17" fmla="*/ 387 h 680"/>
                <a:gd name="T18" fmla="*/ 3839 w 3840"/>
                <a:gd name="T19" fmla="*/ 387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0" h="680">
                  <a:moveTo>
                    <a:pt x="3839" y="387"/>
                  </a:moveTo>
                  <a:cubicBezTo>
                    <a:pt x="3839" y="0"/>
                    <a:pt x="3839" y="0"/>
                    <a:pt x="38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3188" y="387"/>
                    <a:pt x="3188" y="387"/>
                    <a:pt x="3188" y="387"/>
                  </a:cubicBezTo>
                  <a:cubicBezTo>
                    <a:pt x="3188" y="387"/>
                    <a:pt x="3188" y="387"/>
                    <a:pt x="3188" y="387"/>
                  </a:cubicBezTo>
                  <a:cubicBezTo>
                    <a:pt x="3188" y="549"/>
                    <a:pt x="3320" y="680"/>
                    <a:pt x="3482" y="680"/>
                  </a:cubicBezTo>
                  <a:cubicBezTo>
                    <a:pt x="3840" y="680"/>
                    <a:pt x="3840" y="680"/>
                    <a:pt x="3840" y="680"/>
                  </a:cubicBezTo>
                  <a:cubicBezTo>
                    <a:pt x="3840" y="387"/>
                    <a:pt x="3840" y="387"/>
                    <a:pt x="3840" y="387"/>
                  </a:cubicBezTo>
                  <a:lnTo>
                    <a:pt x="3839" y="38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1399838" y="2760663"/>
              <a:ext cx="1703388" cy="1390650"/>
            </a:xfrm>
            <a:custGeom>
              <a:avLst/>
              <a:gdLst>
                <a:gd name="T0" fmla="*/ 321 w 454"/>
                <a:gd name="T1" fmla="*/ 113 h 369"/>
                <a:gd name="T2" fmla="*/ 321 w 454"/>
                <a:gd name="T3" fmla="*/ 184 h 369"/>
                <a:gd name="T4" fmla="*/ 236 w 454"/>
                <a:gd name="T5" fmla="*/ 184 h 369"/>
                <a:gd name="T6" fmla="*/ 236 w 454"/>
                <a:gd name="T7" fmla="*/ 125 h 369"/>
                <a:gd name="T8" fmla="*/ 230 w 454"/>
                <a:gd name="T9" fmla="*/ 122 h 369"/>
                <a:gd name="T10" fmla="*/ 183 w 454"/>
                <a:gd name="T11" fmla="*/ 170 h 369"/>
                <a:gd name="T12" fmla="*/ 217 w 454"/>
                <a:gd name="T13" fmla="*/ 190 h 369"/>
                <a:gd name="T14" fmla="*/ 439 w 454"/>
                <a:gd name="T15" fmla="*/ 189 h 369"/>
                <a:gd name="T16" fmla="*/ 454 w 454"/>
                <a:gd name="T17" fmla="*/ 199 h 369"/>
                <a:gd name="T18" fmla="*/ 440 w 454"/>
                <a:gd name="T19" fmla="*/ 209 h 369"/>
                <a:gd name="T20" fmla="*/ 426 w 454"/>
                <a:gd name="T21" fmla="*/ 225 h 369"/>
                <a:gd name="T22" fmla="*/ 426 w 454"/>
                <a:gd name="T23" fmla="*/ 346 h 369"/>
                <a:gd name="T24" fmla="*/ 422 w 454"/>
                <a:gd name="T25" fmla="*/ 366 h 369"/>
                <a:gd name="T26" fmla="*/ 415 w 454"/>
                <a:gd name="T27" fmla="*/ 365 h 369"/>
                <a:gd name="T28" fmla="*/ 415 w 454"/>
                <a:gd name="T29" fmla="*/ 211 h 369"/>
                <a:gd name="T30" fmla="*/ 135 w 454"/>
                <a:gd name="T31" fmla="*/ 211 h 369"/>
                <a:gd name="T32" fmla="*/ 180 w 454"/>
                <a:gd name="T33" fmla="*/ 247 h 369"/>
                <a:gd name="T34" fmla="*/ 204 w 454"/>
                <a:gd name="T35" fmla="*/ 331 h 369"/>
                <a:gd name="T36" fmla="*/ 192 w 454"/>
                <a:gd name="T37" fmla="*/ 362 h 369"/>
                <a:gd name="T38" fmla="*/ 165 w 454"/>
                <a:gd name="T39" fmla="*/ 342 h 369"/>
                <a:gd name="T40" fmla="*/ 153 w 454"/>
                <a:gd name="T41" fmla="*/ 302 h 369"/>
                <a:gd name="T42" fmla="*/ 136 w 454"/>
                <a:gd name="T43" fmla="*/ 344 h 369"/>
                <a:gd name="T44" fmla="*/ 108 w 454"/>
                <a:gd name="T45" fmla="*/ 362 h 369"/>
                <a:gd name="T46" fmla="*/ 99 w 454"/>
                <a:gd name="T47" fmla="*/ 331 h 369"/>
                <a:gd name="T48" fmla="*/ 103 w 454"/>
                <a:gd name="T49" fmla="*/ 319 h 369"/>
                <a:gd name="T50" fmla="*/ 122 w 454"/>
                <a:gd name="T51" fmla="*/ 266 h 369"/>
                <a:gd name="T52" fmla="*/ 118 w 454"/>
                <a:gd name="T53" fmla="*/ 209 h 369"/>
                <a:gd name="T54" fmla="*/ 55 w 454"/>
                <a:gd name="T55" fmla="*/ 210 h 369"/>
                <a:gd name="T56" fmla="*/ 45 w 454"/>
                <a:gd name="T57" fmla="*/ 225 h 369"/>
                <a:gd name="T58" fmla="*/ 44 w 454"/>
                <a:gd name="T59" fmla="*/ 345 h 369"/>
                <a:gd name="T60" fmla="*/ 41 w 454"/>
                <a:gd name="T61" fmla="*/ 365 h 369"/>
                <a:gd name="T62" fmla="*/ 34 w 454"/>
                <a:gd name="T63" fmla="*/ 365 h 369"/>
                <a:gd name="T64" fmla="*/ 34 w 454"/>
                <a:gd name="T65" fmla="*/ 212 h 369"/>
                <a:gd name="T66" fmla="*/ 6 w 454"/>
                <a:gd name="T67" fmla="*/ 208 h 369"/>
                <a:gd name="T68" fmla="*/ 20 w 454"/>
                <a:gd name="T69" fmla="*/ 189 h 369"/>
                <a:gd name="T70" fmla="*/ 159 w 454"/>
                <a:gd name="T71" fmla="*/ 185 h 369"/>
                <a:gd name="T72" fmla="*/ 107 w 454"/>
                <a:gd name="T73" fmla="*/ 185 h 369"/>
                <a:gd name="T74" fmla="*/ 119 w 454"/>
                <a:gd name="T75" fmla="*/ 84 h 369"/>
                <a:gd name="T76" fmla="*/ 156 w 454"/>
                <a:gd name="T77" fmla="*/ 66 h 369"/>
                <a:gd name="T78" fmla="*/ 171 w 454"/>
                <a:gd name="T79" fmla="*/ 102 h 369"/>
                <a:gd name="T80" fmla="*/ 164 w 454"/>
                <a:gd name="T81" fmla="*/ 133 h 369"/>
                <a:gd name="T82" fmla="*/ 168 w 454"/>
                <a:gd name="T83" fmla="*/ 144 h 369"/>
                <a:gd name="T84" fmla="*/ 205 w 454"/>
                <a:gd name="T85" fmla="*/ 116 h 369"/>
                <a:gd name="T86" fmla="*/ 244 w 454"/>
                <a:gd name="T87" fmla="*/ 68 h 369"/>
                <a:gd name="T88" fmla="*/ 250 w 454"/>
                <a:gd name="T89" fmla="*/ 10 h 369"/>
                <a:gd name="T90" fmla="*/ 291 w 454"/>
                <a:gd name="T91" fmla="*/ 11 h 369"/>
                <a:gd name="T92" fmla="*/ 300 w 454"/>
                <a:gd name="T93" fmla="*/ 61 h 369"/>
                <a:gd name="T94" fmla="*/ 335 w 454"/>
                <a:gd name="T95" fmla="*/ 90 h 369"/>
                <a:gd name="T96" fmla="*/ 411 w 454"/>
                <a:gd name="T97" fmla="*/ 130 h 369"/>
                <a:gd name="T98" fmla="*/ 426 w 454"/>
                <a:gd name="T99" fmla="*/ 141 h 369"/>
                <a:gd name="T100" fmla="*/ 409 w 454"/>
                <a:gd name="T101" fmla="*/ 155 h 369"/>
                <a:gd name="T102" fmla="*/ 339 w 454"/>
                <a:gd name="T103" fmla="*/ 129 h 369"/>
                <a:gd name="T104" fmla="*/ 321 w 454"/>
                <a:gd name="T105" fmla="*/ 11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4" h="369">
                  <a:moveTo>
                    <a:pt x="321" y="113"/>
                  </a:moveTo>
                  <a:cubicBezTo>
                    <a:pt x="321" y="140"/>
                    <a:pt x="321" y="161"/>
                    <a:pt x="321" y="184"/>
                  </a:cubicBezTo>
                  <a:cubicBezTo>
                    <a:pt x="292" y="184"/>
                    <a:pt x="265" y="184"/>
                    <a:pt x="236" y="184"/>
                  </a:cubicBezTo>
                  <a:cubicBezTo>
                    <a:pt x="236" y="164"/>
                    <a:pt x="236" y="145"/>
                    <a:pt x="236" y="125"/>
                  </a:cubicBezTo>
                  <a:cubicBezTo>
                    <a:pt x="234" y="124"/>
                    <a:pt x="232" y="123"/>
                    <a:pt x="230" y="122"/>
                  </a:cubicBezTo>
                  <a:cubicBezTo>
                    <a:pt x="229" y="153"/>
                    <a:pt x="213" y="168"/>
                    <a:pt x="183" y="170"/>
                  </a:cubicBezTo>
                  <a:cubicBezTo>
                    <a:pt x="192" y="185"/>
                    <a:pt x="199" y="190"/>
                    <a:pt x="217" y="190"/>
                  </a:cubicBezTo>
                  <a:cubicBezTo>
                    <a:pt x="291" y="188"/>
                    <a:pt x="365" y="189"/>
                    <a:pt x="439" y="189"/>
                  </a:cubicBezTo>
                  <a:cubicBezTo>
                    <a:pt x="444" y="189"/>
                    <a:pt x="449" y="195"/>
                    <a:pt x="454" y="199"/>
                  </a:cubicBezTo>
                  <a:cubicBezTo>
                    <a:pt x="449" y="202"/>
                    <a:pt x="445" y="209"/>
                    <a:pt x="440" y="209"/>
                  </a:cubicBezTo>
                  <a:cubicBezTo>
                    <a:pt x="428" y="209"/>
                    <a:pt x="426" y="214"/>
                    <a:pt x="426" y="225"/>
                  </a:cubicBezTo>
                  <a:cubicBezTo>
                    <a:pt x="426" y="265"/>
                    <a:pt x="426" y="306"/>
                    <a:pt x="426" y="346"/>
                  </a:cubicBezTo>
                  <a:cubicBezTo>
                    <a:pt x="426" y="353"/>
                    <a:pt x="424" y="359"/>
                    <a:pt x="422" y="366"/>
                  </a:cubicBezTo>
                  <a:cubicBezTo>
                    <a:pt x="420" y="365"/>
                    <a:pt x="417" y="365"/>
                    <a:pt x="415" y="365"/>
                  </a:cubicBezTo>
                  <a:cubicBezTo>
                    <a:pt x="415" y="314"/>
                    <a:pt x="415" y="263"/>
                    <a:pt x="415" y="211"/>
                  </a:cubicBezTo>
                  <a:cubicBezTo>
                    <a:pt x="319" y="211"/>
                    <a:pt x="227" y="211"/>
                    <a:pt x="135" y="211"/>
                  </a:cubicBezTo>
                  <a:cubicBezTo>
                    <a:pt x="171" y="212"/>
                    <a:pt x="171" y="212"/>
                    <a:pt x="180" y="247"/>
                  </a:cubicBezTo>
                  <a:cubicBezTo>
                    <a:pt x="187" y="275"/>
                    <a:pt x="196" y="303"/>
                    <a:pt x="204" y="331"/>
                  </a:cubicBezTo>
                  <a:cubicBezTo>
                    <a:pt x="208" y="345"/>
                    <a:pt x="208" y="358"/>
                    <a:pt x="192" y="362"/>
                  </a:cubicBezTo>
                  <a:cubicBezTo>
                    <a:pt x="176" y="367"/>
                    <a:pt x="169" y="356"/>
                    <a:pt x="165" y="342"/>
                  </a:cubicBezTo>
                  <a:cubicBezTo>
                    <a:pt x="162" y="330"/>
                    <a:pt x="158" y="319"/>
                    <a:pt x="153" y="302"/>
                  </a:cubicBezTo>
                  <a:cubicBezTo>
                    <a:pt x="146" y="320"/>
                    <a:pt x="141" y="332"/>
                    <a:pt x="136" y="344"/>
                  </a:cubicBezTo>
                  <a:cubicBezTo>
                    <a:pt x="132" y="357"/>
                    <a:pt x="124" y="369"/>
                    <a:pt x="108" y="362"/>
                  </a:cubicBezTo>
                  <a:cubicBezTo>
                    <a:pt x="94" y="356"/>
                    <a:pt x="92" y="344"/>
                    <a:pt x="99" y="331"/>
                  </a:cubicBezTo>
                  <a:cubicBezTo>
                    <a:pt x="101" y="327"/>
                    <a:pt x="102" y="323"/>
                    <a:pt x="103" y="319"/>
                  </a:cubicBezTo>
                  <a:cubicBezTo>
                    <a:pt x="110" y="301"/>
                    <a:pt x="119" y="284"/>
                    <a:pt x="122" y="266"/>
                  </a:cubicBezTo>
                  <a:cubicBezTo>
                    <a:pt x="124" y="248"/>
                    <a:pt x="120" y="230"/>
                    <a:pt x="118" y="209"/>
                  </a:cubicBezTo>
                  <a:cubicBezTo>
                    <a:pt x="97" y="209"/>
                    <a:pt x="76" y="209"/>
                    <a:pt x="55" y="210"/>
                  </a:cubicBezTo>
                  <a:cubicBezTo>
                    <a:pt x="51" y="210"/>
                    <a:pt x="45" y="220"/>
                    <a:pt x="45" y="225"/>
                  </a:cubicBezTo>
                  <a:cubicBezTo>
                    <a:pt x="44" y="265"/>
                    <a:pt x="45" y="305"/>
                    <a:pt x="44" y="345"/>
                  </a:cubicBezTo>
                  <a:cubicBezTo>
                    <a:pt x="44" y="352"/>
                    <a:pt x="42" y="358"/>
                    <a:pt x="41" y="365"/>
                  </a:cubicBezTo>
                  <a:cubicBezTo>
                    <a:pt x="38" y="365"/>
                    <a:pt x="36" y="365"/>
                    <a:pt x="34" y="365"/>
                  </a:cubicBezTo>
                  <a:cubicBezTo>
                    <a:pt x="34" y="314"/>
                    <a:pt x="34" y="264"/>
                    <a:pt x="34" y="212"/>
                  </a:cubicBezTo>
                  <a:cubicBezTo>
                    <a:pt x="23" y="210"/>
                    <a:pt x="14" y="209"/>
                    <a:pt x="6" y="208"/>
                  </a:cubicBezTo>
                  <a:cubicBezTo>
                    <a:pt x="0" y="193"/>
                    <a:pt x="6" y="189"/>
                    <a:pt x="20" y="189"/>
                  </a:cubicBezTo>
                  <a:cubicBezTo>
                    <a:pt x="66" y="189"/>
                    <a:pt x="113" y="189"/>
                    <a:pt x="159" y="185"/>
                  </a:cubicBezTo>
                  <a:cubicBezTo>
                    <a:pt x="142" y="185"/>
                    <a:pt x="125" y="185"/>
                    <a:pt x="107" y="185"/>
                  </a:cubicBezTo>
                  <a:cubicBezTo>
                    <a:pt x="101" y="149"/>
                    <a:pt x="104" y="115"/>
                    <a:pt x="119" y="84"/>
                  </a:cubicBezTo>
                  <a:cubicBezTo>
                    <a:pt x="126" y="69"/>
                    <a:pt x="140" y="61"/>
                    <a:pt x="156" y="66"/>
                  </a:cubicBezTo>
                  <a:cubicBezTo>
                    <a:pt x="174" y="72"/>
                    <a:pt x="173" y="87"/>
                    <a:pt x="171" y="102"/>
                  </a:cubicBezTo>
                  <a:cubicBezTo>
                    <a:pt x="170" y="112"/>
                    <a:pt x="166" y="122"/>
                    <a:pt x="164" y="133"/>
                  </a:cubicBezTo>
                  <a:cubicBezTo>
                    <a:pt x="163" y="136"/>
                    <a:pt x="166" y="140"/>
                    <a:pt x="168" y="144"/>
                  </a:cubicBezTo>
                  <a:cubicBezTo>
                    <a:pt x="199" y="144"/>
                    <a:pt x="199" y="144"/>
                    <a:pt x="205" y="116"/>
                  </a:cubicBezTo>
                  <a:cubicBezTo>
                    <a:pt x="210" y="94"/>
                    <a:pt x="220" y="75"/>
                    <a:pt x="244" y="68"/>
                  </a:cubicBezTo>
                  <a:cubicBezTo>
                    <a:pt x="231" y="37"/>
                    <a:pt x="232" y="23"/>
                    <a:pt x="250" y="10"/>
                  </a:cubicBezTo>
                  <a:cubicBezTo>
                    <a:pt x="264" y="1"/>
                    <a:pt x="278" y="0"/>
                    <a:pt x="291" y="11"/>
                  </a:cubicBezTo>
                  <a:cubicBezTo>
                    <a:pt x="308" y="24"/>
                    <a:pt x="310" y="37"/>
                    <a:pt x="300" y="61"/>
                  </a:cubicBezTo>
                  <a:cubicBezTo>
                    <a:pt x="312" y="71"/>
                    <a:pt x="325" y="79"/>
                    <a:pt x="335" y="90"/>
                  </a:cubicBezTo>
                  <a:cubicBezTo>
                    <a:pt x="357" y="111"/>
                    <a:pt x="378" y="130"/>
                    <a:pt x="411" y="130"/>
                  </a:cubicBezTo>
                  <a:cubicBezTo>
                    <a:pt x="416" y="130"/>
                    <a:pt x="421" y="137"/>
                    <a:pt x="426" y="141"/>
                  </a:cubicBezTo>
                  <a:cubicBezTo>
                    <a:pt x="420" y="146"/>
                    <a:pt x="415" y="154"/>
                    <a:pt x="409" y="155"/>
                  </a:cubicBezTo>
                  <a:cubicBezTo>
                    <a:pt x="382" y="157"/>
                    <a:pt x="359" y="145"/>
                    <a:pt x="339" y="129"/>
                  </a:cubicBezTo>
                  <a:cubicBezTo>
                    <a:pt x="334" y="125"/>
                    <a:pt x="330" y="121"/>
                    <a:pt x="321" y="1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auto">
            <a:xfrm>
              <a:off x="12277725" y="3556000"/>
              <a:ext cx="153988" cy="579438"/>
            </a:xfrm>
            <a:custGeom>
              <a:avLst/>
              <a:gdLst>
                <a:gd name="T0" fmla="*/ 40 w 41"/>
                <a:gd name="T1" fmla="*/ 75 h 154"/>
                <a:gd name="T2" fmla="*/ 40 w 41"/>
                <a:gd name="T3" fmla="*/ 131 h 154"/>
                <a:gd name="T4" fmla="*/ 21 w 41"/>
                <a:gd name="T5" fmla="*/ 152 h 154"/>
                <a:gd name="T6" fmla="*/ 2 w 41"/>
                <a:gd name="T7" fmla="*/ 132 h 154"/>
                <a:gd name="T8" fmla="*/ 1 w 41"/>
                <a:gd name="T9" fmla="*/ 15 h 154"/>
                <a:gd name="T10" fmla="*/ 21 w 41"/>
                <a:gd name="T11" fmla="*/ 0 h 154"/>
                <a:gd name="T12" fmla="*/ 40 w 41"/>
                <a:gd name="T13" fmla="*/ 14 h 154"/>
                <a:gd name="T14" fmla="*/ 40 w 41"/>
                <a:gd name="T15" fmla="*/ 75 h 154"/>
                <a:gd name="T16" fmla="*/ 40 w 41"/>
                <a:gd name="T17" fmla="*/ 7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54">
                  <a:moveTo>
                    <a:pt x="40" y="75"/>
                  </a:moveTo>
                  <a:cubicBezTo>
                    <a:pt x="40" y="94"/>
                    <a:pt x="40" y="113"/>
                    <a:pt x="40" y="131"/>
                  </a:cubicBezTo>
                  <a:cubicBezTo>
                    <a:pt x="40" y="144"/>
                    <a:pt x="33" y="154"/>
                    <a:pt x="21" y="152"/>
                  </a:cubicBezTo>
                  <a:cubicBezTo>
                    <a:pt x="13" y="150"/>
                    <a:pt x="2" y="139"/>
                    <a:pt x="2" y="132"/>
                  </a:cubicBezTo>
                  <a:cubicBezTo>
                    <a:pt x="0" y="93"/>
                    <a:pt x="1" y="54"/>
                    <a:pt x="1" y="15"/>
                  </a:cubicBezTo>
                  <a:cubicBezTo>
                    <a:pt x="1" y="0"/>
                    <a:pt x="11" y="0"/>
                    <a:pt x="21" y="0"/>
                  </a:cubicBezTo>
                  <a:cubicBezTo>
                    <a:pt x="31" y="0"/>
                    <a:pt x="41" y="1"/>
                    <a:pt x="40" y="14"/>
                  </a:cubicBezTo>
                  <a:cubicBezTo>
                    <a:pt x="40" y="35"/>
                    <a:pt x="40" y="55"/>
                    <a:pt x="40" y="75"/>
                  </a:cubicBezTo>
                  <a:cubicBezTo>
                    <a:pt x="40" y="75"/>
                    <a:pt x="40" y="75"/>
                    <a:pt x="40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12457113" y="3556000"/>
              <a:ext cx="150813" cy="576263"/>
            </a:xfrm>
            <a:custGeom>
              <a:avLst/>
              <a:gdLst>
                <a:gd name="T0" fmla="*/ 39 w 40"/>
                <a:gd name="T1" fmla="*/ 72 h 153"/>
                <a:gd name="T2" fmla="*/ 39 w 40"/>
                <a:gd name="T3" fmla="*/ 129 h 153"/>
                <a:gd name="T4" fmla="*/ 20 w 40"/>
                <a:gd name="T5" fmla="*/ 152 h 153"/>
                <a:gd name="T6" fmla="*/ 0 w 40"/>
                <a:gd name="T7" fmla="*/ 130 h 153"/>
                <a:gd name="T8" fmla="*/ 0 w 40"/>
                <a:gd name="T9" fmla="*/ 17 h 153"/>
                <a:gd name="T10" fmla="*/ 19 w 40"/>
                <a:gd name="T11" fmla="*/ 0 h 153"/>
                <a:gd name="T12" fmla="*/ 39 w 40"/>
                <a:gd name="T13" fmla="*/ 18 h 153"/>
                <a:gd name="T14" fmla="*/ 39 w 40"/>
                <a:gd name="T15" fmla="*/ 7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53">
                  <a:moveTo>
                    <a:pt x="39" y="72"/>
                  </a:moveTo>
                  <a:cubicBezTo>
                    <a:pt x="39" y="91"/>
                    <a:pt x="39" y="110"/>
                    <a:pt x="39" y="129"/>
                  </a:cubicBezTo>
                  <a:cubicBezTo>
                    <a:pt x="39" y="142"/>
                    <a:pt x="34" y="152"/>
                    <a:pt x="20" y="152"/>
                  </a:cubicBezTo>
                  <a:cubicBezTo>
                    <a:pt x="6" y="153"/>
                    <a:pt x="0" y="143"/>
                    <a:pt x="0" y="130"/>
                  </a:cubicBezTo>
                  <a:cubicBezTo>
                    <a:pt x="0" y="92"/>
                    <a:pt x="1" y="54"/>
                    <a:pt x="0" y="17"/>
                  </a:cubicBezTo>
                  <a:cubicBezTo>
                    <a:pt x="0" y="2"/>
                    <a:pt x="8" y="0"/>
                    <a:pt x="19" y="0"/>
                  </a:cubicBezTo>
                  <a:cubicBezTo>
                    <a:pt x="32" y="0"/>
                    <a:pt x="40" y="2"/>
                    <a:pt x="39" y="18"/>
                  </a:cubicBezTo>
                  <a:cubicBezTo>
                    <a:pt x="38" y="36"/>
                    <a:pt x="39" y="54"/>
                    <a:pt x="39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11942763" y="2733675"/>
              <a:ext cx="274638" cy="263525"/>
            </a:xfrm>
            <a:custGeom>
              <a:avLst/>
              <a:gdLst>
                <a:gd name="T0" fmla="*/ 38 w 73"/>
                <a:gd name="T1" fmla="*/ 0 h 70"/>
                <a:gd name="T2" fmla="*/ 73 w 73"/>
                <a:gd name="T3" fmla="*/ 34 h 70"/>
                <a:gd name="T4" fmla="*/ 36 w 73"/>
                <a:gd name="T5" fmla="*/ 70 h 70"/>
                <a:gd name="T6" fmla="*/ 0 w 73"/>
                <a:gd name="T7" fmla="*/ 34 h 70"/>
                <a:gd name="T8" fmla="*/ 38 w 73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0">
                  <a:moveTo>
                    <a:pt x="38" y="0"/>
                  </a:moveTo>
                  <a:cubicBezTo>
                    <a:pt x="57" y="0"/>
                    <a:pt x="72" y="15"/>
                    <a:pt x="73" y="34"/>
                  </a:cubicBezTo>
                  <a:cubicBezTo>
                    <a:pt x="73" y="53"/>
                    <a:pt x="55" y="70"/>
                    <a:pt x="36" y="70"/>
                  </a:cubicBezTo>
                  <a:cubicBezTo>
                    <a:pt x="18" y="70"/>
                    <a:pt x="0" y="52"/>
                    <a:pt x="0" y="34"/>
                  </a:cubicBezTo>
                  <a:cubicBezTo>
                    <a:pt x="1" y="14"/>
                    <a:pt x="16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638343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2837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2551" y="1221853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9175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897928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rgbClr val="00B0F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83358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F63D7C-03BD-46C9-81A3-4C80D86C9B6B}"/>
              </a:ext>
            </a:extLst>
          </p:cNvPr>
          <p:cNvSpPr/>
          <p:nvPr userDrawn="1"/>
        </p:nvSpPr>
        <p:spPr>
          <a:xfrm>
            <a:off x="7827264" y="0"/>
            <a:ext cx="436473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0DB25C-3908-49B8-8330-D766982D609C}"/>
              </a:ext>
            </a:extLst>
          </p:cNvPr>
          <p:cNvCxnSpPr>
            <a:cxnSpLocks/>
          </p:cNvCxnSpPr>
          <p:nvPr userDrawn="1"/>
        </p:nvCxnSpPr>
        <p:spPr>
          <a:xfrm>
            <a:off x="0" y="469458"/>
            <a:ext cx="2790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491A3DB-0DEB-4365-BEEA-65B859A0ED0E}"/>
              </a:ext>
            </a:extLst>
          </p:cNvPr>
          <p:cNvCxnSpPr>
            <a:cxnSpLocks/>
          </p:cNvCxnSpPr>
          <p:nvPr userDrawn="1"/>
        </p:nvCxnSpPr>
        <p:spPr>
          <a:xfrm>
            <a:off x="0" y="6376284"/>
            <a:ext cx="15811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07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F63D7C-03BD-46C9-81A3-4C80D86C9B6B}"/>
              </a:ext>
            </a:extLst>
          </p:cNvPr>
          <p:cNvSpPr/>
          <p:nvPr userDrawn="1"/>
        </p:nvSpPr>
        <p:spPr>
          <a:xfrm>
            <a:off x="1" y="0"/>
            <a:ext cx="2695574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4331726-1EAE-40B0-B620-41FEF0406411}"/>
              </a:ext>
            </a:extLst>
          </p:cNvPr>
          <p:cNvCxnSpPr>
            <a:cxnSpLocks/>
          </p:cNvCxnSpPr>
          <p:nvPr userDrawn="1"/>
        </p:nvCxnSpPr>
        <p:spPr>
          <a:xfrm>
            <a:off x="0" y="469458"/>
            <a:ext cx="2790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322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A8461F-B776-44EA-9D8F-0966DABD003E}"/>
              </a:ext>
            </a:extLst>
          </p:cNvPr>
          <p:cNvCxnSpPr>
            <a:cxnSpLocks/>
          </p:cNvCxnSpPr>
          <p:nvPr userDrawn="1"/>
        </p:nvCxnSpPr>
        <p:spPr>
          <a:xfrm>
            <a:off x="0" y="1021908"/>
            <a:ext cx="267579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412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62E78B0-612C-4831-94E5-122CED60D03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8779" y="1850343"/>
            <a:ext cx="2560320" cy="4114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2C671DE-CF36-4B5C-B610-4913C1C3AB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178CDADD-7BB2-4910-BF83-9C3600C33F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40201" y="1850343"/>
            <a:ext cx="2560320" cy="4114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19406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EE289FF9-BA24-4B74-91D0-A352EED5CA14}"/>
              </a:ext>
            </a:extLst>
          </p:cNvPr>
          <p:cNvSpPr/>
          <p:nvPr userDrawn="1"/>
        </p:nvSpPr>
        <p:spPr>
          <a:xfrm>
            <a:off x="3683725" y="1301929"/>
            <a:ext cx="5029200" cy="5029200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0881F345-7416-4CA4-813E-57AAA18D7E0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76370" y="709751"/>
            <a:ext cx="4296728" cy="4968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0E28CAD-AAB2-4FAD-8B07-DA86876356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116183" y="2699658"/>
            <a:ext cx="4200933" cy="262473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6" name="Frame 4">
            <a:extLst>
              <a:ext uri="{FF2B5EF4-FFF2-40B4-BE49-F238E27FC236}">
                <a16:creationId xmlns:a16="http://schemas.microsoft.com/office/drawing/2014/main" id="{EE289FF9-BA24-4B74-91D0-A352EED5CA14}"/>
              </a:ext>
            </a:extLst>
          </p:cNvPr>
          <p:cNvSpPr/>
          <p:nvPr userDrawn="1"/>
        </p:nvSpPr>
        <p:spPr>
          <a:xfrm>
            <a:off x="6690167" y="531998"/>
            <a:ext cx="4699322" cy="5323746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ame 4">
            <a:extLst>
              <a:ext uri="{FF2B5EF4-FFF2-40B4-BE49-F238E27FC236}">
                <a16:creationId xmlns:a16="http://schemas.microsoft.com/office/drawing/2014/main" id="{EE289FF9-BA24-4B74-91D0-A352EED5CA14}"/>
              </a:ext>
            </a:extLst>
          </p:cNvPr>
          <p:cNvSpPr/>
          <p:nvPr userDrawn="1"/>
        </p:nvSpPr>
        <p:spPr>
          <a:xfrm>
            <a:off x="1898248" y="2534856"/>
            <a:ext cx="4605394" cy="2974694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688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>
            <a:extLst>
              <a:ext uri="{FF2B5EF4-FFF2-40B4-BE49-F238E27FC236}">
                <a16:creationId xmlns:a16="http://schemas.microsoft.com/office/drawing/2014/main" id="{28E07EC3-455D-498E-8678-25495A9A603D}"/>
              </a:ext>
            </a:extLst>
          </p:cNvPr>
          <p:cNvSpPr/>
          <p:nvPr userDrawn="1"/>
        </p:nvSpPr>
        <p:spPr>
          <a:xfrm>
            <a:off x="5706238" y="1134290"/>
            <a:ext cx="5658448" cy="2749733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061880F9-20D3-4626-A329-F4C73B4556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68938" y="1889760"/>
            <a:ext cx="3277824" cy="4968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F69E93-AE09-4200-A06B-AF62BA2DEF83}"/>
              </a:ext>
            </a:extLst>
          </p:cNvPr>
          <p:cNvSpPr/>
          <p:nvPr userDrawn="1"/>
        </p:nvSpPr>
        <p:spPr>
          <a:xfrm>
            <a:off x="0" y="0"/>
            <a:ext cx="391886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C10B3C62-656F-435D-9524-4DDA6D575D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77707" y="-1"/>
            <a:ext cx="3277824" cy="364889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Sent to Back </a:t>
            </a:r>
          </a:p>
        </p:txBody>
      </p:sp>
      <p:sp>
        <p:nvSpPr>
          <p:cNvPr id="6" name="Frame 15">
            <a:extLst>
              <a:ext uri="{FF2B5EF4-FFF2-40B4-BE49-F238E27FC236}">
                <a16:creationId xmlns:a16="http://schemas.microsoft.com/office/drawing/2014/main" id="{28E07EC3-455D-498E-8678-25495A9A603D}"/>
              </a:ext>
            </a:extLst>
          </p:cNvPr>
          <p:cNvSpPr/>
          <p:nvPr userDrawn="1"/>
        </p:nvSpPr>
        <p:spPr>
          <a:xfrm>
            <a:off x="678626" y="3219662"/>
            <a:ext cx="5658448" cy="2749733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01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44E94AA2-6741-4B89-86E7-853BEEED444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3283" y="609602"/>
            <a:ext cx="4357687" cy="56387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094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D012822-4416-4F80-A10A-43EECCA89C04}"/>
              </a:ext>
            </a:extLst>
          </p:cNvPr>
          <p:cNvSpPr/>
          <p:nvPr userDrawn="1"/>
        </p:nvSpPr>
        <p:spPr>
          <a:xfrm>
            <a:off x="-19049" y="152400"/>
            <a:ext cx="12211051" cy="4691270"/>
          </a:xfrm>
          <a:custGeom>
            <a:avLst/>
            <a:gdLst>
              <a:gd name="connsiteX0" fmla="*/ 0 w 12211051"/>
              <a:gd name="connsiteY0" fmla="*/ 0 h 4691270"/>
              <a:gd name="connsiteX1" fmla="*/ 12211051 w 12211051"/>
              <a:gd name="connsiteY1" fmla="*/ 0 h 4691270"/>
              <a:gd name="connsiteX2" fmla="*/ 12211051 w 12211051"/>
              <a:gd name="connsiteY2" fmla="*/ 2792547 h 4691270"/>
              <a:gd name="connsiteX3" fmla="*/ 11803470 w 12211051"/>
              <a:gd name="connsiteY3" fmla="*/ 3063047 h 4691270"/>
              <a:gd name="connsiteX4" fmla="*/ 6115052 w 12211051"/>
              <a:gd name="connsiteY4" fmla="*/ 4691270 h 4691270"/>
              <a:gd name="connsiteX5" fmla="*/ 426632 w 12211051"/>
              <a:gd name="connsiteY5" fmla="*/ 3063047 h 4691270"/>
              <a:gd name="connsiteX6" fmla="*/ 0 w 12211051"/>
              <a:gd name="connsiteY6" fmla="*/ 2779903 h 469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1" h="4691270">
                <a:moveTo>
                  <a:pt x="0" y="0"/>
                </a:moveTo>
                <a:lnTo>
                  <a:pt x="12211051" y="0"/>
                </a:lnTo>
                <a:lnTo>
                  <a:pt x="12211051" y="2792547"/>
                </a:lnTo>
                <a:lnTo>
                  <a:pt x="11803470" y="3063047"/>
                </a:lnTo>
                <a:cubicBezTo>
                  <a:pt x="10153287" y="4094971"/>
                  <a:pt x="8203683" y="4691270"/>
                  <a:pt x="6115052" y="4691270"/>
                </a:cubicBezTo>
                <a:cubicBezTo>
                  <a:pt x="4026419" y="4691270"/>
                  <a:pt x="2076815" y="4094971"/>
                  <a:pt x="426632" y="3063047"/>
                </a:cubicBezTo>
                <a:lnTo>
                  <a:pt x="0" y="277990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A945D968-BD9C-4190-898A-1E98635760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34802" y="-115747"/>
            <a:ext cx="12211051" cy="4682068"/>
          </a:xfrm>
          <a:custGeom>
            <a:avLst/>
            <a:gdLst>
              <a:gd name="connsiteX0" fmla="*/ 0 w 12211051"/>
              <a:gd name="connsiteY0" fmla="*/ 0 h 4691270"/>
              <a:gd name="connsiteX1" fmla="*/ 12211051 w 12211051"/>
              <a:gd name="connsiteY1" fmla="*/ 0 h 4691270"/>
              <a:gd name="connsiteX2" fmla="*/ 12211051 w 12211051"/>
              <a:gd name="connsiteY2" fmla="*/ 2792547 h 4691270"/>
              <a:gd name="connsiteX3" fmla="*/ 11803470 w 12211051"/>
              <a:gd name="connsiteY3" fmla="*/ 3063047 h 4691270"/>
              <a:gd name="connsiteX4" fmla="*/ 6115051 w 12211051"/>
              <a:gd name="connsiteY4" fmla="*/ 4691270 h 4691270"/>
              <a:gd name="connsiteX5" fmla="*/ 426632 w 12211051"/>
              <a:gd name="connsiteY5" fmla="*/ 3063047 h 4691270"/>
              <a:gd name="connsiteX6" fmla="*/ 0 w 12211051"/>
              <a:gd name="connsiteY6" fmla="*/ 2779903 h 469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1" h="4691270">
                <a:moveTo>
                  <a:pt x="0" y="0"/>
                </a:moveTo>
                <a:lnTo>
                  <a:pt x="12211051" y="0"/>
                </a:lnTo>
                <a:lnTo>
                  <a:pt x="12211051" y="2792547"/>
                </a:lnTo>
                <a:lnTo>
                  <a:pt x="11803470" y="3063047"/>
                </a:lnTo>
                <a:cubicBezTo>
                  <a:pt x="10153287" y="4094971"/>
                  <a:pt x="8203683" y="4691270"/>
                  <a:pt x="6115051" y="4691270"/>
                </a:cubicBezTo>
                <a:cubicBezTo>
                  <a:pt x="4026419" y="4691270"/>
                  <a:pt x="2076815" y="4094971"/>
                  <a:pt x="426632" y="3063047"/>
                </a:cubicBezTo>
                <a:lnTo>
                  <a:pt x="0" y="27799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2B92CFF-A727-4E94-A1E2-1FF95FB24D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00665" y="2855543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75EE72-42AA-4A0B-A52A-4E7784D1C60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88795" y="3584392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DBFC563-895A-4F00-B84C-20208759705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694017" y="2855543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23738203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3839 w 3840"/>
              <a:gd name="T1" fmla="*/ 387 h 680"/>
              <a:gd name="T2" fmla="*/ 3839 w 3840"/>
              <a:gd name="T3" fmla="*/ 0 h 680"/>
              <a:gd name="T4" fmla="*/ 0 w 3840"/>
              <a:gd name="T5" fmla="*/ 0 h 680"/>
              <a:gd name="T6" fmla="*/ 0 w 3840"/>
              <a:gd name="T7" fmla="*/ 387 h 680"/>
              <a:gd name="T8" fmla="*/ 3188 w 3840"/>
              <a:gd name="T9" fmla="*/ 387 h 680"/>
              <a:gd name="T10" fmla="*/ 3188 w 3840"/>
              <a:gd name="T11" fmla="*/ 387 h 680"/>
              <a:gd name="T12" fmla="*/ 3482 w 3840"/>
              <a:gd name="T13" fmla="*/ 680 h 680"/>
              <a:gd name="T14" fmla="*/ 3840 w 3840"/>
              <a:gd name="T15" fmla="*/ 680 h 680"/>
              <a:gd name="T16" fmla="*/ 3840 w 3840"/>
              <a:gd name="T17" fmla="*/ 387 h 680"/>
              <a:gd name="T18" fmla="*/ 3839 w 3840"/>
              <a:gd name="T19" fmla="*/ 387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0" h="680">
                <a:moveTo>
                  <a:pt x="3839" y="387"/>
                </a:moveTo>
                <a:cubicBezTo>
                  <a:pt x="3839" y="0"/>
                  <a:pt x="3839" y="0"/>
                  <a:pt x="383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87"/>
                  <a:pt x="0" y="387"/>
                  <a:pt x="0" y="387"/>
                </a:cubicBezTo>
                <a:cubicBezTo>
                  <a:pt x="3188" y="387"/>
                  <a:pt x="3188" y="387"/>
                  <a:pt x="3188" y="387"/>
                </a:cubicBezTo>
                <a:cubicBezTo>
                  <a:pt x="3188" y="387"/>
                  <a:pt x="3188" y="387"/>
                  <a:pt x="3188" y="387"/>
                </a:cubicBezTo>
                <a:cubicBezTo>
                  <a:pt x="3188" y="549"/>
                  <a:pt x="3320" y="680"/>
                  <a:pt x="3482" y="680"/>
                </a:cubicBezTo>
                <a:cubicBezTo>
                  <a:pt x="3840" y="680"/>
                  <a:pt x="3840" y="680"/>
                  <a:pt x="3840" y="680"/>
                </a:cubicBezTo>
                <a:cubicBezTo>
                  <a:pt x="3840" y="387"/>
                  <a:pt x="3840" y="387"/>
                  <a:pt x="3840" y="387"/>
                </a:cubicBezTo>
                <a:lnTo>
                  <a:pt x="3839" y="38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CFF0BFD-D27D-472F-8609-6A70CC4B32D9}"/>
              </a:ext>
            </a:extLst>
          </p:cNvPr>
          <p:cNvSpPr/>
          <p:nvPr userDrawn="1"/>
        </p:nvSpPr>
        <p:spPr>
          <a:xfrm>
            <a:off x="114210" y="66075"/>
            <a:ext cx="6723010" cy="6723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ED67292-5165-491F-87AC-100E6A136F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2608" y="3531407"/>
            <a:ext cx="4212569" cy="3029626"/>
          </a:xfrm>
          <a:custGeom>
            <a:avLst/>
            <a:gdLst>
              <a:gd name="connsiteX0" fmla="*/ 2587894 w 4212569"/>
              <a:gd name="connsiteY0" fmla="*/ 0 h 3029626"/>
              <a:gd name="connsiteX1" fmla="*/ 4212569 w 4212569"/>
              <a:gd name="connsiteY1" fmla="*/ 2581665 h 3029626"/>
              <a:gd name="connsiteX2" fmla="*/ 4097442 w 4212569"/>
              <a:gd name="connsiteY2" fmla="*/ 2651607 h 3029626"/>
              <a:gd name="connsiteX3" fmla="*/ 2604529 w 4212569"/>
              <a:gd name="connsiteY3" fmla="*/ 3029626 h 3029626"/>
              <a:gd name="connsiteX4" fmla="*/ 7398 w 4212569"/>
              <a:gd name="connsiteY4" fmla="*/ 1648743 h 3029626"/>
              <a:gd name="connsiteX5" fmla="*/ 0 w 4212569"/>
              <a:gd name="connsiteY5" fmla="*/ 1636566 h 302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2569" h="3029626">
                <a:moveTo>
                  <a:pt x="2587894" y="0"/>
                </a:moveTo>
                <a:lnTo>
                  <a:pt x="4212569" y="2581665"/>
                </a:lnTo>
                <a:lnTo>
                  <a:pt x="4097442" y="2651607"/>
                </a:lnTo>
                <a:cubicBezTo>
                  <a:pt x="3653654" y="2892687"/>
                  <a:pt x="3145083" y="3029626"/>
                  <a:pt x="2604529" y="3029626"/>
                </a:cubicBezTo>
                <a:cubicBezTo>
                  <a:pt x="1523420" y="3029626"/>
                  <a:pt x="570247" y="2481869"/>
                  <a:pt x="7398" y="1648743"/>
                </a:cubicBezTo>
                <a:lnTo>
                  <a:pt x="0" y="16365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1410677-0982-462F-988C-9E699DBD934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869095" y="296968"/>
            <a:ext cx="4212570" cy="3029626"/>
          </a:xfrm>
          <a:custGeom>
            <a:avLst/>
            <a:gdLst>
              <a:gd name="connsiteX0" fmla="*/ 1608042 w 4212570"/>
              <a:gd name="connsiteY0" fmla="*/ 0 h 3029626"/>
              <a:gd name="connsiteX1" fmla="*/ 4205172 w 4212570"/>
              <a:gd name="connsiteY1" fmla="*/ 1380883 h 3029626"/>
              <a:gd name="connsiteX2" fmla="*/ 4212570 w 4212570"/>
              <a:gd name="connsiteY2" fmla="*/ 1393060 h 3029626"/>
              <a:gd name="connsiteX3" fmla="*/ 1624674 w 4212570"/>
              <a:gd name="connsiteY3" fmla="*/ 3029626 h 3029626"/>
              <a:gd name="connsiteX4" fmla="*/ 0 w 4212570"/>
              <a:gd name="connsiteY4" fmla="*/ 447962 h 3029626"/>
              <a:gd name="connsiteX5" fmla="*/ 115129 w 4212570"/>
              <a:gd name="connsiteY5" fmla="*/ 378019 h 3029626"/>
              <a:gd name="connsiteX6" fmla="*/ 1608042 w 4212570"/>
              <a:gd name="connsiteY6" fmla="*/ 0 h 302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12570" h="3029626">
                <a:moveTo>
                  <a:pt x="1608042" y="0"/>
                </a:moveTo>
                <a:cubicBezTo>
                  <a:pt x="2689150" y="0"/>
                  <a:pt x="3642324" y="547757"/>
                  <a:pt x="4205172" y="1380883"/>
                </a:cubicBezTo>
                <a:lnTo>
                  <a:pt x="4212570" y="1393060"/>
                </a:lnTo>
                <a:lnTo>
                  <a:pt x="1624674" y="3029626"/>
                </a:lnTo>
                <a:lnTo>
                  <a:pt x="0" y="447962"/>
                </a:lnTo>
                <a:lnTo>
                  <a:pt x="115129" y="378019"/>
                </a:lnTo>
                <a:cubicBezTo>
                  <a:pt x="558917" y="136939"/>
                  <a:pt x="1067487" y="0"/>
                  <a:pt x="160804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FB9C5B7-DE0C-4B12-B0DB-3272E6B3E24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5104" y="819868"/>
            <a:ext cx="3032380" cy="4209576"/>
          </a:xfrm>
          <a:custGeom>
            <a:avLst/>
            <a:gdLst>
              <a:gd name="connsiteX0" fmla="*/ 1400640 w 3032380"/>
              <a:gd name="connsiteY0" fmla="*/ 0 h 4209576"/>
              <a:gd name="connsiteX1" fmla="*/ 3032380 w 3032380"/>
              <a:gd name="connsiteY1" fmla="*/ 2580264 h 4209576"/>
              <a:gd name="connsiteX2" fmla="*/ 443346 w 3032380"/>
              <a:gd name="connsiteY2" fmla="*/ 4209576 h 4209576"/>
              <a:gd name="connsiteX3" fmla="*/ 378020 w 3032380"/>
              <a:gd name="connsiteY3" fmla="*/ 4102046 h 4209576"/>
              <a:gd name="connsiteX4" fmla="*/ 0 w 3032380"/>
              <a:gd name="connsiteY4" fmla="*/ 2609133 h 4209576"/>
              <a:gd name="connsiteX5" fmla="*/ 1380883 w 3032380"/>
              <a:gd name="connsiteY5" fmla="*/ 12002 h 4209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32380" h="4209576">
                <a:moveTo>
                  <a:pt x="1400640" y="0"/>
                </a:moveTo>
                <a:lnTo>
                  <a:pt x="3032380" y="2580264"/>
                </a:lnTo>
                <a:lnTo>
                  <a:pt x="443346" y="4209576"/>
                </a:lnTo>
                <a:lnTo>
                  <a:pt x="378020" y="4102046"/>
                </a:lnTo>
                <a:cubicBezTo>
                  <a:pt x="136939" y="3658258"/>
                  <a:pt x="0" y="3149687"/>
                  <a:pt x="0" y="2609133"/>
                </a:cubicBezTo>
                <a:cubicBezTo>
                  <a:pt x="0" y="1528024"/>
                  <a:pt x="547757" y="574851"/>
                  <a:pt x="1380883" y="120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42142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4807046C-F888-4A36-A40A-256FAD5D0C4E}"/>
              </a:ext>
            </a:extLst>
          </p:cNvPr>
          <p:cNvSpPr/>
          <p:nvPr userDrawn="1"/>
        </p:nvSpPr>
        <p:spPr>
          <a:xfrm>
            <a:off x="356152" y="556591"/>
            <a:ext cx="11479696" cy="6042992"/>
          </a:xfrm>
          <a:prstGeom prst="frame">
            <a:avLst>
              <a:gd name="adj1" fmla="val 58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6396103F-7E16-4445-B7A5-DADC79F7C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8129" y="3170583"/>
            <a:ext cx="10895743" cy="313082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209586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C1F52E4-0937-444F-8AD3-B1FD32324A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8174" y="1749287"/>
            <a:ext cx="2351879" cy="33594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097D96F0-BD2F-4BB4-952C-64666901CE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56098" y="1749287"/>
            <a:ext cx="2351879" cy="33594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2E5AD868-2386-4CB4-B210-0441167F4D8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311943" y="1749287"/>
            <a:ext cx="2351879" cy="33594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041EB254-2AAD-4511-9345-C2189BB805B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84022" y="1749287"/>
            <a:ext cx="2351879" cy="33594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01606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15">
            <a:extLst>
              <a:ext uri="{FF2B5EF4-FFF2-40B4-BE49-F238E27FC236}">
                <a16:creationId xmlns:a16="http://schemas.microsoft.com/office/drawing/2014/main" id="{28E07EC3-455D-498E-8678-25495A9A603D}"/>
              </a:ext>
            </a:extLst>
          </p:cNvPr>
          <p:cNvSpPr/>
          <p:nvPr userDrawn="1"/>
        </p:nvSpPr>
        <p:spPr>
          <a:xfrm>
            <a:off x="428182" y="1701449"/>
            <a:ext cx="6655524" cy="3460860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65C28F1-592D-4143-ABAD-910376B19CFF}"/>
              </a:ext>
            </a:extLst>
          </p:cNvPr>
          <p:cNvSpPr/>
          <p:nvPr userDrawn="1"/>
        </p:nvSpPr>
        <p:spPr>
          <a:xfrm>
            <a:off x="6643991" y="0"/>
            <a:ext cx="369813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그림 개체 틀 2">
            <a:extLst>
              <a:ext uri="{FF2B5EF4-FFF2-40B4-BE49-F238E27FC236}">
                <a16:creationId xmlns:a16="http://schemas.microsoft.com/office/drawing/2014/main" id="{3269F874-2185-4FFF-8F71-140FD1A5A0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8128" y="1863585"/>
            <a:ext cx="5995863" cy="313082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78" name="그림 개체 틀 2">
            <a:extLst>
              <a:ext uri="{FF2B5EF4-FFF2-40B4-BE49-F238E27FC236}">
                <a16:creationId xmlns:a16="http://schemas.microsoft.com/office/drawing/2014/main" id="{7C68091A-0EDD-450A-9532-701CA57CA49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43992" y="1863585"/>
            <a:ext cx="1848255" cy="167728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79" name="그림 개체 틀 2">
            <a:extLst>
              <a:ext uri="{FF2B5EF4-FFF2-40B4-BE49-F238E27FC236}">
                <a16:creationId xmlns:a16="http://schemas.microsoft.com/office/drawing/2014/main" id="{8D2A51E8-6E77-4B9C-BA4A-73DA739F7C4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493868" y="1863585"/>
            <a:ext cx="1848255" cy="167728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80" name="그림 개체 틀 2">
            <a:extLst>
              <a:ext uri="{FF2B5EF4-FFF2-40B4-BE49-F238E27FC236}">
                <a16:creationId xmlns:a16="http://schemas.microsoft.com/office/drawing/2014/main" id="{CA10DD2B-76AB-41C7-B0A3-C8147C247B5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343745" y="1863585"/>
            <a:ext cx="1848255" cy="167728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2481013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ABEE7B6C-5524-4375-B9A4-E13CF7FE66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1"/>
            <a:ext cx="12192000" cy="2159876"/>
            <a:chOff x="-1112838" y="2149475"/>
            <a:chExt cx="14411326" cy="255905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-1112838" y="2149475"/>
              <a:ext cx="14411326" cy="2559050"/>
            </a:xfrm>
            <a:custGeom>
              <a:avLst/>
              <a:gdLst>
                <a:gd name="T0" fmla="*/ 3840 w 3840"/>
                <a:gd name="T1" fmla="*/ 386 h 680"/>
                <a:gd name="T2" fmla="*/ 3840 w 3840"/>
                <a:gd name="T3" fmla="*/ 0 h 680"/>
                <a:gd name="T4" fmla="*/ 0 w 3840"/>
                <a:gd name="T5" fmla="*/ 0 h 680"/>
                <a:gd name="T6" fmla="*/ 0 w 3840"/>
                <a:gd name="T7" fmla="*/ 386 h 680"/>
                <a:gd name="T8" fmla="*/ 3189 w 3840"/>
                <a:gd name="T9" fmla="*/ 386 h 680"/>
                <a:gd name="T10" fmla="*/ 3189 w 3840"/>
                <a:gd name="T11" fmla="*/ 386 h 680"/>
                <a:gd name="T12" fmla="*/ 3483 w 3840"/>
                <a:gd name="T13" fmla="*/ 680 h 680"/>
                <a:gd name="T14" fmla="*/ 3840 w 3840"/>
                <a:gd name="T15" fmla="*/ 680 h 680"/>
                <a:gd name="T16" fmla="*/ 3840 w 3840"/>
                <a:gd name="T17" fmla="*/ 38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0" h="680">
                  <a:moveTo>
                    <a:pt x="3840" y="386"/>
                  </a:moveTo>
                  <a:cubicBezTo>
                    <a:pt x="3840" y="0"/>
                    <a:pt x="3840" y="0"/>
                    <a:pt x="38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6"/>
                    <a:pt x="0" y="386"/>
                    <a:pt x="0" y="386"/>
                  </a:cubicBezTo>
                  <a:cubicBezTo>
                    <a:pt x="3189" y="386"/>
                    <a:pt x="3189" y="386"/>
                    <a:pt x="3189" y="386"/>
                  </a:cubicBezTo>
                  <a:cubicBezTo>
                    <a:pt x="3189" y="386"/>
                    <a:pt x="3189" y="386"/>
                    <a:pt x="3189" y="386"/>
                  </a:cubicBezTo>
                  <a:cubicBezTo>
                    <a:pt x="3189" y="548"/>
                    <a:pt x="3320" y="680"/>
                    <a:pt x="3483" y="680"/>
                  </a:cubicBezTo>
                  <a:cubicBezTo>
                    <a:pt x="3840" y="680"/>
                    <a:pt x="3840" y="680"/>
                    <a:pt x="3840" y="680"/>
                  </a:cubicBezTo>
                  <a:cubicBezTo>
                    <a:pt x="3840" y="386"/>
                    <a:pt x="3840" y="386"/>
                    <a:pt x="3840" y="38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" name="Freeform 6"/>
            <p:cNvSpPr>
              <a:spLocks noEditPoints="1"/>
            </p:cNvSpPr>
            <p:nvPr userDrawn="1"/>
          </p:nvSpPr>
          <p:spPr bwMode="auto">
            <a:xfrm>
              <a:off x="11158538" y="2457450"/>
              <a:ext cx="2005013" cy="1660525"/>
            </a:xfrm>
            <a:custGeom>
              <a:avLst/>
              <a:gdLst>
                <a:gd name="T0" fmla="*/ 21 w 534"/>
                <a:gd name="T1" fmla="*/ 311 h 441"/>
                <a:gd name="T2" fmla="*/ 111 w 534"/>
                <a:gd name="T3" fmla="*/ 344 h 441"/>
                <a:gd name="T4" fmla="*/ 169 w 534"/>
                <a:gd name="T5" fmla="*/ 338 h 441"/>
                <a:gd name="T6" fmla="*/ 195 w 534"/>
                <a:gd name="T7" fmla="*/ 111 h 441"/>
                <a:gd name="T8" fmla="*/ 198 w 534"/>
                <a:gd name="T9" fmla="*/ 21 h 441"/>
                <a:gd name="T10" fmla="*/ 282 w 534"/>
                <a:gd name="T11" fmla="*/ 109 h 441"/>
                <a:gd name="T12" fmla="*/ 365 w 534"/>
                <a:gd name="T13" fmla="*/ 220 h 441"/>
                <a:gd name="T14" fmla="*/ 400 w 534"/>
                <a:gd name="T15" fmla="*/ 225 h 441"/>
                <a:gd name="T16" fmla="*/ 400 w 534"/>
                <a:gd name="T17" fmla="*/ 320 h 441"/>
                <a:gd name="T18" fmla="*/ 350 w 534"/>
                <a:gd name="T19" fmla="*/ 320 h 441"/>
                <a:gd name="T20" fmla="*/ 357 w 534"/>
                <a:gd name="T21" fmla="*/ 344 h 441"/>
                <a:gd name="T22" fmla="*/ 521 w 534"/>
                <a:gd name="T23" fmla="*/ 363 h 441"/>
                <a:gd name="T24" fmla="*/ 487 w 534"/>
                <a:gd name="T25" fmla="*/ 440 h 441"/>
                <a:gd name="T26" fmla="*/ 127 w 534"/>
                <a:gd name="T27" fmla="*/ 441 h 441"/>
                <a:gd name="T28" fmla="*/ 78 w 534"/>
                <a:gd name="T29" fmla="*/ 409 h 441"/>
                <a:gd name="T30" fmla="*/ 1 w 534"/>
                <a:gd name="T31" fmla="*/ 372 h 441"/>
                <a:gd name="T32" fmla="*/ 0 w 534"/>
                <a:gd name="T33" fmla="*/ 343 h 441"/>
                <a:gd name="T34" fmla="*/ 248 w 534"/>
                <a:gd name="T35" fmla="*/ 212 h 441"/>
                <a:gd name="T36" fmla="*/ 256 w 534"/>
                <a:gd name="T37" fmla="*/ 168 h 441"/>
                <a:gd name="T38" fmla="*/ 293 w 534"/>
                <a:gd name="T39" fmla="*/ 221 h 441"/>
                <a:gd name="T40" fmla="*/ 329 w 534"/>
                <a:gd name="T41" fmla="*/ 224 h 441"/>
                <a:gd name="T42" fmla="*/ 271 w 534"/>
                <a:gd name="T43" fmla="*/ 144 h 441"/>
                <a:gd name="T44" fmla="*/ 201 w 534"/>
                <a:gd name="T45" fmla="*/ 168 h 441"/>
                <a:gd name="T46" fmla="*/ 201 w 534"/>
                <a:gd name="T47" fmla="*/ 266 h 441"/>
                <a:gd name="T48" fmla="*/ 266 w 534"/>
                <a:gd name="T49" fmla="*/ 237 h 441"/>
                <a:gd name="T50" fmla="*/ 284 w 534"/>
                <a:gd name="T51" fmla="*/ 409 h 441"/>
                <a:gd name="T52" fmla="*/ 483 w 534"/>
                <a:gd name="T53" fmla="*/ 409 h 441"/>
                <a:gd name="T54" fmla="*/ 482 w 534"/>
                <a:gd name="T55" fmla="*/ 375 h 441"/>
                <a:gd name="T56" fmla="*/ 278 w 534"/>
                <a:gd name="T57" fmla="*/ 375 h 441"/>
                <a:gd name="T58" fmla="*/ 318 w 534"/>
                <a:gd name="T59" fmla="*/ 289 h 441"/>
                <a:gd name="T60" fmla="*/ 400 w 534"/>
                <a:gd name="T61" fmla="*/ 289 h 441"/>
                <a:gd name="T62" fmla="*/ 400 w 534"/>
                <a:gd name="T63" fmla="*/ 256 h 441"/>
                <a:gd name="T64" fmla="*/ 284 w 534"/>
                <a:gd name="T65" fmla="*/ 272 h 441"/>
                <a:gd name="T66" fmla="*/ 284 w 534"/>
                <a:gd name="T67" fmla="*/ 343 h 441"/>
                <a:gd name="T68" fmla="*/ 318 w 534"/>
                <a:gd name="T69" fmla="*/ 289 h 441"/>
                <a:gd name="T70" fmla="*/ 245 w 534"/>
                <a:gd name="T71" fmla="*/ 375 h 441"/>
                <a:gd name="T72" fmla="*/ 107 w 534"/>
                <a:gd name="T73" fmla="*/ 386 h 441"/>
                <a:gd name="T74" fmla="*/ 242 w 534"/>
                <a:gd name="T75" fmla="*/ 409 h 441"/>
                <a:gd name="T76" fmla="*/ 246 w 534"/>
                <a:gd name="T77" fmla="*/ 376 h 441"/>
                <a:gd name="T78" fmla="*/ 239 w 534"/>
                <a:gd name="T79" fmla="*/ 95 h 441"/>
                <a:gd name="T80" fmla="*/ 239 w 534"/>
                <a:gd name="T81" fmla="*/ 37 h 441"/>
                <a:gd name="T82" fmla="*/ 201 w 534"/>
                <a:gd name="T83" fmla="*/ 343 h 441"/>
                <a:gd name="T84" fmla="*/ 252 w 534"/>
                <a:gd name="T85" fmla="*/ 299 h 441"/>
                <a:gd name="T86" fmla="*/ 201 w 534"/>
                <a:gd name="T87" fmla="*/ 343 h 441"/>
                <a:gd name="T88" fmla="*/ 30 w 534"/>
                <a:gd name="T89" fmla="*/ 356 h 441"/>
                <a:gd name="T90" fmla="*/ 81 w 534"/>
                <a:gd name="T91" fmla="*/ 356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34" h="441">
                  <a:moveTo>
                    <a:pt x="0" y="343"/>
                  </a:moveTo>
                  <a:cubicBezTo>
                    <a:pt x="4" y="330"/>
                    <a:pt x="11" y="320"/>
                    <a:pt x="21" y="311"/>
                  </a:cubicBezTo>
                  <a:cubicBezTo>
                    <a:pt x="48" y="290"/>
                    <a:pt x="90" y="299"/>
                    <a:pt x="105" y="330"/>
                  </a:cubicBezTo>
                  <a:cubicBezTo>
                    <a:pt x="108" y="334"/>
                    <a:pt x="110" y="340"/>
                    <a:pt x="111" y="344"/>
                  </a:cubicBezTo>
                  <a:cubicBezTo>
                    <a:pt x="131" y="344"/>
                    <a:pt x="150" y="344"/>
                    <a:pt x="169" y="344"/>
                  </a:cubicBezTo>
                  <a:cubicBezTo>
                    <a:pt x="169" y="341"/>
                    <a:pt x="169" y="340"/>
                    <a:pt x="169" y="338"/>
                  </a:cubicBezTo>
                  <a:cubicBezTo>
                    <a:pt x="169" y="281"/>
                    <a:pt x="170" y="225"/>
                    <a:pt x="169" y="169"/>
                  </a:cubicBezTo>
                  <a:cubicBezTo>
                    <a:pt x="169" y="146"/>
                    <a:pt x="177" y="126"/>
                    <a:pt x="195" y="111"/>
                  </a:cubicBezTo>
                  <a:cubicBezTo>
                    <a:pt x="196" y="111"/>
                    <a:pt x="196" y="110"/>
                    <a:pt x="196" y="110"/>
                  </a:cubicBezTo>
                  <a:cubicBezTo>
                    <a:pt x="168" y="80"/>
                    <a:pt x="176" y="41"/>
                    <a:pt x="198" y="21"/>
                  </a:cubicBezTo>
                  <a:cubicBezTo>
                    <a:pt x="222" y="0"/>
                    <a:pt x="258" y="0"/>
                    <a:pt x="281" y="22"/>
                  </a:cubicBezTo>
                  <a:cubicBezTo>
                    <a:pt x="303" y="43"/>
                    <a:pt x="308" y="81"/>
                    <a:pt x="282" y="109"/>
                  </a:cubicBezTo>
                  <a:cubicBezTo>
                    <a:pt x="305" y="134"/>
                    <a:pt x="322" y="163"/>
                    <a:pt x="343" y="190"/>
                  </a:cubicBezTo>
                  <a:cubicBezTo>
                    <a:pt x="350" y="200"/>
                    <a:pt x="358" y="210"/>
                    <a:pt x="365" y="220"/>
                  </a:cubicBezTo>
                  <a:cubicBezTo>
                    <a:pt x="367" y="223"/>
                    <a:pt x="369" y="225"/>
                    <a:pt x="373" y="225"/>
                  </a:cubicBezTo>
                  <a:cubicBezTo>
                    <a:pt x="382" y="224"/>
                    <a:pt x="391" y="224"/>
                    <a:pt x="400" y="225"/>
                  </a:cubicBezTo>
                  <a:cubicBezTo>
                    <a:pt x="428" y="225"/>
                    <a:pt x="449" y="246"/>
                    <a:pt x="449" y="272"/>
                  </a:cubicBezTo>
                  <a:cubicBezTo>
                    <a:pt x="449" y="299"/>
                    <a:pt x="428" y="320"/>
                    <a:pt x="400" y="320"/>
                  </a:cubicBezTo>
                  <a:cubicBezTo>
                    <a:pt x="385" y="320"/>
                    <a:pt x="370" y="320"/>
                    <a:pt x="355" y="320"/>
                  </a:cubicBezTo>
                  <a:cubicBezTo>
                    <a:pt x="354" y="320"/>
                    <a:pt x="352" y="320"/>
                    <a:pt x="350" y="320"/>
                  </a:cubicBezTo>
                  <a:cubicBezTo>
                    <a:pt x="350" y="328"/>
                    <a:pt x="350" y="336"/>
                    <a:pt x="350" y="344"/>
                  </a:cubicBezTo>
                  <a:cubicBezTo>
                    <a:pt x="353" y="344"/>
                    <a:pt x="355" y="344"/>
                    <a:pt x="357" y="344"/>
                  </a:cubicBezTo>
                  <a:cubicBezTo>
                    <a:pt x="398" y="344"/>
                    <a:pt x="438" y="344"/>
                    <a:pt x="479" y="344"/>
                  </a:cubicBezTo>
                  <a:cubicBezTo>
                    <a:pt x="496" y="344"/>
                    <a:pt x="511" y="349"/>
                    <a:pt x="521" y="363"/>
                  </a:cubicBezTo>
                  <a:cubicBezTo>
                    <a:pt x="532" y="378"/>
                    <a:pt x="534" y="394"/>
                    <a:pt x="527" y="411"/>
                  </a:cubicBezTo>
                  <a:cubicBezTo>
                    <a:pt x="519" y="429"/>
                    <a:pt x="506" y="438"/>
                    <a:pt x="487" y="440"/>
                  </a:cubicBezTo>
                  <a:cubicBezTo>
                    <a:pt x="484" y="441"/>
                    <a:pt x="481" y="441"/>
                    <a:pt x="479" y="441"/>
                  </a:cubicBezTo>
                  <a:cubicBezTo>
                    <a:pt x="361" y="441"/>
                    <a:pt x="244" y="441"/>
                    <a:pt x="127" y="441"/>
                  </a:cubicBezTo>
                  <a:cubicBezTo>
                    <a:pt x="107" y="441"/>
                    <a:pt x="91" y="433"/>
                    <a:pt x="81" y="416"/>
                  </a:cubicBezTo>
                  <a:cubicBezTo>
                    <a:pt x="80" y="414"/>
                    <a:pt x="79" y="412"/>
                    <a:pt x="78" y="409"/>
                  </a:cubicBezTo>
                  <a:cubicBezTo>
                    <a:pt x="71" y="410"/>
                    <a:pt x="64" y="412"/>
                    <a:pt x="58" y="412"/>
                  </a:cubicBezTo>
                  <a:cubicBezTo>
                    <a:pt x="31" y="413"/>
                    <a:pt x="9" y="398"/>
                    <a:pt x="1" y="372"/>
                  </a:cubicBezTo>
                  <a:cubicBezTo>
                    <a:pt x="1" y="371"/>
                    <a:pt x="0" y="371"/>
                    <a:pt x="0" y="370"/>
                  </a:cubicBezTo>
                  <a:cubicBezTo>
                    <a:pt x="0" y="361"/>
                    <a:pt x="0" y="352"/>
                    <a:pt x="0" y="343"/>
                  </a:cubicBezTo>
                  <a:close/>
                  <a:moveTo>
                    <a:pt x="266" y="237"/>
                  </a:moveTo>
                  <a:cubicBezTo>
                    <a:pt x="260" y="228"/>
                    <a:pt x="254" y="220"/>
                    <a:pt x="248" y="212"/>
                  </a:cubicBezTo>
                  <a:cubicBezTo>
                    <a:pt x="242" y="203"/>
                    <a:pt x="236" y="195"/>
                    <a:pt x="230" y="186"/>
                  </a:cubicBezTo>
                  <a:cubicBezTo>
                    <a:pt x="239" y="180"/>
                    <a:pt x="247" y="174"/>
                    <a:pt x="256" y="168"/>
                  </a:cubicBezTo>
                  <a:cubicBezTo>
                    <a:pt x="257" y="170"/>
                    <a:pt x="258" y="172"/>
                    <a:pt x="260" y="173"/>
                  </a:cubicBezTo>
                  <a:cubicBezTo>
                    <a:pt x="271" y="189"/>
                    <a:pt x="282" y="205"/>
                    <a:pt x="293" y="221"/>
                  </a:cubicBezTo>
                  <a:cubicBezTo>
                    <a:pt x="294" y="222"/>
                    <a:pt x="296" y="224"/>
                    <a:pt x="297" y="224"/>
                  </a:cubicBezTo>
                  <a:cubicBezTo>
                    <a:pt x="308" y="225"/>
                    <a:pt x="318" y="224"/>
                    <a:pt x="329" y="224"/>
                  </a:cubicBezTo>
                  <a:cubicBezTo>
                    <a:pt x="322" y="215"/>
                    <a:pt x="316" y="206"/>
                    <a:pt x="310" y="198"/>
                  </a:cubicBezTo>
                  <a:cubicBezTo>
                    <a:pt x="297" y="180"/>
                    <a:pt x="284" y="162"/>
                    <a:pt x="271" y="144"/>
                  </a:cubicBezTo>
                  <a:cubicBezTo>
                    <a:pt x="256" y="124"/>
                    <a:pt x="232" y="121"/>
                    <a:pt x="214" y="137"/>
                  </a:cubicBezTo>
                  <a:cubicBezTo>
                    <a:pt x="204" y="145"/>
                    <a:pt x="201" y="155"/>
                    <a:pt x="201" y="168"/>
                  </a:cubicBezTo>
                  <a:cubicBezTo>
                    <a:pt x="201" y="199"/>
                    <a:pt x="201" y="230"/>
                    <a:pt x="201" y="262"/>
                  </a:cubicBezTo>
                  <a:cubicBezTo>
                    <a:pt x="201" y="263"/>
                    <a:pt x="201" y="265"/>
                    <a:pt x="201" y="266"/>
                  </a:cubicBezTo>
                  <a:cubicBezTo>
                    <a:pt x="218" y="266"/>
                    <a:pt x="235" y="266"/>
                    <a:pt x="252" y="266"/>
                  </a:cubicBezTo>
                  <a:cubicBezTo>
                    <a:pt x="253" y="255"/>
                    <a:pt x="258" y="245"/>
                    <a:pt x="266" y="237"/>
                  </a:cubicBezTo>
                  <a:close/>
                  <a:moveTo>
                    <a:pt x="278" y="409"/>
                  </a:moveTo>
                  <a:cubicBezTo>
                    <a:pt x="281" y="409"/>
                    <a:pt x="283" y="409"/>
                    <a:pt x="284" y="409"/>
                  </a:cubicBezTo>
                  <a:cubicBezTo>
                    <a:pt x="347" y="409"/>
                    <a:pt x="410" y="409"/>
                    <a:pt x="473" y="409"/>
                  </a:cubicBezTo>
                  <a:cubicBezTo>
                    <a:pt x="477" y="409"/>
                    <a:pt x="480" y="410"/>
                    <a:pt x="483" y="409"/>
                  </a:cubicBezTo>
                  <a:cubicBezTo>
                    <a:pt x="490" y="409"/>
                    <a:pt x="497" y="404"/>
                    <a:pt x="499" y="398"/>
                  </a:cubicBezTo>
                  <a:cubicBezTo>
                    <a:pt x="502" y="386"/>
                    <a:pt x="494" y="375"/>
                    <a:pt x="482" y="375"/>
                  </a:cubicBezTo>
                  <a:cubicBezTo>
                    <a:pt x="415" y="375"/>
                    <a:pt x="349" y="375"/>
                    <a:pt x="282" y="375"/>
                  </a:cubicBezTo>
                  <a:cubicBezTo>
                    <a:pt x="281" y="375"/>
                    <a:pt x="280" y="375"/>
                    <a:pt x="278" y="375"/>
                  </a:cubicBezTo>
                  <a:cubicBezTo>
                    <a:pt x="278" y="387"/>
                    <a:pt x="278" y="398"/>
                    <a:pt x="278" y="409"/>
                  </a:cubicBezTo>
                  <a:close/>
                  <a:moveTo>
                    <a:pt x="318" y="289"/>
                  </a:moveTo>
                  <a:cubicBezTo>
                    <a:pt x="321" y="289"/>
                    <a:pt x="323" y="289"/>
                    <a:pt x="325" y="289"/>
                  </a:cubicBezTo>
                  <a:cubicBezTo>
                    <a:pt x="350" y="289"/>
                    <a:pt x="375" y="289"/>
                    <a:pt x="400" y="289"/>
                  </a:cubicBezTo>
                  <a:cubicBezTo>
                    <a:pt x="410" y="289"/>
                    <a:pt x="418" y="282"/>
                    <a:pt x="418" y="273"/>
                  </a:cubicBezTo>
                  <a:cubicBezTo>
                    <a:pt x="418" y="263"/>
                    <a:pt x="411" y="256"/>
                    <a:pt x="400" y="256"/>
                  </a:cubicBezTo>
                  <a:cubicBezTo>
                    <a:pt x="366" y="256"/>
                    <a:pt x="333" y="256"/>
                    <a:pt x="299" y="256"/>
                  </a:cubicBezTo>
                  <a:cubicBezTo>
                    <a:pt x="289" y="256"/>
                    <a:pt x="284" y="261"/>
                    <a:pt x="284" y="272"/>
                  </a:cubicBezTo>
                  <a:cubicBezTo>
                    <a:pt x="284" y="294"/>
                    <a:pt x="284" y="317"/>
                    <a:pt x="284" y="339"/>
                  </a:cubicBezTo>
                  <a:cubicBezTo>
                    <a:pt x="284" y="341"/>
                    <a:pt x="284" y="342"/>
                    <a:pt x="284" y="343"/>
                  </a:cubicBezTo>
                  <a:cubicBezTo>
                    <a:pt x="296" y="343"/>
                    <a:pt x="307" y="343"/>
                    <a:pt x="318" y="343"/>
                  </a:cubicBezTo>
                  <a:cubicBezTo>
                    <a:pt x="318" y="325"/>
                    <a:pt x="318" y="307"/>
                    <a:pt x="318" y="289"/>
                  </a:cubicBezTo>
                  <a:close/>
                  <a:moveTo>
                    <a:pt x="246" y="376"/>
                  </a:moveTo>
                  <a:cubicBezTo>
                    <a:pt x="246" y="375"/>
                    <a:pt x="245" y="375"/>
                    <a:pt x="245" y="375"/>
                  </a:cubicBezTo>
                  <a:cubicBezTo>
                    <a:pt x="204" y="375"/>
                    <a:pt x="163" y="375"/>
                    <a:pt x="122" y="375"/>
                  </a:cubicBezTo>
                  <a:cubicBezTo>
                    <a:pt x="115" y="375"/>
                    <a:pt x="110" y="379"/>
                    <a:pt x="107" y="386"/>
                  </a:cubicBezTo>
                  <a:cubicBezTo>
                    <a:pt x="102" y="398"/>
                    <a:pt x="111" y="409"/>
                    <a:pt x="124" y="409"/>
                  </a:cubicBezTo>
                  <a:cubicBezTo>
                    <a:pt x="164" y="409"/>
                    <a:pt x="203" y="409"/>
                    <a:pt x="242" y="409"/>
                  </a:cubicBezTo>
                  <a:cubicBezTo>
                    <a:pt x="243" y="409"/>
                    <a:pt x="245" y="409"/>
                    <a:pt x="246" y="409"/>
                  </a:cubicBezTo>
                  <a:cubicBezTo>
                    <a:pt x="246" y="398"/>
                    <a:pt x="246" y="387"/>
                    <a:pt x="246" y="376"/>
                  </a:cubicBezTo>
                  <a:close/>
                  <a:moveTo>
                    <a:pt x="210" y="66"/>
                  </a:moveTo>
                  <a:cubicBezTo>
                    <a:pt x="210" y="82"/>
                    <a:pt x="223" y="95"/>
                    <a:pt x="239" y="95"/>
                  </a:cubicBezTo>
                  <a:cubicBezTo>
                    <a:pt x="255" y="95"/>
                    <a:pt x="268" y="82"/>
                    <a:pt x="268" y="66"/>
                  </a:cubicBezTo>
                  <a:cubicBezTo>
                    <a:pt x="268" y="50"/>
                    <a:pt x="255" y="36"/>
                    <a:pt x="239" y="37"/>
                  </a:cubicBezTo>
                  <a:cubicBezTo>
                    <a:pt x="223" y="37"/>
                    <a:pt x="210" y="50"/>
                    <a:pt x="210" y="66"/>
                  </a:cubicBezTo>
                  <a:close/>
                  <a:moveTo>
                    <a:pt x="201" y="343"/>
                  </a:moveTo>
                  <a:cubicBezTo>
                    <a:pt x="218" y="343"/>
                    <a:pt x="235" y="343"/>
                    <a:pt x="252" y="343"/>
                  </a:cubicBezTo>
                  <a:cubicBezTo>
                    <a:pt x="252" y="328"/>
                    <a:pt x="252" y="313"/>
                    <a:pt x="252" y="299"/>
                  </a:cubicBezTo>
                  <a:cubicBezTo>
                    <a:pt x="234" y="299"/>
                    <a:pt x="218" y="299"/>
                    <a:pt x="201" y="299"/>
                  </a:cubicBezTo>
                  <a:cubicBezTo>
                    <a:pt x="201" y="314"/>
                    <a:pt x="201" y="328"/>
                    <a:pt x="201" y="343"/>
                  </a:cubicBezTo>
                  <a:close/>
                  <a:moveTo>
                    <a:pt x="56" y="331"/>
                  </a:moveTo>
                  <a:cubicBezTo>
                    <a:pt x="42" y="331"/>
                    <a:pt x="30" y="342"/>
                    <a:pt x="30" y="356"/>
                  </a:cubicBezTo>
                  <a:cubicBezTo>
                    <a:pt x="30" y="369"/>
                    <a:pt x="42" y="381"/>
                    <a:pt x="55" y="381"/>
                  </a:cubicBezTo>
                  <a:cubicBezTo>
                    <a:pt x="69" y="382"/>
                    <a:pt x="81" y="370"/>
                    <a:pt x="81" y="356"/>
                  </a:cubicBezTo>
                  <a:cubicBezTo>
                    <a:pt x="81" y="342"/>
                    <a:pt x="69" y="331"/>
                    <a:pt x="56" y="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4160762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DDB49639-FE47-44C5-AD62-716168A4D8D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6511687" cy="6858000"/>
          </a:xfrm>
          <a:custGeom>
            <a:avLst/>
            <a:gdLst>
              <a:gd name="connsiteX0" fmla="*/ 0 w 5995863"/>
              <a:gd name="connsiteY0" fmla="*/ 0 h 6858000"/>
              <a:gd name="connsiteX1" fmla="*/ 5995863 w 5995863"/>
              <a:gd name="connsiteY1" fmla="*/ 0 h 6858000"/>
              <a:gd name="connsiteX2" fmla="*/ 5995863 w 5995863"/>
              <a:gd name="connsiteY2" fmla="*/ 6858000 h 6858000"/>
              <a:gd name="connsiteX3" fmla="*/ 0 w 5995863"/>
              <a:gd name="connsiteY3" fmla="*/ 6858000 h 6858000"/>
              <a:gd name="connsiteX4" fmla="*/ 0 w 5995863"/>
              <a:gd name="connsiteY4" fmla="*/ 0 h 6858000"/>
              <a:gd name="connsiteX0" fmla="*/ 0 w 6001966"/>
              <a:gd name="connsiteY0" fmla="*/ 0 h 6858000"/>
              <a:gd name="connsiteX1" fmla="*/ 5995863 w 6001966"/>
              <a:gd name="connsiteY1" fmla="*/ 0 h 6858000"/>
              <a:gd name="connsiteX2" fmla="*/ 6001966 w 6001966"/>
              <a:gd name="connsiteY2" fmla="*/ 3258766 h 6858000"/>
              <a:gd name="connsiteX3" fmla="*/ 5995863 w 6001966"/>
              <a:gd name="connsiteY3" fmla="*/ 6858000 h 6858000"/>
              <a:gd name="connsiteX4" fmla="*/ 0 w 6001966"/>
              <a:gd name="connsiteY4" fmla="*/ 6858000 h 6858000"/>
              <a:gd name="connsiteX5" fmla="*/ 0 w 6001966"/>
              <a:gd name="connsiteY5" fmla="*/ 0 h 6858000"/>
              <a:gd name="connsiteX0" fmla="*/ 0 w 5995869"/>
              <a:gd name="connsiteY0" fmla="*/ 0 h 6858000"/>
              <a:gd name="connsiteX1" fmla="*/ 5995863 w 5995869"/>
              <a:gd name="connsiteY1" fmla="*/ 0 h 6858000"/>
              <a:gd name="connsiteX2" fmla="*/ 5554494 w 5995869"/>
              <a:gd name="connsiteY2" fmla="*/ 3307405 h 6858000"/>
              <a:gd name="connsiteX3" fmla="*/ 5995863 w 5995869"/>
              <a:gd name="connsiteY3" fmla="*/ 6858000 h 6858000"/>
              <a:gd name="connsiteX4" fmla="*/ 0 w 5995869"/>
              <a:gd name="connsiteY4" fmla="*/ 6858000 h 6858000"/>
              <a:gd name="connsiteX5" fmla="*/ 0 w 5995869"/>
              <a:gd name="connsiteY5" fmla="*/ 0 h 6858000"/>
              <a:gd name="connsiteX0" fmla="*/ 0 w 5995869"/>
              <a:gd name="connsiteY0" fmla="*/ 0 h 6858000"/>
              <a:gd name="connsiteX1" fmla="*/ 5995863 w 5995869"/>
              <a:gd name="connsiteY1" fmla="*/ 0 h 6858000"/>
              <a:gd name="connsiteX2" fmla="*/ 5554494 w 5995869"/>
              <a:gd name="connsiteY2" fmla="*/ 3307405 h 6858000"/>
              <a:gd name="connsiteX3" fmla="*/ 5704033 w 5995869"/>
              <a:gd name="connsiteY3" fmla="*/ 6838544 h 6858000"/>
              <a:gd name="connsiteX4" fmla="*/ 0 w 5995869"/>
              <a:gd name="connsiteY4" fmla="*/ 6858000 h 6858000"/>
              <a:gd name="connsiteX5" fmla="*/ 0 w 5995869"/>
              <a:gd name="connsiteY5" fmla="*/ 0 h 6858000"/>
              <a:gd name="connsiteX0" fmla="*/ 0 w 5995869"/>
              <a:gd name="connsiteY0" fmla="*/ 0 h 6858000"/>
              <a:gd name="connsiteX1" fmla="*/ 5995863 w 5995869"/>
              <a:gd name="connsiteY1" fmla="*/ 0 h 6858000"/>
              <a:gd name="connsiteX2" fmla="*/ 5496128 w 5995869"/>
              <a:gd name="connsiteY2" fmla="*/ 3307405 h 6858000"/>
              <a:gd name="connsiteX3" fmla="*/ 5704033 w 5995869"/>
              <a:gd name="connsiteY3" fmla="*/ 6838544 h 6858000"/>
              <a:gd name="connsiteX4" fmla="*/ 0 w 5995869"/>
              <a:gd name="connsiteY4" fmla="*/ 6858000 h 6858000"/>
              <a:gd name="connsiteX5" fmla="*/ 0 w 5995869"/>
              <a:gd name="connsiteY5" fmla="*/ 0 h 6858000"/>
              <a:gd name="connsiteX0" fmla="*/ 0 w 6268240"/>
              <a:gd name="connsiteY0" fmla="*/ 0 h 6858000"/>
              <a:gd name="connsiteX1" fmla="*/ 6268237 w 6268240"/>
              <a:gd name="connsiteY1" fmla="*/ 0 h 6858000"/>
              <a:gd name="connsiteX2" fmla="*/ 5496128 w 6268240"/>
              <a:gd name="connsiteY2" fmla="*/ 3307405 h 6858000"/>
              <a:gd name="connsiteX3" fmla="*/ 5704033 w 6268240"/>
              <a:gd name="connsiteY3" fmla="*/ 6838544 h 6858000"/>
              <a:gd name="connsiteX4" fmla="*/ 0 w 6268240"/>
              <a:gd name="connsiteY4" fmla="*/ 6858000 h 6858000"/>
              <a:gd name="connsiteX5" fmla="*/ 0 w 6268240"/>
              <a:gd name="connsiteY5" fmla="*/ 0 h 6858000"/>
              <a:gd name="connsiteX0" fmla="*/ 0 w 6268240"/>
              <a:gd name="connsiteY0" fmla="*/ 0 h 6858000"/>
              <a:gd name="connsiteX1" fmla="*/ 6268237 w 6268240"/>
              <a:gd name="connsiteY1" fmla="*/ 0 h 6858000"/>
              <a:gd name="connsiteX2" fmla="*/ 5496128 w 6268240"/>
              <a:gd name="connsiteY2" fmla="*/ 3307405 h 6858000"/>
              <a:gd name="connsiteX3" fmla="*/ 5742943 w 6268240"/>
              <a:gd name="connsiteY3" fmla="*/ 6857999 h 6858000"/>
              <a:gd name="connsiteX4" fmla="*/ 0 w 6268240"/>
              <a:gd name="connsiteY4" fmla="*/ 6858000 h 6858000"/>
              <a:gd name="connsiteX5" fmla="*/ 0 w 6268240"/>
              <a:gd name="connsiteY5" fmla="*/ 0 h 6858000"/>
              <a:gd name="connsiteX0" fmla="*/ 0 w 6268240"/>
              <a:gd name="connsiteY0" fmla="*/ 0 h 6858000"/>
              <a:gd name="connsiteX1" fmla="*/ 6268237 w 6268240"/>
              <a:gd name="connsiteY1" fmla="*/ 0 h 6858000"/>
              <a:gd name="connsiteX2" fmla="*/ 5496128 w 6268240"/>
              <a:gd name="connsiteY2" fmla="*/ 3307405 h 6858000"/>
              <a:gd name="connsiteX3" fmla="*/ 5742943 w 6268240"/>
              <a:gd name="connsiteY3" fmla="*/ 6857999 h 6858000"/>
              <a:gd name="connsiteX4" fmla="*/ 0 w 6268240"/>
              <a:gd name="connsiteY4" fmla="*/ 6858000 h 6858000"/>
              <a:gd name="connsiteX5" fmla="*/ 0 w 6268240"/>
              <a:gd name="connsiteY5" fmla="*/ 0 h 6858000"/>
              <a:gd name="connsiteX0" fmla="*/ 0 w 6268239"/>
              <a:gd name="connsiteY0" fmla="*/ 0 h 6858000"/>
              <a:gd name="connsiteX1" fmla="*/ 6268237 w 6268239"/>
              <a:gd name="connsiteY1" fmla="*/ 0 h 6858000"/>
              <a:gd name="connsiteX2" fmla="*/ 5223754 w 6268239"/>
              <a:gd name="connsiteY2" fmla="*/ 4270443 h 6858000"/>
              <a:gd name="connsiteX3" fmla="*/ 5742943 w 6268239"/>
              <a:gd name="connsiteY3" fmla="*/ 6857999 h 6858000"/>
              <a:gd name="connsiteX4" fmla="*/ 0 w 6268239"/>
              <a:gd name="connsiteY4" fmla="*/ 6858000 h 6858000"/>
              <a:gd name="connsiteX5" fmla="*/ 0 w 6268239"/>
              <a:gd name="connsiteY5" fmla="*/ 0 h 6858000"/>
              <a:gd name="connsiteX0" fmla="*/ 0 w 6268239"/>
              <a:gd name="connsiteY0" fmla="*/ 0 h 6858000"/>
              <a:gd name="connsiteX1" fmla="*/ 6268237 w 6268239"/>
              <a:gd name="connsiteY1" fmla="*/ 0 h 6858000"/>
              <a:gd name="connsiteX2" fmla="*/ 5223754 w 6268239"/>
              <a:gd name="connsiteY2" fmla="*/ 4270443 h 6858000"/>
              <a:gd name="connsiteX3" fmla="*/ 5742943 w 6268239"/>
              <a:gd name="connsiteY3" fmla="*/ 6857999 h 6858000"/>
              <a:gd name="connsiteX4" fmla="*/ 0 w 6268239"/>
              <a:gd name="connsiteY4" fmla="*/ 6858000 h 6858000"/>
              <a:gd name="connsiteX5" fmla="*/ 0 w 6268239"/>
              <a:gd name="connsiteY5" fmla="*/ 0 h 6858000"/>
              <a:gd name="connsiteX0" fmla="*/ 0 w 6511430"/>
              <a:gd name="connsiteY0" fmla="*/ 0 h 6858000"/>
              <a:gd name="connsiteX1" fmla="*/ 6511428 w 6511430"/>
              <a:gd name="connsiteY1" fmla="*/ 9727 h 6858000"/>
              <a:gd name="connsiteX2" fmla="*/ 5223754 w 6511430"/>
              <a:gd name="connsiteY2" fmla="*/ 4270443 h 6858000"/>
              <a:gd name="connsiteX3" fmla="*/ 5742943 w 6511430"/>
              <a:gd name="connsiteY3" fmla="*/ 6857999 h 6858000"/>
              <a:gd name="connsiteX4" fmla="*/ 0 w 6511430"/>
              <a:gd name="connsiteY4" fmla="*/ 6858000 h 6858000"/>
              <a:gd name="connsiteX5" fmla="*/ 0 w 6511430"/>
              <a:gd name="connsiteY5" fmla="*/ 0 h 6858000"/>
              <a:gd name="connsiteX0" fmla="*/ 0 w 6511689"/>
              <a:gd name="connsiteY0" fmla="*/ 0 h 6858000"/>
              <a:gd name="connsiteX1" fmla="*/ 6511428 w 6511689"/>
              <a:gd name="connsiteY1" fmla="*/ 9727 h 6858000"/>
              <a:gd name="connsiteX2" fmla="*/ 5223754 w 6511689"/>
              <a:gd name="connsiteY2" fmla="*/ 4270443 h 6858000"/>
              <a:gd name="connsiteX3" fmla="*/ 5742943 w 6511689"/>
              <a:gd name="connsiteY3" fmla="*/ 6857999 h 6858000"/>
              <a:gd name="connsiteX4" fmla="*/ 0 w 6511689"/>
              <a:gd name="connsiteY4" fmla="*/ 6858000 h 6858000"/>
              <a:gd name="connsiteX5" fmla="*/ 0 w 6511689"/>
              <a:gd name="connsiteY5" fmla="*/ 0 h 6858000"/>
              <a:gd name="connsiteX0" fmla="*/ 0 w 6511673"/>
              <a:gd name="connsiteY0" fmla="*/ 0 h 6858000"/>
              <a:gd name="connsiteX1" fmla="*/ 6511428 w 6511673"/>
              <a:gd name="connsiteY1" fmla="*/ 9727 h 6858000"/>
              <a:gd name="connsiteX2" fmla="*/ 5136205 w 6511673"/>
              <a:gd name="connsiteY2" fmla="*/ 4659549 h 6858000"/>
              <a:gd name="connsiteX3" fmla="*/ 5742943 w 6511673"/>
              <a:gd name="connsiteY3" fmla="*/ 6857999 h 6858000"/>
              <a:gd name="connsiteX4" fmla="*/ 0 w 6511673"/>
              <a:gd name="connsiteY4" fmla="*/ 6858000 h 6858000"/>
              <a:gd name="connsiteX5" fmla="*/ 0 w 6511673"/>
              <a:gd name="connsiteY5" fmla="*/ 0 h 6858000"/>
              <a:gd name="connsiteX0" fmla="*/ 0 w 6511660"/>
              <a:gd name="connsiteY0" fmla="*/ 0 h 6858000"/>
              <a:gd name="connsiteX1" fmla="*/ 6511428 w 6511660"/>
              <a:gd name="connsiteY1" fmla="*/ 9727 h 6858000"/>
              <a:gd name="connsiteX2" fmla="*/ 5058384 w 6511660"/>
              <a:gd name="connsiteY2" fmla="*/ 4737370 h 6858000"/>
              <a:gd name="connsiteX3" fmla="*/ 5742943 w 6511660"/>
              <a:gd name="connsiteY3" fmla="*/ 6857999 h 6858000"/>
              <a:gd name="connsiteX4" fmla="*/ 0 w 6511660"/>
              <a:gd name="connsiteY4" fmla="*/ 6858000 h 6858000"/>
              <a:gd name="connsiteX5" fmla="*/ 0 w 6511660"/>
              <a:gd name="connsiteY5" fmla="*/ 0 h 6858000"/>
              <a:gd name="connsiteX0" fmla="*/ 0 w 6511654"/>
              <a:gd name="connsiteY0" fmla="*/ 0 h 6858000"/>
              <a:gd name="connsiteX1" fmla="*/ 6511428 w 6511654"/>
              <a:gd name="connsiteY1" fmla="*/ 9727 h 6858000"/>
              <a:gd name="connsiteX2" fmla="*/ 5019473 w 6511654"/>
              <a:gd name="connsiteY2" fmla="*/ 4679004 h 6858000"/>
              <a:gd name="connsiteX3" fmla="*/ 5742943 w 6511654"/>
              <a:gd name="connsiteY3" fmla="*/ 6857999 h 6858000"/>
              <a:gd name="connsiteX4" fmla="*/ 0 w 6511654"/>
              <a:gd name="connsiteY4" fmla="*/ 6858000 h 6858000"/>
              <a:gd name="connsiteX5" fmla="*/ 0 w 6511654"/>
              <a:gd name="connsiteY5" fmla="*/ 0 h 6858000"/>
              <a:gd name="connsiteX0" fmla="*/ 0 w 6511695"/>
              <a:gd name="connsiteY0" fmla="*/ 0 h 6858000"/>
              <a:gd name="connsiteX1" fmla="*/ 6511428 w 6511695"/>
              <a:gd name="connsiteY1" fmla="*/ 9727 h 6858000"/>
              <a:gd name="connsiteX2" fmla="*/ 5252937 w 6511695"/>
              <a:gd name="connsiteY2" fmla="*/ 4766553 h 6858000"/>
              <a:gd name="connsiteX3" fmla="*/ 5742943 w 6511695"/>
              <a:gd name="connsiteY3" fmla="*/ 6857999 h 6858000"/>
              <a:gd name="connsiteX4" fmla="*/ 0 w 6511695"/>
              <a:gd name="connsiteY4" fmla="*/ 6858000 h 6858000"/>
              <a:gd name="connsiteX5" fmla="*/ 0 w 6511695"/>
              <a:gd name="connsiteY5" fmla="*/ 0 h 6858000"/>
              <a:gd name="connsiteX0" fmla="*/ 0 w 6511695"/>
              <a:gd name="connsiteY0" fmla="*/ 0 h 6858000"/>
              <a:gd name="connsiteX1" fmla="*/ 6511428 w 6511695"/>
              <a:gd name="connsiteY1" fmla="*/ 9727 h 6858000"/>
              <a:gd name="connsiteX2" fmla="*/ 5252937 w 6511695"/>
              <a:gd name="connsiteY2" fmla="*/ 4766553 h 6858000"/>
              <a:gd name="connsiteX3" fmla="*/ 5742943 w 6511695"/>
              <a:gd name="connsiteY3" fmla="*/ 6857999 h 6858000"/>
              <a:gd name="connsiteX4" fmla="*/ 0 w 6511695"/>
              <a:gd name="connsiteY4" fmla="*/ 6858000 h 6858000"/>
              <a:gd name="connsiteX5" fmla="*/ 0 w 6511695"/>
              <a:gd name="connsiteY5" fmla="*/ 0 h 6858000"/>
              <a:gd name="connsiteX0" fmla="*/ 0 w 6511687"/>
              <a:gd name="connsiteY0" fmla="*/ 0 h 6858000"/>
              <a:gd name="connsiteX1" fmla="*/ 6511428 w 6511687"/>
              <a:gd name="connsiteY1" fmla="*/ 9727 h 6858000"/>
              <a:gd name="connsiteX2" fmla="*/ 5214027 w 6511687"/>
              <a:gd name="connsiteY2" fmla="*/ 4824918 h 6858000"/>
              <a:gd name="connsiteX3" fmla="*/ 5742943 w 6511687"/>
              <a:gd name="connsiteY3" fmla="*/ 6857999 h 6858000"/>
              <a:gd name="connsiteX4" fmla="*/ 0 w 6511687"/>
              <a:gd name="connsiteY4" fmla="*/ 6858000 h 6858000"/>
              <a:gd name="connsiteX5" fmla="*/ 0 w 6511687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11687" h="6858000">
                <a:moveTo>
                  <a:pt x="0" y="0"/>
                </a:moveTo>
                <a:lnTo>
                  <a:pt x="6511428" y="9727"/>
                </a:lnTo>
                <a:cubicBezTo>
                  <a:pt x="6532917" y="1913105"/>
                  <a:pt x="5211993" y="3738663"/>
                  <a:pt x="5214027" y="4824918"/>
                </a:cubicBezTo>
                <a:cubicBezTo>
                  <a:pt x="5211993" y="6024663"/>
                  <a:pt x="5628245" y="6310007"/>
                  <a:pt x="5742943" y="6857999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4648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age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EB44741A-8D85-490B-9595-AA934204010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94179" y="572240"/>
            <a:ext cx="7062280" cy="393166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28968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8C9F7F68-1DA1-4F54-839C-41B76A23E0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7072009" cy="6858001"/>
          </a:xfrm>
          <a:custGeom>
            <a:avLst/>
            <a:gdLst>
              <a:gd name="connsiteX0" fmla="*/ 0 w 7072009"/>
              <a:gd name="connsiteY0" fmla="*/ 0 h 6858001"/>
              <a:gd name="connsiteX1" fmla="*/ 7072009 w 7072009"/>
              <a:gd name="connsiteY1" fmla="*/ 0 h 6858001"/>
              <a:gd name="connsiteX2" fmla="*/ 7072009 w 7072009"/>
              <a:gd name="connsiteY2" fmla="*/ 6858001 h 6858001"/>
              <a:gd name="connsiteX3" fmla="*/ 0 w 7072009"/>
              <a:gd name="connsiteY3" fmla="*/ 6858001 h 6858001"/>
              <a:gd name="connsiteX4" fmla="*/ 0 w 7072009"/>
              <a:gd name="connsiteY4" fmla="*/ 0 h 6858001"/>
              <a:gd name="connsiteX0" fmla="*/ 0 w 7072009"/>
              <a:gd name="connsiteY0" fmla="*/ 9728 h 6867729"/>
              <a:gd name="connsiteX1" fmla="*/ 5184843 w 7072009"/>
              <a:gd name="connsiteY1" fmla="*/ 0 h 6867729"/>
              <a:gd name="connsiteX2" fmla="*/ 7072009 w 7072009"/>
              <a:gd name="connsiteY2" fmla="*/ 6867729 h 6867729"/>
              <a:gd name="connsiteX3" fmla="*/ 0 w 7072009"/>
              <a:gd name="connsiteY3" fmla="*/ 6867729 h 6867729"/>
              <a:gd name="connsiteX4" fmla="*/ 0 w 7072009"/>
              <a:gd name="connsiteY4" fmla="*/ 9728 h 6867729"/>
              <a:gd name="connsiteX0" fmla="*/ 0 w 7072009"/>
              <a:gd name="connsiteY0" fmla="*/ 0 h 6858001"/>
              <a:gd name="connsiteX1" fmla="*/ 4765743 w 7072009"/>
              <a:gd name="connsiteY1" fmla="*/ 2972 h 6858001"/>
              <a:gd name="connsiteX2" fmla="*/ 7072009 w 7072009"/>
              <a:gd name="connsiteY2" fmla="*/ 6858001 h 6858001"/>
              <a:gd name="connsiteX3" fmla="*/ 0 w 7072009"/>
              <a:gd name="connsiteY3" fmla="*/ 6858001 h 6858001"/>
              <a:gd name="connsiteX4" fmla="*/ 0 w 7072009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009" h="6858001">
                <a:moveTo>
                  <a:pt x="0" y="0"/>
                </a:moveTo>
                <a:lnTo>
                  <a:pt x="4765743" y="2972"/>
                </a:lnTo>
                <a:lnTo>
                  <a:pt x="7072009" y="6858001"/>
                </a:lnTo>
                <a:lnTo>
                  <a:pt x="0" y="685800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  <a:p>
            <a:pPr marL="0" lvl="0" algn="ctr"/>
            <a:r>
              <a:rPr lang="en-US" altLang="ko-KR" dirty="0"/>
              <a:t>and send to back</a:t>
            </a:r>
            <a:endParaRPr lang="ko-KR" alt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5010CCB9-3670-4C2D-9EC7-C9D3D8F528CE}"/>
              </a:ext>
            </a:extLst>
          </p:cNvPr>
          <p:cNvSpPr/>
          <p:nvPr userDrawn="1"/>
        </p:nvSpPr>
        <p:spPr>
          <a:xfrm rot="10800000">
            <a:off x="4800600" y="-1"/>
            <a:ext cx="2271409" cy="345965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CBC97F3-F151-469D-A795-AACB9DF3EA72}"/>
              </a:ext>
            </a:extLst>
          </p:cNvPr>
          <p:cNvSpPr/>
          <p:nvPr userDrawn="1"/>
        </p:nvSpPr>
        <p:spPr>
          <a:xfrm>
            <a:off x="5410200" y="4272337"/>
            <a:ext cx="1689100" cy="2585663"/>
          </a:xfrm>
          <a:prstGeom prst="triangle">
            <a:avLst>
              <a:gd name="adj" fmla="val 4774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21F04C-8749-4345-B067-28A2B57305AF}"/>
              </a:ext>
            </a:extLst>
          </p:cNvPr>
          <p:cNvSpPr txBox="1"/>
          <p:nvPr userDrawn="1"/>
        </p:nvSpPr>
        <p:spPr>
          <a:xfrm>
            <a:off x="7508534" y="1438447"/>
            <a:ext cx="415047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tx1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A6CE06-A3BC-4ED0-9FDA-9BA09468A058}"/>
              </a:ext>
            </a:extLst>
          </p:cNvPr>
          <p:cNvSpPr txBox="1"/>
          <p:nvPr userDrawn="1"/>
        </p:nvSpPr>
        <p:spPr>
          <a:xfrm>
            <a:off x="7508534" y="2314209"/>
            <a:ext cx="41504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tx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68540F-DEB9-4AB3-B9C6-83B3460B5408}"/>
              </a:ext>
            </a:extLst>
          </p:cNvPr>
          <p:cNvSpPr/>
          <p:nvPr userDrawn="1"/>
        </p:nvSpPr>
        <p:spPr>
          <a:xfrm>
            <a:off x="7533934" y="2205976"/>
            <a:ext cx="4023360" cy="914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C70955-D0E7-40CC-ABBD-1E9776AE70C3}"/>
              </a:ext>
            </a:extLst>
          </p:cNvPr>
          <p:cNvSpPr txBox="1"/>
          <p:nvPr userDrawn="1"/>
        </p:nvSpPr>
        <p:spPr>
          <a:xfrm>
            <a:off x="7533934" y="2851416"/>
            <a:ext cx="4150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1" dirty="0">
                <a:solidFill>
                  <a:schemeClr val="tx1"/>
                </a:solidFill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A8E4FE-9CB0-4914-A2B5-5A7A803F2969}"/>
              </a:ext>
            </a:extLst>
          </p:cNvPr>
          <p:cNvSpPr txBox="1"/>
          <p:nvPr userDrawn="1"/>
        </p:nvSpPr>
        <p:spPr>
          <a:xfrm>
            <a:off x="7533934" y="3502923"/>
            <a:ext cx="4023360" cy="61555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000" dirty="0">
                <a:solidFill>
                  <a:srgbClr val="FFC000"/>
                </a:solidFill>
              </a:rPr>
              <a:t>We Create Quality Professional PPT Presentation</a:t>
            </a:r>
            <a:endParaRPr lang="ko-KR" altLang="en-US" sz="2000" dirty="0">
              <a:solidFill>
                <a:srgbClr val="FFC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0D064C-A712-41B1-BFEB-D90E1A4EDF59}"/>
              </a:ext>
            </a:extLst>
          </p:cNvPr>
          <p:cNvSpPr txBox="1"/>
          <p:nvPr userDrawn="1"/>
        </p:nvSpPr>
        <p:spPr>
          <a:xfrm>
            <a:off x="8846664" y="6015558"/>
            <a:ext cx="283774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2000" dirty="0">
                <a:solidFill>
                  <a:schemeClr val="tx1"/>
                </a:solidFill>
                <a:cs typeface="Arial" pitchFamily="34" charset="0"/>
              </a:rPr>
              <a:t>RESTAURANT</a:t>
            </a:r>
            <a:endParaRPr lang="ko-KR" altLang="en-US" sz="2000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474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FCD2364-6768-428D-9F8D-561B8BAEF45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8B7A5BA-3373-4D58-BDFB-EFC5AF2FD6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9055" y="3163702"/>
            <a:ext cx="3174968" cy="243550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07050FED-2693-41CE-BF3F-2C47E2E71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010445">
            <a:off x="4517226" y="2806647"/>
            <a:ext cx="3174968" cy="243550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Sent to Back </a:t>
            </a:r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F0548FBD-E110-4AE6-B740-CC43C6192FD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325395" y="3163702"/>
            <a:ext cx="3174968" cy="243550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15411237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2225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8126726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4" name="Rounded Rectangle 3"/>
          <p:cNvSpPr/>
          <p:nvPr userDrawn="1"/>
        </p:nvSpPr>
        <p:spPr>
          <a:xfrm>
            <a:off x="472194" y="1276302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0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4" name="Rounded Rectangle 3"/>
          <p:cNvSpPr/>
          <p:nvPr userDrawn="1"/>
        </p:nvSpPr>
        <p:spPr>
          <a:xfrm>
            <a:off x="472194" y="1276302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0558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A28556-B5B1-4F38-99D0-3ACC601D651D}"/>
              </a:ext>
            </a:extLst>
          </p:cNvPr>
          <p:cNvSpPr/>
          <p:nvPr userDrawn="1"/>
        </p:nvSpPr>
        <p:spPr>
          <a:xfrm>
            <a:off x="5033727" y="0"/>
            <a:ext cx="7158273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24C2DF-0439-419B-BAD6-00165F645CC5}"/>
              </a:ext>
            </a:extLst>
          </p:cNvPr>
          <p:cNvSpPr/>
          <p:nvPr userDrawn="1"/>
        </p:nvSpPr>
        <p:spPr>
          <a:xfrm>
            <a:off x="5024673" y="1493822"/>
            <a:ext cx="6264998" cy="3870356"/>
          </a:xfrm>
          <a:custGeom>
            <a:avLst/>
            <a:gdLst>
              <a:gd name="connsiteX0" fmla="*/ 0 w 6264998"/>
              <a:gd name="connsiteY0" fmla="*/ 0 h 3870356"/>
              <a:gd name="connsiteX1" fmla="*/ 6264998 w 6264998"/>
              <a:gd name="connsiteY1" fmla="*/ 0 h 3870356"/>
              <a:gd name="connsiteX2" fmla="*/ 6264998 w 6264998"/>
              <a:gd name="connsiteY2" fmla="*/ 3870356 h 3870356"/>
              <a:gd name="connsiteX3" fmla="*/ 0 w 6264998"/>
              <a:gd name="connsiteY3" fmla="*/ 3870356 h 3870356"/>
              <a:gd name="connsiteX4" fmla="*/ 0 w 6264998"/>
              <a:gd name="connsiteY4" fmla="*/ 3766282 h 3870356"/>
              <a:gd name="connsiteX5" fmla="*/ 6160924 w 6264998"/>
              <a:gd name="connsiteY5" fmla="*/ 3766282 h 3870356"/>
              <a:gd name="connsiteX6" fmla="*/ 6160924 w 6264998"/>
              <a:gd name="connsiteY6" fmla="*/ 104074 h 3870356"/>
              <a:gd name="connsiteX7" fmla="*/ 0 w 6264998"/>
              <a:gd name="connsiteY7" fmla="*/ 104074 h 387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64998" h="3870356">
                <a:moveTo>
                  <a:pt x="0" y="0"/>
                </a:moveTo>
                <a:lnTo>
                  <a:pt x="6264998" y="0"/>
                </a:lnTo>
                <a:lnTo>
                  <a:pt x="6264998" y="3870356"/>
                </a:lnTo>
                <a:lnTo>
                  <a:pt x="0" y="3870356"/>
                </a:lnTo>
                <a:lnTo>
                  <a:pt x="0" y="3766282"/>
                </a:lnTo>
                <a:lnTo>
                  <a:pt x="6160924" y="3766282"/>
                </a:lnTo>
                <a:lnTo>
                  <a:pt x="6160924" y="104074"/>
                </a:lnTo>
                <a:lnTo>
                  <a:pt x="0" y="1040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8849DDF0-1B17-4860-88FE-81A6C2A6AD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99051" y="2928607"/>
            <a:ext cx="5083626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6A20536-8B55-45FD-9391-35B71E0C1D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99051" y="3606023"/>
            <a:ext cx="508362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28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Relationship Id="rId27" Type="http://schemas.openxmlformats.org/officeDocument/2006/relationships/slideLayout" Target="../slideLayouts/slideLayout29.xml"/><Relationship Id="rId30" Type="http://schemas.openxmlformats.org/officeDocument/2006/relationships/hyperlink" Target="https://plantillaspowerpoint.org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0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83" r:id="rId2"/>
    <p:sldLayoutId id="2147483682" r:id="rId3"/>
    <p:sldLayoutId id="2147483681" r:id="rId4"/>
    <p:sldLayoutId id="2147483677" r:id="rId5"/>
    <p:sldLayoutId id="2147483680" r:id="rId6"/>
    <p:sldLayoutId id="2147483658" r:id="rId7"/>
    <p:sldLayoutId id="2147483678" r:id="rId8"/>
    <p:sldLayoutId id="2147483679" r:id="rId9"/>
    <p:sldLayoutId id="2147483676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59" r:id="rId26"/>
    <p:sldLayoutId id="2147483660" r:id="rId27"/>
    <p:sldLayoutId id="2147483684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emf"/><Relationship Id="rId11" Type="http://schemas.openxmlformats.org/officeDocument/2006/relationships/image" Target="../media/image40.emf"/><Relationship Id="rId5" Type="http://schemas.openxmlformats.org/officeDocument/2006/relationships/image" Target="../media/image34.emf"/><Relationship Id="rId10" Type="http://schemas.openxmlformats.org/officeDocument/2006/relationships/image" Target="../media/image39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69">
            <a:extLst>
              <a:ext uri="{FF2B5EF4-FFF2-40B4-BE49-F238E27FC236}">
                <a16:creationId xmlns:a16="http://schemas.microsoft.com/office/drawing/2014/main" id="{30E50A71-54F1-48A7-9225-86B5ADDF11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978658" y="4881794"/>
            <a:ext cx="8172450" cy="75088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Free </a:t>
            </a:r>
            <a:r>
              <a:rPr lang="en-US" sz="4000" b="1" dirty="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F22A5FB1-81A5-44D0-B011-D7CC62E7075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215313" y="5487988"/>
            <a:ext cx="3976687" cy="43180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altLang="ko-KR" sz="2000" dirty="0">
                <a:solidFill>
                  <a:schemeClr val="bg1"/>
                </a:solidFill>
              </a:rPr>
              <a:t>Insert the Sub Title of Your Presentation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38" name="Title 69">
            <a:extLst>
              <a:ext uri="{FF2B5EF4-FFF2-40B4-BE49-F238E27FC236}">
                <a16:creationId xmlns:a16="http://schemas.microsoft.com/office/drawing/2014/main" id="{30E50A71-54F1-48A7-9225-86B5ADDF1160}"/>
              </a:ext>
            </a:extLst>
          </p:cNvPr>
          <p:cNvSpPr txBox="1">
            <a:spLocks/>
          </p:cNvSpPr>
          <p:nvPr/>
        </p:nvSpPr>
        <p:spPr>
          <a:xfrm>
            <a:off x="-620608" y="410590"/>
            <a:ext cx="13198531" cy="18144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spc="600" dirty="0">
                <a:solidFill>
                  <a:srgbClr val="F18B3A"/>
                </a:solidFill>
              </a:rPr>
              <a:t>PHYSIOTHE</a:t>
            </a:r>
            <a:r>
              <a:rPr lang="en-US" sz="9600" b="1" spc="600" dirty="0">
                <a:solidFill>
                  <a:schemeClr val="bg1"/>
                </a:solidFill>
              </a:rPr>
              <a:t>RAPY</a:t>
            </a:r>
            <a:endParaRPr lang="en-US" sz="6000" b="1" spc="600" dirty="0">
              <a:solidFill>
                <a:schemeClr val="bg1"/>
              </a:solidFill>
            </a:endParaRPr>
          </a:p>
        </p:txBody>
      </p:sp>
      <p:grpSp>
        <p:nvGrpSpPr>
          <p:cNvPr id="25" name="Grupo 24"/>
          <p:cNvGrpSpPr/>
          <p:nvPr/>
        </p:nvGrpSpPr>
        <p:grpSpPr>
          <a:xfrm>
            <a:off x="8445809" y="2225083"/>
            <a:ext cx="3238148" cy="2439569"/>
            <a:chOff x="8147842" y="2225083"/>
            <a:chExt cx="3238148" cy="2439569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8147842" y="3797653"/>
              <a:ext cx="3238148" cy="739781"/>
            </a:xfrm>
            <a:custGeom>
              <a:avLst/>
              <a:gdLst>
                <a:gd name="T0" fmla="*/ 331 w 662"/>
                <a:gd name="T1" fmla="*/ 151 h 151"/>
                <a:gd name="T2" fmla="*/ 14 w 662"/>
                <a:gd name="T3" fmla="*/ 151 h 151"/>
                <a:gd name="T4" fmla="*/ 0 w 662"/>
                <a:gd name="T5" fmla="*/ 136 h 151"/>
                <a:gd name="T6" fmla="*/ 0 w 662"/>
                <a:gd name="T7" fmla="*/ 15 h 151"/>
                <a:gd name="T8" fmla="*/ 14 w 662"/>
                <a:gd name="T9" fmla="*/ 0 h 151"/>
                <a:gd name="T10" fmla="*/ 505 w 662"/>
                <a:gd name="T11" fmla="*/ 0 h 151"/>
                <a:gd name="T12" fmla="*/ 515 w 662"/>
                <a:gd name="T13" fmla="*/ 3 h 151"/>
                <a:gd name="T14" fmla="*/ 579 w 662"/>
                <a:gd name="T15" fmla="*/ 2 h 151"/>
                <a:gd name="T16" fmla="*/ 586 w 662"/>
                <a:gd name="T17" fmla="*/ 0 h 151"/>
                <a:gd name="T18" fmla="*/ 650 w 662"/>
                <a:gd name="T19" fmla="*/ 0 h 151"/>
                <a:gd name="T20" fmla="*/ 662 w 662"/>
                <a:gd name="T21" fmla="*/ 11 h 151"/>
                <a:gd name="T22" fmla="*/ 662 w 662"/>
                <a:gd name="T23" fmla="*/ 139 h 151"/>
                <a:gd name="T24" fmla="*/ 650 w 662"/>
                <a:gd name="T25" fmla="*/ 151 h 151"/>
                <a:gd name="T26" fmla="*/ 413 w 662"/>
                <a:gd name="T27" fmla="*/ 151 h 151"/>
                <a:gd name="T28" fmla="*/ 331 w 662"/>
                <a:gd name="T29" fmla="*/ 151 h 151"/>
                <a:gd name="T30" fmla="*/ 331 w 662"/>
                <a:gd name="T3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2" h="151">
                  <a:moveTo>
                    <a:pt x="331" y="151"/>
                  </a:moveTo>
                  <a:cubicBezTo>
                    <a:pt x="225" y="151"/>
                    <a:pt x="120" y="151"/>
                    <a:pt x="14" y="151"/>
                  </a:cubicBezTo>
                  <a:cubicBezTo>
                    <a:pt x="1" y="151"/>
                    <a:pt x="0" y="149"/>
                    <a:pt x="0" y="136"/>
                  </a:cubicBezTo>
                  <a:cubicBezTo>
                    <a:pt x="0" y="95"/>
                    <a:pt x="0" y="55"/>
                    <a:pt x="0" y="15"/>
                  </a:cubicBezTo>
                  <a:cubicBezTo>
                    <a:pt x="0" y="3"/>
                    <a:pt x="3" y="0"/>
                    <a:pt x="14" y="0"/>
                  </a:cubicBezTo>
                  <a:cubicBezTo>
                    <a:pt x="178" y="0"/>
                    <a:pt x="342" y="0"/>
                    <a:pt x="505" y="0"/>
                  </a:cubicBezTo>
                  <a:cubicBezTo>
                    <a:pt x="509" y="0"/>
                    <a:pt x="512" y="1"/>
                    <a:pt x="515" y="3"/>
                  </a:cubicBezTo>
                  <a:cubicBezTo>
                    <a:pt x="536" y="17"/>
                    <a:pt x="558" y="17"/>
                    <a:pt x="579" y="2"/>
                  </a:cubicBezTo>
                  <a:cubicBezTo>
                    <a:pt x="581" y="1"/>
                    <a:pt x="584" y="0"/>
                    <a:pt x="586" y="0"/>
                  </a:cubicBezTo>
                  <a:cubicBezTo>
                    <a:pt x="608" y="0"/>
                    <a:pt x="629" y="0"/>
                    <a:pt x="650" y="0"/>
                  </a:cubicBezTo>
                  <a:cubicBezTo>
                    <a:pt x="659" y="0"/>
                    <a:pt x="662" y="3"/>
                    <a:pt x="662" y="11"/>
                  </a:cubicBezTo>
                  <a:cubicBezTo>
                    <a:pt x="662" y="54"/>
                    <a:pt x="662" y="97"/>
                    <a:pt x="662" y="139"/>
                  </a:cubicBezTo>
                  <a:cubicBezTo>
                    <a:pt x="662" y="148"/>
                    <a:pt x="659" y="151"/>
                    <a:pt x="650" y="151"/>
                  </a:cubicBezTo>
                  <a:cubicBezTo>
                    <a:pt x="571" y="151"/>
                    <a:pt x="492" y="151"/>
                    <a:pt x="413" y="151"/>
                  </a:cubicBezTo>
                  <a:cubicBezTo>
                    <a:pt x="386" y="151"/>
                    <a:pt x="358" y="151"/>
                    <a:pt x="331" y="151"/>
                  </a:cubicBezTo>
                  <a:cubicBezTo>
                    <a:pt x="331" y="151"/>
                    <a:pt x="331" y="151"/>
                    <a:pt x="331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>
                <a:solidFill>
                  <a:schemeClr val="bg1"/>
                </a:solidFill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8646019" y="3190434"/>
              <a:ext cx="1458182" cy="558043"/>
            </a:xfrm>
            <a:custGeom>
              <a:avLst/>
              <a:gdLst>
                <a:gd name="T0" fmla="*/ 298 w 298"/>
                <a:gd name="T1" fmla="*/ 0 h 114"/>
                <a:gd name="T2" fmla="*/ 290 w 298"/>
                <a:gd name="T3" fmla="*/ 114 h 114"/>
                <a:gd name="T4" fmla="*/ 285 w 298"/>
                <a:gd name="T5" fmla="*/ 114 h 114"/>
                <a:gd name="T6" fmla="*/ 45 w 298"/>
                <a:gd name="T7" fmla="*/ 114 h 114"/>
                <a:gd name="T8" fmla="*/ 9 w 298"/>
                <a:gd name="T9" fmla="*/ 94 h 114"/>
                <a:gd name="T10" fmla="*/ 20 w 298"/>
                <a:gd name="T11" fmla="*/ 57 h 114"/>
                <a:gd name="T12" fmla="*/ 85 w 298"/>
                <a:gd name="T13" fmla="*/ 28 h 114"/>
                <a:gd name="T14" fmla="*/ 139 w 298"/>
                <a:gd name="T15" fmla="*/ 3 h 114"/>
                <a:gd name="T16" fmla="*/ 153 w 298"/>
                <a:gd name="T17" fmla="*/ 0 h 114"/>
                <a:gd name="T18" fmla="*/ 293 w 298"/>
                <a:gd name="T19" fmla="*/ 0 h 114"/>
                <a:gd name="T20" fmla="*/ 298 w 298"/>
                <a:gd name="T21" fmla="*/ 0 h 114"/>
                <a:gd name="T22" fmla="*/ 139 w 298"/>
                <a:gd name="T23" fmla="*/ 59 h 114"/>
                <a:gd name="T24" fmla="*/ 139 w 298"/>
                <a:gd name="T25" fmla="*/ 62 h 114"/>
                <a:gd name="T26" fmla="*/ 231 w 298"/>
                <a:gd name="T27" fmla="*/ 62 h 114"/>
                <a:gd name="T28" fmla="*/ 231 w 298"/>
                <a:gd name="T29" fmla="*/ 52 h 114"/>
                <a:gd name="T30" fmla="*/ 222 w 298"/>
                <a:gd name="T31" fmla="*/ 52 h 114"/>
                <a:gd name="T32" fmla="*/ 164 w 298"/>
                <a:gd name="T33" fmla="*/ 52 h 114"/>
                <a:gd name="T34" fmla="*/ 139 w 298"/>
                <a:gd name="T35" fmla="*/ 5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8" h="114">
                  <a:moveTo>
                    <a:pt x="298" y="0"/>
                  </a:moveTo>
                  <a:cubicBezTo>
                    <a:pt x="296" y="39"/>
                    <a:pt x="288" y="76"/>
                    <a:pt x="290" y="114"/>
                  </a:cubicBezTo>
                  <a:cubicBezTo>
                    <a:pt x="289" y="114"/>
                    <a:pt x="287" y="114"/>
                    <a:pt x="285" y="114"/>
                  </a:cubicBezTo>
                  <a:cubicBezTo>
                    <a:pt x="205" y="114"/>
                    <a:pt x="125" y="114"/>
                    <a:pt x="45" y="114"/>
                  </a:cubicBezTo>
                  <a:cubicBezTo>
                    <a:pt x="30" y="114"/>
                    <a:pt x="18" y="105"/>
                    <a:pt x="9" y="94"/>
                  </a:cubicBezTo>
                  <a:cubicBezTo>
                    <a:pt x="0" y="82"/>
                    <a:pt x="6" y="64"/>
                    <a:pt x="20" y="57"/>
                  </a:cubicBezTo>
                  <a:cubicBezTo>
                    <a:pt x="42" y="47"/>
                    <a:pt x="63" y="38"/>
                    <a:pt x="85" y="28"/>
                  </a:cubicBezTo>
                  <a:cubicBezTo>
                    <a:pt x="103" y="20"/>
                    <a:pt x="121" y="11"/>
                    <a:pt x="139" y="3"/>
                  </a:cubicBezTo>
                  <a:cubicBezTo>
                    <a:pt x="143" y="2"/>
                    <a:pt x="148" y="0"/>
                    <a:pt x="153" y="0"/>
                  </a:cubicBezTo>
                  <a:cubicBezTo>
                    <a:pt x="200" y="0"/>
                    <a:pt x="246" y="0"/>
                    <a:pt x="293" y="0"/>
                  </a:cubicBezTo>
                  <a:cubicBezTo>
                    <a:pt x="295" y="0"/>
                    <a:pt x="296" y="0"/>
                    <a:pt x="298" y="0"/>
                  </a:cubicBezTo>
                  <a:close/>
                  <a:moveTo>
                    <a:pt x="139" y="59"/>
                  </a:moveTo>
                  <a:cubicBezTo>
                    <a:pt x="139" y="60"/>
                    <a:pt x="139" y="61"/>
                    <a:pt x="139" y="62"/>
                  </a:cubicBezTo>
                  <a:cubicBezTo>
                    <a:pt x="170" y="62"/>
                    <a:pt x="201" y="62"/>
                    <a:pt x="231" y="62"/>
                  </a:cubicBezTo>
                  <a:cubicBezTo>
                    <a:pt x="231" y="58"/>
                    <a:pt x="231" y="55"/>
                    <a:pt x="231" y="52"/>
                  </a:cubicBezTo>
                  <a:cubicBezTo>
                    <a:pt x="228" y="52"/>
                    <a:pt x="225" y="52"/>
                    <a:pt x="222" y="52"/>
                  </a:cubicBezTo>
                  <a:cubicBezTo>
                    <a:pt x="203" y="52"/>
                    <a:pt x="183" y="51"/>
                    <a:pt x="164" y="52"/>
                  </a:cubicBezTo>
                  <a:cubicBezTo>
                    <a:pt x="155" y="52"/>
                    <a:pt x="147" y="57"/>
                    <a:pt x="139" y="59"/>
                  </a:cubicBezTo>
                  <a:close/>
                </a:path>
              </a:pathLst>
            </a:custGeom>
            <a:solidFill>
              <a:srgbClr val="F18B3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0075336" y="2323435"/>
              <a:ext cx="571941" cy="1440008"/>
            </a:xfrm>
            <a:custGeom>
              <a:avLst/>
              <a:gdLst>
                <a:gd name="T0" fmla="*/ 107 w 117"/>
                <a:gd name="T1" fmla="*/ 291 h 294"/>
                <a:gd name="T2" fmla="*/ 91 w 117"/>
                <a:gd name="T3" fmla="*/ 294 h 294"/>
                <a:gd name="T4" fmla="*/ 19 w 117"/>
                <a:gd name="T5" fmla="*/ 294 h 294"/>
                <a:gd name="T6" fmla="*/ 1 w 117"/>
                <a:gd name="T7" fmla="*/ 274 h 294"/>
                <a:gd name="T8" fmla="*/ 10 w 117"/>
                <a:gd name="T9" fmla="*/ 190 h 294"/>
                <a:gd name="T10" fmla="*/ 11 w 117"/>
                <a:gd name="T11" fmla="*/ 178 h 294"/>
                <a:gd name="T12" fmla="*/ 28 w 117"/>
                <a:gd name="T13" fmla="*/ 161 h 294"/>
                <a:gd name="T14" fmla="*/ 45 w 117"/>
                <a:gd name="T15" fmla="*/ 179 h 294"/>
                <a:gd name="T16" fmla="*/ 37 w 117"/>
                <a:gd name="T17" fmla="*/ 251 h 294"/>
                <a:gd name="T18" fmla="*/ 36 w 117"/>
                <a:gd name="T19" fmla="*/ 262 h 294"/>
                <a:gd name="T20" fmla="*/ 69 w 117"/>
                <a:gd name="T21" fmla="*/ 262 h 294"/>
                <a:gd name="T22" fmla="*/ 69 w 117"/>
                <a:gd name="T23" fmla="*/ 260 h 294"/>
                <a:gd name="T24" fmla="*/ 41 w 117"/>
                <a:gd name="T25" fmla="*/ 259 h 294"/>
                <a:gd name="T26" fmla="*/ 49 w 117"/>
                <a:gd name="T27" fmla="*/ 177 h 294"/>
                <a:gd name="T28" fmla="*/ 83 w 117"/>
                <a:gd name="T29" fmla="*/ 177 h 294"/>
                <a:gd name="T30" fmla="*/ 69 w 117"/>
                <a:gd name="T31" fmla="*/ 113 h 294"/>
                <a:gd name="T32" fmla="*/ 63 w 117"/>
                <a:gd name="T33" fmla="*/ 95 h 294"/>
                <a:gd name="T34" fmla="*/ 66 w 117"/>
                <a:gd name="T35" fmla="*/ 80 h 294"/>
                <a:gd name="T36" fmla="*/ 72 w 117"/>
                <a:gd name="T37" fmla="*/ 72 h 294"/>
                <a:gd name="T38" fmla="*/ 72 w 117"/>
                <a:gd name="T39" fmla="*/ 44 h 294"/>
                <a:gd name="T40" fmla="*/ 41 w 117"/>
                <a:gd name="T41" fmla="*/ 43 h 294"/>
                <a:gd name="T42" fmla="*/ 33 w 117"/>
                <a:gd name="T43" fmla="*/ 25 h 294"/>
                <a:gd name="T44" fmla="*/ 41 w 117"/>
                <a:gd name="T45" fmla="*/ 4 h 294"/>
                <a:gd name="T46" fmla="*/ 64 w 117"/>
                <a:gd name="T47" fmla="*/ 12 h 294"/>
                <a:gd name="T48" fmla="*/ 103 w 117"/>
                <a:gd name="T49" fmla="*/ 109 h 294"/>
                <a:gd name="T50" fmla="*/ 115 w 117"/>
                <a:gd name="T51" fmla="*/ 169 h 294"/>
                <a:gd name="T52" fmla="*/ 112 w 117"/>
                <a:gd name="T53" fmla="*/ 176 h 294"/>
                <a:gd name="T54" fmla="*/ 112 w 117"/>
                <a:gd name="T55" fmla="*/ 212 h 294"/>
                <a:gd name="T56" fmla="*/ 114 w 117"/>
                <a:gd name="T57" fmla="*/ 223 h 294"/>
                <a:gd name="T58" fmla="*/ 106 w 117"/>
                <a:gd name="T59" fmla="*/ 286 h 294"/>
                <a:gd name="T60" fmla="*/ 107 w 117"/>
                <a:gd name="T61" fmla="*/ 29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" h="294">
                  <a:moveTo>
                    <a:pt x="107" y="291"/>
                  </a:moveTo>
                  <a:cubicBezTo>
                    <a:pt x="101" y="292"/>
                    <a:pt x="96" y="294"/>
                    <a:pt x="91" y="294"/>
                  </a:cubicBezTo>
                  <a:cubicBezTo>
                    <a:pt x="67" y="294"/>
                    <a:pt x="43" y="294"/>
                    <a:pt x="19" y="294"/>
                  </a:cubicBezTo>
                  <a:cubicBezTo>
                    <a:pt x="6" y="294"/>
                    <a:pt x="0" y="287"/>
                    <a:pt x="1" y="274"/>
                  </a:cubicBezTo>
                  <a:cubicBezTo>
                    <a:pt x="4" y="246"/>
                    <a:pt x="7" y="218"/>
                    <a:pt x="10" y="190"/>
                  </a:cubicBezTo>
                  <a:cubicBezTo>
                    <a:pt x="10" y="186"/>
                    <a:pt x="11" y="182"/>
                    <a:pt x="11" y="178"/>
                  </a:cubicBezTo>
                  <a:cubicBezTo>
                    <a:pt x="12" y="168"/>
                    <a:pt x="20" y="161"/>
                    <a:pt x="28" y="161"/>
                  </a:cubicBezTo>
                  <a:cubicBezTo>
                    <a:pt x="37" y="161"/>
                    <a:pt x="45" y="169"/>
                    <a:pt x="45" y="179"/>
                  </a:cubicBezTo>
                  <a:cubicBezTo>
                    <a:pt x="43" y="203"/>
                    <a:pt x="40" y="227"/>
                    <a:pt x="37" y="251"/>
                  </a:cubicBezTo>
                  <a:cubicBezTo>
                    <a:pt x="37" y="254"/>
                    <a:pt x="37" y="258"/>
                    <a:pt x="36" y="262"/>
                  </a:cubicBezTo>
                  <a:cubicBezTo>
                    <a:pt x="48" y="262"/>
                    <a:pt x="58" y="262"/>
                    <a:pt x="69" y="262"/>
                  </a:cubicBezTo>
                  <a:cubicBezTo>
                    <a:pt x="69" y="261"/>
                    <a:pt x="69" y="261"/>
                    <a:pt x="69" y="260"/>
                  </a:cubicBezTo>
                  <a:cubicBezTo>
                    <a:pt x="60" y="259"/>
                    <a:pt x="51" y="259"/>
                    <a:pt x="41" y="259"/>
                  </a:cubicBezTo>
                  <a:cubicBezTo>
                    <a:pt x="44" y="231"/>
                    <a:pt x="47" y="204"/>
                    <a:pt x="49" y="177"/>
                  </a:cubicBezTo>
                  <a:cubicBezTo>
                    <a:pt x="60" y="177"/>
                    <a:pt x="71" y="177"/>
                    <a:pt x="83" y="177"/>
                  </a:cubicBezTo>
                  <a:cubicBezTo>
                    <a:pt x="79" y="155"/>
                    <a:pt x="74" y="134"/>
                    <a:pt x="69" y="113"/>
                  </a:cubicBezTo>
                  <a:cubicBezTo>
                    <a:pt x="68" y="107"/>
                    <a:pt x="66" y="101"/>
                    <a:pt x="63" y="95"/>
                  </a:cubicBezTo>
                  <a:cubicBezTo>
                    <a:pt x="61" y="89"/>
                    <a:pt x="62" y="85"/>
                    <a:pt x="66" y="80"/>
                  </a:cubicBezTo>
                  <a:cubicBezTo>
                    <a:pt x="69" y="78"/>
                    <a:pt x="70" y="75"/>
                    <a:pt x="72" y="72"/>
                  </a:cubicBezTo>
                  <a:cubicBezTo>
                    <a:pt x="79" y="63"/>
                    <a:pt x="79" y="52"/>
                    <a:pt x="72" y="44"/>
                  </a:cubicBezTo>
                  <a:cubicBezTo>
                    <a:pt x="64" y="36"/>
                    <a:pt x="53" y="35"/>
                    <a:pt x="41" y="43"/>
                  </a:cubicBezTo>
                  <a:cubicBezTo>
                    <a:pt x="39" y="37"/>
                    <a:pt x="35" y="31"/>
                    <a:pt x="33" y="25"/>
                  </a:cubicBezTo>
                  <a:cubicBezTo>
                    <a:pt x="30" y="16"/>
                    <a:pt x="33" y="7"/>
                    <a:pt x="41" y="4"/>
                  </a:cubicBezTo>
                  <a:cubicBezTo>
                    <a:pt x="50" y="0"/>
                    <a:pt x="59" y="4"/>
                    <a:pt x="64" y="12"/>
                  </a:cubicBezTo>
                  <a:cubicBezTo>
                    <a:pt x="80" y="43"/>
                    <a:pt x="94" y="75"/>
                    <a:pt x="103" y="109"/>
                  </a:cubicBezTo>
                  <a:cubicBezTo>
                    <a:pt x="108" y="129"/>
                    <a:pt x="111" y="149"/>
                    <a:pt x="115" y="169"/>
                  </a:cubicBezTo>
                  <a:cubicBezTo>
                    <a:pt x="115" y="171"/>
                    <a:pt x="113" y="175"/>
                    <a:pt x="112" y="176"/>
                  </a:cubicBezTo>
                  <a:cubicBezTo>
                    <a:pt x="96" y="186"/>
                    <a:pt x="99" y="206"/>
                    <a:pt x="112" y="212"/>
                  </a:cubicBezTo>
                  <a:cubicBezTo>
                    <a:pt x="117" y="215"/>
                    <a:pt x="117" y="219"/>
                    <a:pt x="114" y="223"/>
                  </a:cubicBezTo>
                  <a:cubicBezTo>
                    <a:pt x="97" y="242"/>
                    <a:pt x="94" y="263"/>
                    <a:pt x="106" y="286"/>
                  </a:cubicBezTo>
                  <a:cubicBezTo>
                    <a:pt x="106" y="287"/>
                    <a:pt x="106" y="288"/>
                    <a:pt x="107" y="291"/>
                  </a:cubicBezTo>
                  <a:close/>
                </a:path>
              </a:pathLst>
            </a:custGeom>
            <a:solidFill>
              <a:srgbClr val="F18B3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10584203" y="2729674"/>
              <a:ext cx="645705" cy="641429"/>
            </a:xfrm>
            <a:custGeom>
              <a:avLst/>
              <a:gdLst>
                <a:gd name="T0" fmla="*/ 88 w 132"/>
                <a:gd name="T1" fmla="*/ 59 h 131"/>
                <a:gd name="T2" fmla="*/ 91 w 132"/>
                <a:gd name="T3" fmla="*/ 92 h 131"/>
                <a:gd name="T4" fmla="*/ 20 w 132"/>
                <a:gd name="T5" fmla="*/ 92 h 131"/>
                <a:gd name="T6" fmla="*/ 0 w 132"/>
                <a:gd name="T7" fmla="*/ 1 h 131"/>
                <a:gd name="T8" fmla="*/ 8 w 132"/>
                <a:gd name="T9" fmla="*/ 0 h 131"/>
                <a:gd name="T10" fmla="*/ 85 w 132"/>
                <a:gd name="T11" fmla="*/ 6 h 131"/>
                <a:gd name="T12" fmla="*/ 119 w 132"/>
                <a:gd name="T13" fmla="*/ 36 h 131"/>
                <a:gd name="T14" fmla="*/ 130 w 132"/>
                <a:gd name="T15" fmla="*/ 98 h 131"/>
                <a:gd name="T16" fmla="*/ 110 w 132"/>
                <a:gd name="T17" fmla="*/ 126 h 131"/>
                <a:gd name="T18" fmla="*/ 81 w 132"/>
                <a:gd name="T19" fmla="*/ 131 h 131"/>
                <a:gd name="T20" fmla="*/ 75 w 132"/>
                <a:gd name="T21" fmla="*/ 130 h 131"/>
                <a:gd name="T22" fmla="*/ 27 w 132"/>
                <a:gd name="T23" fmla="*/ 127 h 131"/>
                <a:gd name="T24" fmla="*/ 5 w 132"/>
                <a:gd name="T25" fmla="*/ 122 h 131"/>
                <a:gd name="T26" fmla="*/ 3 w 132"/>
                <a:gd name="T27" fmla="*/ 104 h 131"/>
                <a:gd name="T28" fmla="*/ 24 w 132"/>
                <a:gd name="T29" fmla="*/ 95 h 131"/>
                <a:gd name="T30" fmla="*/ 89 w 132"/>
                <a:gd name="T31" fmla="*/ 97 h 131"/>
                <a:gd name="T32" fmla="*/ 95 w 132"/>
                <a:gd name="T33" fmla="*/ 90 h 131"/>
                <a:gd name="T34" fmla="*/ 91 w 132"/>
                <a:gd name="T35" fmla="*/ 59 h 131"/>
                <a:gd name="T36" fmla="*/ 88 w 132"/>
                <a:gd name="T37" fmla="*/ 5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31">
                  <a:moveTo>
                    <a:pt x="88" y="59"/>
                  </a:moveTo>
                  <a:cubicBezTo>
                    <a:pt x="89" y="70"/>
                    <a:pt x="90" y="81"/>
                    <a:pt x="91" y="92"/>
                  </a:cubicBezTo>
                  <a:cubicBezTo>
                    <a:pt x="66" y="92"/>
                    <a:pt x="42" y="92"/>
                    <a:pt x="20" y="92"/>
                  </a:cubicBezTo>
                  <a:cubicBezTo>
                    <a:pt x="13" y="60"/>
                    <a:pt x="7" y="31"/>
                    <a:pt x="0" y="1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33" y="2"/>
                    <a:pt x="59" y="4"/>
                    <a:pt x="85" y="6"/>
                  </a:cubicBezTo>
                  <a:cubicBezTo>
                    <a:pt x="104" y="7"/>
                    <a:pt x="114" y="20"/>
                    <a:pt x="119" y="36"/>
                  </a:cubicBezTo>
                  <a:cubicBezTo>
                    <a:pt x="124" y="56"/>
                    <a:pt x="127" y="77"/>
                    <a:pt x="130" y="98"/>
                  </a:cubicBezTo>
                  <a:cubicBezTo>
                    <a:pt x="132" y="111"/>
                    <a:pt x="123" y="123"/>
                    <a:pt x="110" y="126"/>
                  </a:cubicBezTo>
                  <a:cubicBezTo>
                    <a:pt x="101" y="129"/>
                    <a:pt x="91" y="130"/>
                    <a:pt x="81" y="131"/>
                  </a:cubicBezTo>
                  <a:cubicBezTo>
                    <a:pt x="79" y="131"/>
                    <a:pt x="77" y="131"/>
                    <a:pt x="75" y="130"/>
                  </a:cubicBezTo>
                  <a:cubicBezTo>
                    <a:pt x="59" y="122"/>
                    <a:pt x="43" y="122"/>
                    <a:pt x="27" y="127"/>
                  </a:cubicBezTo>
                  <a:cubicBezTo>
                    <a:pt x="20" y="130"/>
                    <a:pt x="8" y="128"/>
                    <a:pt x="5" y="122"/>
                  </a:cubicBezTo>
                  <a:cubicBezTo>
                    <a:pt x="3" y="116"/>
                    <a:pt x="2" y="109"/>
                    <a:pt x="3" y="104"/>
                  </a:cubicBezTo>
                  <a:cubicBezTo>
                    <a:pt x="6" y="96"/>
                    <a:pt x="14" y="94"/>
                    <a:pt x="24" y="95"/>
                  </a:cubicBezTo>
                  <a:cubicBezTo>
                    <a:pt x="46" y="96"/>
                    <a:pt x="68" y="96"/>
                    <a:pt x="89" y="97"/>
                  </a:cubicBezTo>
                  <a:cubicBezTo>
                    <a:pt x="94" y="97"/>
                    <a:pt x="96" y="95"/>
                    <a:pt x="95" y="90"/>
                  </a:cubicBezTo>
                  <a:cubicBezTo>
                    <a:pt x="94" y="80"/>
                    <a:pt x="93" y="69"/>
                    <a:pt x="91" y="59"/>
                  </a:cubicBezTo>
                  <a:cubicBezTo>
                    <a:pt x="90" y="59"/>
                    <a:pt x="89" y="59"/>
                    <a:pt x="88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0613068" y="2225083"/>
              <a:ext cx="459691" cy="460760"/>
            </a:xfrm>
            <a:custGeom>
              <a:avLst/>
              <a:gdLst>
                <a:gd name="T0" fmla="*/ 94 w 94"/>
                <a:gd name="T1" fmla="*/ 47 h 94"/>
                <a:gd name="T2" fmla="*/ 47 w 94"/>
                <a:gd name="T3" fmla="*/ 94 h 94"/>
                <a:gd name="T4" fmla="*/ 0 w 94"/>
                <a:gd name="T5" fmla="*/ 48 h 94"/>
                <a:gd name="T6" fmla="*/ 47 w 94"/>
                <a:gd name="T7" fmla="*/ 0 h 94"/>
                <a:gd name="T8" fmla="*/ 94 w 94"/>
                <a:gd name="T9" fmla="*/ 4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94" y="47"/>
                  </a:moveTo>
                  <a:cubicBezTo>
                    <a:pt x="94" y="74"/>
                    <a:pt x="74" y="94"/>
                    <a:pt x="47" y="94"/>
                  </a:cubicBezTo>
                  <a:cubicBezTo>
                    <a:pt x="21" y="94"/>
                    <a:pt x="0" y="73"/>
                    <a:pt x="0" y="48"/>
                  </a:cubicBezTo>
                  <a:cubicBezTo>
                    <a:pt x="0" y="21"/>
                    <a:pt x="20" y="0"/>
                    <a:pt x="47" y="0"/>
                  </a:cubicBezTo>
                  <a:cubicBezTo>
                    <a:pt x="74" y="0"/>
                    <a:pt x="94" y="21"/>
                    <a:pt x="94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10588479" y="3361482"/>
              <a:ext cx="465036" cy="470381"/>
            </a:xfrm>
            <a:custGeom>
              <a:avLst/>
              <a:gdLst>
                <a:gd name="T0" fmla="*/ 94 w 95"/>
                <a:gd name="T1" fmla="*/ 49 h 96"/>
                <a:gd name="T2" fmla="*/ 49 w 95"/>
                <a:gd name="T3" fmla="*/ 95 h 96"/>
                <a:gd name="T4" fmla="*/ 0 w 95"/>
                <a:gd name="T5" fmla="*/ 47 h 96"/>
                <a:gd name="T6" fmla="*/ 48 w 95"/>
                <a:gd name="T7" fmla="*/ 1 h 96"/>
                <a:gd name="T8" fmla="*/ 94 w 95"/>
                <a:gd name="T9" fmla="*/ 4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6">
                  <a:moveTo>
                    <a:pt x="94" y="49"/>
                  </a:moveTo>
                  <a:cubicBezTo>
                    <a:pt x="93" y="76"/>
                    <a:pt x="74" y="94"/>
                    <a:pt x="49" y="95"/>
                  </a:cubicBezTo>
                  <a:cubicBezTo>
                    <a:pt x="20" y="96"/>
                    <a:pt x="0" y="75"/>
                    <a:pt x="0" y="47"/>
                  </a:cubicBezTo>
                  <a:cubicBezTo>
                    <a:pt x="1" y="21"/>
                    <a:pt x="22" y="0"/>
                    <a:pt x="48" y="1"/>
                  </a:cubicBezTo>
                  <a:cubicBezTo>
                    <a:pt x="74" y="1"/>
                    <a:pt x="95" y="23"/>
                    <a:pt x="94" y="49"/>
                  </a:cubicBezTo>
                  <a:close/>
                </a:path>
              </a:pathLst>
            </a:custGeom>
            <a:solidFill>
              <a:srgbClr val="F18B3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0060369" y="2513726"/>
              <a:ext cx="381651" cy="451138"/>
            </a:xfrm>
            <a:custGeom>
              <a:avLst/>
              <a:gdLst>
                <a:gd name="T0" fmla="*/ 68 w 78"/>
                <a:gd name="T1" fmla="*/ 84 h 92"/>
                <a:gd name="T2" fmla="*/ 25 w 78"/>
                <a:gd name="T3" fmla="*/ 91 h 92"/>
                <a:gd name="T4" fmla="*/ 4 w 78"/>
                <a:gd name="T5" fmla="*/ 83 h 92"/>
                <a:gd name="T6" fmla="*/ 8 w 78"/>
                <a:gd name="T7" fmla="*/ 61 h 92"/>
                <a:gd name="T8" fmla="*/ 46 w 78"/>
                <a:gd name="T9" fmla="*/ 9 h 92"/>
                <a:gd name="T10" fmla="*/ 72 w 78"/>
                <a:gd name="T11" fmla="*/ 9 h 92"/>
                <a:gd name="T12" fmla="*/ 73 w 78"/>
                <a:gd name="T13" fmla="*/ 29 h 92"/>
                <a:gd name="T14" fmla="*/ 65 w 78"/>
                <a:gd name="T15" fmla="*/ 40 h 92"/>
                <a:gd name="T16" fmla="*/ 62 w 78"/>
                <a:gd name="T17" fmla="*/ 63 h 92"/>
                <a:gd name="T18" fmla="*/ 68 w 78"/>
                <a:gd name="T19" fmla="*/ 8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92">
                  <a:moveTo>
                    <a:pt x="68" y="84"/>
                  </a:moveTo>
                  <a:cubicBezTo>
                    <a:pt x="53" y="86"/>
                    <a:pt x="39" y="89"/>
                    <a:pt x="25" y="91"/>
                  </a:cubicBezTo>
                  <a:cubicBezTo>
                    <a:pt x="16" y="92"/>
                    <a:pt x="8" y="91"/>
                    <a:pt x="4" y="83"/>
                  </a:cubicBezTo>
                  <a:cubicBezTo>
                    <a:pt x="0" y="75"/>
                    <a:pt x="2" y="68"/>
                    <a:pt x="8" y="61"/>
                  </a:cubicBezTo>
                  <a:cubicBezTo>
                    <a:pt x="21" y="44"/>
                    <a:pt x="33" y="26"/>
                    <a:pt x="46" y="9"/>
                  </a:cubicBezTo>
                  <a:cubicBezTo>
                    <a:pt x="54" y="0"/>
                    <a:pt x="64" y="0"/>
                    <a:pt x="72" y="9"/>
                  </a:cubicBezTo>
                  <a:cubicBezTo>
                    <a:pt x="78" y="15"/>
                    <a:pt x="78" y="22"/>
                    <a:pt x="73" y="29"/>
                  </a:cubicBezTo>
                  <a:cubicBezTo>
                    <a:pt x="71" y="33"/>
                    <a:pt x="69" y="37"/>
                    <a:pt x="65" y="40"/>
                  </a:cubicBezTo>
                  <a:cubicBezTo>
                    <a:pt x="57" y="47"/>
                    <a:pt x="58" y="54"/>
                    <a:pt x="62" y="63"/>
                  </a:cubicBezTo>
                  <a:cubicBezTo>
                    <a:pt x="65" y="69"/>
                    <a:pt x="66" y="76"/>
                    <a:pt x="6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10784115" y="4571644"/>
              <a:ext cx="235191" cy="93008"/>
            </a:xfrm>
            <a:custGeom>
              <a:avLst/>
              <a:gdLst>
                <a:gd name="T0" fmla="*/ 48 w 48"/>
                <a:gd name="T1" fmla="*/ 0 h 19"/>
                <a:gd name="T2" fmla="*/ 26 w 48"/>
                <a:gd name="T3" fmla="*/ 19 h 19"/>
                <a:gd name="T4" fmla="*/ 0 w 48"/>
                <a:gd name="T5" fmla="*/ 0 h 19"/>
                <a:gd name="T6" fmla="*/ 48 w 4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">
                  <a:moveTo>
                    <a:pt x="48" y="0"/>
                  </a:moveTo>
                  <a:cubicBezTo>
                    <a:pt x="46" y="11"/>
                    <a:pt x="37" y="18"/>
                    <a:pt x="26" y="19"/>
                  </a:cubicBezTo>
                  <a:cubicBezTo>
                    <a:pt x="13" y="19"/>
                    <a:pt x="4" y="13"/>
                    <a:pt x="0" y="0"/>
                  </a:cubicBezTo>
                  <a:cubicBezTo>
                    <a:pt x="16" y="0"/>
                    <a:pt x="31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10270972" y="4571644"/>
              <a:ext cx="234122" cy="93008"/>
            </a:xfrm>
            <a:custGeom>
              <a:avLst/>
              <a:gdLst>
                <a:gd name="T0" fmla="*/ 48 w 48"/>
                <a:gd name="T1" fmla="*/ 0 h 19"/>
                <a:gd name="T2" fmla="*/ 25 w 48"/>
                <a:gd name="T3" fmla="*/ 19 h 19"/>
                <a:gd name="T4" fmla="*/ 0 w 48"/>
                <a:gd name="T5" fmla="*/ 0 h 19"/>
                <a:gd name="T6" fmla="*/ 48 w 4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">
                  <a:moveTo>
                    <a:pt x="48" y="0"/>
                  </a:moveTo>
                  <a:cubicBezTo>
                    <a:pt x="46" y="11"/>
                    <a:pt x="37" y="18"/>
                    <a:pt x="25" y="19"/>
                  </a:cubicBezTo>
                  <a:cubicBezTo>
                    <a:pt x="12" y="19"/>
                    <a:pt x="3" y="13"/>
                    <a:pt x="0" y="0"/>
                  </a:cubicBezTo>
                  <a:cubicBezTo>
                    <a:pt x="16" y="0"/>
                    <a:pt x="32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8240849" y="4576989"/>
              <a:ext cx="141114" cy="63074"/>
            </a:xfrm>
            <a:custGeom>
              <a:avLst/>
              <a:gdLst>
                <a:gd name="T0" fmla="*/ 0 w 29"/>
                <a:gd name="T1" fmla="*/ 13 h 13"/>
                <a:gd name="T2" fmla="*/ 0 w 29"/>
                <a:gd name="T3" fmla="*/ 0 h 13"/>
                <a:gd name="T4" fmla="*/ 29 w 29"/>
                <a:gd name="T5" fmla="*/ 0 h 13"/>
                <a:gd name="T6" fmla="*/ 29 w 29"/>
                <a:gd name="T7" fmla="*/ 13 h 13"/>
                <a:gd name="T8" fmla="*/ 0 w 2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3">
                  <a:moveTo>
                    <a:pt x="0" y="13"/>
                  </a:moveTo>
                  <a:cubicBezTo>
                    <a:pt x="0" y="9"/>
                    <a:pt x="0" y="5"/>
                    <a:pt x="0" y="0"/>
                  </a:cubicBezTo>
                  <a:cubicBezTo>
                    <a:pt x="10" y="0"/>
                    <a:pt x="19" y="0"/>
                    <a:pt x="29" y="0"/>
                  </a:cubicBezTo>
                  <a:cubicBezTo>
                    <a:pt x="29" y="4"/>
                    <a:pt x="29" y="8"/>
                    <a:pt x="29" y="13"/>
                  </a:cubicBezTo>
                  <a:cubicBezTo>
                    <a:pt x="20" y="13"/>
                    <a:pt x="10" y="13"/>
                    <a:pt x="0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11146522" y="4576989"/>
              <a:ext cx="146460" cy="63074"/>
            </a:xfrm>
            <a:custGeom>
              <a:avLst/>
              <a:gdLst>
                <a:gd name="T0" fmla="*/ 0 w 30"/>
                <a:gd name="T1" fmla="*/ 13 h 13"/>
                <a:gd name="T2" fmla="*/ 0 w 30"/>
                <a:gd name="T3" fmla="*/ 0 h 13"/>
                <a:gd name="T4" fmla="*/ 30 w 30"/>
                <a:gd name="T5" fmla="*/ 0 h 13"/>
                <a:gd name="T6" fmla="*/ 30 w 30"/>
                <a:gd name="T7" fmla="*/ 13 h 13"/>
                <a:gd name="T8" fmla="*/ 0 w 30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3">
                  <a:moveTo>
                    <a:pt x="0" y="13"/>
                  </a:moveTo>
                  <a:cubicBezTo>
                    <a:pt x="0" y="9"/>
                    <a:pt x="0" y="5"/>
                    <a:pt x="0" y="0"/>
                  </a:cubicBezTo>
                  <a:cubicBezTo>
                    <a:pt x="10" y="0"/>
                    <a:pt x="20" y="0"/>
                    <a:pt x="30" y="0"/>
                  </a:cubicBezTo>
                  <a:cubicBezTo>
                    <a:pt x="30" y="4"/>
                    <a:pt x="30" y="8"/>
                    <a:pt x="30" y="13"/>
                  </a:cubicBezTo>
                  <a:cubicBezTo>
                    <a:pt x="20" y="13"/>
                    <a:pt x="10" y="13"/>
                    <a:pt x="0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10994718" y="3391415"/>
              <a:ext cx="53452" cy="58798"/>
            </a:xfrm>
            <a:custGeom>
              <a:avLst/>
              <a:gdLst>
                <a:gd name="T0" fmla="*/ 11 w 11"/>
                <a:gd name="T1" fmla="*/ 0 h 12"/>
                <a:gd name="T2" fmla="*/ 9 w 11"/>
                <a:gd name="T3" fmla="*/ 12 h 12"/>
                <a:gd name="T4" fmla="*/ 0 w 11"/>
                <a:gd name="T5" fmla="*/ 1 h 12"/>
                <a:gd name="T6" fmla="*/ 11 w 1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cubicBezTo>
                    <a:pt x="10" y="4"/>
                    <a:pt x="10" y="7"/>
                    <a:pt x="9" y="12"/>
                  </a:cubicBezTo>
                  <a:cubicBezTo>
                    <a:pt x="6" y="8"/>
                    <a:pt x="3" y="5"/>
                    <a:pt x="0" y="1"/>
                  </a:cubicBezTo>
                  <a:cubicBezTo>
                    <a:pt x="4" y="1"/>
                    <a:pt x="7" y="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2" name="Freeform 20"/>
          <p:cNvSpPr>
            <a:spLocks/>
          </p:cNvSpPr>
          <p:nvPr/>
        </p:nvSpPr>
        <p:spPr bwMode="auto">
          <a:xfrm>
            <a:off x="3140076" y="2779713"/>
            <a:ext cx="3163888" cy="1462088"/>
          </a:xfrm>
          <a:custGeom>
            <a:avLst/>
            <a:gdLst>
              <a:gd name="T0" fmla="*/ 199 w 338"/>
              <a:gd name="T1" fmla="*/ 62 h 156"/>
              <a:gd name="T2" fmla="*/ 199 w 338"/>
              <a:gd name="T3" fmla="*/ 156 h 156"/>
              <a:gd name="T4" fmla="*/ 85 w 338"/>
              <a:gd name="T5" fmla="*/ 156 h 156"/>
              <a:gd name="T6" fmla="*/ 85 w 338"/>
              <a:gd name="T7" fmla="*/ 61 h 156"/>
              <a:gd name="T8" fmla="*/ 82 w 338"/>
              <a:gd name="T9" fmla="*/ 60 h 156"/>
              <a:gd name="T10" fmla="*/ 76 w 338"/>
              <a:gd name="T11" fmla="*/ 92 h 156"/>
              <a:gd name="T12" fmla="*/ 39 w 338"/>
              <a:gd name="T13" fmla="*/ 132 h 156"/>
              <a:gd name="T14" fmla="*/ 8 w 338"/>
              <a:gd name="T15" fmla="*/ 120 h 156"/>
              <a:gd name="T16" fmla="*/ 0 w 338"/>
              <a:gd name="T17" fmla="*/ 105 h 156"/>
              <a:gd name="T18" fmla="*/ 33 w 338"/>
              <a:gd name="T19" fmla="*/ 99 h 156"/>
              <a:gd name="T20" fmla="*/ 42 w 338"/>
              <a:gd name="T21" fmla="*/ 89 h 156"/>
              <a:gd name="T22" fmla="*/ 65 w 338"/>
              <a:gd name="T23" fmla="*/ 25 h 156"/>
              <a:gd name="T24" fmla="*/ 87 w 338"/>
              <a:gd name="T25" fmla="*/ 6 h 156"/>
              <a:gd name="T26" fmla="*/ 102 w 338"/>
              <a:gd name="T27" fmla="*/ 7 h 156"/>
              <a:gd name="T28" fmla="*/ 163 w 338"/>
              <a:gd name="T29" fmla="*/ 6 h 156"/>
              <a:gd name="T30" fmla="*/ 199 w 338"/>
              <a:gd name="T31" fmla="*/ 11 h 156"/>
              <a:gd name="T32" fmla="*/ 226 w 338"/>
              <a:gd name="T33" fmla="*/ 39 h 156"/>
              <a:gd name="T34" fmla="*/ 306 w 338"/>
              <a:gd name="T35" fmla="*/ 83 h 156"/>
              <a:gd name="T36" fmla="*/ 320 w 338"/>
              <a:gd name="T37" fmla="*/ 83 h 156"/>
              <a:gd name="T38" fmla="*/ 338 w 338"/>
              <a:gd name="T39" fmla="*/ 99 h 156"/>
              <a:gd name="T40" fmla="*/ 322 w 338"/>
              <a:gd name="T41" fmla="*/ 117 h 156"/>
              <a:gd name="T42" fmla="*/ 237 w 338"/>
              <a:gd name="T43" fmla="*/ 92 h 156"/>
              <a:gd name="T44" fmla="*/ 199 w 338"/>
              <a:gd name="T45" fmla="*/ 6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38" h="156">
                <a:moveTo>
                  <a:pt x="199" y="62"/>
                </a:moveTo>
                <a:cubicBezTo>
                  <a:pt x="199" y="93"/>
                  <a:pt x="199" y="124"/>
                  <a:pt x="199" y="156"/>
                </a:cubicBezTo>
                <a:cubicBezTo>
                  <a:pt x="161" y="156"/>
                  <a:pt x="124" y="156"/>
                  <a:pt x="85" y="156"/>
                </a:cubicBezTo>
                <a:cubicBezTo>
                  <a:pt x="85" y="124"/>
                  <a:pt x="85" y="92"/>
                  <a:pt x="85" y="61"/>
                </a:cubicBezTo>
                <a:cubicBezTo>
                  <a:pt x="84" y="60"/>
                  <a:pt x="83" y="60"/>
                  <a:pt x="82" y="60"/>
                </a:cubicBezTo>
                <a:cubicBezTo>
                  <a:pt x="80" y="71"/>
                  <a:pt x="76" y="81"/>
                  <a:pt x="76" y="92"/>
                </a:cubicBezTo>
                <a:cubicBezTo>
                  <a:pt x="74" y="115"/>
                  <a:pt x="60" y="127"/>
                  <a:pt x="39" y="132"/>
                </a:cubicBezTo>
                <a:cubicBezTo>
                  <a:pt x="15" y="138"/>
                  <a:pt x="21" y="140"/>
                  <a:pt x="8" y="120"/>
                </a:cubicBezTo>
                <a:cubicBezTo>
                  <a:pt x="5" y="115"/>
                  <a:pt x="3" y="110"/>
                  <a:pt x="0" y="105"/>
                </a:cubicBezTo>
                <a:cubicBezTo>
                  <a:pt x="12" y="103"/>
                  <a:pt x="22" y="101"/>
                  <a:pt x="33" y="99"/>
                </a:cubicBezTo>
                <a:cubicBezTo>
                  <a:pt x="38" y="98"/>
                  <a:pt x="41" y="96"/>
                  <a:pt x="42" y="89"/>
                </a:cubicBezTo>
                <a:cubicBezTo>
                  <a:pt x="45" y="66"/>
                  <a:pt x="50" y="43"/>
                  <a:pt x="65" y="25"/>
                </a:cubicBezTo>
                <a:cubicBezTo>
                  <a:pt x="71" y="17"/>
                  <a:pt x="79" y="12"/>
                  <a:pt x="87" y="6"/>
                </a:cubicBezTo>
                <a:cubicBezTo>
                  <a:pt x="91" y="3"/>
                  <a:pt x="97" y="4"/>
                  <a:pt x="102" y="7"/>
                </a:cubicBezTo>
                <a:cubicBezTo>
                  <a:pt x="122" y="20"/>
                  <a:pt x="144" y="20"/>
                  <a:pt x="163" y="6"/>
                </a:cubicBezTo>
                <a:cubicBezTo>
                  <a:pt x="172" y="0"/>
                  <a:pt x="190" y="2"/>
                  <a:pt x="199" y="11"/>
                </a:cubicBezTo>
                <a:cubicBezTo>
                  <a:pt x="208" y="20"/>
                  <a:pt x="216" y="30"/>
                  <a:pt x="226" y="39"/>
                </a:cubicBezTo>
                <a:cubicBezTo>
                  <a:pt x="248" y="61"/>
                  <a:pt x="272" y="81"/>
                  <a:pt x="306" y="83"/>
                </a:cubicBezTo>
                <a:cubicBezTo>
                  <a:pt x="310" y="84"/>
                  <a:pt x="315" y="83"/>
                  <a:pt x="320" y="83"/>
                </a:cubicBezTo>
                <a:cubicBezTo>
                  <a:pt x="330" y="83"/>
                  <a:pt x="337" y="90"/>
                  <a:pt x="338" y="99"/>
                </a:cubicBezTo>
                <a:cubicBezTo>
                  <a:pt x="338" y="108"/>
                  <a:pt x="332" y="116"/>
                  <a:pt x="322" y="117"/>
                </a:cubicBezTo>
                <a:cubicBezTo>
                  <a:pt x="290" y="120"/>
                  <a:pt x="262" y="110"/>
                  <a:pt x="237" y="92"/>
                </a:cubicBezTo>
                <a:cubicBezTo>
                  <a:pt x="224" y="83"/>
                  <a:pt x="212" y="72"/>
                  <a:pt x="199" y="6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21"/>
          <p:cNvSpPr>
            <a:spLocks/>
          </p:cNvSpPr>
          <p:nvPr/>
        </p:nvSpPr>
        <p:spPr bwMode="auto">
          <a:xfrm>
            <a:off x="2185988" y="4598988"/>
            <a:ext cx="1422400" cy="1920875"/>
          </a:xfrm>
          <a:custGeom>
            <a:avLst/>
            <a:gdLst>
              <a:gd name="T0" fmla="*/ 78 w 152"/>
              <a:gd name="T1" fmla="*/ 116 h 205"/>
              <a:gd name="T2" fmla="*/ 54 w 152"/>
              <a:gd name="T3" fmla="*/ 181 h 205"/>
              <a:gd name="T4" fmla="*/ 12 w 152"/>
              <a:gd name="T5" fmla="*/ 193 h 205"/>
              <a:gd name="T6" fmla="*/ 4 w 152"/>
              <a:gd name="T7" fmla="*/ 163 h 205"/>
              <a:gd name="T8" fmla="*/ 37 w 152"/>
              <a:gd name="T9" fmla="*/ 74 h 205"/>
              <a:gd name="T10" fmla="*/ 38 w 152"/>
              <a:gd name="T11" fmla="*/ 41 h 205"/>
              <a:gd name="T12" fmla="*/ 32 w 152"/>
              <a:gd name="T13" fmla="*/ 1 h 205"/>
              <a:gd name="T14" fmla="*/ 38 w 152"/>
              <a:gd name="T15" fmla="*/ 0 h 205"/>
              <a:gd name="T16" fmla="*/ 95 w 152"/>
              <a:gd name="T17" fmla="*/ 0 h 205"/>
              <a:gd name="T18" fmla="*/ 103 w 152"/>
              <a:gd name="T19" fmla="*/ 7 h 205"/>
              <a:gd name="T20" fmla="*/ 131 w 152"/>
              <a:gd name="T21" fmla="*/ 105 h 205"/>
              <a:gd name="T22" fmla="*/ 148 w 152"/>
              <a:gd name="T23" fmla="*/ 165 h 205"/>
              <a:gd name="T24" fmla="*/ 131 w 152"/>
              <a:gd name="T25" fmla="*/ 197 h 205"/>
              <a:gd name="T26" fmla="*/ 98 w 152"/>
              <a:gd name="T27" fmla="*/ 181 h 205"/>
              <a:gd name="T28" fmla="*/ 81 w 152"/>
              <a:gd name="T29" fmla="*/ 120 h 205"/>
              <a:gd name="T30" fmla="*/ 80 w 152"/>
              <a:gd name="T31" fmla="*/ 116 h 205"/>
              <a:gd name="T32" fmla="*/ 78 w 152"/>
              <a:gd name="T33" fmla="*/ 116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2" h="205">
                <a:moveTo>
                  <a:pt x="78" y="116"/>
                </a:moveTo>
                <a:cubicBezTo>
                  <a:pt x="70" y="138"/>
                  <a:pt x="62" y="159"/>
                  <a:pt x="54" y="181"/>
                </a:cubicBezTo>
                <a:cubicBezTo>
                  <a:pt x="46" y="200"/>
                  <a:pt x="28" y="205"/>
                  <a:pt x="12" y="193"/>
                </a:cubicBezTo>
                <a:cubicBezTo>
                  <a:pt x="4" y="187"/>
                  <a:pt x="0" y="174"/>
                  <a:pt x="4" y="163"/>
                </a:cubicBezTo>
                <a:cubicBezTo>
                  <a:pt x="15" y="133"/>
                  <a:pt x="26" y="104"/>
                  <a:pt x="37" y="74"/>
                </a:cubicBezTo>
                <a:cubicBezTo>
                  <a:pt x="42" y="63"/>
                  <a:pt x="39" y="52"/>
                  <a:pt x="38" y="41"/>
                </a:cubicBezTo>
                <a:cubicBezTo>
                  <a:pt x="37" y="28"/>
                  <a:pt x="34" y="15"/>
                  <a:pt x="32" y="1"/>
                </a:cubicBezTo>
                <a:cubicBezTo>
                  <a:pt x="34" y="1"/>
                  <a:pt x="36" y="0"/>
                  <a:pt x="38" y="0"/>
                </a:cubicBezTo>
                <a:cubicBezTo>
                  <a:pt x="57" y="0"/>
                  <a:pt x="76" y="0"/>
                  <a:pt x="95" y="0"/>
                </a:cubicBezTo>
                <a:cubicBezTo>
                  <a:pt x="100" y="0"/>
                  <a:pt x="102" y="1"/>
                  <a:pt x="103" y="7"/>
                </a:cubicBezTo>
                <a:cubicBezTo>
                  <a:pt x="112" y="40"/>
                  <a:pt x="122" y="72"/>
                  <a:pt x="131" y="105"/>
                </a:cubicBezTo>
                <a:cubicBezTo>
                  <a:pt x="137" y="125"/>
                  <a:pt x="143" y="145"/>
                  <a:pt x="148" y="165"/>
                </a:cubicBezTo>
                <a:cubicBezTo>
                  <a:pt x="152" y="179"/>
                  <a:pt x="144" y="193"/>
                  <a:pt x="131" y="197"/>
                </a:cubicBezTo>
                <a:cubicBezTo>
                  <a:pt x="117" y="202"/>
                  <a:pt x="103" y="195"/>
                  <a:pt x="98" y="181"/>
                </a:cubicBezTo>
                <a:cubicBezTo>
                  <a:pt x="92" y="161"/>
                  <a:pt x="86" y="140"/>
                  <a:pt x="81" y="120"/>
                </a:cubicBezTo>
                <a:cubicBezTo>
                  <a:pt x="80" y="119"/>
                  <a:pt x="80" y="118"/>
                  <a:pt x="80" y="116"/>
                </a:cubicBezTo>
                <a:cubicBezTo>
                  <a:pt x="79" y="116"/>
                  <a:pt x="78" y="116"/>
                  <a:pt x="78" y="11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22"/>
          <p:cNvSpPr>
            <a:spLocks/>
          </p:cNvSpPr>
          <p:nvPr/>
        </p:nvSpPr>
        <p:spPr bwMode="auto">
          <a:xfrm>
            <a:off x="3579813" y="4308476"/>
            <a:ext cx="3060700" cy="2163763"/>
          </a:xfrm>
          <a:custGeom>
            <a:avLst/>
            <a:gdLst>
              <a:gd name="T0" fmla="*/ 9 w 327"/>
              <a:gd name="T1" fmla="*/ 26 h 231"/>
              <a:gd name="T2" fmla="*/ 0 w 327"/>
              <a:gd name="T3" fmla="*/ 0 h 231"/>
              <a:gd name="T4" fmla="*/ 327 w 327"/>
              <a:gd name="T5" fmla="*/ 0 h 231"/>
              <a:gd name="T6" fmla="*/ 327 w 327"/>
              <a:gd name="T7" fmla="*/ 25 h 231"/>
              <a:gd name="T8" fmla="*/ 291 w 327"/>
              <a:gd name="T9" fmla="*/ 25 h 231"/>
              <a:gd name="T10" fmla="*/ 291 w 327"/>
              <a:gd name="T11" fmla="*/ 231 h 231"/>
              <a:gd name="T12" fmla="*/ 273 w 327"/>
              <a:gd name="T13" fmla="*/ 231 h 231"/>
              <a:gd name="T14" fmla="*/ 273 w 327"/>
              <a:gd name="T15" fmla="*/ 26 h 231"/>
              <a:gd name="T16" fmla="*/ 9 w 327"/>
              <a:gd name="T17" fmla="*/ 26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7" h="231">
                <a:moveTo>
                  <a:pt x="9" y="26"/>
                </a:moveTo>
                <a:cubicBezTo>
                  <a:pt x="5" y="16"/>
                  <a:pt x="3" y="8"/>
                  <a:pt x="0" y="0"/>
                </a:cubicBezTo>
                <a:cubicBezTo>
                  <a:pt x="108" y="0"/>
                  <a:pt x="217" y="0"/>
                  <a:pt x="327" y="0"/>
                </a:cubicBezTo>
                <a:cubicBezTo>
                  <a:pt x="327" y="8"/>
                  <a:pt x="327" y="16"/>
                  <a:pt x="327" y="25"/>
                </a:cubicBezTo>
                <a:cubicBezTo>
                  <a:pt x="315" y="25"/>
                  <a:pt x="303" y="25"/>
                  <a:pt x="291" y="25"/>
                </a:cubicBezTo>
                <a:cubicBezTo>
                  <a:pt x="291" y="94"/>
                  <a:pt x="291" y="162"/>
                  <a:pt x="291" y="231"/>
                </a:cubicBezTo>
                <a:cubicBezTo>
                  <a:pt x="285" y="231"/>
                  <a:pt x="280" y="231"/>
                  <a:pt x="273" y="231"/>
                </a:cubicBezTo>
                <a:cubicBezTo>
                  <a:pt x="273" y="163"/>
                  <a:pt x="273" y="95"/>
                  <a:pt x="273" y="26"/>
                </a:cubicBezTo>
                <a:cubicBezTo>
                  <a:pt x="184" y="26"/>
                  <a:pt x="95" y="26"/>
                  <a:pt x="9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23"/>
          <p:cNvSpPr>
            <a:spLocks/>
          </p:cNvSpPr>
          <p:nvPr/>
        </p:nvSpPr>
        <p:spPr bwMode="auto">
          <a:xfrm>
            <a:off x="3935413" y="4598988"/>
            <a:ext cx="496888" cy="1873250"/>
          </a:xfrm>
          <a:custGeom>
            <a:avLst/>
            <a:gdLst>
              <a:gd name="T0" fmla="*/ 0 w 53"/>
              <a:gd name="T1" fmla="*/ 0 h 200"/>
              <a:gd name="T2" fmla="*/ 53 w 53"/>
              <a:gd name="T3" fmla="*/ 0 h 200"/>
              <a:gd name="T4" fmla="*/ 53 w 53"/>
              <a:gd name="T5" fmla="*/ 9 h 200"/>
              <a:gd name="T6" fmla="*/ 53 w 53"/>
              <a:gd name="T7" fmla="*/ 171 h 200"/>
              <a:gd name="T8" fmla="*/ 28 w 53"/>
              <a:gd name="T9" fmla="*/ 199 h 200"/>
              <a:gd name="T10" fmla="*/ 0 w 53"/>
              <a:gd name="T11" fmla="*/ 172 h 200"/>
              <a:gd name="T12" fmla="*/ 0 w 53"/>
              <a:gd name="T13" fmla="*/ 115 h 200"/>
              <a:gd name="T14" fmla="*/ 0 w 53"/>
              <a:gd name="T15" fmla="*/ 10 h 200"/>
              <a:gd name="T16" fmla="*/ 0 w 53"/>
              <a:gd name="T17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200">
                <a:moveTo>
                  <a:pt x="0" y="0"/>
                </a:moveTo>
                <a:cubicBezTo>
                  <a:pt x="18" y="0"/>
                  <a:pt x="35" y="0"/>
                  <a:pt x="53" y="0"/>
                </a:cubicBezTo>
                <a:cubicBezTo>
                  <a:pt x="53" y="3"/>
                  <a:pt x="53" y="6"/>
                  <a:pt x="53" y="9"/>
                </a:cubicBezTo>
                <a:cubicBezTo>
                  <a:pt x="53" y="63"/>
                  <a:pt x="53" y="117"/>
                  <a:pt x="53" y="171"/>
                </a:cubicBezTo>
                <a:cubicBezTo>
                  <a:pt x="53" y="187"/>
                  <a:pt x="42" y="199"/>
                  <a:pt x="28" y="199"/>
                </a:cubicBezTo>
                <a:cubicBezTo>
                  <a:pt x="12" y="200"/>
                  <a:pt x="1" y="189"/>
                  <a:pt x="0" y="172"/>
                </a:cubicBezTo>
                <a:cubicBezTo>
                  <a:pt x="0" y="153"/>
                  <a:pt x="0" y="134"/>
                  <a:pt x="0" y="115"/>
                </a:cubicBezTo>
                <a:cubicBezTo>
                  <a:pt x="0" y="80"/>
                  <a:pt x="0" y="45"/>
                  <a:pt x="0" y="10"/>
                </a:cubicBezTo>
                <a:cubicBezTo>
                  <a:pt x="0" y="7"/>
                  <a:pt x="0" y="4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24"/>
          <p:cNvSpPr>
            <a:spLocks/>
          </p:cNvSpPr>
          <p:nvPr/>
        </p:nvSpPr>
        <p:spPr bwMode="auto">
          <a:xfrm>
            <a:off x="4516438" y="4598988"/>
            <a:ext cx="485775" cy="1892300"/>
          </a:xfrm>
          <a:custGeom>
            <a:avLst/>
            <a:gdLst>
              <a:gd name="T0" fmla="*/ 1 w 52"/>
              <a:gd name="T1" fmla="*/ 0 h 202"/>
              <a:gd name="T2" fmla="*/ 52 w 52"/>
              <a:gd name="T3" fmla="*/ 0 h 202"/>
              <a:gd name="T4" fmla="*/ 52 w 52"/>
              <a:gd name="T5" fmla="*/ 8 h 202"/>
              <a:gd name="T6" fmla="*/ 52 w 52"/>
              <a:gd name="T7" fmla="*/ 172 h 202"/>
              <a:gd name="T8" fmla="*/ 37 w 52"/>
              <a:gd name="T9" fmla="*/ 197 h 202"/>
              <a:gd name="T10" fmla="*/ 9 w 52"/>
              <a:gd name="T11" fmla="*/ 193 h 202"/>
              <a:gd name="T12" fmla="*/ 1 w 52"/>
              <a:gd name="T13" fmla="*/ 175 h 202"/>
              <a:gd name="T14" fmla="*/ 1 w 52"/>
              <a:gd name="T15" fmla="*/ 3 h 202"/>
              <a:gd name="T16" fmla="*/ 1 w 52"/>
              <a:gd name="T17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202">
                <a:moveTo>
                  <a:pt x="1" y="0"/>
                </a:moveTo>
                <a:cubicBezTo>
                  <a:pt x="18" y="0"/>
                  <a:pt x="35" y="0"/>
                  <a:pt x="52" y="0"/>
                </a:cubicBezTo>
                <a:cubicBezTo>
                  <a:pt x="52" y="3"/>
                  <a:pt x="52" y="5"/>
                  <a:pt x="52" y="8"/>
                </a:cubicBezTo>
                <a:cubicBezTo>
                  <a:pt x="52" y="62"/>
                  <a:pt x="52" y="117"/>
                  <a:pt x="52" y="172"/>
                </a:cubicBezTo>
                <a:cubicBezTo>
                  <a:pt x="52" y="183"/>
                  <a:pt x="47" y="192"/>
                  <a:pt x="37" y="197"/>
                </a:cubicBezTo>
                <a:cubicBezTo>
                  <a:pt x="27" y="202"/>
                  <a:pt x="17" y="200"/>
                  <a:pt x="9" y="193"/>
                </a:cubicBezTo>
                <a:cubicBezTo>
                  <a:pt x="5" y="188"/>
                  <a:pt x="1" y="181"/>
                  <a:pt x="1" y="175"/>
                </a:cubicBezTo>
                <a:cubicBezTo>
                  <a:pt x="0" y="118"/>
                  <a:pt x="1" y="60"/>
                  <a:pt x="1" y="3"/>
                </a:cubicBezTo>
                <a:cubicBezTo>
                  <a:pt x="1" y="2"/>
                  <a:pt x="1" y="2"/>
                  <a:pt x="1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25"/>
          <p:cNvSpPr>
            <a:spLocks/>
          </p:cNvSpPr>
          <p:nvPr/>
        </p:nvSpPr>
        <p:spPr bwMode="auto">
          <a:xfrm>
            <a:off x="1071563" y="4308476"/>
            <a:ext cx="2143125" cy="2163763"/>
          </a:xfrm>
          <a:custGeom>
            <a:avLst/>
            <a:gdLst>
              <a:gd name="T0" fmla="*/ 53 w 229"/>
              <a:gd name="T1" fmla="*/ 231 h 231"/>
              <a:gd name="T2" fmla="*/ 37 w 229"/>
              <a:gd name="T3" fmla="*/ 231 h 231"/>
              <a:gd name="T4" fmla="*/ 37 w 229"/>
              <a:gd name="T5" fmla="*/ 26 h 231"/>
              <a:gd name="T6" fmla="*/ 0 w 229"/>
              <a:gd name="T7" fmla="*/ 26 h 231"/>
              <a:gd name="T8" fmla="*/ 0 w 229"/>
              <a:gd name="T9" fmla="*/ 0 h 231"/>
              <a:gd name="T10" fmla="*/ 10 w 229"/>
              <a:gd name="T11" fmla="*/ 0 h 231"/>
              <a:gd name="T12" fmla="*/ 199 w 229"/>
              <a:gd name="T13" fmla="*/ 0 h 231"/>
              <a:gd name="T14" fmla="*/ 212 w 229"/>
              <a:gd name="T15" fmla="*/ 6 h 231"/>
              <a:gd name="T16" fmla="*/ 229 w 229"/>
              <a:gd name="T17" fmla="*/ 25 h 231"/>
              <a:gd name="T18" fmla="*/ 53 w 229"/>
              <a:gd name="T19" fmla="*/ 25 h 231"/>
              <a:gd name="T20" fmla="*/ 53 w 229"/>
              <a:gd name="T21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29" h="231">
                <a:moveTo>
                  <a:pt x="53" y="231"/>
                </a:moveTo>
                <a:cubicBezTo>
                  <a:pt x="48" y="231"/>
                  <a:pt x="43" y="231"/>
                  <a:pt x="37" y="231"/>
                </a:cubicBezTo>
                <a:cubicBezTo>
                  <a:pt x="37" y="163"/>
                  <a:pt x="37" y="95"/>
                  <a:pt x="37" y="26"/>
                </a:cubicBezTo>
                <a:cubicBezTo>
                  <a:pt x="24" y="26"/>
                  <a:pt x="12" y="26"/>
                  <a:pt x="0" y="26"/>
                </a:cubicBezTo>
                <a:cubicBezTo>
                  <a:pt x="0" y="17"/>
                  <a:pt x="0" y="9"/>
                  <a:pt x="0" y="0"/>
                </a:cubicBezTo>
                <a:cubicBezTo>
                  <a:pt x="3" y="0"/>
                  <a:pt x="7" y="0"/>
                  <a:pt x="10" y="0"/>
                </a:cubicBezTo>
                <a:cubicBezTo>
                  <a:pt x="73" y="0"/>
                  <a:pt x="136" y="0"/>
                  <a:pt x="199" y="0"/>
                </a:cubicBezTo>
                <a:cubicBezTo>
                  <a:pt x="204" y="0"/>
                  <a:pt x="208" y="1"/>
                  <a:pt x="212" y="6"/>
                </a:cubicBezTo>
                <a:cubicBezTo>
                  <a:pt x="216" y="13"/>
                  <a:pt x="222" y="18"/>
                  <a:pt x="229" y="25"/>
                </a:cubicBezTo>
                <a:cubicBezTo>
                  <a:pt x="170" y="25"/>
                  <a:pt x="112" y="25"/>
                  <a:pt x="53" y="25"/>
                </a:cubicBezTo>
                <a:cubicBezTo>
                  <a:pt x="53" y="94"/>
                  <a:pt x="53" y="163"/>
                  <a:pt x="53" y="23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26"/>
          <p:cNvSpPr>
            <a:spLocks/>
          </p:cNvSpPr>
          <p:nvPr/>
        </p:nvSpPr>
        <p:spPr bwMode="auto">
          <a:xfrm>
            <a:off x="3935413" y="2003426"/>
            <a:ext cx="889000" cy="889000"/>
          </a:xfrm>
          <a:custGeom>
            <a:avLst/>
            <a:gdLst>
              <a:gd name="T0" fmla="*/ 0 w 95"/>
              <a:gd name="T1" fmla="*/ 48 h 95"/>
              <a:gd name="T2" fmla="*/ 47 w 95"/>
              <a:gd name="T3" fmla="*/ 0 h 95"/>
              <a:gd name="T4" fmla="*/ 94 w 95"/>
              <a:gd name="T5" fmla="*/ 48 h 95"/>
              <a:gd name="T6" fmla="*/ 47 w 95"/>
              <a:gd name="T7" fmla="*/ 95 h 95"/>
              <a:gd name="T8" fmla="*/ 0 w 95"/>
              <a:gd name="T9" fmla="*/ 4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5">
                <a:moveTo>
                  <a:pt x="0" y="48"/>
                </a:moveTo>
                <a:cubicBezTo>
                  <a:pt x="0" y="22"/>
                  <a:pt x="22" y="0"/>
                  <a:pt x="47" y="0"/>
                </a:cubicBezTo>
                <a:cubicBezTo>
                  <a:pt x="73" y="1"/>
                  <a:pt x="94" y="22"/>
                  <a:pt x="94" y="48"/>
                </a:cubicBezTo>
                <a:cubicBezTo>
                  <a:pt x="95" y="74"/>
                  <a:pt x="73" y="95"/>
                  <a:pt x="47" y="95"/>
                </a:cubicBezTo>
                <a:cubicBezTo>
                  <a:pt x="21" y="95"/>
                  <a:pt x="0" y="74"/>
                  <a:pt x="0" y="4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Freeform 27"/>
          <p:cNvSpPr>
            <a:spLocks/>
          </p:cNvSpPr>
          <p:nvPr/>
        </p:nvSpPr>
        <p:spPr bwMode="auto">
          <a:xfrm>
            <a:off x="2830513" y="1852613"/>
            <a:ext cx="889000" cy="890588"/>
          </a:xfrm>
          <a:custGeom>
            <a:avLst/>
            <a:gdLst>
              <a:gd name="T0" fmla="*/ 0 w 95"/>
              <a:gd name="T1" fmla="*/ 47 h 95"/>
              <a:gd name="T2" fmla="*/ 48 w 95"/>
              <a:gd name="T3" fmla="*/ 0 h 95"/>
              <a:gd name="T4" fmla="*/ 95 w 95"/>
              <a:gd name="T5" fmla="*/ 45 h 95"/>
              <a:gd name="T6" fmla="*/ 48 w 95"/>
              <a:gd name="T7" fmla="*/ 95 h 95"/>
              <a:gd name="T8" fmla="*/ 0 w 95"/>
              <a:gd name="T9" fmla="*/ 47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5">
                <a:moveTo>
                  <a:pt x="0" y="47"/>
                </a:moveTo>
                <a:cubicBezTo>
                  <a:pt x="0" y="21"/>
                  <a:pt x="22" y="0"/>
                  <a:pt x="48" y="0"/>
                </a:cubicBezTo>
                <a:cubicBezTo>
                  <a:pt x="72" y="0"/>
                  <a:pt x="94" y="21"/>
                  <a:pt x="95" y="45"/>
                </a:cubicBezTo>
                <a:cubicBezTo>
                  <a:pt x="95" y="72"/>
                  <a:pt x="74" y="95"/>
                  <a:pt x="48" y="95"/>
                </a:cubicBezTo>
                <a:cubicBezTo>
                  <a:pt x="21" y="95"/>
                  <a:pt x="0" y="74"/>
                  <a:pt x="0" y="4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1" name="Freeform 28"/>
          <p:cNvSpPr>
            <a:spLocks/>
          </p:cNvSpPr>
          <p:nvPr/>
        </p:nvSpPr>
        <p:spPr bwMode="auto">
          <a:xfrm>
            <a:off x="2297113" y="2733676"/>
            <a:ext cx="889000" cy="1517650"/>
          </a:xfrm>
          <a:custGeom>
            <a:avLst/>
            <a:gdLst>
              <a:gd name="T0" fmla="*/ 82 w 95"/>
              <a:gd name="T1" fmla="*/ 86 h 162"/>
              <a:gd name="T2" fmla="*/ 80 w 95"/>
              <a:gd name="T3" fmla="*/ 46 h 162"/>
              <a:gd name="T4" fmla="*/ 73 w 95"/>
              <a:gd name="T5" fmla="*/ 27 h 162"/>
              <a:gd name="T6" fmla="*/ 53 w 95"/>
              <a:gd name="T7" fmla="*/ 23 h 162"/>
              <a:gd name="T8" fmla="*/ 38 w 95"/>
              <a:gd name="T9" fmla="*/ 41 h 162"/>
              <a:gd name="T10" fmla="*/ 47 w 95"/>
              <a:gd name="T11" fmla="*/ 113 h 162"/>
              <a:gd name="T12" fmla="*/ 68 w 95"/>
              <a:gd name="T13" fmla="*/ 161 h 162"/>
              <a:gd name="T14" fmla="*/ 64 w 95"/>
              <a:gd name="T15" fmla="*/ 162 h 162"/>
              <a:gd name="T16" fmla="*/ 11 w 95"/>
              <a:gd name="T17" fmla="*/ 162 h 162"/>
              <a:gd name="T18" fmla="*/ 4 w 95"/>
              <a:gd name="T19" fmla="*/ 156 h 162"/>
              <a:gd name="T20" fmla="*/ 13 w 95"/>
              <a:gd name="T21" fmla="*/ 50 h 162"/>
              <a:gd name="T22" fmla="*/ 26 w 95"/>
              <a:gd name="T23" fmla="*/ 22 h 162"/>
              <a:gd name="T24" fmla="*/ 70 w 95"/>
              <a:gd name="T25" fmla="*/ 4 h 162"/>
              <a:gd name="T26" fmla="*/ 91 w 95"/>
              <a:gd name="T27" fmla="*/ 29 h 162"/>
              <a:gd name="T28" fmla="*/ 84 w 95"/>
              <a:gd name="T29" fmla="*/ 86 h 162"/>
              <a:gd name="T30" fmla="*/ 82 w 95"/>
              <a:gd name="T31" fmla="*/ 86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5" h="162">
                <a:moveTo>
                  <a:pt x="82" y="86"/>
                </a:moveTo>
                <a:cubicBezTo>
                  <a:pt x="81" y="72"/>
                  <a:pt x="80" y="59"/>
                  <a:pt x="80" y="46"/>
                </a:cubicBezTo>
                <a:cubicBezTo>
                  <a:pt x="80" y="38"/>
                  <a:pt x="80" y="32"/>
                  <a:pt x="73" y="27"/>
                </a:cubicBezTo>
                <a:cubicBezTo>
                  <a:pt x="67" y="22"/>
                  <a:pt x="60" y="19"/>
                  <a:pt x="53" y="23"/>
                </a:cubicBezTo>
                <a:cubicBezTo>
                  <a:pt x="44" y="26"/>
                  <a:pt x="39" y="32"/>
                  <a:pt x="38" y="41"/>
                </a:cubicBezTo>
                <a:cubicBezTo>
                  <a:pt x="37" y="66"/>
                  <a:pt x="38" y="90"/>
                  <a:pt x="47" y="113"/>
                </a:cubicBezTo>
                <a:cubicBezTo>
                  <a:pt x="54" y="129"/>
                  <a:pt x="61" y="145"/>
                  <a:pt x="68" y="161"/>
                </a:cubicBezTo>
                <a:cubicBezTo>
                  <a:pt x="67" y="161"/>
                  <a:pt x="65" y="162"/>
                  <a:pt x="64" y="162"/>
                </a:cubicBezTo>
                <a:cubicBezTo>
                  <a:pt x="46" y="162"/>
                  <a:pt x="29" y="162"/>
                  <a:pt x="11" y="162"/>
                </a:cubicBezTo>
                <a:cubicBezTo>
                  <a:pt x="7" y="162"/>
                  <a:pt x="5" y="161"/>
                  <a:pt x="4" y="156"/>
                </a:cubicBezTo>
                <a:cubicBezTo>
                  <a:pt x="1" y="120"/>
                  <a:pt x="0" y="85"/>
                  <a:pt x="13" y="50"/>
                </a:cubicBezTo>
                <a:cubicBezTo>
                  <a:pt x="17" y="41"/>
                  <a:pt x="21" y="31"/>
                  <a:pt x="26" y="22"/>
                </a:cubicBezTo>
                <a:cubicBezTo>
                  <a:pt x="36" y="8"/>
                  <a:pt x="55" y="0"/>
                  <a:pt x="70" y="4"/>
                </a:cubicBezTo>
                <a:cubicBezTo>
                  <a:pt x="82" y="7"/>
                  <a:pt x="89" y="16"/>
                  <a:pt x="91" y="29"/>
                </a:cubicBezTo>
                <a:cubicBezTo>
                  <a:pt x="95" y="49"/>
                  <a:pt x="88" y="67"/>
                  <a:pt x="84" y="86"/>
                </a:cubicBezTo>
                <a:cubicBezTo>
                  <a:pt x="83" y="86"/>
                  <a:pt x="83" y="86"/>
                  <a:pt x="82" y="8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2" name="Freeform 29"/>
          <p:cNvSpPr>
            <a:spLocks/>
          </p:cNvSpPr>
          <p:nvPr/>
        </p:nvSpPr>
        <p:spPr bwMode="auto">
          <a:xfrm>
            <a:off x="2681288" y="2968626"/>
            <a:ext cx="946150" cy="1676400"/>
          </a:xfrm>
          <a:custGeom>
            <a:avLst/>
            <a:gdLst>
              <a:gd name="T0" fmla="*/ 35 w 101"/>
              <a:gd name="T1" fmla="*/ 19 h 179"/>
              <a:gd name="T2" fmla="*/ 89 w 101"/>
              <a:gd name="T3" fmla="*/ 146 h 179"/>
              <a:gd name="T4" fmla="*/ 90 w 101"/>
              <a:gd name="T5" fmla="*/ 175 h 179"/>
              <a:gd name="T6" fmla="*/ 71 w 101"/>
              <a:gd name="T7" fmla="*/ 174 h 179"/>
              <a:gd name="T8" fmla="*/ 29 w 101"/>
              <a:gd name="T9" fmla="*/ 127 h 179"/>
              <a:gd name="T10" fmla="*/ 1 w 101"/>
              <a:gd name="T11" fmla="*/ 38 h 179"/>
              <a:gd name="T12" fmla="*/ 2 w 101"/>
              <a:gd name="T13" fmla="*/ 15 h 179"/>
              <a:gd name="T14" fmla="*/ 21 w 101"/>
              <a:gd name="T15" fmla="*/ 1 h 179"/>
              <a:gd name="T16" fmla="*/ 35 w 101"/>
              <a:gd name="T17" fmla="*/ 1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" h="179">
                <a:moveTo>
                  <a:pt x="35" y="19"/>
                </a:moveTo>
                <a:cubicBezTo>
                  <a:pt x="32" y="70"/>
                  <a:pt x="51" y="112"/>
                  <a:pt x="89" y="146"/>
                </a:cubicBezTo>
                <a:cubicBezTo>
                  <a:pt x="101" y="156"/>
                  <a:pt x="101" y="169"/>
                  <a:pt x="90" y="175"/>
                </a:cubicBezTo>
                <a:cubicBezTo>
                  <a:pt x="84" y="179"/>
                  <a:pt x="77" y="179"/>
                  <a:pt x="71" y="174"/>
                </a:cubicBezTo>
                <a:cubicBezTo>
                  <a:pt x="54" y="162"/>
                  <a:pt x="40" y="145"/>
                  <a:pt x="29" y="127"/>
                </a:cubicBezTo>
                <a:cubicBezTo>
                  <a:pt x="11" y="100"/>
                  <a:pt x="3" y="70"/>
                  <a:pt x="1" y="38"/>
                </a:cubicBezTo>
                <a:cubicBezTo>
                  <a:pt x="0" y="30"/>
                  <a:pt x="1" y="23"/>
                  <a:pt x="2" y="15"/>
                </a:cubicBezTo>
                <a:cubicBezTo>
                  <a:pt x="3" y="5"/>
                  <a:pt x="11" y="0"/>
                  <a:pt x="21" y="1"/>
                </a:cubicBezTo>
                <a:cubicBezTo>
                  <a:pt x="30" y="2"/>
                  <a:pt x="36" y="9"/>
                  <a:pt x="35" y="1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466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CDBDAD4A-5200-468A-9C96-64EF59D383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Section Break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45563B6-64AC-48C3-ACBF-9E645CC747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Insert your subtitle here</a:t>
            </a: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1714500" y="1784350"/>
            <a:ext cx="2586038" cy="1481138"/>
          </a:xfrm>
          <a:custGeom>
            <a:avLst/>
            <a:gdLst>
              <a:gd name="T0" fmla="*/ 84 w 175"/>
              <a:gd name="T1" fmla="*/ 8 h 101"/>
              <a:gd name="T2" fmla="*/ 124 w 175"/>
              <a:gd name="T3" fmla="*/ 27 h 101"/>
              <a:gd name="T4" fmla="*/ 149 w 175"/>
              <a:gd name="T5" fmla="*/ 34 h 101"/>
              <a:gd name="T6" fmla="*/ 165 w 175"/>
              <a:gd name="T7" fmla="*/ 51 h 101"/>
              <a:gd name="T8" fmla="*/ 153 w 175"/>
              <a:gd name="T9" fmla="*/ 90 h 101"/>
              <a:gd name="T10" fmla="*/ 108 w 175"/>
              <a:gd name="T11" fmla="*/ 100 h 101"/>
              <a:gd name="T12" fmla="*/ 88 w 175"/>
              <a:gd name="T13" fmla="*/ 101 h 101"/>
              <a:gd name="T14" fmla="*/ 80 w 175"/>
              <a:gd name="T15" fmla="*/ 99 h 101"/>
              <a:gd name="T16" fmla="*/ 79 w 175"/>
              <a:gd name="T17" fmla="*/ 91 h 101"/>
              <a:gd name="T18" fmla="*/ 103 w 175"/>
              <a:gd name="T19" fmla="*/ 80 h 101"/>
              <a:gd name="T20" fmla="*/ 141 w 175"/>
              <a:gd name="T21" fmla="*/ 73 h 101"/>
              <a:gd name="T22" fmla="*/ 149 w 175"/>
              <a:gd name="T23" fmla="*/ 66 h 101"/>
              <a:gd name="T24" fmla="*/ 141 w 175"/>
              <a:gd name="T25" fmla="*/ 55 h 101"/>
              <a:gd name="T26" fmla="*/ 138 w 175"/>
              <a:gd name="T27" fmla="*/ 55 h 101"/>
              <a:gd name="T28" fmla="*/ 138 w 175"/>
              <a:gd name="T29" fmla="*/ 57 h 101"/>
              <a:gd name="T30" fmla="*/ 119 w 175"/>
              <a:gd name="T31" fmla="*/ 73 h 101"/>
              <a:gd name="T32" fmla="*/ 89 w 175"/>
              <a:gd name="T33" fmla="*/ 75 h 101"/>
              <a:gd name="T34" fmla="*/ 72 w 175"/>
              <a:gd name="T35" fmla="*/ 29 h 101"/>
              <a:gd name="T36" fmla="*/ 57 w 175"/>
              <a:gd name="T37" fmla="*/ 23 h 101"/>
              <a:gd name="T38" fmla="*/ 38 w 175"/>
              <a:gd name="T39" fmla="*/ 23 h 101"/>
              <a:gd name="T40" fmla="*/ 24 w 175"/>
              <a:gd name="T41" fmla="*/ 33 h 101"/>
              <a:gd name="T42" fmla="*/ 22 w 175"/>
              <a:gd name="T43" fmla="*/ 64 h 101"/>
              <a:gd name="T44" fmla="*/ 10 w 175"/>
              <a:gd name="T45" fmla="*/ 78 h 101"/>
              <a:gd name="T46" fmla="*/ 1 w 175"/>
              <a:gd name="T47" fmla="*/ 64 h 101"/>
              <a:gd name="T48" fmla="*/ 6 w 175"/>
              <a:gd name="T49" fmla="*/ 22 h 101"/>
              <a:gd name="T50" fmla="*/ 35 w 175"/>
              <a:gd name="T51" fmla="*/ 2 h 101"/>
              <a:gd name="T52" fmla="*/ 84 w 175"/>
              <a:gd name="T53" fmla="*/ 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5" h="101">
                <a:moveTo>
                  <a:pt x="84" y="8"/>
                </a:moveTo>
                <a:cubicBezTo>
                  <a:pt x="91" y="23"/>
                  <a:pt x="108" y="32"/>
                  <a:pt x="124" y="27"/>
                </a:cubicBezTo>
                <a:cubicBezTo>
                  <a:pt x="135" y="23"/>
                  <a:pt x="142" y="27"/>
                  <a:pt x="149" y="34"/>
                </a:cubicBezTo>
                <a:cubicBezTo>
                  <a:pt x="155" y="39"/>
                  <a:pt x="161" y="44"/>
                  <a:pt x="165" y="51"/>
                </a:cubicBezTo>
                <a:cubicBezTo>
                  <a:pt x="175" y="68"/>
                  <a:pt x="171" y="82"/>
                  <a:pt x="153" y="90"/>
                </a:cubicBezTo>
                <a:cubicBezTo>
                  <a:pt x="139" y="97"/>
                  <a:pt x="123" y="98"/>
                  <a:pt x="108" y="100"/>
                </a:cubicBezTo>
                <a:cubicBezTo>
                  <a:pt x="101" y="100"/>
                  <a:pt x="95" y="100"/>
                  <a:pt x="88" y="101"/>
                </a:cubicBezTo>
                <a:cubicBezTo>
                  <a:pt x="85" y="101"/>
                  <a:pt x="82" y="101"/>
                  <a:pt x="80" y="99"/>
                </a:cubicBezTo>
                <a:cubicBezTo>
                  <a:pt x="77" y="96"/>
                  <a:pt x="77" y="94"/>
                  <a:pt x="79" y="91"/>
                </a:cubicBezTo>
                <a:cubicBezTo>
                  <a:pt x="85" y="82"/>
                  <a:pt x="93" y="80"/>
                  <a:pt x="103" y="80"/>
                </a:cubicBezTo>
                <a:cubicBezTo>
                  <a:pt x="116" y="80"/>
                  <a:pt x="129" y="78"/>
                  <a:pt x="141" y="73"/>
                </a:cubicBezTo>
                <a:cubicBezTo>
                  <a:pt x="145" y="72"/>
                  <a:pt x="149" y="70"/>
                  <a:pt x="149" y="66"/>
                </a:cubicBezTo>
                <a:cubicBezTo>
                  <a:pt x="148" y="61"/>
                  <a:pt x="144" y="58"/>
                  <a:pt x="141" y="55"/>
                </a:cubicBezTo>
                <a:cubicBezTo>
                  <a:pt x="140" y="54"/>
                  <a:pt x="139" y="54"/>
                  <a:pt x="138" y="55"/>
                </a:cubicBezTo>
                <a:cubicBezTo>
                  <a:pt x="138" y="56"/>
                  <a:pt x="138" y="57"/>
                  <a:pt x="138" y="57"/>
                </a:cubicBezTo>
                <a:cubicBezTo>
                  <a:pt x="138" y="70"/>
                  <a:pt x="130" y="73"/>
                  <a:pt x="119" y="73"/>
                </a:cubicBezTo>
                <a:cubicBezTo>
                  <a:pt x="109" y="73"/>
                  <a:pt x="100" y="76"/>
                  <a:pt x="89" y="75"/>
                </a:cubicBezTo>
                <a:cubicBezTo>
                  <a:pt x="95" y="55"/>
                  <a:pt x="85" y="41"/>
                  <a:pt x="72" y="29"/>
                </a:cubicBezTo>
                <a:cubicBezTo>
                  <a:pt x="68" y="25"/>
                  <a:pt x="63" y="23"/>
                  <a:pt x="57" y="23"/>
                </a:cubicBezTo>
                <a:cubicBezTo>
                  <a:pt x="51" y="23"/>
                  <a:pt x="44" y="23"/>
                  <a:pt x="38" y="23"/>
                </a:cubicBezTo>
                <a:cubicBezTo>
                  <a:pt x="31" y="23"/>
                  <a:pt x="27" y="26"/>
                  <a:pt x="24" y="33"/>
                </a:cubicBezTo>
                <a:cubicBezTo>
                  <a:pt x="20" y="43"/>
                  <a:pt x="22" y="54"/>
                  <a:pt x="22" y="64"/>
                </a:cubicBezTo>
                <a:cubicBezTo>
                  <a:pt x="22" y="75"/>
                  <a:pt x="20" y="77"/>
                  <a:pt x="10" y="78"/>
                </a:cubicBezTo>
                <a:cubicBezTo>
                  <a:pt x="4" y="75"/>
                  <a:pt x="2" y="70"/>
                  <a:pt x="1" y="64"/>
                </a:cubicBezTo>
                <a:cubicBezTo>
                  <a:pt x="0" y="50"/>
                  <a:pt x="0" y="36"/>
                  <a:pt x="6" y="22"/>
                </a:cubicBezTo>
                <a:cubicBezTo>
                  <a:pt x="12" y="10"/>
                  <a:pt x="22" y="3"/>
                  <a:pt x="35" y="2"/>
                </a:cubicBezTo>
                <a:cubicBezTo>
                  <a:pt x="52" y="0"/>
                  <a:pt x="68" y="3"/>
                  <a:pt x="84" y="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2852738" y="1093788"/>
            <a:ext cx="1196975" cy="1027113"/>
          </a:xfrm>
          <a:custGeom>
            <a:avLst/>
            <a:gdLst>
              <a:gd name="T0" fmla="*/ 68 w 81"/>
              <a:gd name="T1" fmla="*/ 16 h 70"/>
              <a:gd name="T2" fmla="*/ 45 w 81"/>
              <a:gd name="T3" fmla="*/ 68 h 70"/>
              <a:gd name="T4" fmla="*/ 11 w 81"/>
              <a:gd name="T5" fmla="*/ 51 h 70"/>
              <a:gd name="T6" fmla="*/ 35 w 81"/>
              <a:gd name="T7" fmla="*/ 2 h 70"/>
              <a:gd name="T8" fmla="*/ 68 w 81"/>
              <a:gd name="T9" fmla="*/ 1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70">
                <a:moveTo>
                  <a:pt x="68" y="16"/>
                </a:moveTo>
                <a:cubicBezTo>
                  <a:pt x="81" y="37"/>
                  <a:pt x="70" y="64"/>
                  <a:pt x="45" y="68"/>
                </a:cubicBezTo>
                <a:cubicBezTo>
                  <a:pt x="30" y="70"/>
                  <a:pt x="19" y="63"/>
                  <a:pt x="11" y="51"/>
                </a:cubicBezTo>
                <a:cubicBezTo>
                  <a:pt x="0" y="27"/>
                  <a:pt x="16" y="5"/>
                  <a:pt x="35" y="2"/>
                </a:cubicBezTo>
                <a:cubicBezTo>
                  <a:pt x="49" y="0"/>
                  <a:pt x="59" y="5"/>
                  <a:pt x="68" y="1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1035050" y="4968875"/>
            <a:ext cx="398463" cy="1128713"/>
          </a:xfrm>
          <a:custGeom>
            <a:avLst/>
            <a:gdLst>
              <a:gd name="T0" fmla="*/ 12 w 27"/>
              <a:gd name="T1" fmla="*/ 73 h 77"/>
              <a:gd name="T2" fmla="*/ 6 w 27"/>
              <a:gd name="T3" fmla="*/ 10 h 77"/>
              <a:gd name="T4" fmla="*/ 14 w 27"/>
              <a:gd name="T5" fmla="*/ 0 h 77"/>
              <a:gd name="T6" fmla="*/ 16 w 27"/>
              <a:gd name="T7" fmla="*/ 7 h 77"/>
              <a:gd name="T8" fmla="*/ 25 w 27"/>
              <a:gd name="T9" fmla="*/ 63 h 77"/>
              <a:gd name="T10" fmla="*/ 25 w 27"/>
              <a:gd name="T11" fmla="*/ 65 h 77"/>
              <a:gd name="T12" fmla="*/ 15 w 27"/>
              <a:gd name="T13" fmla="*/ 74 h 77"/>
              <a:gd name="T14" fmla="*/ 12 w 27"/>
              <a:gd name="T15" fmla="*/ 7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7" h="77">
                <a:moveTo>
                  <a:pt x="12" y="73"/>
                </a:moveTo>
                <a:cubicBezTo>
                  <a:pt x="0" y="53"/>
                  <a:pt x="8" y="31"/>
                  <a:pt x="6" y="10"/>
                </a:cubicBezTo>
                <a:cubicBezTo>
                  <a:pt x="6" y="5"/>
                  <a:pt x="8" y="1"/>
                  <a:pt x="14" y="0"/>
                </a:cubicBezTo>
                <a:cubicBezTo>
                  <a:pt x="16" y="2"/>
                  <a:pt x="16" y="4"/>
                  <a:pt x="16" y="7"/>
                </a:cubicBezTo>
                <a:cubicBezTo>
                  <a:pt x="15" y="26"/>
                  <a:pt x="19" y="44"/>
                  <a:pt x="25" y="63"/>
                </a:cubicBezTo>
                <a:cubicBezTo>
                  <a:pt x="25" y="63"/>
                  <a:pt x="25" y="64"/>
                  <a:pt x="25" y="65"/>
                </a:cubicBezTo>
                <a:cubicBezTo>
                  <a:pt x="27" y="74"/>
                  <a:pt x="24" y="77"/>
                  <a:pt x="15" y="74"/>
                </a:cubicBezTo>
                <a:cubicBezTo>
                  <a:pt x="14" y="74"/>
                  <a:pt x="13" y="74"/>
                  <a:pt x="12" y="7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1212850" y="3178175"/>
            <a:ext cx="1979613" cy="3243263"/>
          </a:xfrm>
          <a:custGeom>
            <a:avLst/>
            <a:gdLst>
              <a:gd name="T0" fmla="*/ 87 w 134"/>
              <a:gd name="T1" fmla="*/ 84 h 221"/>
              <a:gd name="T2" fmla="*/ 83 w 134"/>
              <a:gd name="T3" fmla="*/ 100 h 221"/>
              <a:gd name="T4" fmla="*/ 99 w 134"/>
              <a:gd name="T5" fmla="*/ 99 h 221"/>
              <a:gd name="T6" fmla="*/ 112 w 134"/>
              <a:gd name="T7" fmla="*/ 88 h 221"/>
              <a:gd name="T8" fmla="*/ 127 w 134"/>
              <a:gd name="T9" fmla="*/ 66 h 221"/>
              <a:gd name="T10" fmla="*/ 104 w 134"/>
              <a:gd name="T11" fmla="*/ 5 h 221"/>
              <a:gd name="T12" fmla="*/ 98 w 134"/>
              <a:gd name="T13" fmla="*/ 5 h 221"/>
              <a:gd name="T14" fmla="*/ 74 w 134"/>
              <a:gd name="T15" fmla="*/ 4 h 221"/>
              <a:gd name="T16" fmla="*/ 52 w 134"/>
              <a:gd name="T17" fmla="*/ 0 h 221"/>
              <a:gd name="T18" fmla="*/ 37 w 134"/>
              <a:gd name="T19" fmla="*/ 0 h 221"/>
              <a:gd name="T20" fmla="*/ 11 w 134"/>
              <a:gd name="T21" fmla="*/ 25 h 221"/>
              <a:gd name="T22" fmla="*/ 13 w 134"/>
              <a:gd name="T23" fmla="*/ 80 h 221"/>
              <a:gd name="T24" fmla="*/ 25 w 134"/>
              <a:gd name="T25" fmla="*/ 94 h 221"/>
              <a:gd name="T26" fmla="*/ 36 w 134"/>
              <a:gd name="T27" fmla="*/ 102 h 221"/>
              <a:gd name="T28" fmla="*/ 50 w 134"/>
              <a:gd name="T29" fmla="*/ 99 h 221"/>
              <a:gd name="T30" fmla="*/ 48 w 134"/>
              <a:gd name="T31" fmla="*/ 85 h 221"/>
              <a:gd name="T32" fmla="*/ 33 w 134"/>
              <a:gd name="T33" fmla="*/ 73 h 221"/>
              <a:gd name="T34" fmla="*/ 25 w 134"/>
              <a:gd name="T35" fmla="*/ 42 h 221"/>
              <a:gd name="T36" fmla="*/ 30 w 134"/>
              <a:gd name="T37" fmla="*/ 37 h 221"/>
              <a:gd name="T38" fmla="*/ 31 w 134"/>
              <a:gd name="T39" fmla="*/ 42 h 221"/>
              <a:gd name="T40" fmla="*/ 50 w 134"/>
              <a:gd name="T41" fmla="*/ 78 h 221"/>
              <a:gd name="T42" fmla="*/ 57 w 134"/>
              <a:gd name="T43" fmla="*/ 95 h 221"/>
              <a:gd name="T44" fmla="*/ 34 w 134"/>
              <a:gd name="T45" fmla="*/ 107 h 221"/>
              <a:gd name="T46" fmla="*/ 22 w 134"/>
              <a:gd name="T47" fmla="*/ 99 h 221"/>
              <a:gd name="T48" fmla="*/ 22 w 134"/>
              <a:gd name="T49" fmla="*/ 99 h 221"/>
              <a:gd name="T50" fmla="*/ 14 w 134"/>
              <a:gd name="T51" fmla="*/ 101 h 221"/>
              <a:gd name="T52" fmla="*/ 7 w 134"/>
              <a:gd name="T53" fmla="*/ 123 h 221"/>
              <a:gd name="T54" fmla="*/ 7 w 134"/>
              <a:gd name="T55" fmla="*/ 123 h 221"/>
              <a:gd name="T56" fmla="*/ 13 w 134"/>
              <a:gd name="T57" fmla="*/ 173 h 221"/>
              <a:gd name="T58" fmla="*/ 24 w 134"/>
              <a:gd name="T59" fmla="*/ 211 h 221"/>
              <a:gd name="T60" fmla="*/ 24 w 134"/>
              <a:gd name="T61" fmla="*/ 211 h 221"/>
              <a:gd name="T62" fmla="*/ 24 w 134"/>
              <a:gd name="T63" fmla="*/ 211 h 221"/>
              <a:gd name="T64" fmla="*/ 36 w 134"/>
              <a:gd name="T65" fmla="*/ 220 h 221"/>
              <a:gd name="T66" fmla="*/ 54 w 134"/>
              <a:gd name="T67" fmla="*/ 192 h 221"/>
              <a:gd name="T68" fmla="*/ 40 w 134"/>
              <a:gd name="T69" fmla="*/ 140 h 221"/>
              <a:gd name="T70" fmla="*/ 40 w 134"/>
              <a:gd name="T71" fmla="*/ 125 h 221"/>
              <a:gd name="T72" fmla="*/ 54 w 134"/>
              <a:gd name="T73" fmla="*/ 111 h 221"/>
              <a:gd name="T74" fmla="*/ 77 w 134"/>
              <a:gd name="T75" fmla="*/ 111 h 221"/>
              <a:gd name="T76" fmla="*/ 93 w 134"/>
              <a:gd name="T77" fmla="*/ 128 h 221"/>
              <a:gd name="T78" fmla="*/ 87 w 134"/>
              <a:gd name="T79" fmla="*/ 165 h 221"/>
              <a:gd name="T80" fmla="*/ 77 w 134"/>
              <a:gd name="T81" fmla="*/ 198 h 221"/>
              <a:gd name="T82" fmla="*/ 87 w 134"/>
              <a:gd name="T83" fmla="*/ 218 h 221"/>
              <a:gd name="T84" fmla="*/ 110 w 134"/>
              <a:gd name="T85" fmla="*/ 208 h 221"/>
              <a:gd name="T86" fmla="*/ 116 w 134"/>
              <a:gd name="T87" fmla="*/ 187 h 221"/>
              <a:gd name="T88" fmla="*/ 126 w 134"/>
              <a:gd name="T89" fmla="*/ 128 h 221"/>
              <a:gd name="T90" fmla="*/ 117 w 134"/>
              <a:gd name="T91" fmla="*/ 98 h 221"/>
              <a:gd name="T92" fmla="*/ 111 w 134"/>
              <a:gd name="T93" fmla="*/ 97 h 221"/>
              <a:gd name="T94" fmla="*/ 98 w 134"/>
              <a:gd name="T95" fmla="*/ 107 h 221"/>
              <a:gd name="T96" fmla="*/ 80 w 134"/>
              <a:gd name="T97" fmla="*/ 105 h 221"/>
              <a:gd name="T98" fmla="*/ 77 w 134"/>
              <a:gd name="T99" fmla="*/ 86 h 221"/>
              <a:gd name="T100" fmla="*/ 85 w 134"/>
              <a:gd name="T101" fmla="*/ 78 h 221"/>
              <a:gd name="T102" fmla="*/ 103 w 134"/>
              <a:gd name="T103" fmla="*/ 44 h 221"/>
              <a:gd name="T104" fmla="*/ 103 w 134"/>
              <a:gd name="T105" fmla="*/ 41 h 221"/>
              <a:gd name="T106" fmla="*/ 105 w 134"/>
              <a:gd name="T107" fmla="*/ 36 h 221"/>
              <a:gd name="T108" fmla="*/ 108 w 134"/>
              <a:gd name="T109" fmla="*/ 40 h 221"/>
              <a:gd name="T110" fmla="*/ 105 w 134"/>
              <a:gd name="T111" fmla="*/ 67 h 221"/>
              <a:gd name="T112" fmla="*/ 87 w 134"/>
              <a:gd name="T113" fmla="*/ 84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4" h="221">
                <a:moveTo>
                  <a:pt x="87" y="84"/>
                </a:moveTo>
                <a:cubicBezTo>
                  <a:pt x="80" y="90"/>
                  <a:pt x="79" y="95"/>
                  <a:pt x="83" y="100"/>
                </a:cubicBezTo>
                <a:cubicBezTo>
                  <a:pt x="87" y="105"/>
                  <a:pt x="94" y="104"/>
                  <a:pt x="99" y="99"/>
                </a:cubicBezTo>
                <a:cubicBezTo>
                  <a:pt x="104" y="96"/>
                  <a:pt x="108" y="92"/>
                  <a:pt x="112" y="88"/>
                </a:cubicBezTo>
                <a:cubicBezTo>
                  <a:pt x="119" y="82"/>
                  <a:pt x="124" y="75"/>
                  <a:pt x="127" y="66"/>
                </a:cubicBezTo>
                <a:cubicBezTo>
                  <a:pt x="134" y="46"/>
                  <a:pt x="122" y="16"/>
                  <a:pt x="104" y="5"/>
                </a:cubicBezTo>
                <a:cubicBezTo>
                  <a:pt x="102" y="4"/>
                  <a:pt x="100" y="4"/>
                  <a:pt x="98" y="5"/>
                </a:cubicBezTo>
                <a:cubicBezTo>
                  <a:pt x="90" y="8"/>
                  <a:pt x="82" y="8"/>
                  <a:pt x="74" y="4"/>
                </a:cubicBezTo>
                <a:cubicBezTo>
                  <a:pt x="67" y="0"/>
                  <a:pt x="60" y="0"/>
                  <a:pt x="52" y="0"/>
                </a:cubicBezTo>
                <a:cubicBezTo>
                  <a:pt x="47" y="0"/>
                  <a:pt x="42" y="0"/>
                  <a:pt x="37" y="0"/>
                </a:cubicBezTo>
                <a:cubicBezTo>
                  <a:pt x="26" y="6"/>
                  <a:pt x="18" y="15"/>
                  <a:pt x="11" y="25"/>
                </a:cubicBezTo>
                <a:cubicBezTo>
                  <a:pt x="0" y="44"/>
                  <a:pt x="0" y="62"/>
                  <a:pt x="13" y="80"/>
                </a:cubicBezTo>
                <a:cubicBezTo>
                  <a:pt x="16" y="85"/>
                  <a:pt x="21" y="89"/>
                  <a:pt x="25" y="94"/>
                </a:cubicBezTo>
                <a:cubicBezTo>
                  <a:pt x="29" y="97"/>
                  <a:pt x="32" y="99"/>
                  <a:pt x="36" y="102"/>
                </a:cubicBezTo>
                <a:cubicBezTo>
                  <a:pt x="42" y="105"/>
                  <a:pt x="47" y="104"/>
                  <a:pt x="50" y="99"/>
                </a:cubicBezTo>
                <a:cubicBezTo>
                  <a:pt x="54" y="94"/>
                  <a:pt x="53" y="89"/>
                  <a:pt x="48" y="85"/>
                </a:cubicBezTo>
                <a:cubicBezTo>
                  <a:pt x="43" y="81"/>
                  <a:pt x="38" y="77"/>
                  <a:pt x="33" y="73"/>
                </a:cubicBezTo>
                <a:cubicBezTo>
                  <a:pt x="24" y="65"/>
                  <a:pt x="21" y="52"/>
                  <a:pt x="25" y="42"/>
                </a:cubicBezTo>
                <a:cubicBezTo>
                  <a:pt x="26" y="39"/>
                  <a:pt x="27" y="36"/>
                  <a:pt x="30" y="37"/>
                </a:cubicBezTo>
                <a:cubicBezTo>
                  <a:pt x="32" y="38"/>
                  <a:pt x="31" y="41"/>
                  <a:pt x="31" y="42"/>
                </a:cubicBezTo>
                <a:cubicBezTo>
                  <a:pt x="26" y="60"/>
                  <a:pt x="37" y="70"/>
                  <a:pt x="50" y="78"/>
                </a:cubicBezTo>
                <a:cubicBezTo>
                  <a:pt x="56" y="82"/>
                  <a:pt x="58" y="88"/>
                  <a:pt x="57" y="95"/>
                </a:cubicBezTo>
                <a:cubicBezTo>
                  <a:pt x="56" y="107"/>
                  <a:pt x="44" y="113"/>
                  <a:pt x="34" y="107"/>
                </a:cubicBezTo>
                <a:cubicBezTo>
                  <a:pt x="30" y="105"/>
                  <a:pt x="25" y="102"/>
                  <a:pt x="22" y="99"/>
                </a:cubicBezTo>
                <a:cubicBezTo>
                  <a:pt x="22" y="99"/>
                  <a:pt x="22" y="99"/>
                  <a:pt x="22" y="99"/>
                </a:cubicBezTo>
                <a:cubicBezTo>
                  <a:pt x="18" y="95"/>
                  <a:pt x="16" y="96"/>
                  <a:pt x="14" y="101"/>
                </a:cubicBezTo>
                <a:cubicBezTo>
                  <a:pt x="10" y="108"/>
                  <a:pt x="8" y="116"/>
                  <a:pt x="7" y="123"/>
                </a:cubicBezTo>
                <a:cubicBezTo>
                  <a:pt x="7" y="123"/>
                  <a:pt x="7" y="123"/>
                  <a:pt x="7" y="123"/>
                </a:cubicBezTo>
                <a:cubicBezTo>
                  <a:pt x="5" y="140"/>
                  <a:pt x="9" y="157"/>
                  <a:pt x="13" y="173"/>
                </a:cubicBezTo>
                <a:cubicBezTo>
                  <a:pt x="16" y="186"/>
                  <a:pt x="20" y="198"/>
                  <a:pt x="24" y="211"/>
                </a:cubicBezTo>
                <a:cubicBezTo>
                  <a:pt x="24" y="211"/>
                  <a:pt x="24" y="211"/>
                  <a:pt x="24" y="211"/>
                </a:cubicBezTo>
                <a:cubicBezTo>
                  <a:pt x="24" y="211"/>
                  <a:pt x="24" y="211"/>
                  <a:pt x="24" y="211"/>
                </a:cubicBezTo>
                <a:cubicBezTo>
                  <a:pt x="27" y="216"/>
                  <a:pt x="31" y="218"/>
                  <a:pt x="36" y="220"/>
                </a:cubicBezTo>
                <a:cubicBezTo>
                  <a:pt x="54" y="220"/>
                  <a:pt x="60" y="210"/>
                  <a:pt x="54" y="192"/>
                </a:cubicBezTo>
                <a:cubicBezTo>
                  <a:pt x="47" y="175"/>
                  <a:pt x="42" y="158"/>
                  <a:pt x="40" y="140"/>
                </a:cubicBezTo>
                <a:cubicBezTo>
                  <a:pt x="39" y="135"/>
                  <a:pt x="39" y="130"/>
                  <a:pt x="40" y="125"/>
                </a:cubicBezTo>
                <a:cubicBezTo>
                  <a:pt x="40" y="117"/>
                  <a:pt x="46" y="112"/>
                  <a:pt x="54" y="111"/>
                </a:cubicBezTo>
                <a:cubicBezTo>
                  <a:pt x="62" y="111"/>
                  <a:pt x="69" y="111"/>
                  <a:pt x="77" y="111"/>
                </a:cubicBezTo>
                <a:cubicBezTo>
                  <a:pt x="88" y="111"/>
                  <a:pt x="93" y="116"/>
                  <a:pt x="93" y="128"/>
                </a:cubicBezTo>
                <a:cubicBezTo>
                  <a:pt x="93" y="141"/>
                  <a:pt x="91" y="153"/>
                  <a:pt x="87" y="165"/>
                </a:cubicBezTo>
                <a:cubicBezTo>
                  <a:pt x="84" y="176"/>
                  <a:pt x="81" y="187"/>
                  <a:pt x="77" y="198"/>
                </a:cubicBezTo>
                <a:cubicBezTo>
                  <a:pt x="75" y="207"/>
                  <a:pt x="78" y="217"/>
                  <a:pt x="87" y="218"/>
                </a:cubicBezTo>
                <a:cubicBezTo>
                  <a:pt x="98" y="221"/>
                  <a:pt x="106" y="220"/>
                  <a:pt x="110" y="208"/>
                </a:cubicBezTo>
                <a:cubicBezTo>
                  <a:pt x="112" y="201"/>
                  <a:pt x="114" y="194"/>
                  <a:pt x="116" y="187"/>
                </a:cubicBezTo>
                <a:cubicBezTo>
                  <a:pt x="122" y="168"/>
                  <a:pt x="128" y="148"/>
                  <a:pt x="126" y="128"/>
                </a:cubicBezTo>
                <a:cubicBezTo>
                  <a:pt x="126" y="117"/>
                  <a:pt x="124" y="107"/>
                  <a:pt x="117" y="98"/>
                </a:cubicBezTo>
                <a:cubicBezTo>
                  <a:pt x="115" y="95"/>
                  <a:pt x="114" y="94"/>
                  <a:pt x="111" y="97"/>
                </a:cubicBezTo>
                <a:cubicBezTo>
                  <a:pt x="107" y="101"/>
                  <a:pt x="103" y="104"/>
                  <a:pt x="98" y="107"/>
                </a:cubicBezTo>
                <a:cubicBezTo>
                  <a:pt x="93" y="110"/>
                  <a:pt x="84" y="109"/>
                  <a:pt x="80" y="105"/>
                </a:cubicBezTo>
                <a:cubicBezTo>
                  <a:pt x="75" y="100"/>
                  <a:pt x="73" y="92"/>
                  <a:pt x="77" y="86"/>
                </a:cubicBezTo>
                <a:cubicBezTo>
                  <a:pt x="78" y="82"/>
                  <a:pt x="82" y="80"/>
                  <a:pt x="85" y="78"/>
                </a:cubicBezTo>
                <a:cubicBezTo>
                  <a:pt x="97" y="69"/>
                  <a:pt x="106" y="60"/>
                  <a:pt x="103" y="44"/>
                </a:cubicBezTo>
                <a:cubicBezTo>
                  <a:pt x="103" y="43"/>
                  <a:pt x="103" y="42"/>
                  <a:pt x="103" y="41"/>
                </a:cubicBezTo>
                <a:cubicBezTo>
                  <a:pt x="102" y="39"/>
                  <a:pt x="102" y="37"/>
                  <a:pt x="105" y="36"/>
                </a:cubicBezTo>
                <a:cubicBezTo>
                  <a:pt x="107" y="36"/>
                  <a:pt x="108" y="38"/>
                  <a:pt x="108" y="40"/>
                </a:cubicBezTo>
                <a:cubicBezTo>
                  <a:pt x="111" y="49"/>
                  <a:pt x="111" y="59"/>
                  <a:pt x="105" y="67"/>
                </a:cubicBezTo>
                <a:cubicBezTo>
                  <a:pt x="100" y="74"/>
                  <a:pt x="93" y="79"/>
                  <a:pt x="87" y="8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2941638" y="3279775"/>
            <a:ext cx="679450" cy="2582863"/>
          </a:xfrm>
          <a:custGeom>
            <a:avLst/>
            <a:gdLst>
              <a:gd name="T0" fmla="*/ 0 w 46"/>
              <a:gd name="T1" fmla="*/ 3 h 176"/>
              <a:gd name="T2" fmla="*/ 42 w 46"/>
              <a:gd name="T3" fmla="*/ 1 h 176"/>
              <a:gd name="T4" fmla="*/ 46 w 46"/>
              <a:gd name="T5" fmla="*/ 5 h 176"/>
              <a:gd name="T6" fmla="*/ 46 w 46"/>
              <a:gd name="T7" fmla="*/ 35 h 176"/>
              <a:gd name="T8" fmla="*/ 46 w 46"/>
              <a:gd name="T9" fmla="*/ 157 h 176"/>
              <a:gd name="T10" fmla="*/ 34 w 46"/>
              <a:gd name="T11" fmla="*/ 174 h 176"/>
              <a:gd name="T12" fmla="*/ 27 w 46"/>
              <a:gd name="T13" fmla="*/ 169 h 176"/>
              <a:gd name="T14" fmla="*/ 27 w 46"/>
              <a:gd name="T15" fmla="*/ 125 h 176"/>
              <a:gd name="T16" fmla="*/ 18 w 46"/>
              <a:gd name="T17" fmla="*/ 110 h 176"/>
              <a:gd name="T18" fmla="*/ 13 w 46"/>
              <a:gd name="T19" fmla="*/ 102 h 176"/>
              <a:gd name="T20" fmla="*/ 14 w 46"/>
              <a:gd name="T21" fmla="*/ 70 h 176"/>
              <a:gd name="T22" fmla="*/ 14 w 46"/>
              <a:gd name="T23" fmla="*/ 65 h 176"/>
              <a:gd name="T24" fmla="*/ 0 w 46"/>
              <a:gd name="T25" fmla="*/ 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" h="176">
                <a:moveTo>
                  <a:pt x="0" y="3"/>
                </a:moveTo>
                <a:cubicBezTo>
                  <a:pt x="15" y="4"/>
                  <a:pt x="29" y="2"/>
                  <a:pt x="42" y="1"/>
                </a:cubicBezTo>
                <a:cubicBezTo>
                  <a:pt x="46" y="0"/>
                  <a:pt x="46" y="2"/>
                  <a:pt x="46" y="5"/>
                </a:cubicBezTo>
                <a:cubicBezTo>
                  <a:pt x="46" y="15"/>
                  <a:pt x="46" y="25"/>
                  <a:pt x="46" y="35"/>
                </a:cubicBezTo>
                <a:cubicBezTo>
                  <a:pt x="46" y="75"/>
                  <a:pt x="46" y="116"/>
                  <a:pt x="46" y="157"/>
                </a:cubicBezTo>
                <a:cubicBezTo>
                  <a:pt x="46" y="166"/>
                  <a:pt x="41" y="172"/>
                  <a:pt x="34" y="174"/>
                </a:cubicBezTo>
                <a:cubicBezTo>
                  <a:pt x="29" y="176"/>
                  <a:pt x="27" y="175"/>
                  <a:pt x="27" y="169"/>
                </a:cubicBezTo>
                <a:cubicBezTo>
                  <a:pt x="27" y="154"/>
                  <a:pt x="26" y="140"/>
                  <a:pt x="27" y="125"/>
                </a:cubicBezTo>
                <a:cubicBezTo>
                  <a:pt x="27" y="117"/>
                  <a:pt x="24" y="112"/>
                  <a:pt x="18" y="110"/>
                </a:cubicBezTo>
                <a:cubicBezTo>
                  <a:pt x="14" y="108"/>
                  <a:pt x="13" y="106"/>
                  <a:pt x="13" y="102"/>
                </a:cubicBezTo>
                <a:cubicBezTo>
                  <a:pt x="14" y="92"/>
                  <a:pt x="13" y="81"/>
                  <a:pt x="14" y="70"/>
                </a:cubicBezTo>
                <a:cubicBezTo>
                  <a:pt x="14" y="68"/>
                  <a:pt x="13" y="66"/>
                  <a:pt x="14" y="65"/>
                </a:cubicBezTo>
                <a:cubicBezTo>
                  <a:pt x="24" y="42"/>
                  <a:pt x="19" y="22"/>
                  <a:pt x="0" y="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2068513" y="2224088"/>
            <a:ext cx="915988" cy="1012825"/>
          </a:xfrm>
          <a:custGeom>
            <a:avLst/>
            <a:gdLst>
              <a:gd name="T0" fmla="*/ 62 w 62"/>
              <a:gd name="T1" fmla="*/ 35 h 69"/>
              <a:gd name="T2" fmla="*/ 38 w 62"/>
              <a:gd name="T3" fmla="*/ 65 h 69"/>
              <a:gd name="T4" fmla="*/ 1 w 62"/>
              <a:gd name="T5" fmla="*/ 50 h 69"/>
              <a:gd name="T6" fmla="*/ 1 w 62"/>
              <a:gd name="T7" fmla="*/ 46 h 69"/>
              <a:gd name="T8" fmla="*/ 3 w 62"/>
              <a:gd name="T9" fmla="*/ 24 h 69"/>
              <a:gd name="T10" fmla="*/ 10 w 62"/>
              <a:gd name="T11" fmla="*/ 10 h 69"/>
              <a:gd name="T12" fmla="*/ 44 w 62"/>
              <a:gd name="T13" fmla="*/ 7 h 69"/>
              <a:gd name="T14" fmla="*/ 62 w 62"/>
              <a:gd name="T15" fmla="*/ 35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2" h="69">
                <a:moveTo>
                  <a:pt x="62" y="35"/>
                </a:moveTo>
                <a:cubicBezTo>
                  <a:pt x="62" y="49"/>
                  <a:pt x="52" y="61"/>
                  <a:pt x="38" y="65"/>
                </a:cubicBezTo>
                <a:cubicBezTo>
                  <a:pt x="22" y="69"/>
                  <a:pt x="9" y="63"/>
                  <a:pt x="1" y="50"/>
                </a:cubicBezTo>
                <a:cubicBezTo>
                  <a:pt x="1" y="49"/>
                  <a:pt x="0" y="48"/>
                  <a:pt x="1" y="46"/>
                </a:cubicBezTo>
                <a:cubicBezTo>
                  <a:pt x="6" y="39"/>
                  <a:pt x="4" y="31"/>
                  <a:pt x="3" y="24"/>
                </a:cubicBezTo>
                <a:cubicBezTo>
                  <a:pt x="3" y="17"/>
                  <a:pt x="6" y="13"/>
                  <a:pt x="10" y="10"/>
                </a:cubicBezTo>
                <a:cubicBezTo>
                  <a:pt x="21" y="2"/>
                  <a:pt x="32" y="0"/>
                  <a:pt x="44" y="7"/>
                </a:cubicBezTo>
                <a:cubicBezTo>
                  <a:pt x="56" y="13"/>
                  <a:pt x="62" y="22"/>
                  <a:pt x="62" y="3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1892300" y="4910138"/>
            <a:ext cx="604838" cy="1027113"/>
          </a:xfrm>
          <a:custGeom>
            <a:avLst/>
            <a:gdLst>
              <a:gd name="T0" fmla="*/ 41 w 41"/>
              <a:gd name="T1" fmla="*/ 16 h 70"/>
              <a:gd name="T2" fmla="*/ 31 w 41"/>
              <a:gd name="T3" fmla="*/ 65 h 70"/>
              <a:gd name="T4" fmla="*/ 27 w 41"/>
              <a:gd name="T5" fmla="*/ 68 h 70"/>
              <a:gd name="T6" fmla="*/ 7 w 41"/>
              <a:gd name="T7" fmla="*/ 54 h 70"/>
              <a:gd name="T8" fmla="*/ 0 w 41"/>
              <a:gd name="T9" fmla="*/ 11 h 70"/>
              <a:gd name="T10" fmla="*/ 9 w 41"/>
              <a:gd name="T11" fmla="*/ 1 h 70"/>
              <a:gd name="T12" fmla="*/ 31 w 41"/>
              <a:gd name="T13" fmla="*/ 0 h 70"/>
              <a:gd name="T14" fmla="*/ 41 w 41"/>
              <a:gd name="T15" fmla="*/ 10 h 70"/>
              <a:gd name="T16" fmla="*/ 41 w 41"/>
              <a:gd name="T17" fmla="*/ 1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" h="70">
                <a:moveTo>
                  <a:pt x="41" y="16"/>
                </a:moveTo>
                <a:cubicBezTo>
                  <a:pt x="41" y="33"/>
                  <a:pt x="36" y="49"/>
                  <a:pt x="31" y="65"/>
                </a:cubicBezTo>
                <a:cubicBezTo>
                  <a:pt x="31" y="67"/>
                  <a:pt x="29" y="68"/>
                  <a:pt x="27" y="68"/>
                </a:cubicBezTo>
                <a:cubicBezTo>
                  <a:pt x="11" y="70"/>
                  <a:pt x="11" y="70"/>
                  <a:pt x="7" y="54"/>
                </a:cubicBezTo>
                <a:cubicBezTo>
                  <a:pt x="3" y="40"/>
                  <a:pt x="0" y="26"/>
                  <a:pt x="0" y="11"/>
                </a:cubicBezTo>
                <a:cubicBezTo>
                  <a:pt x="0" y="2"/>
                  <a:pt x="0" y="1"/>
                  <a:pt x="9" y="1"/>
                </a:cubicBezTo>
                <a:cubicBezTo>
                  <a:pt x="16" y="1"/>
                  <a:pt x="23" y="1"/>
                  <a:pt x="31" y="0"/>
                </a:cubicBezTo>
                <a:cubicBezTo>
                  <a:pt x="39" y="0"/>
                  <a:pt x="41" y="2"/>
                  <a:pt x="41" y="10"/>
                </a:cubicBezTo>
                <a:cubicBezTo>
                  <a:pt x="41" y="12"/>
                  <a:pt x="41" y="14"/>
                  <a:pt x="41" y="1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2984500" y="4953000"/>
            <a:ext cx="280988" cy="1101725"/>
          </a:xfrm>
          <a:custGeom>
            <a:avLst/>
            <a:gdLst>
              <a:gd name="T0" fmla="*/ 12 w 19"/>
              <a:gd name="T1" fmla="*/ 0 h 75"/>
              <a:gd name="T2" fmla="*/ 18 w 19"/>
              <a:gd name="T3" fmla="*/ 12 h 75"/>
              <a:gd name="T4" fmla="*/ 18 w 19"/>
              <a:gd name="T5" fmla="*/ 60 h 75"/>
              <a:gd name="T6" fmla="*/ 15 w 19"/>
              <a:gd name="T7" fmla="*/ 65 h 75"/>
              <a:gd name="T8" fmla="*/ 13 w 19"/>
              <a:gd name="T9" fmla="*/ 68 h 75"/>
              <a:gd name="T10" fmla="*/ 5 w 19"/>
              <a:gd name="T11" fmla="*/ 73 h 75"/>
              <a:gd name="T12" fmla="*/ 1 w 19"/>
              <a:gd name="T13" fmla="*/ 67 h 75"/>
              <a:gd name="T14" fmla="*/ 2 w 19"/>
              <a:gd name="T15" fmla="*/ 63 h 75"/>
              <a:gd name="T16" fmla="*/ 12 w 19"/>
              <a:gd name="T17" fmla="*/ 3 h 75"/>
              <a:gd name="T18" fmla="*/ 12 w 19"/>
              <a:gd name="T19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" h="75">
                <a:moveTo>
                  <a:pt x="12" y="0"/>
                </a:moveTo>
                <a:cubicBezTo>
                  <a:pt x="16" y="4"/>
                  <a:pt x="18" y="7"/>
                  <a:pt x="18" y="12"/>
                </a:cubicBezTo>
                <a:cubicBezTo>
                  <a:pt x="18" y="28"/>
                  <a:pt x="18" y="44"/>
                  <a:pt x="18" y="60"/>
                </a:cubicBezTo>
                <a:cubicBezTo>
                  <a:pt x="18" y="62"/>
                  <a:pt x="19" y="65"/>
                  <a:pt x="15" y="65"/>
                </a:cubicBezTo>
                <a:cubicBezTo>
                  <a:pt x="13" y="65"/>
                  <a:pt x="13" y="67"/>
                  <a:pt x="13" y="68"/>
                </a:cubicBezTo>
                <a:cubicBezTo>
                  <a:pt x="14" y="75"/>
                  <a:pt x="8" y="73"/>
                  <a:pt x="5" y="73"/>
                </a:cubicBezTo>
                <a:cubicBezTo>
                  <a:pt x="0" y="74"/>
                  <a:pt x="1" y="69"/>
                  <a:pt x="1" y="67"/>
                </a:cubicBezTo>
                <a:cubicBezTo>
                  <a:pt x="1" y="65"/>
                  <a:pt x="1" y="64"/>
                  <a:pt x="2" y="63"/>
                </a:cubicBezTo>
                <a:cubicBezTo>
                  <a:pt x="9" y="44"/>
                  <a:pt x="12" y="24"/>
                  <a:pt x="12" y="3"/>
                </a:cubicBezTo>
                <a:cubicBezTo>
                  <a:pt x="12" y="2"/>
                  <a:pt x="12" y="2"/>
                  <a:pt x="12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4674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6CD3990C-28F3-42EE-A4F2-C93A6360A97B}"/>
              </a:ext>
            </a:extLst>
          </p:cNvPr>
          <p:cNvSpPr txBox="1">
            <a:spLocks/>
          </p:cNvSpPr>
          <p:nvPr/>
        </p:nvSpPr>
        <p:spPr>
          <a:xfrm>
            <a:off x="302546" y="353641"/>
            <a:ext cx="9369669" cy="712210"/>
          </a:xfrm>
          <a:prstGeom prst="rect">
            <a:avLst/>
          </a:prstGeom>
          <a:solidFill>
            <a:schemeClr val="bg1"/>
          </a:solidFill>
        </p:spPr>
        <p:txBody>
          <a:bodyPr tIns="9144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altLang="ko-KR" dirty="0">
                <a:solidFill>
                  <a:srgbClr val="FFC000"/>
                </a:solidFill>
              </a:rPr>
              <a:t>INFOGRAPHIC</a:t>
            </a:r>
            <a:endParaRPr lang="ko-KR" altLang="en-US" dirty="0">
              <a:solidFill>
                <a:srgbClr val="FFC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39196C3-A5CD-42E2-8A94-11FF83027740}"/>
              </a:ext>
            </a:extLst>
          </p:cNvPr>
          <p:cNvGrpSpPr/>
          <p:nvPr/>
        </p:nvGrpSpPr>
        <p:grpSpPr>
          <a:xfrm>
            <a:off x="3851854" y="1629308"/>
            <a:ext cx="7749970" cy="592035"/>
            <a:chOff x="3901726" y="1933234"/>
            <a:chExt cx="7749970" cy="592035"/>
          </a:xfrm>
          <a:solidFill>
            <a:srgbClr val="00B0F0"/>
          </a:solidFill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EBB7071-1C5A-4E4D-AD4C-B6BA6EAC7D9D}"/>
                </a:ext>
              </a:extLst>
            </p:cNvPr>
            <p:cNvSpPr/>
            <p:nvPr/>
          </p:nvSpPr>
          <p:spPr>
            <a:xfrm>
              <a:off x="4153981" y="1938915"/>
              <a:ext cx="7497715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18B3A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24F28EE-2323-476E-9A2B-A4FDFFB83DFD}"/>
                </a:ext>
              </a:extLst>
            </p:cNvPr>
            <p:cNvSpPr/>
            <p:nvPr/>
          </p:nvSpPr>
          <p:spPr>
            <a:xfrm>
              <a:off x="11518685" y="1938915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DDE5481-8331-4D77-A87C-A18F623F2EAF}"/>
                </a:ext>
              </a:extLst>
            </p:cNvPr>
            <p:cNvSpPr/>
            <p:nvPr/>
          </p:nvSpPr>
          <p:spPr>
            <a:xfrm>
              <a:off x="11398817" y="1938915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3FD28E7-58EC-422B-94CF-330EA67203E7}"/>
                </a:ext>
              </a:extLst>
            </p:cNvPr>
            <p:cNvSpPr/>
            <p:nvPr/>
          </p:nvSpPr>
          <p:spPr>
            <a:xfrm>
              <a:off x="3901726" y="1933234"/>
              <a:ext cx="259017" cy="592035"/>
            </a:xfrm>
            <a:custGeom>
              <a:avLst/>
              <a:gdLst/>
              <a:ahLst/>
              <a:cxnLst/>
              <a:rect l="l" t="t" r="r" b="b"/>
              <a:pathLst>
                <a:path w="215653" h="492919">
                  <a:moveTo>
                    <a:pt x="139304" y="0"/>
                  </a:moveTo>
                  <a:lnTo>
                    <a:pt x="215653" y="0"/>
                  </a:lnTo>
                  <a:lnTo>
                    <a:pt x="215653" y="492919"/>
                  </a:lnTo>
                  <a:lnTo>
                    <a:pt x="121556" y="492919"/>
                  </a:lnTo>
                  <a:lnTo>
                    <a:pt x="121556" y="138299"/>
                  </a:lnTo>
                  <a:cubicBezTo>
                    <a:pt x="87177" y="170446"/>
                    <a:pt x="46658" y="194221"/>
                    <a:pt x="0" y="209625"/>
                  </a:cubicBezTo>
                  <a:lnTo>
                    <a:pt x="0" y="124235"/>
                  </a:lnTo>
                  <a:cubicBezTo>
                    <a:pt x="24557" y="116198"/>
                    <a:pt x="51235" y="100962"/>
                    <a:pt x="80033" y="78526"/>
                  </a:cubicBezTo>
                  <a:cubicBezTo>
                    <a:pt x="108831" y="56090"/>
                    <a:pt x="128588" y="29915"/>
                    <a:pt x="13930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AE5667-ABC1-44FD-9A35-D813A397E045}"/>
              </a:ext>
            </a:extLst>
          </p:cNvPr>
          <p:cNvGrpSpPr/>
          <p:nvPr/>
        </p:nvGrpSpPr>
        <p:grpSpPr>
          <a:xfrm>
            <a:off x="3851854" y="3567852"/>
            <a:ext cx="7784156" cy="602550"/>
            <a:chOff x="3867540" y="3720288"/>
            <a:chExt cx="7784156" cy="602550"/>
          </a:xfrm>
          <a:solidFill>
            <a:srgbClr val="00B0F0"/>
          </a:solidFill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46AAA3F-4995-45F6-8F15-3901142F7204}"/>
                </a:ext>
              </a:extLst>
            </p:cNvPr>
            <p:cNvSpPr/>
            <p:nvPr/>
          </p:nvSpPr>
          <p:spPr>
            <a:xfrm>
              <a:off x="4142809" y="3720288"/>
              <a:ext cx="7508887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0F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393BC4A-B483-43B2-94B6-7012C7DDFE20}"/>
                </a:ext>
              </a:extLst>
            </p:cNvPr>
            <p:cNvSpPr/>
            <p:nvPr/>
          </p:nvSpPr>
          <p:spPr>
            <a:xfrm>
              <a:off x="11518685" y="3720288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0F0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3C88E1B-4E30-4FFE-B283-B6AC31C5CC47}"/>
                </a:ext>
              </a:extLst>
            </p:cNvPr>
            <p:cNvSpPr/>
            <p:nvPr/>
          </p:nvSpPr>
          <p:spPr>
            <a:xfrm>
              <a:off x="11398817" y="3720288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0F0"/>
                </a:solidFill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9ABB204-EAD0-4D23-B742-DBEF5172C4BD}"/>
                </a:ext>
              </a:extLst>
            </p:cNvPr>
            <p:cNvSpPr/>
            <p:nvPr/>
          </p:nvSpPr>
          <p:spPr>
            <a:xfrm>
              <a:off x="3867540" y="3720747"/>
              <a:ext cx="391741" cy="602091"/>
            </a:xfrm>
            <a:custGeom>
              <a:avLst/>
              <a:gdLst/>
              <a:ahLst/>
              <a:cxnLst/>
              <a:rect l="l" t="t" r="r" b="b"/>
              <a:pathLst>
                <a:path w="326157" h="501291">
                  <a:moveTo>
                    <a:pt x="158391" y="0"/>
                  </a:moveTo>
                  <a:cubicBezTo>
                    <a:pt x="204602" y="0"/>
                    <a:pt x="241660" y="14734"/>
                    <a:pt x="269565" y="44202"/>
                  </a:cubicBezTo>
                  <a:cubicBezTo>
                    <a:pt x="292559" y="68312"/>
                    <a:pt x="304056" y="95548"/>
                    <a:pt x="304056" y="125909"/>
                  </a:cubicBezTo>
                  <a:cubicBezTo>
                    <a:pt x="304056" y="168995"/>
                    <a:pt x="280504" y="203374"/>
                    <a:pt x="233400" y="229047"/>
                  </a:cubicBezTo>
                  <a:cubicBezTo>
                    <a:pt x="261528" y="235074"/>
                    <a:pt x="284020" y="248581"/>
                    <a:pt x="300875" y="269565"/>
                  </a:cubicBezTo>
                  <a:cubicBezTo>
                    <a:pt x="317730" y="290550"/>
                    <a:pt x="326157" y="315888"/>
                    <a:pt x="326157" y="345579"/>
                  </a:cubicBezTo>
                  <a:cubicBezTo>
                    <a:pt x="326157" y="388665"/>
                    <a:pt x="310418" y="425388"/>
                    <a:pt x="278941" y="455749"/>
                  </a:cubicBezTo>
                  <a:cubicBezTo>
                    <a:pt x="247464" y="486110"/>
                    <a:pt x="208285" y="501291"/>
                    <a:pt x="161404" y="501291"/>
                  </a:cubicBezTo>
                  <a:cubicBezTo>
                    <a:pt x="116979" y="501291"/>
                    <a:pt x="80144" y="488510"/>
                    <a:pt x="50899" y="462949"/>
                  </a:cubicBezTo>
                  <a:cubicBezTo>
                    <a:pt x="21655" y="437388"/>
                    <a:pt x="4688" y="403957"/>
                    <a:pt x="0" y="362657"/>
                  </a:cubicBezTo>
                  <a:lnTo>
                    <a:pt x="91083" y="351607"/>
                  </a:lnTo>
                  <a:cubicBezTo>
                    <a:pt x="93985" y="374824"/>
                    <a:pt x="101799" y="392572"/>
                    <a:pt x="114523" y="404850"/>
                  </a:cubicBezTo>
                  <a:cubicBezTo>
                    <a:pt x="127248" y="417128"/>
                    <a:pt x="142652" y="423268"/>
                    <a:pt x="160735" y="423268"/>
                  </a:cubicBezTo>
                  <a:cubicBezTo>
                    <a:pt x="180157" y="423268"/>
                    <a:pt x="196509" y="415901"/>
                    <a:pt x="209792" y="401167"/>
                  </a:cubicBezTo>
                  <a:cubicBezTo>
                    <a:pt x="223075" y="386433"/>
                    <a:pt x="229716" y="366564"/>
                    <a:pt x="229716" y="341561"/>
                  </a:cubicBezTo>
                  <a:cubicBezTo>
                    <a:pt x="229716" y="317897"/>
                    <a:pt x="223354" y="299145"/>
                    <a:pt x="210629" y="285304"/>
                  </a:cubicBezTo>
                  <a:cubicBezTo>
                    <a:pt x="197904" y="271463"/>
                    <a:pt x="182389" y="264542"/>
                    <a:pt x="164083" y="264542"/>
                  </a:cubicBezTo>
                  <a:cubicBezTo>
                    <a:pt x="152028" y="264542"/>
                    <a:pt x="137629" y="266886"/>
                    <a:pt x="120886" y="271575"/>
                  </a:cubicBezTo>
                  <a:lnTo>
                    <a:pt x="131267" y="194891"/>
                  </a:lnTo>
                  <a:cubicBezTo>
                    <a:pt x="156716" y="195561"/>
                    <a:pt x="176138" y="190035"/>
                    <a:pt x="189533" y="178315"/>
                  </a:cubicBezTo>
                  <a:cubicBezTo>
                    <a:pt x="202927" y="166595"/>
                    <a:pt x="209625" y="151024"/>
                    <a:pt x="209625" y="131602"/>
                  </a:cubicBezTo>
                  <a:cubicBezTo>
                    <a:pt x="209625" y="115082"/>
                    <a:pt x="204713" y="101910"/>
                    <a:pt x="194891" y="92088"/>
                  </a:cubicBezTo>
                  <a:cubicBezTo>
                    <a:pt x="185068" y="82265"/>
                    <a:pt x="172008" y="77354"/>
                    <a:pt x="155712" y="77354"/>
                  </a:cubicBezTo>
                  <a:cubicBezTo>
                    <a:pt x="139638" y="77354"/>
                    <a:pt x="125909" y="82935"/>
                    <a:pt x="114523" y="94097"/>
                  </a:cubicBezTo>
                  <a:cubicBezTo>
                    <a:pt x="103138" y="105259"/>
                    <a:pt x="96217" y="121556"/>
                    <a:pt x="93762" y="142987"/>
                  </a:cubicBezTo>
                  <a:lnTo>
                    <a:pt x="7032" y="128253"/>
                  </a:lnTo>
                  <a:cubicBezTo>
                    <a:pt x="13060" y="98562"/>
                    <a:pt x="22157" y="74842"/>
                    <a:pt x="34324" y="57095"/>
                  </a:cubicBezTo>
                  <a:cubicBezTo>
                    <a:pt x="46490" y="39347"/>
                    <a:pt x="63457" y="25394"/>
                    <a:pt x="85223" y="15237"/>
                  </a:cubicBezTo>
                  <a:cubicBezTo>
                    <a:pt x="106989" y="5079"/>
                    <a:pt x="131378" y="0"/>
                    <a:pt x="15839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F0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D975AD1-52CB-46FB-97BA-2BDBD8ED8C56}"/>
              </a:ext>
            </a:extLst>
          </p:cNvPr>
          <p:cNvGrpSpPr/>
          <p:nvPr/>
        </p:nvGrpSpPr>
        <p:grpSpPr>
          <a:xfrm>
            <a:off x="3851854" y="4547639"/>
            <a:ext cx="7799842" cy="592035"/>
            <a:chOff x="3851854" y="4614503"/>
            <a:chExt cx="7799842" cy="592035"/>
          </a:xfrm>
          <a:solidFill>
            <a:srgbClr val="FFC000"/>
          </a:solidFill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B9D0B22-B530-46F2-AB72-E7BF4EAAE6E4}"/>
                </a:ext>
              </a:extLst>
            </p:cNvPr>
            <p:cNvSpPr/>
            <p:nvPr/>
          </p:nvSpPr>
          <p:spPr>
            <a:xfrm>
              <a:off x="4168209" y="4622414"/>
              <a:ext cx="7483487" cy="58372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4D2072A-C467-4F4F-A422-5245E20326E3}"/>
                </a:ext>
              </a:extLst>
            </p:cNvPr>
            <p:cNvSpPr/>
            <p:nvPr/>
          </p:nvSpPr>
          <p:spPr>
            <a:xfrm>
              <a:off x="11518685" y="4622414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2853914-2F61-47A6-9707-9738FCDA5C51}"/>
                </a:ext>
              </a:extLst>
            </p:cNvPr>
            <p:cNvSpPr/>
            <p:nvPr/>
          </p:nvSpPr>
          <p:spPr>
            <a:xfrm>
              <a:off x="11398817" y="4622414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B815312-BE75-48F4-823E-91E0DE112CF0}"/>
                </a:ext>
              </a:extLst>
            </p:cNvPr>
            <p:cNvSpPr/>
            <p:nvPr/>
          </p:nvSpPr>
          <p:spPr>
            <a:xfrm>
              <a:off x="3851854" y="4614503"/>
              <a:ext cx="423916" cy="592035"/>
            </a:xfrm>
            <a:custGeom>
              <a:avLst/>
              <a:gdLst/>
              <a:ahLst/>
              <a:cxnLst/>
              <a:rect l="l" t="t" r="r" b="b"/>
              <a:pathLst>
                <a:path w="352946" h="492919">
                  <a:moveTo>
                    <a:pt x="200919" y="143657"/>
                  </a:moveTo>
                  <a:lnTo>
                    <a:pt x="88069" y="311423"/>
                  </a:lnTo>
                  <a:lnTo>
                    <a:pt x="200919" y="311423"/>
                  </a:lnTo>
                  <a:close/>
                  <a:moveTo>
                    <a:pt x="212974" y="0"/>
                  </a:moveTo>
                  <a:lnTo>
                    <a:pt x="292001" y="0"/>
                  </a:lnTo>
                  <a:lnTo>
                    <a:pt x="292001" y="311423"/>
                  </a:lnTo>
                  <a:lnTo>
                    <a:pt x="352946" y="311423"/>
                  </a:lnTo>
                  <a:lnTo>
                    <a:pt x="352946" y="394135"/>
                  </a:lnTo>
                  <a:lnTo>
                    <a:pt x="292001" y="394135"/>
                  </a:lnTo>
                  <a:lnTo>
                    <a:pt x="292001" y="492919"/>
                  </a:lnTo>
                  <a:lnTo>
                    <a:pt x="200919" y="492919"/>
                  </a:lnTo>
                  <a:lnTo>
                    <a:pt x="200919" y="394135"/>
                  </a:lnTo>
                  <a:lnTo>
                    <a:pt x="0" y="394135"/>
                  </a:lnTo>
                  <a:lnTo>
                    <a:pt x="0" y="31175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D78DEAA-22AD-48AF-830B-B8239CB303FA}"/>
              </a:ext>
            </a:extLst>
          </p:cNvPr>
          <p:cNvGrpSpPr/>
          <p:nvPr/>
        </p:nvGrpSpPr>
        <p:grpSpPr>
          <a:xfrm>
            <a:off x="3851854" y="5516913"/>
            <a:ext cx="7778525" cy="593437"/>
            <a:chOff x="3873171" y="5516913"/>
            <a:chExt cx="7778525" cy="593437"/>
          </a:xfrm>
          <a:solidFill>
            <a:srgbClr val="00B0F0"/>
          </a:solidFill>
        </p:grpSpPr>
        <p:sp>
          <p:nvSpPr>
            <p:cNvPr id="72" name="Rectangle 19">
              <a:extLst>
                <a:ext uri="{FF2B5EF4-FFF2-40B4-BE49-F238E27FC236}">
                  <a16:creationId xmlns:a16="http://schemas.microsoft.com/office/drawing/2014/main" id="{0F447151-135E-42DE-8E38-77A1961F6E20}"/>
                </a:ext>
              </a:extLst>
            </p:cNvPr>
            <p:cNvSpPr/>
            <p:nvPr/>
          </p:nvSpPr>
          <p:spPr>
            <a:xfrm>
              <a:off x="3967391" y="5516913"/>
              <a:ext cx="7684305" cy="583725"/>
            </a:xfrm>
            <a:custGeom>
              <a:avLst/>
              <a:gdLst>
                <a:gd name="connsiteX0" fmla="*/ 0 w 8073774"/>
                <a:gd name="connsiteY0" fmla="*/ 0 h 648001"/>
                <a:gd name="connsiteX1" fmla="*/ 324000 w 8073774"/>
                <a:gd name="connsiteY1" fmla="*/ 0 h 648001"/>
                <a:gd name="connsiteX2" fmla="*/ 324000 w 8073774"/>
                <a:gd name="connsiteY2" fmla="*/ 1 h 648001"/>
                <a:gd name="connsiteX3" fmla="*/ 8073774 w 8073774"/>
                <a:gd name="connsiteY3" fmla="*/ 1 h 648001"/>
                <a:gd name="connsiteX4" fmla="*/ 8073774 w 8073774"/>
                <a:gd name="connsiteY4" fmla="*/ 648001 h 648001"/>
                <a:gd name="connsiteX5" fmla="*/ 180083 w 8073774"/>
                <a:gd name="connsiteY5" fmla="*/ 648001 h 648001"/>
                <a:gd name="connsiteX6" fmla="*/ 180083 w 8073774"/>
                <a:gd name="connsiteY6" fmla="*/ 288000 h 648001"/>
                <a:gd name="connsiteX7" fmla="*/ 0 w 8073774"/>
                <a:gd name="connsiteY7" fmla="*/ 288000 h 648001"/>
                <a:gd name="connsiteX8" fmla="*/ 0 w 8073774"/>
                <a:gd name="connsiteY8" fmla="*/ 0 h 648001"/>
                <a:gd name="connsiteX0" fmla="*/ 0 w 8073774"/>
                <a:gd name="connsiteY0" fmla="*/ 0 h 648001"/>
                <a:gd name="connsiteX1" fmla="*/ 324000 w 8073774"/>
                <a:gd name="connsiteY1" fmla="*/ 0 h 648001"/>
                <a:gd name="connsiteX2" fmla="*/ 324000 w 8073774"/>
                <a:gd name="connsiteY2" fmla="*/ 1 h 648001"/>
                <a:gd name="connsiteX3" fmla="*/ 8073774 w 8073774"/>
                <a:gd name="connsiteY3" fmla="*/ 1 h 648001"/>
                <a:gd name="connsiteX4" fmla="*/ 8073774 w 8073774"/>
                <a:gd name="connsiteY4" fmla="*/ 648001 h 648001"/>
                <a:gd name="connsiteX5" fmla="*/ 180083 w 8073774"/>
                <a:gd name="connsiteY5" fmla="*/ 648001 h 648001"/>
                <a:gd name="connsiteX6" fmla="*/ 180083 w 8073774"/>
                <a:gd name="connsiteY6" fmla="*/ 288000 h 648001"/>
                <a:gd name="connsiteX7" fmla="*/ 0 w 8073774"/>
                <a:gd name="connsiteY7" fmla="*/ 288000 h 648001"/>
                <a:gd name="connsiteX8" fmla="*/ 0 w 8073774"/>
                <a:gd name="connsiteY8" fmla="*/ 0 h 64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73774" h="648001">
                  <a:moveTo>
                    <a:pt x="0" y="0"/>
                  </a:moveTo>
                  <a:lnTo>
                    <a:pt x="324000" y="0"/>
                  </a:lnTo>
                  <a:lnTo>
                    <a:pt x="324000" y="1"/>
                  </a:lnTo>
                  <a:lnTo>
                    <a:pt x="8073774" y="1"/>
                  </a:lnTo>
                  <a:lnTo>
                    <a:pt x="8073774" y="648001"/>
                  </a:lnTo>
                  <a:lnTo>
                    <a:pt x="180083" y="648001"/>
                  </a:lnTo>
                  <a:cubicBezTo>
                    <a:pt x="253455" y="535049"/>
                    <a:pt x="266795" y="422095"/>
                    <a:pt x="180083" y="288000"/>
                  </a:cubicBezTo>
                  <a:lnTo>
                    <a:pt x="0" y="288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6E29313-C0D6-40BC-8132-8829F7DADFDD}"/>
                </a:ext>
              </a:extLst>
            </p:cNvPr>
            <p:cNvSpPr/>
            <p:nvPr/>
          </p:nvSpPr>
          <p:spPr>
            <a:xfrm>
              <a:off x="11518685" y="5516913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0D0B540-3483-43A3-A4D1-A7B89075D6A1}"/>
                </a:ext>
              </a:extLst>
            </p:cNvPr>
            <p:cNvSpPr/>
            <p:nvPr/>
          </p:nvSpPr>
          <p:spPr>
            <a:xfrm>
              <a:off x="11398817" y="5516913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FD904A3-9377-441F-9960-B2B70DF1FF2B}"/>
                </a:ext>
              </a:extLst>
            </p:cNvPr>
            <p:cNvSpPr/>
            <p:nvPr/>
          </p:nvSpPr>
          <p:spPr>
            <a:xfrm>
              <a:off x="3873171" y="5518717"/>
              <a:ext cx="396567" cy="591633"/>
            </a:xfrm>
            <a:custGeom>
              <a:avLst/>
              <a:gdLst/>
              <a:ahLst/>
              <a:cxnLst/>
              <a:rect l="l" t="t" r="r" b="b"/>
              <a:pathLst>
                <a:path w="330175" h="492584">
                  <a:moveTo>
                    <a:pt x="59606" y="0"/>
                  </a:moveTo>
                  <a:lnTo>
                    <a:pt x="308409" y="0"/>
                  </a:lnTo>
                  <a:lnTo>
                    <a:pt x="308409" y="88069"/>
                  </a:lnTo>
                  <a:lnTo>
                    <a:pt x="130932" y="88069"/>
                  </a:lnTo>
                  <a:lnTo>
                    <a:pt x="116198" y="171450"/>
                  </a:lnTo>
                  <a:cubicBezTo>
                    <a:pt x="137183" y="160958"/>
                    <a:pt x="158614" y="155711"/>
                    <a:pt x="180492" y="155711"/>
                  </a:cubicBezTo>
                  <a:cubicBezTo>
                    <a:pt x="222238" y="155711"/>
                    <a:pt x="257622" y="170892"/>
                    <a:pt x="286643" y="201253"/>
                  </a:cubicBezTo>
                  <a:cubicBezTo>
                    <a:pt x="315665" y="231614"/>
                    <a:pt x="330175" y="271016"/>
                    <a:pt x="330175" y="319460"/>
                  </a:cubicBezTo>
                  <a:cubicBezTo>
                    <a:pt x="330175" y="359866"/>
                    <a:pt x="318455" y="395920"/>
                    <a:pt x="295015" y="427620"/>
                  </a:cubicBezTo>
                  <a:cubicBezTo>
                    <a:pt x="263091" y="470929"/>
                    <a:pt x="218778" y="492584"/>
                    <a:pt x="162074" y="492584"/>
                  </a:cubicBezTo>
                  <a:cubicBezTo>
                    <a:pt x="116756" y="492584"/>
                    <a:pt x="79809" y="480417"/>
                    <a:pt x="51234" y="456084"/>
                  </a:cubicBezTo>
                  <a:cubicBezTo>
                    <a:pt x="22659" y="431750"/>
                    <a:pt x="5581" y="399045"/>
                    <a:pt x="0" y="357969"/>
                  </a:cubicBezTo>
                  <a:lnTo>
                    <a:pt x="93762" y="348258"/>
                  </a:lnTo>
                  <a:cubicBezTo>
                    <a:pt x="96441" y="369466"/>
                    <a:pt x="104366" y="386265"/>
                    <a:pt x="117537" y="398655"/>
                  </a:cubicBezTo>
                  <a:cubicBezTo>
                    <a:pt x="130709" y="411045"/>
                    <a:pt x="145889" y="417240"/>
                    <a:pt x="163079" y="417240"/>
                  </a:cubicBezTo>
                  <a:cubicBezTo>
                    <a:pt x="182724" y="417240"/>
                    <a:pt x="199356" y="409259"/>
                    <a:pt x="212973" y="393297"/>
                  </a:cubicBezTo>
                  <a:cubicBezTo>
                    <a:pt x="226591" y="377335"/>
                    <a:pt x="233400" y="353281"/>
                    <a:pt x="233400" y="321134"/>
                  </a:cubicBezTo>
                  <a:cubicBezTo>
                    <a:pt x="233400" y="290996"/>
                    <a:pt x="226647" y="268393"/>
                    <a:pt x="213141" y="253324"/>
                  </a:cubicBezTo>
                  <a:cubicBezTo>
                    <a:pt x="199635" y="238255"/>
                    <a:pt x="182054" y="230721"/>
                    <a:pt x="160400" y="230721"/>
                  </a:cubicBezTo>
                  <a:cubicBezTo>
                    <a:pt x="133387" y="230721"/>
                    <a:pt x="109166" y="242664"/>
                    <a:pt x="87734" y="266551"/>
                  </a:cubicBezTo>
                  <a:lnTo>
                    <a:pt x="11386" y="2555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84475-743A-4D35-9F13-E3E14DEB73A2}"/>
              </a:ext>
            </a:extLst>
          </p:cNvPr>
          <p:cNvGrpSpPr/>
          <p:nvPr/>
        </p:nvGrpSpPr>
        <p:grpSpPr>
          <a:xfrm>
            <a:off x="3851854" y="2598580"/>
            <a:ext cx="7794612" cy="592035"/>
            <a:chOff x="3857084" y="2826990"/>
            <a:chExt cx="7794612" cy="592035"/>
          </a:xfrm>
          <a:solidFill>
            <a:srgbClr val="FFC000"/>
          </a:solidFill>
        </p:grpSpPr>
        <p:sp>
          <p:nvSpPr>
            <p:cNvPr id="63" name="Isosceles Triangle 1">
              <a:extLst>
                <a:ext uri="{FF2B5EF4-FFF2-40B4-BE49-F238E27FC236}">
                  <a16:creationId xmlns:a16="http://schemas.microsoft.com/office/drawing/2014/main" id="{DA1E8F3F-9BF5-49C0-AFF3-1BC9DEDC263D}"/>
                </a:ext>
              </a:extLst>
            </p:cNvPr>
            <p:cNvSpPr/>
            <p:nvPr/>
          </p:nvSpPr>
          <p:spPr>
            <a:xfrm>
              <a:off x="3894519" y="2833415"/>
              <a:ext cx="7757177" cy="583725"/>
            </a:xfrm>
            <a:custGeom>
              <a:avLst/>
              <a:gdLst>
                <a:gd name="connsiteX0" fmla="*/ 208160 w 8101851"/>
                <a:gd name="connsiteY0" fmla="*/ 0 h 648000"/>
                <a:gd name="connsiteX1" fmla="*/ 8101851 w 8101851"/>
                <a:gd name="connsiteY1" fmla="*/ 0 h 648000"/>
                <a:gd name="connsiteX2" fmla="*/ 8101851 w 8101851"/>
                <a:gd name="connsiteY2" fmla="*/ 648000 h 648000"/>
                <a:gd name="connsiteX3" fmla="*/ 416319 w 8101851"/>
                <a:gd name="connsiteY3" fmla="*/ 648000 h 648000"/>
                <a:gd name="connsiteX4" fmla="*/ 208160 w 8101851"/>
                <a:gd name="connsiteY4" fmla="*/ 648000 h 648000"/>
                <a:gd name="connsiteX5" fmla="*/ 0 w 8101851"/>
                <a:gd name="connsiteY5" fmla="*/ 648000 h 648000"/>
                <a:gd name="connsiteX6" fmla="*/ 283910 w 8101851"/>
                <a:gd name="connsiteY6" fmla="*/ 314984 h 648000"/>
                <a:gd name="connsiteX7" fmla="*/ 208160 w 8101851"/>
                <a:gd name="connsiteY7" fmla="*/ 0 h 648000"/>
                <a:gd name="connsiteX0" fmla="*/ 208160 w 8101851"/>
                <a:gd name="connsiteY0" fmla="*/ 0 h 648000"/>
                <a:gd name="connsiteX1" fmla="*/ 8101851 w 8101851"/>
                <a:gd name="connsiteY1" fmla="*/ 0 h 648000"/>
                <a:gd name="connsiteX2" fmla="*/ 8101851 w 8101851"/>
                <a:gd name="connsiteY2" fmla="*/ 648000 h 648000"/>
                <a:gd name="connsiteX3" fmla="*/ 416319 w 8101851"/>
                <a:gd name="connsiteY3" fmla="*/ 648000 h 648000"/>
                <a:gd name="connsiteX4" fmla="*/ 208160 w 8101851"/>
                <a:gd name="connsiteY4" fmla="*/ 648000 h 648000"/>
                <a:gd name="connsiteX5" fmla="*/ 0 w 8101851"/>
                <a:gd name="connsiteY5" fmla="*/ 648000 h 648000"/>
                <a:gd name="connsiteX6" fmla="*/ 283910 w 8101851"/>
                <a:gd name="connsiteY6" fmla="*/ 314984 h 648000"/>
                <a:gd name="connsiteX7" fmla="*/ 208160 w 8101851"/>
                <a:gd name="connsiteY7" fmla="*/ 0 h 648000"/>
                <a:gd name="connsiteX0" fmla="*/ 208160 w 8101851"/>
                <a:gd name="connsiteY0" fmla="*/ 0 h 648000"/>
                <a:gd name="connsiteX1" fmla="*/ 8101851 w 8101851"/>
                <a:gd name="connsiteY1" fmla="*/ 0 h 648000"/>
                <a:gd name="connsiteX2" fmla="*/ 8101851 w 8101851"/>
                <a:gd name="connsiteY2" fmla="*/ 648000 h 648000"/>
                <a:gd name="connsiteX3" fmla="*/ 416319 w 8101851"/>
                <a:gd name="connsiteY3" fmla="*/ 648000 h 648000"/>
                <a:gd name="connsiteX4" fmla="*/ 208160 w 8101851"/>
                <a:gd name="connsiteY4" fmla="*/ 648000 h 648000"/>
                <a:gd name="connsiteX5" fmla="*/ 0 w 8101851"/>
                <a:gd name="connsiteY5" fmla="*/ 648000 h 648000"/>
                <a:gd name="connsiteX6" fmla="*/ 283910 w 8101851"/>
                <a:gd name="connsiteY6" fmla="*/ 314984 h 648000"/>
                <a:gd name="connsiteX7" fmla="*/ 208160 w 8101851"/>
                <a:gd name="connsiteY7" fmla="*/ 0 h 6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01851" h="648000">
                  <a:moveTo>
                    <a:pt x="208160" y="0"/>
                  </a:moveTo>
                  <a:lnTo>
                    <a:pt x="8101851" y="0"/>
                  </a:lnTo>
                  <a:lnTo>
                    <a:pt x="8101851" y="648000"/>
                  </a:lnTo>
                  <a:lnTo>
                    <a:pt x="416319" y="648000"/>
                  </a:lnTo>
                  <a:lnTo>
                    <a:pt x="208160" y="648000"/>
                  </a:lnTo>
                  <a:lnTo>
                    <a:pt x="0" y="648000"/>
                  </a:lnTo>
                  <a:cubicBezTo>
                    <a:pt x="94637" y="536995"/>
                    <a:pt x="81060" y="391484"/>
                    <a:pt x="283910" y="314984"/>
                  </a:cubicBezTo>
                  <a:cubicBezTo>
                    <a:pt x="478696" y="115099"/>
                    <a:pt x="208160" y="96368"/>
                    <a:pt x="208160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6ED3220-296A-400D-A23C-A86854610989}"/>
                </a:ext>
              </a:extLst>
            </p:cNvPr>
            <p:cNvSpPr/>
            <p:nvPr/>
          </p:nvSpPr>
          <p:spPr>
            <a:xfrm>
              <a:off x="3857084" y="2826990"/>
              <a:ext cx="396164" cy="592035"/>
            </a:xfrm>
            <a:custGeom>
              <a:avLst/>
              <a:gdLst/>
              <a:ahLst/>
              <a:cxnLst/>
              <a:rect l="l" t="t" r="r" b="b"/>
              <a:pathLst>
                <a:path w="329840" h="492919">
                  <a:moveTo>
                    <a:pt x="174129" y="0"/>
                  </a:moveTo>
                  <a:cubicBezTo>
                    <a:pt x="222572" y="0"/>
                    <a:pt x="260635" y="13060"/>
                    <a:pt x="288317" y="39179"/>
                  </a:cubicBezTo>
                  <a:cubicBezTo>
                    <a:pt x="315999" y="65299"/>
                    <a:pt x="329840" y="97780"/>
                    <a:pt x="329840" y="136625"/>
                  </a:cubicBezTo>
                  <a:cubicBezTo>
                    <a:pt x="329840" y="158726"/>
                    <a:pt x="325878" y="179766"/>
                    <a:pt x="317952" y="199746"/>
                  </a:cubicBezTo>
                  <a:cubicBezTo>
                    <a:pt x="310027" y="219727"/>
                    <a:pt x="297470" y="240655"/>
                    <a:pt x="280280" y="262533"/>
                  </a:cubicBezTo>
                  <a:cubicBezTo>
                    <a:pt x="268895" y="277044"/>
                    <a:pt x="248357" y="297917"/>
                    <a:pt x="218665" y="325153"/>
                  </a:cubicBezTo>
                  <a:cubicBezTo>
                    <a:pt x="188974" y="352388"/>
                    <a:pt x="170166" y="370471"/>
                    <a:pt x="162241" y="379401"/>
                  </a:cubicBezTo>
                  <a:cubicBezTo>
                    <a:pt x="154316" y="388330"/>
                    <a:pt x="147898" y="397037"/>
                    <a:pt x="142986" y="405520"/>
                  </a:cubicBezTo>
                  <a:lnTo>
                    <a:pt x="329840" y="405520"/>
                  </a:lnTo>
                  <a:lnTo>
                    <a:pt x="329840" y="492919"/>
                  </a:lnTo>
                  <a:lnTo>
                    <a:pt x="0" y="492919"/>
                  </a:lnTo>
                  <a:cubicBezTo>
                    <a:pt x="3572" y="459879"/>
                    <a:pt x="14287" y="428570"/>
                    <a:pt x="32147" y="398990"/>
                  </a:cubicBezTo>
                  <a:cubicBezTo>
                    <a:pt x="50006" y="369410"/>
                    <a:pt x="85278" y="330176"/>
                    <a:pt x="137963" y="281286"/>
                  </a:cubicBezTo>
                  <a:cubicBezTo>
                    <a:pt x="180379" y="241772"/>
                    <a:pt x="206387" y="214983"/>
                    <a:pt x="215987" y="200918"/>
                  </a:cubicBezTo>
                  <a:cubicBezTo>
                    <a:pt x="228935" y="181496"/>
                    <a:pt x="235409" y="162297"/>
                    <a:pt x="235409" y="143322"/>
                  </a:cubicBezTo>
                  <a:cubicBezTo>
                    <a:pt x="235409" y="122337"/>
                    <a:pt x="229772" y="106208"/>
                    <a:pt x="218498" y="94934"/>
                  </a:cubicBezTo>
                  <a:cubicBezTo>
                    <a:pt x="207224" y="83660"/>
                    <a:pt x="191653" y="78024"/>
                    <a:pt x="171785" y="78024"/>
                  </a:cubicBezTo>
                  <a:cubicBezTo>
                    <a:pt x="152139" y="78024"/>
                    <a:pt x="136512" y="83939"/>
                    <a:pt x="124904" y="95771"/>
                  </a:cubicBezTo>
                  <a:cubicBezTo>
                    <a:pt x="113295" y="107603"/>
                    <a:pt x="106598" y="127248"/>
                    <a:pt x="104812" y="154707"/>
                  </a:cubicBezTo>
                  <a:lnTo>
                    <a:pt x="11050" y="145331"/>
                  </a:lnTo>
                  <a:cubicBezTo>
                    <a:pt x="16631" y="93539"/>
                    <a:pt x="34156" y="56369"/>
                    <a:pt x="63624" y="33822"/>
                  </a:cubicBezTo>
                  <a:cubicBezTo>
                    <a:pt x="93092" y="11274"/>
                    <a:pt x="129927" y="0"/>
                    <a:pt x="17412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26F8545-94E5-4690-A2DE-3352C80A8B71}"/>
                </a:ext>
              </a:extLst>
            </p:cNvPr>
            <p:cNvSpPr/>
            <p:nvPr/>
          </p:nvSpPr>
          <p:spPr>
            <a:xfrm>
              <a:off x="11518685" y="2833415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2CB6A2B-CBBB-4732-9AAF-20581F74EA55}"/>
                </a:ext>
              </a:extLst>
            </p:cNvPr>
            <p:cNvSpPr/>
            <p:nvPr/>
          </p:nvSpPr>
          <p:spPr>
            <a:xfrm>
              <a:off x="11398817" y="2833415"/>
              <a:ext cx="54913" cy="5837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Title 1">
            <a:extLst>
              <a:ext uri="{FF2B5EF4-FFF2-40B4-BE49-F238E27FC236}">
                <a16:creationId xmlns:a16="http://schemas.microsoft.com/office/drawing/2014/main" id="{A3D12C8E-5592-4E08-B361-A2CF489F8CB2}"/>
              </a:ext>
            </a:extLst>
          </p:cNvPr>
          <p:cNvSpPr txBox="1">
            <a:spLocks/>
          </p:cNvSpPr>
          <p:nvPr/>
        </p:nvSpPr>
        <p:spPr>
          <a:xfrm>
            <a:off x="365532" y="1120005"/>
            <a:ext cx="2683555" cy="712210"/>
          </a:xfrm>
          <a:prstGeom prst="rect">
            <a:avLst/>
          </a:prstGeom>
          <a:solidFill>
            <a:schemeClr val="bg1"/>
          </a:solidFill>
        </p:spPr>
        <p:txBody>
          <a:bodyPr tIns="9144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altLang="ko-KR" dirty="0">
                <a:solidFill>
                  <a:srgbClr val="FFC000"/>
                </a:solidFill>
              </a:rPr>
              <a:t>AGENDA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8740B3A-F0B6-42AD-B4CA-DAD81E2FB5A0}"/>
              </a:ext>
            </a:extLst>
          </p:cNvPr>
          <p:cNvSpPr txBox="1"/>
          <p:nvPr/>
        </p:nvSpPr>
        <p:spPr bwMode="auto">
          <a:xfrm>
            <a:off x="4670857" y="1781354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dirty="0"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B5E3F0C-EFDC-4767-96C2-C444DD4A39B3}"/>
              </a:ext>
            </a:extLst>
          </p:cNvPr>
          <p:cNvSpPr txBox="1"/>
          <p:nvPr/>
        </p:nvSpPr>
        <p:spPr bwMode="auto">
          <a:xfrm>
            <a:off x="4670857" y="2754798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dirty="0"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7C638B3-3F49-4F22-92DD-2FBB86DBD7C7}"/>
              </a:ext>
            </a:extLst>
          </p:cNvPr>
          <p:cNvSpPr txBox="1"/>
          <p:nvPr/>
        </p:nvSpPr>
        <p:spPr bwMode="auto">
          <a:xfrm>
            <a:off x="4670857" y="3728242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dirty="0"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F4A1154-C77F-424A-BDCF-F61C05656936}"/>
              </a:ext>
            </a:extLst>
          </p:cNvPr>
          <p:cNvSpPr txBox="1"/>
          <p:nvPr/>
        </p:nvSpPr>
        <p:spPr bwMode="auto">
          <a:xfrm>
            <a:off x="4670857" y="4701686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dirty="0"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FEC1205-A9AA-4517-BB38-189BC465E25B}"/>
              </a:ext>
            </a:extLst>
          </p:cNvPr>
          <p:cNvSpPr txBox="1"/>
          <p:nvPr/>
        </p:nvSpPr>
        <p:spPr bwMode="auto">
          <a:xfrm>
            <a:off x="4670857" y="5675132"/>
            <a:ext cx="4999837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200" dirty="0"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733425" y="2063751"/>
            <a:ext cx="1752600" cy="4567238"/>
          </a:xfrm>
          <a:custGeom>
            <a:avLst/>
            <a:gdLst>
              <a:gd name="T0" fmla="*/ 33 w 323"/>
              <a:gd name="T1" fmla="*/ 572 h 844"/>
              <a:gd name="T2" fmla="*/ 21 w 323"/>
              <a:gd name="T3" fmla="*/ 554 h 844"/>
              <a:gd name="T4" fmla="*/ 43 w 323"/>
              <a:gd name="T5" fmla="*/ 448 h 844"/>
              <a:gd name="T6" fmla="*/ 88 w 323"/>
              <a:gd name="T7" fmla="*/ 369 h 844"/>
              <a:gd name="T8" fmla="*/ 83 w 323"/>
              <a:gd name="T9" fmla="*/ 269 h 844"/>
              <a:gd name="T10" fmla="*/ 159 w 323"/>
              <a:gd name="T11" fmla="*/ 224 h 844"/>
              <a:gd name="T12" fmla="*/ 159 w 323"/>
              <a:gd name="T13" fmla="*/ 51 h 844"/>
              <a:gd name="T14" fmla="*/ 153 w 323"/>
              <a:gd name="T15" fmla="*/ 51 h 844"/>
              <a:gd name="T16" fmla="*/ 143 w 323"/>
              <a:gd name="T17" fmla="*/ 49 h 844"/>
              <a:gd name="T18" fmla="*/ 143 w 323"/>
              <a:gd name="T19" fmla="*/ 39 h 844"/>
              <a:gd name="T20" fmla="*/ 111 w 323"/>
              <a:gd name="T21" fmla="*/ 20 h 844"/>
              <a:gd name="T22" fmla="*/ 111 w 323"/>
              <a:gd name="T23" fmla="*/ 9 h 844"/>
              <a:gd name="T24" fmla="*/ 213 w 323"/>
              <a:gd name="T25" fmla="*/ 9 h 844"/>
              <a:gd name="T26" fmla="*/ 213 w 323"/>
              <a:gd name="T27" fmla="*/ 19 h 844"/>
              <a:gd name="T28" fmla="*/ 180 w 323"/>
              <a:gd name="T29" fmla="*/ 39 h 844"/>
              <a:gd name="T30" fmla="*/ 181 w 323"/>
              <a:gd name="T31" fmla="*/ 49 h 844"/>
              <a:gd name="T32" fmla="*/ 171 w 323"/>
              <a:gd name="T33" fmla="*/ 55 h 844"/>
              <a:gd name="T34" fmla="*/ 232 w 323"/>
              <a:gd name="T35" fmla="*/ 251 h 844"/>
              <a:gd name="T36" fmla="*/ 228 w 323"/>
              <a:gd name="T37" fmla="*/ 278 h 844"/>
              <a:gd name="T38" fmla="*/ 232 w 323"/>
              <a:gd name="T39" fmla="*/ 402 h 844"/>
              <a:gd name="T40" fmla="*/ 290 w 323"/>
              <a:gd name="T41" fmla="*/ 463 h 844"/>
              <a:gd name="T42" fmla="*/ 301 w 323"/>
              <a:gd name="T43" fmla="*/ 538 h 844"/>
              <a:gd name="T44" fmla="*/ 316 w 323"/>
              <a:gd name="T45" fmla="*/ 565 h 844"/>
              <a:gd name="T46" fmla="*/ 268 w 323"/>
              <a:gd name="T47" fmla="*/ 567 h 844"/>
              <a:gd name="T48" fmla="*/ 268 w 323"/>
              <a:gd name="T49" fmla="*/ 796 h 844"/>
              <a:gd name="T50" fmla="*/ 301 w 323"/>
              <a:gd name="T51" fmla="*/ 790 h 844"/>
              <a:gd name="T52" fmla="*/ 323 w 323"/>
              <a:gd name="T53" fmla="*/ 844 h 844"/>
              <a:gd name="T54" fmla="*/ 22 w 323"/>
              <a:gd name="T55" fmla="*/ 827 h 844"/>
              <a:gd name="T56" fmla="*/ 48 w 323"/>
              <a:gd name="T57" fmla="*/ 797 h 844"/>
              <a:gd name="T58" fmla="*/ 167 w 323"/>
              <a:gd name="T59" fmla="*/ 615 h 844"/>
              <a:gd name="T60" fmla="*/ 158 w 323"/>
              <a:gd name="T61" fmla="*/ 758 h 844"/>
              <a:gd name="T62" fmla="*/ 105 w 323"/>
              <a:gd name="T63" fmla="*/ 576 h 844"/>
              <a:gd name="T64" fmla="*/ 103 w 323"/>
              <a:gd name="T65" fmla="*/ 505 h 844"/>
              <a:gd name="T66" fmla="*/ 62 w 323"/>
              <a:gd name="T67" fmla="*/ 502 h 844"/>
              <a:gd name="T68" fmla="*/ 68 w 323"/>
              <a:gd name="T69" fmla="*/ 795 h 844"/>
              <a:gd name="T70" fmla="*/ 269 w 323"/>
              <a:gd name="T71" fmla="*/ 554 h 844"/>
              <a:gd name="T72" fmla="*/ 227 w 323"/>
              <a:gd name="T73" fmla="*/ 449 h 844"/>
              <a:gd name="T74" fmla="*/ 247 w 323"/>
              <a:gd name="T75" fmla="*/ 470 h 844"/>
              <a:gd name="T76" fmla="*/ 225 w 323"/>
              <a:gd name="T77" fmla="*/ 548 h 844"/>
              <a:gd name="T78" fmla="*/ 219 w 323"/>
              <a:gd name="T79" fmla="*/ 757 h 844"/>
              <a:gd name="T80" fmla="*/ 174 w 323"/>
              <a:gd name="T81" fmla="*/ 779 h 844"/>
              <a:gd name="T82" fmla="*/ 167 w 323"/>
              <a:gd name="T83" fmla="*/ 615 h 844"/>
              <a:gd name="T84" fmla="*/ 101 w 323"/>
              <a:gd name="T85" fmla="*/ 366 h 844"/>
              <a:gd name="T86" fmla="*/ 114 w 323"/>
              <a:gd name="T87" fmla="*/ 392 h 844"/>
              <a:gd name="T88" fmla="*/ 213 w 323"/>
              <a:gd name="T89" fmla="*/ 382 h 844"/>
              <a:gd name="T90" fmla="*/ 229 w 323"/>
              <a:gd name="T91" fmla="*/ 375 h 844"/>
              <a:gd name="T92" fmla="*/ 210 w 323"/>
              <a:gd name="T93" fmla="*/ 417 h 844"/>
              <a:gd name="T94" fmla="*/ 124 w 323"/>
              <a:gd name="T95" fmla="*/ 444 h 844"/>
              <a:gd name="T96" fmla="*/ 95 w 323"/>
              <a:gd name="T97" fmla="*/ 375 h 844"/>
              <a:gd name="T98" fmla="*/ 152 w 323"/>
              <a:gd name="T99" fmla="*/ 500 h 844"/>
              <a:gd name="T100" fmla="*/ 107 w 323"/>
              <a:gd name="T101" fmla="*/ 531 h 844"/>
              <a:gd name="T102" fmla="*/ 136 w 323"/>
              <a:gd name="T103" fmla="*/ 594 h 844"/>
              <a:gd name="T104" fmla="*/ 213 w 323"/>
              <a:gd name="T105" fmla="*/ 565 h 844"/>
              <a:gd name="T106" fmla="*/ 154 w 323"/>
              <a:gd name="T107" fmla="*/ 533 h 844"/>
              <a:gd name="T108" fmla="*/ 107 w 323"/>
              <a:gd name="T109" fmla="*/ 531 h 844"/>
              <a:gd name="T110" fmla="*/ 214 w 323"/>
              <a:gd name="T111" fmla="*/ 512 h 844"/>
              <a:gd name="T112" fmla="*/ 109 w 323"/>
              <a:gd name="T113" fmla="*/ 513 h 844"/>
              <a:gd name="T114" fmla="*/ 154 w 323"/>
              <a:gd name="T115" fmla="*/ 39 h 844"/>
              <a:gd name="T116" fmla="*/ 153 w 323"/>
              <a:gd name="T117" fmla="*/ 31 h 844"/>
              <a:gd name="T118" fmla="*/ 127 w 323"/>
              <a:gd name="T119" fmla="*/ 510 h 844"/>
              <a:gd name="T120" fmla="*/ 139 w 323"/>
              <a:gd name="T121" fmla="*/ 532 h 844"/>
              <a:gd name="T122" fmla="*/ 127 w 323"/>
              <a:gd name="T123" fmla="*/ 523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3" h="844">
                <a:moveTo>
                  <a:pt x="55" y="566"/>
                </a:moveTo>
                <a:cubicBezTo>
                  <a:pt x="51" y="568"/>
                  <a:pt x="49" y="570"/>
                  <a:pt x="47" y="571"/>
                </a:cubicBezTo>
                <a:cubicBezTo>
                  <a:pt x="42" y="572"/>
                  <a:pt x="38" y="573"/>
                  <a:pt x="33" y="572"/>
                </a:cubicBezTo>
                <a:cubicBezTo>
                  <a:pt x="25" y="571"/>
                  <a:pt x="17" y="568"/>
                  <a:pt x="7" y="565"/>
                </a:cubicBezTo>
                <a:cubicBezTo>
                  <a:pt x="7" y="563"/>
                  <a:pt x="7" y="559"/>
                  <a:pt x="7" y="555"/>
                </a:cubicBezTo>
                <a:cubicBezTo>
                  <a:pt x="12" y="555"/>
                  <a:pt x="16" y="554"/>
                  <a:pt x="21" y="554"/>
                </a:cubicBezTo>
                <a:cubicBezTo>
                  <a:pt x="24" y="533"/>
                  <a:pt x="27" y="512"/>
                  <a:pt x="29" y="491"/>
                </a:cubicBezTo>
                <a:cubicBezTo>
                  <a:pt x="31" y="481"/>
                  <a:pt x="31" y="471"/>
                  <a:pt x="34" y="462"/>
                </a:cubicBezTo>
                <a:cubicBezTo>
                  <a:pt x="35" y="457"/>
                  <a:pt x="39" y="452"/>
                  <a:pt x="43" y="448"/>
                </a:cubicBezTo>
                <a:cubicBezTo>
                  <a:pt x="57" y="436"/>
                  <a:pt x="72" y="425"/>
                  <a:pt x="87" y="413"/>
                </a:cubicBezTo>
                <a:cubicBezTo>
                  <a:pt x="92" y="410"/>
                  <a:pt x="93" y="406"/>
                  <a:pt x="92" y="400"/>
                </a:cubicBezTo>
                <a:cubicBezTo>
                  <a:pt x="90" y="390"/>
                  <a:pt x="89" y="380"/>
                  <a:pt x="88" y="369"/>
                </a:cubicBezTo>
                <a:cubicBezTo>
                  <a:pt x="91" y="368"/>
                  <a:pt x="93" y="367"/>
                  <a:pt x="95" y="367"/>
                </a:cubicBezTo>
                <a:cubicBezTo>
                  <a:pt x="95" y="334"/>
                  <a:pt x="95" y="302"/>
                  <a:pt x="95" y="269"/>
                </a:cubicBezTo>
                <a:cubicBezTo>
                  <a:pt x="91" y="269"/>
                  <a:pt x="87" y="269"/>
                  <a:pt x="83" y="269"/>
                </a:cubicBezTo>
                <a:cubicBezTo>
                  <a:pt x="80" y="257"/>
                  <a:pt x="80" y="256"/>
                  <a:pt x="91" y="252"/>
                </a:cubicBezTo>
                <a:cubicBezTo>
                  <a:pt x="109" y="243"/>
                  <a:pt x="127" y="235"/>
                  <a:pt x="146" y="227"/>
                </a:cubicBezTo>
                <a:cubicBezTo>
                  <a:pt x="150" y="225"/>
                  <a:pt x="154" y="225"/>
                  <a:pt x="159" y="224"/>
                </a:cubicBezTo>
                <a:cubicBezTo>
                  <a:pt x="159" y="221"/>
                  <a:pt x="159" y="219"/>
                  <a:pt x="159" y="216"/>
                </a:cubicBezTo>
                <a:cubicBezTo>
                  <a:pt x="159" y="163"/>
                  <a:pt x="159" y="109"/>
                  <a:pt x="159" y="55"/>
                </a:cubicBezTo>
                <a:cubicBezTo>
                  <a:pt x="159" y="54"/>
                  <a:pt x="160" y="52"/>
                  <a:pt x="159" y="51"/>
                </a:cubicBezTo>
                <a:cubicBezTo>
                  <a:pt x="159" y="49"/>
                  <a:pt x="157" y="48"/>
                  <a:pt x="156" y="47"/>
                </a:cubicBezTo>
                <a:cubicBezTo>
                  <a:pt x="155" y="48"/>
                  <a:pt x="154" y="49"/>
                  <a:pt x="153" y="51"/>
                </a:cubicBezTo>
                <a:cubicBezTo>
                  <a:pt x="153" y="51"/>
                  <a:pt x="153" y="51"/>
                  <a:pt x="153" y="51"/>
                </a:cubicBezTo>
                <a:cubicBezTo>
                  <a:pt x="151" y="55"/>
                  <a:pt x="150" y="60"/>
                  <a:pt x="148" y="60"/>
                </a:cubicBezTo>
                <a:cubicBezTo>
                  <a:pt x="142" y="60"/>
                  <a:pt x="144" y="55"/>
                  <a:pt x="143" y="51"/>
                </a:cubicBezTo>
                <a:cubicBezTo>
                  <a:pt x="143" y="50"/>
                  <a:pt x="143" y="49"/>
                  <a:pt x="143" y="49"/>
                </a:cubicBezTo>
                <a:cubicBezTo>
                  <a:pt x="140" y="47"/>
                  <a:pt x="137" y="45"/>
                  <a:pt x="135" y="43"/>
                </a:cubicBezTo>
                <a:cubicBezTo>
                  <a:pt x="135" y="42"/>
                  <a:pt x="136" y="41"/>
                  <a:pt x="136" y="40"/>
                </a:cubicBezTo>
                <a:cubicBezTo>
                  <a:pt x="138" y="40"/>
                  <a:pt x="141" y="40"/>
                  <a:pt x="143" y="39"/>
                </a:cubicBezTo>
                <a:cubicBezTo>
                  <a:pt x="143" y="37"/>
                  <a:pt x="143" y="34"/>
                  <a:pt x="143" y="31"/>
                </a:cubicBezTo>
                <a:cubicBezTo>
                  <a:pt x="133" y="31"/>
                  <a:pt x="123" y="31"/>
                  <a:pt x="112" y="31"/>
                </a:cubicBezTo>
                <a:cubicBezTo>
                  <a:pt x="112" y="27"/>
                  <a:pt x="111" y="24"/>
                  <a:pt x="111" y="20"/>
                </a:cubicBezTo>
                <a:cubicBezTo>
                  <a:pt x="103" y="20"/>
                  <a:pt x="95" y="20"/>
                  <a:pt x="87" y="20"/>
                </a:cubicBezTo>
                <a:cubicBezTo>
                  <a:pt x="87" y="16"/>
                  <a:pt x="87" y="13"/>
                  <a:pt x="87" y="9"/>
                </a:cubicBezTo>
                <a:cubicBezTo>
                  <a:pt x="95" y="9"/>
                  <a:pt x="103" y="9"/>
                  <a:pt x="111" y="9"/>
                </a:cubicBezTo>
                <a:cubicBezTo>
                  <a:pt x="111" y="6"/>
                  <a:pt x="112" y="3"/>
                  <a:pt x="112" y="0"/>
                </a:cubicBezTo>
                <a:cubicBezTo>
                  <a:pt x="145" y="0"/>
                  <a:pt x="178" y="0"/>
                  <a:pt x="211" y="0"/>
                </a:cubicBezTo>
                <a:cubicBezTo>
                  <a:pt x="212" y="3"/>
                  <a:pt x="212" y="5"/>
                  <a:pt x="213" y="9"/>
                </a:cubicBezTo>
                <a:cubicBezTo>
                  <a:pt x="220" y="9"/>
                  <a:pt x="228" y="9"/>
                  <a:pt x="237" y="9"/>
                </a:cubicBezTo>
                <a:cubicBezTo>
                  <a:pt x="237" y="13"/>
                  <a:pt x="237" y="16"/>
                  <a:pt x="237" y="19"/>
                </a:cubicBezTo>
                <a:cubicBezTo>
                  <a:pt x="229" y="19"/>
                  <a:pt x="221" y="19"/>
                  <a:pt x="213" y="19"/>
                </a:cubicBezTo>
                <a:cubicBezTo>
                  <a:pt x="212" y="23"/>
                  <a:pt x="212" y="27"/>
                  <a:pt x="211" y="31"/>
                </a:cubicBezTo>
                <a:cubicBezTo>
                  <a:pt x="201" y="31"/>
                  <a:pt x="192" y="31"/>
                  <a:pt x="181" y="31"/>
                </a:cubicBezTo>
                <a:cubicBezTo>
                  <a:pt x="181" y="34"/>
                  <a:pt x="181" y="36"/>
                  <a:pt x="180" y="39"/>
                </a:cubicBezTo>
                <a:cubicBezTo>
                  <a:pt x="183" y="40"/>
                  <a:pt x="185" y="40"/>
                  <a:pt x="188" y="41"/>
                </a:cubicBezTo>
                <a:cubicBezTo>
                  <a:pt x="188" y="42"/>
                  <a:pt x="189" y="44"/>
                  <a:pt x="189" y="44"/>
                </a:cubicBezTo>
                <a:cubicBezTo>
                  <a:pt x="187" y="46"/>
                  <a:pt x="184" y="47"/>
                  <a:pt x="181" y="49"/>
                </a:cubicBezTo>
                <a:cubicBezTo>
                  <a:pt x="181" y="50"/>
                  <a:pt x="181" y="53"/>
                  <a:pt x="180" y="55"/>
                </a:cubicBezTo>
                <a:cubicBezTo>
                  <a:pt x="180" y="57"/>
                  <a:pt x="178" y="59"/>
                  <a:pt x="176" y="61"/>
                </a:cubicBezTo>
                <a:cubicBezTo>
                  <a:pt x="174" y="59"/>
                  <a:pt x="172" y="57"/>
                  <a:pt x="171" y="55"/>
                </a:cubicBezTo>
                <a:cubicBezTo>
                  <a:pt x="170" y="52"/>
                  <a:pt x="173" y="46"/>
                  <a:pt x="165" y="47"/>
                </a:cubicBezTo>
                <a:cubicBezTo>
                  <a:pt x="165" y="106"/>
                  <a:pt x="165" y="165"/>
                  <a:pt x="165" y="221"/>
                </a:cubicBezTo>
                <a:cubicBezTo>
                  <a:pt x="188" y="232"/>
                  <a:pt x="210" y="242"/>
                  <a:pt x="232" y="251"/>
                </a:cubicBezTo>
                <a:cubicBezTo>
                  <a:pt x="240" y="254"/>
                  <a:pt x="244" y="259"/>
                  <a:pt x="241" y="269"/>
                </a:cubicBezTo>
                <a:cubicBezTo>
                  <a:pt x="238" y="269"/>
                  <a:pt x="233" y="269"/>
                  <a:pt x="229" y="269"/>
                </a:cubicBezTo>
                <a:cubicBezTo>
                  <a:pt x="229" y="272"/>
                  <a:pt x="228" y="275"/>
                  <a:pt x="228" y="278"/>
                </a:cubicBezTo>
                <a:cubicBezTo>
                  <a:pt x="228" y="305"/>
                  <a:pt x="228" y="332"/>
                  <a:pt x="228" y="359"/>
                </a:cubicBezTo>
                <a:cubicBezTo>
                  <a:pt x="228" y="364"/>
                  <a:pt x="228" y="369"/>
                  <a:pt x="236" y="368"/>
                </a:cubicBezTo>
                <a:cubicBezTo>
                  <a:pt x="235" y="380"/>
                  <a:pt x="234" y="391"/>
                  <a:pt x="232" y="402"/>
                </a:cubicBezTo>
                <a:cubicBezTo>
                  <a:pt x="232" y="407"/>
                  <a:pt x="233" y="410"/>
                  <a:pt x="237" y="413"/>
                </a:cubicBezTo>
                <a:cubicBezTo>
                  <a:pt x="253" y="425"/>
                  <a:pt x="268" y="437"/>
                  <a:pt x="283" y="449"/>
                </a:cubicBezTo>
                <a:cubicBezTo>
                  <a:pt x="286" y="453"/>
                  <a:pt x="289" y="458"/>
                  <a:pt x="290" y="463"/>
                </a:cubicBezTo>
                <a:cubicBezTo>
                  <a:pt x="293" y="473"/>
                  <a:pt x="294" y="483"/>
                  <a:pt x="295" y="493"/>
                </a:cubicBezTo>
                <a:cubicBezTo>
                  <a:pt x="278" y="501"/>
                  <a:pt x="273" y="506"/>
                  <a:pt x="274" y="518"/>
                </a:cubicBezTo>
                <a:cubicBezTo>
                  <a:pt x="276" y="530"/>
                  <a:pt x="282" y="535"/>
                  <a:pt x="301" y="538"/>
                </a:cubicBezTo>
                <a:cubicBezTo>
                  <a:pt x="301" y="543"/>
                  <a:pt x="302" y="548"/>
                  <a:pt x="303" y="554"/>
                </a:cubicBezTo>
                <a:cubicBezTo>
                  <a:pt x="308" y="554"/>
                  <a:pt x="312" y="554"/>
                  <a:pt x="316" y="555"/>
                </a:cubicBezTo>
                <a:cubicBezTo>
                  <a:pt x="316" y="559"/>
                  <a:pt x="316" y="563"/>
                  <a:pt x="316" y="565"/>
                </a:cubicBezTo>
                <a:cubicBezTo>
                  <a:pt x="307" y="568"/>
                  <a:pt x="299" y="571"/>
                  <a:pt x="290" y="572"/>
                </a:cubicBezTo>
                <a:cubicBezTo>
                  <a:pt x="286" y="573"/>
                  <a:pt x="281" y="571"/>
                  <a:pt x="277" y="570"/>
                </a:cubicBezTo>
                <a:cubicBezTo>
                  <a:pt x="274" y="569"/>
                  <a:pt x="272" y="568"/>
                  <a:pt x="268" y="567"/>
                </a:cubicBezTo>
                <a:cubicBezTo>
                  <a:pt x="268" y="572"/>
                  <a:pt x="268" y="576"/>
                  <a:pt x="268" y="579"/>
                </a:cubicBezTo>
                <a:cubicBezTo>
                  <a:pt x="268" y="638"/>
                  <a:pt x="268" y="696"/>
                  <a:pt x="268" y="755"/>
                </a:cubicBezTo>
                <a:cubicBezTo>
                  <a:pt x="268" y="768"/>
                  <a:pt x="268" y="782"/>
                  <a:pt x="268" y="796"/>
                </a:cubicBezTo>
                <a:cubicBezTo>
                  <a:pt x="268" y="801"/>
                  <a:pt x="270" y="803"/>
                  <a:pt x="276" y="801"/>
                </a:cubicBezTo>
                <a:cubicBezTo>
                  <a:pt x="276" y="798"/>
                  <a:pt x="276" y="794"/>
                  <a:pt x="276" y="790"/>
                </a:cubicBezTo>
                <a:cubicBezTo>
                  <a:pt x="284" y="790"/>
                  <a:pt x="292" y="790"/>
                  <a:pt x="301" y="790"/>
                </a:cubicBezTo>
                <a:cubicBezTo>
                  <a:pt x="301" y="802"/>
                  <a:pt x="301" y="814"/>
                  <a:pt x="301" y="827"/>
                </a:cubicBezTo>
                <a:cubicBezTo>
                  <a:pt x="309" y="827"/>
                  <a:pt x="316" y="827"/>
                  <a:pt x="323" y="827"/>
                </a:cubicBezTo>
                <a:cubicBezTo>
                  <a:pt x="323" y="833"/>
                  <a:pt x="323" y="838"/>
                  <a:pt x="323" y="844"/>
                </a:cubicBezTo>
                <a:cubicBezTo>
                  <a:pt x="216" y="844"/>
                  <a:pt x="108" y="844"/>
                  <a:pt x="0" y="844"/>
                </a:cubicBezTo>
                <a:cubicBezTo>
                  <a:pt x="0" y="839"/>
                  <a:pt x="0" y="834"/>
                  <a:pt x="0" y="827"/>
                </a:cubicBezTo>
                <a:cubicBezTo>
                  <a:pt x="7" y="827"/>
                  <a:pt x="14" y="827"/>
                  <a:pt x="22" y="827"/>
                </a:cubicBezTo>
                <a:cubicBezTo>
                  <a:pt x="22" y="814"/>
                  <a:pt x="22" y="802"/>
                  <a:pt x="22" y="789"/>
                </a:cubicBezTo>
                <a:cubicBezTo>
                  <a:pt x="30" y="789"/>
                  <a:pt x="37" y="789"/>
                  <a:pt x="44" y="790"/>
                </a:cubicBezTo>
                <a:cubicBezTo>
                  <a:pt x="46" y="790"/>
                  <a:pt x="48" y="794"/>
                  <a:pt x="48" y="797"/>
                </a:cubicBezTo>
                <a:cubicBezTo>
                  <a:pt x="48" y="802"/>
                  <a:pt x="50" y="803"/>
                  <a:pt x="55" y="801"/>
                </a:cubicBezTo>
                <a:cubicBezTo>
                  <a:pt x="55" y="724"/>
                  <a:pt x="55" y="646"/>
                  <a:pt x="55" y="566"/>
                </a:cubicBezTo>
                <a:close/>
                <a:moveTo>
                  <a:pt x="167" y="615"/>
                </a:moveTo>
                <a:cubicBezTo>
                  <a:pt x="163" y="615"/>
                  <a:pt x="160" y="616"/>
                  <a:pt x="158" y="616"/>
                </a:cubicBezTo>
                <a:cubicBezTo>
                  <a:pt x="158" y="621"/>
                  <a:pt x="158" y="626"/>
                  <a:pt x="158" y="630"/>
                </a:cubicBezTo>
                <a:cubicBezTo>
                  <a:pt x="158" y="673"/>
                  <a:pt x="158" y="715"/>
                  <a:pt x="158" y="758"/>
                </a:cubicBezTo>
                <a:cubicBezTo>
                  <a:pt x="158" y="772"/>
                  <a:pt x="152" y="782"/>
                  <a:pt x="142" y="785"/>
                </a:cubicBezTo>
                <a:cubicBezTo>
                  <a:pt x="123" y="792"/>
                  <a:pt x="105" y="780"/>
                  <a:pt x="105" y="760"/>
                </a:cubicBezTo>
                <a:cubicBezTo>
                  <a:pt x="105" y="698"/>
                  <a:pt x="105" y="637"/>
                  <a:pt x="105" y="576"/>
                </a:cubicBezTo>
                <a:cubicBezTo>
                  <a:pt x="105" y="572"/>
                  <a:pt x="102" y="568"/>
                  <a:pt x="101" y="564"/>
                </a:cubicBezTo>
                <a:cubicBezTo>
                  <a:pt x="100" y="561"/>
                  <a:pt x="98" y="557"/>
                  <a:pt x="98" y="554"/>
                </a:cubicBezTo>
                <a:cubicBezTo>
                  <a:pt x="100" y="538"/>
                  <a:pt x="103" y="522"/>
                  <a:pt x="103" y="505"/>
                </a:cubicBezTo>
                <a:cubicBezTo>
                  <a:pt x="103" y="487"/>
                  <a:pt x="99" y="468"/>
                  <a:pt x="97" y="450"/>
                </a:cubicBezTo>
                <a:cubicBezTo>
                  <a:pt x="78" y="462"/>
                  <a:pt x="59" y="474"/>
                  <a:pt x="63" y="500"/>
                </a:cubicBezTo>
                <a:cubicBezTo>
                  <a:pt x="63" y="501"/>
                  <a:pt x="62" y="501"/>
                  <a:pt x="62" y="502"/>
                </a:cubicBezTo>
                <a:cubicBezTo>
                  <a:pt x="60" y="519"/>
                  <a:pt x="57" y="536"/>
                  <a:pt x="55" y="554"/>
                </a:cubicBezTo>
                <a:cubicBezTo>
                  <a:pt x="60" y="554"/>
                  <a:pt x="64" y="555"/>
                  <a:pt x="68" y="555"/>
                </a:cubicBezTo>
                <a:cubicBezTo>
                  <a:pt x="68" y="635"/>
                  <a:pt x="68" y="715"/>
                  <a:pt x="68" y="795"/>
                </a:cubicBezTo>
                <a:cubicBezTo>
                  <a:pt x="130" y="795"/>
                  <a:pt x="192" y="795"/>
                  <a:pt x="255" y="795"/>
                </a:cubicBezTo>
                <a:cubicBezTo>
                  <a:pt x="255" y="715"/>
                  <a:pt x="255" y="635"/>
                  <a:pt x="255" y="555"/>
                </a:cubicBezTo>
                <a:cubicBezTo>
                  <a:pt x="260" y="554"/>
                  <a:pt x="264" y="554"/>
                  <a:pt x="269" y="554"/>
                </a:cubicBezTo>
                <a:cubicBezTo>
                  <a:pt x="265" y="529"/>
                  <a:pt x="262" y="505"/>
                  <a:pt x="259" y="480"/>
                </a:cubicBezTo>
                <a:cubicBezTo>
                  <a:pt x="259" y="477"/>
                  <a:pt x="258" y="474"/>
                  <a:pt x="256" y="472"/>
                </a:cubicBezTo>
                <a:cubicBezTo>
                  <a:pt x="247" y="464"/>
                  <a:pt x="237" y="457"/>
                  <a:pt x="227" y="449"/>
                </a:cubicBezTo>
                <a:cubicBezTo>
                  <a:pt x="227" y="453"/>
                  <a:pt x="226" y="456"/>
                  <a:pt x="226" y="459"/>
                </a:cubicBezTo>
                <a:cubicBezTo>
                  <a:pt x="227" y="458"/>
                  <a:pt x="228" y="458"/>
                  <a:pt x="228" y="457"/>
                </a:cubicBezTo>
                <a:cubicBezTo>
                  <a:pt x="235" y="462"/>
                  <a:pt x="241" y="466"/>
                  <a:pt x="247" y="470"/>
                </a:cubicBezTo>
                <a:cubicBezTo>
                  <a:pt x="256" y="476"/>
                  <a:pt x="254" y="484"/>
                  <a:pt x="255" y="492"/>
                </a:cubicBezTo>
                <a:cubicBezTo>
                  <a:pt x="244" y="493"/>
                  <a:pt x="233" y="493"/>
                  <a:pt x="221" y="494"/>
                </a:cubicBezTo>
                <a:cubicBezTo>
                  <a:pt x="222" y="513"/>
                  <a:pt x="223" y="530"/>
                  <a:pt x="225" y="548"/>
                </a:cubicBezTo>
                <a:cubicBezTo>
                  <a:pt x="226" y="554"/>
                  <a:pt x="227" y="561"/>
                  <a:pt x="221" y="566"/>
                </a:cubicBezTo>
                <a:cubicBezTo>
                  <a:pt x="219" y="568"/>
                  <a:pt x="219" y="573"/>
                  <a:pt x="219" y="576"/>
                </a:cubicBezTo>
                <a:cubicBezTo>
                  <a:pt x="219" y="636"/>
                  <a:pt x="219" y="697"/>
                  <a:pt x="219" y="757"/>
                </a:cubicBezTo>
                <a:cubicBezTo>
                  <a:pt x="219" y="760"/>
                  <a:pt x="219" y="763"/>
                  <a:pt x="218" y="766"/>
                </a:cubicBezTo>
                <a:cubicBezTo>
                  <a:pt x="216" y="775"/>
                  <a:pt x="212" y="783"/>
                  <a:pt x="202" y="786"/>
                </a:cubicBezTo>
                <a:cubicBezTo>
                  <a:pt x="191" y="789"/>
                  <a:pt x="181" y="789"/>
                  <a:pt x="174" y="779"/>
                </a:cubicBezTo>
                <a:cubicBezTo>
                  <a:pt x="170" y="773"/>
                  <a:pt x="167" y="765"/>
                  <a:pt x="167" y="757"/>
                </a:cubicBezTo>
                <a:cubicBezTo>
                  <a:pt x="166" y="714"/>
                  <a:pt x="167" y="670"/>
                  <a:pt x="167" y="626"/>
                </a:cubicBezTo>
                <a:cubicBezTo>
                  <a:pt x="167" y="623"/>
                  <a:pt x="167" y="619"/>
                  <a:pt x="167" y="615"/>
                </a:cubicBezTo>
                <a:close/>
                <a:moveTo>
                  <a:pt x="223" y="269"/>
                </a:moveTo>
                <a:cubicBezTo>
                  <a:pt x="182" y="269"/>
                  <a:pt x="142" y="269"/>
                  <a:pt x="101" y="269"/>
                </a:cubicBezTo>
                <a:cubicBezTo>
                  <a:pt x="101" y="302"/>
                  <a:pt x="101" y="334"/>
                  <a:pt x="101" y="366"/>
                </a:cubicBezTo>
                <a:cubicBezTo>
                  <a:pt x="101" y="366"/>
                  <a:pt x="102" y="366"/>
                  <a:pt x="103" y="365"/>
                </a:cubicBezTo>
                <a:cubicBezTo>
                  <a:pt x="105" y="369"/>
                  <a:pt x="108" y="372"/>
                  <a:pt x="109" y="375"/>
                </a:cubicBezTo>
                <a:cubicBezTo>
                  <a:pt x="111" y="381"/>
                  <a:pt x="113" y="386"/>
                  <a:pt x="114" y="392"/>
                </a:cubicBezTo>
                <a:cubicBezTo>
                  <a:pt x="115" y="397"/>
                  <a:pt x="118" y="398"/>
                  <a:pt x="122" y="398"/>
                </a:cubicBezTo>
                <a:cubicBezTo>
                  <a:pt x="145" y="397"/>
                  <a:pt x="169" y="398"/>
                  <a:pt x="192" y="398"/>
                </a:cubicBezTo>
                <a:cubicBezTo>
                  <a:pt x="208" y="398"/>
                  <a:pt x="208" y="397"/>
                  <a:pt x="213" y="382"/>
                </a:cubicBezTo>
                <a:cubicBezTo>
                  <a:pt x="214" y="376"/>
                  <a:pt x="213" y="367"/>
                  <a:pt x="223" y="366"/>
                </a:cubicBezTo>
                <a:cubicBezTo>
                  <a:pt x="223" y="334"/>
                  <a:pt x="223" y="302"/>
                  <a:pt x="223" y="269"/>
                </a:cubicBezTo>
                <a:close/>
                <a:moveTo>
                  <a:pt x="229" y="375"/>
                </a:moveTo>
                <a:cubicBezTo>
                  <a:pt x="228" y="374"/>
                  <a:pt x="227" y="374"/>
                  <a:pt x="227" y="373"/>
                </a:cubicBezTo>
                <a:cubicBezTo>
                  <a:pt x="225" y="375"/>
                  <a:pt x="222" y="377"/>
                  <a:pt x="221" y="379"/>
                </a:cubicBezTo>
                <a:cubicBezTo>
                  <a:pt x="217" y="391"/>
                  <a:pt x="214" y="404"/>
                  <a:pt x="210" y="417"/>
                </a:cubicBezTo>
                <a:cubicBezTo>
                  <a:pt x="207" y="426"/>
                  <a:pt x="207" y="436"/>
                  <a:pt x="201" y="443"/>
                </a:cubicBezTo>
                <a:cubicBezTo>
                  <a:pt x="189" y="455"/>
                  <a:pt x="175" y="466"/>
                  <a:pt x="162" y="477"/>
                </a:cubicBezTo>
                <a:cubicBezTo>
                  <a:pt x="149" y="466"/>
                  <a:pt x="136" y="455"/>
                  <a:pt x="124" y="444"/>
                </a:cubicBezTo>
                <a:cubicBezTo>
                  <a:pt x="122" y="443"/>
                  <a:pt x="121" y="440"/>
                  <a:pt x="120" y="437"/>
                </a:cubicBezTo>
                <a:cubicBezTo>
                  <a:pt x="115" y="419"/>
                  <a:pt x="110" y="400"/>
                  <a:pt x="104" y="381"/>
                </a:cubicBezTo>
                <a:cubicBezTo>
                  <a:pt x="103" y="377"/>
                  <a:pt x="102" y="372"/>
                  <a:pt x="95" y="375"/>
                </a:cubicBezTo>
                <a:cubicBezTo>
                  <a:pt x="100" y="417"/>
                  <a:pt x="104" y="458"/>
                  <a:pt x="109" y="502"/>
                </a:cubicBezTo>
                <a:cubicBezTo>
                  <a:pt x="116" y="500"/>
                  <a:pt x="121" y="497"/>
                  <a:pt x="126" y="497"/>
                </a:cubicBezTo>
                <a:cubicBezTo>
                  <a:pt x="135" y="497"/>
                  <a:pt x="143" y="499"/>
                  <a:pt x="152" y="500"/>
                </a:cubicBezTo>
                <a:cubicBezTo>
                  <a:pt x="172" y="503"/>
                  <a:pt x="193" y="501"/>
                  <a:pt x="215" y="501"/>
                </a:cubicBezTo>
                <a:cubicBezTo>
                  <a:pt x="219" y="458"/>
                  <a:pt x="224" y="417"/>
                  <a:pt x="229" y="375"/>
                </a:cubicBezTo>
                <a:close/>
                <a:moveTo>
                  <a:pt x="107" y="531"/>
                </a:moveTo>
                <a:cubicBezTo>
                  <a:pt x="106" y="541"/>
                  <a:pt x="105" y="547"/>
                  <a:pt x="105" y="554"/>
                </a:cubicBezTo>
                <a:cubicBezTo>
                  <a:pt x="105" y="557"/>
                  <a:pt x="106" y="560"/>
                  <a:pt x="108" y="562"/>
                </a:cubicBezTo>
                <a:cubicBezTo>
                  <a:pt x="117" y="573"/>
                  <a:pt x="127" y="583"/>
                  <a:pt x="136" y="594"/>
                </a:cubicBezTo>
                <a:cubicBezTo>
                  <a:pt x="150" y="609"/>
                  <a:pt x="150" y="610"/>
                  <a:pt x="170" y="608"/>
                </a:cubicBezTo>
                <a:cubicBezTo>
                  <a:pt x="173" y="608"/>
                  <a:pt x="176" y="606"/>
                  <a:pt x="178" y="604"/>
                </a:cubicBezTo>
                <a:cubicBezTo>
                  <a:pt x="190" y="591"/>
                  <a:pt x="201" y="578"/>
                  <a:pt x="213" y="565"/>
                </a:cubicBezTo>
                <a:cubicBezTo>
                  <a:pt x="218" y="559"/>
                  <a:pt x="221" y="543"/>
                  <a:pt x="217" y="536"/>
                </a:cubicBezTo>
                <a:cubicBezTo>
                  <a:pt x="216" y="534"/>
                  <a:pt x="214" y="533"/>
                  <a:pt x="212" y="533"/>
                </a:cubicBezTo>
                <a:cubicBezTo>
                  <a:pt x="193" y="533"/>
                  <a:pt x="173" y="533"/>
                  <a:pt x="154" y="533"/>
                </a:cubicBezTo>
                <a:cubicBezTo>
                  <a:pt x="152" y="533"/>
                  <a:pt x="151" y="534"/>
                  <a:pt x="149" y="535"/>
                </a:cubicBezTo>
                <a:cubicBezTo>
                  <a:pt x="146" y="537"/>
                  <a:pt x="125" y="539"/>
                  <a:pt x="122" y="537"/>
                </a:cubicBezTo>
                <a:cubicBezTo>
                  <a:pt x="117" y="535"/>
                  <a:pt x="113" y="533"/>
                  <a:pt x="107" y="531"/>
                </a:cubicBezTo>
                <a:close/>
                <a:moveTo>
                  <a:pt x="108" y="521"/>
                </a:moveTo>
                <a:cubicBezTo>
                  <a:pt x="145" y="521"/>
                  <a:pt x="180" y="521"/>
                  <a:pt x="215" y="521"/>
                </a:cubicBezTo>
                <a:cubicBezTo>
                  <a:pt x="215" y="518"/>
                  <a:pt x="215" y="515"/>
                  <a:pt x="214" y="512"/>
                </a:cubicBezTo>
                <a:cubicBezTo>
                  <a:pt x="212" y="512"/>
                  <a:pt x="209" y="512"/>
                  <a:pt x="207" y="512"/>
                </a:cubicBezTo>
                <a:cubicBezTo>
                  <a:pt x="186" y="513"/>
                  <a:pt x="165" y="510"/>
                  <a:pt x="144" y="514"/>
                </a:cubicBezTo>
                <a:cubicBezTo>
                  <a:pt x="134" y="517"/>
                  <a:pt x="122" y="513"/>
                  <a:pt x="109" y="513"/>
                </a:cubicBezTo>
                <a:cubicBezTo>
                  <a:pt x="109" y="515"/>
                  <a:pt x="109" y="518"/>
                  <a:pt x="108" y="521"/>
                </a:cubicBezTo>
                <a:close/>
                <a:moveTo>
                  <a:pt x="153" y="31"/>
                </a:moveTo>
                <a:cubicBezTo>
                  <a:pt x="153" y="34"/>
                  <a:pt x="153" y="37"/>
                  <a:pt x="154" y="39"/>
                </a:cubicBezTo>
                <a:cubicBezTo>
                  <a:pt x="160" y="39"/>
                  <a:pt x="165" y="39"/>
                  <a:pt x="170" y="39"/>
                </a:cubicBezTo>
                <a:cubicBezTo>
                  <a:pt x="170" y="36"/>
                  <a:pt x="170" y="34"/>
                  <a:pt x="170" y="31"/>
                </a:cubicBezTo>
                <a:cubicBezTo>
                  <a:pt x="165" y="31"/>
                  <a:pt x="159" y="31"/>
                  <a:pt x="153" y="31"/>
                </a:cubicBezTo>
                <a:close/>
                <a:moveTo>
                  <a:pt x="143" y="510"/>
                </a:moveTo>
                <a:cubicBezTo>
                  <a:pt x="143" y="500"/>
                  <a:pt x="141" y="499"/>
                  <a:pt x="127" y="502"/>
                </a:cubicBezTo>
                <a:cubicBezTo>
                  <a:pt x="127" y="505"/>
                  <a:pt x="127" y="507"/>
                  <a:pt x="127" y="510"/>
                </a:cubicBezTo>
                <a:cubicBezTo>
                  <a:pt x="133" y="510"/>
                  <a:pt x="137" y="510"/>
                  <a:pt x="143" y="510"/>
                </a:cubicBezTo>
                <a:close/>
                <a:moveTo>
                  <a:pt x="127" y="532"/>
                </a:moveTo>
                <a:cubicBezTo>
                  <a:pt x="131" y="532"/>
                  <a:pt x="135" y="533"/>
                  <a:pt x="139" y="532"/>
                </a:cubicBezTo>
                <a:cubicBezTo>
                  <a:pt x="140" y="532"/>
                  <a:pt x="142" y="529"/>
                  <a:pt x="143" y="528"/>
                </a:cubicBezTo>
                <a:cubicBezTo>
                  <a:pt x="143" y="527"/>
                  <a:pt x="140" y="524"/>
                  <a:pt x="139" y="524"/>
                </a:cubicBezTo>
                <a:cubicBezTo>
                  <a:pt x="135" y="523"/>
                  <a:pt x="131" y="523"/>
                  <a:pt x="127" y="523"/>
                </a:cubicBezTo>
                <a:cubicBezTo>
                  <a:pt x="127" y="527"/>
                  <a:pt x="127" y="529"/>
                  <a:pt x="127" y="53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2474913" y="4927601"/>
            <a:ext cx="614363" cy="1741488"/>
          </a:xfrm>
          <a:custGeom>
            <a:avLst/>
            <a:gdLst>
              <a:gd name="T0" fmla="*/ 113 w 113"/>
              <a:gd name="T1" fmla="*/ 0 h 322"/>
              <a:gd name="T2" fmla="*/ 113 w 113"/>
              <a:gd name="T3" fmla="*/ 9 h 322"/>
              <a:gd name="T4" fmla="*/ 113 w 113"/>
              <a:gd name="T5" fmla="*/ 294 h 322"/>
              <a:gd name="T6" fmla="*/ 87 w 113"/>
              <a:gd name="T7" fmla="*/ 322 h 322"/>
              <a:gd name="T8" fmla="*/ 61 w 113"/>
              <a:gd name="T9" fmla="*/ 294 h 322"/>
              <a:gd name="T10" fmla="*/ 61 w 113"/>
              <a:gd name="T11" fmla="*/ 113 h 322"/>
              <a:gd name="T12" fmla="*/ 61 w 113"/>
              <a:gd name="T13" fmla="*/ 108 h 322"/>
              <a:gd name="T14" fmla="*/ 51 w 113"/>
              <a:gd name="T15" fmla="*/ 109 h 322"/>
              <a:gd name="T16" fmla="*/ 51 w 113"/>
              <a:gd name="T17" fmla="*/ 138 h 322"/>
              <a:gd name="T18" fmla="*/ 51 w 113"/>
              <a:gd name="T19" fmla="*/ 262 h 322"/>
              <a:gd name="T20" fmla="*/ 26 w 113"/>
              <a:gd name="T21" fmla="*/ 286 h 322"/>
              <a:gd name="T22" fmla="*/ 0 w 113"/>
              <a:gd name="T23" fmla="*/ 262 h 322"/>
              <a:gd name="T24" fmla="*/ 0 w 113"/>
              <a:gd name="T25" fmla="*/ 15 h 322"/>
              <a:gd name="T26" fmla="*/ 0 w 113"/>
              <a:gd name="T27" fmla="*/ 13 h 322"/>
              <a:gd name="T28" fmla="*/ 57 w 113"/>
              <a:gd name="T29" fmla="*/ 13 h 322"/>
              <a:gd name="T30" fmla="*/ 113 w 113"/>
              <a:gd name="T31" fmla="*/ 0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3" h="322">
                <a:moveTo>
                  <a:pt x="113" y="0"/>
                </a:moveTo>
                <a:cubicBezTo>
                  <a:pt x="113" y="4"/>
                  <a:pt x="113" y="7"/>
                  <a:pt x="113" y="9"/>
                </a:cubicBezTo>
                <a:cubicBezTo>
                  <a:pt x="113" y="104"/>
                  <a:pt x="113" y="199"/>
                  <a:pt x="113" y="294"/>
                </a:cubicBezTo>
                <a:cubicBezTo>
                  <a:pt x="113" y="311"/>
                  <a:pt x="103" y="322"/>
                  <a:pt x="87" y="322"/>
                </a:cubicBezTo>
                <a:cubicBezTo>
                  <a:pt x="71" y="322"/>
                  <a:pt x="61" y="312"/>
                  <a:pt x="61" y="294"/>
                </a:cubicBezTo>
                <a:cubicBezTo>
                  <a:pt x="61" y="234"/>
                  <a:pt x="61" y="173"/>
                  <a:pt x="61" y="113"/>
                </a:cubicBezTo>
                <a:cubicBezTo>
                  <a:pt x="61" y="111"/>
                  <a:pt x="61" y="110"/>
                  <a:pt x="61" y="108"/>
                </a:cubicBezTo>
                <a:cubicBezTo>
                  <a:pt x="58" y="108"/>
                  <a:pt x="55" y="108"/>
                  <a:pt x="51" y="109"/>
                </a:cubicBezTo>
                <a:cubicBezTo>
                  <a:pt x="51" y="119"/>
                  <a:pt x="51" y="129"/>
                  <a:pt x="51" y="138"/>
                </a:cubicBezTo>
                <a:cubicBezTo>
                  <a:pt x="51" y="180"/>
                  <a:pt x="51" y="221"/>
                  <a:pt x="51" y="262"/>
                </a:cubicBezTo>
                <a:cubicBezTo>
                  <a:pt x="51" y="275"/>
                  <a:pt x="40" y="286"/>
                  <a:pt x="26" y="286"/>
                </a:cubicBezTo>
                <a:cubicBezTo>
                  <a:pt x="12" y="286"/>
                  <a:pt x="0" y="275"/>
                  <a:pt x="0" y="262"/>
                </a:cubicBezTo>
                <a:cubicBezTo>
                  <a:pt x="0" y="179"/>
                  <a:pt x="0" y="97"/>
                  <a:pt x="0" y="15"/>
                </a:cubicBezTo>
                <a:cubicBezTo>
                  <a:pt x="0" y="14"/>
                  <a:pt x="0" y="13"/>
                  <a:pt x="0" y="13"/>
                </a:cubicBezTo>
                <a:cubicBezTo>
                  <a:pt x="19" y="13"/>
                  <a:pt x="38" y="13"/>
                  <a:pt x="57" y="13"/>
                </a:cubicBezTo>
                <a:cubicBezTo>
                  <a:pt x="76" y="12"/>
                  <a:pt x="94" y="9"/>
                  <a:pt x="113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2241550" y="4505326"/>
            <a:ext cx="966788" cy="476250"/>
          </a:xfrm>
          <a:custGeom>
            <a:avLst/>
            <a:gdLst>
              <a:gd name="T0" fmla="*/ 128 w 178"/>
              <a:gd name="T1" fmla="*/ 46 h 88"/>
              <a:gd name="T2" fmla="*/ 125 w 178"/>
              <a:gd name="T3" fmla="*/ 45 h 88"/>
              <a:gd name="T4" fmla="*/ 49 w 178"/>
              <a:gd name="T5" fmla="*/ 46 h 88"/>
              <a:gd name="T6" fmla="*/ 24 w 178"/>
              <a:gd name="T7" fmla="*/ 42 h 88"/>
              <a:gd name="T8" fmla="*/ 21 w 178"/>
              <a:gd name="T9" fmla="*/ 38 h 88"/>
              <a:gd name="T10" fmla="*/ 17 w 178"/>
              <a:gd name="T11" fmla="*/ 8 h 88"/>
              <a:gd name="T12" fmla="*/ 62 w 178"/>
              <a:gd name="T13" fmla="*/ 11 h 88"/>
              <a:gd name="T14" fmla="*/ 73 w 178"/>
              <a:gd name="T15" fmla="*/ 17 h 88"/>
              <a:gd name="T16" fmla="*/ 137 w 178"/>
              <a:gd name="T17" fmla="*/ 8 h 88"/>
              <a:gd name="T18" fmla="*/ 156 w 178"/>
              <a:gd name="T19" fmla="*/ 9 h 88"/>
              <a:gd name="T20" fmla="*/ 169 w 178"/>
              <a:gd name="T21" fmla="*/ 30 h 88"/>
              <a:gd name="T22" fmla="*/ 141 w 178"/>
              <a:gd name="T23" fmla="*/ 80 h 88"/>
              <a:gd name="T24" fmla="*/ 58 w 178"/>
              <a:gd name="T25" fmla="*/ 85 h 88"/>
              <a:gd name="T26" fmla="*/ 18 w 178"/>
              <a:gd name="T27" fmla="*/ 82 h 88"/>
              <a:gd name="T28" fmla="*/ 1 w 178"/>
              <a:gd name="T29" fmla="*/ 63 h 88"/>
              <a:gd name="T30" fmla="*/ 20 w 178"/>
              <a:gd name="T31" fmla="*/ 48 h 88"/>
              <a:gd name="T32" fmla="*/ 99 w 178"/>
              <a:gd name="T33" fmla="*/ 52 h 88"/>
              <a:gd name="T34" fmla="*/ 129 w 178"/>
              <a:gd name="T35" fmla="*/ 49 h 88"/>
              <a:gd name="T36" fmla="*/ 128 w 178"/>
              <a:gd name="T37" fmla="*/ 4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78" h="88">
                <a:moveTo>
                  <a:pt x="128" y="46"/>
                </a:moveTo>
                <a:cubicBezTo>
                  <a:pt x="127" y="46"/>
                  <a:pt x="126" y="45"/>
                  <a:pt x="125" y="45"/>
                </a:cubicBezTo>
                <a:cubicBezTo>
                  <a:pt x="99" y="46"/>
                  <a:pt x="74" y="46"/>
                  <a:pt x="49" y="46"/>
                </a:cubicBezTo>
                <a:cubicBezTo>
                  <a:pt x="40" y="46"/>
                  <a:pt x="32" y="44"/>
                  <a:pt x="24" y="42"/>
                </a:cubicBezTo>
                <a:cubicBezTo>
                  <a:pt x="23" y="42"/>
                  <a:pt x="21" y="40"/>
                  <a:pt x="21" y="38"/>
                </a:cubicBezTo>
                <a:cubicBezTo>
                  <a:pt x="19" y="29"/>
                  <a:pt x="18" y="19"/>
                  <a:pt x="17" y="8"/>
                </a:cubicBezTo>
                <a:cubicBezTo>
                  <a:pt x="32" y="9"/>
                  <a:pt x="47" y="9"/>
                  <a:pt x="62" y="11"/>
                </a:cubicBezTo>
                <a:cubicBezTo>
                  <a:pt x="66" y="11"/>
                  <a:pt x="69" y="15"/>
                  <a:pt x="73" y="17"/>
                </a:cubicBezTo>
                <a:cubicBezTo>
                  <a:pt x="94" y="30"/>
                  <a:pt x="120" y="27"/>
                  <a:pt x="137" y="8"/>
                </a:cubicBezTo>
                <a:cubicBezTo>
                  <a:pt x="144" y="0"/>
                  <a:pt x="150" y="0"/>
                  <a:pt x="156" y="9"/>
                </a:cubicBezTo>
                <a:cubicBezTo>
                  <a:pt x="161" y="16"/>
                  <a:pt x="166" y="23"/>
                  <a:pt x="169" y="30"/>
                </a:cubicBezTo>
                <a:cubicBezTo>
                  <a:pt x="178" y="55"/>
                  <a:pt x="164" y="73"/>
                  <a:pt x="141" y="80"/>
                </a:cubicBezTo>
                <a:cubicBezTo>
                  <a:pt x="114" y="88"/>
                  <a:pt x="86" y="88"/>
                  <a:pt x="58" y="85"/>
                </a:cubicBezTo>
                <a:cubicBezTo>
                  <a:pt x="44" y="84"/>
                  <a:pt x="31" y="83"/>
                  <a:pt x="18" y="82"/>
                </a:cubicBezTo>
                <a:cubicBezTo>
                  <a:pt x="6" y="80"/>
                  <a:pt x="0" y="74"/>
                  <a:pt x="1" y="63"/>
                </a:cubicBezTo>
                <a:cubicBezTo>
                  <a:pt x="1" y="54"/>
                  <a:pt x="9" y="47"/>
                  <a:pt x="20" y="48"/>
                </a:cubicBezTo>
                <a:cubicBezTo>
                  <a:pt x="46" y="49"/>
                  <a:pt x="73" y="52"/>
                  <a:pt x="99" y="52"/>
                </a:cubicBezTo>
                <a:cubicBezTo>
                  <a:pt x="109" y="53"/>
                  <a:pt x="119" y="50"/>
                  <a:pt x="129" y="49"/>
                </a:cubicBezTo>
                <a:cubicBezTo>
                  <a:pt x="129" y="48"/>
                  <a:pt x="129" y="47"/>
                  <a:pt x="128" y="4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2524125" y="4098926"/>
            <a:ext cx="511175" cy="514350"/>
          </a:xfrm>
          <a:custGeom>
            <a:avLst/>
            <a:gdLst>
              <a:gd name="T0" fmla="*/ 94 w 94"/>
              <a:gd name="T1" fmla="*/ 49 h 95"/>
              <a:gd name="T2" fmla="*/ 47 w 94"/>
              <a:gd name="T3" fmla="*/ 95 h 95"/>
              <a:gd name="T4" fmla="*/ 0 w 94"/>
              <a:gd name="T5" fmla="*/ 48 h 95"/>
              <a:gd name="T6" fmla="*/ 48 w 94"/>
              <a:gd name="T7" fmla="*/ 1 h 95"/>
              <a:gd name="T8" fmla="*/ 94 w 94"/>
              <a:gd name="T9" fmla="*/ 4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95">
                <a:moveTo>
                  <a:pt x="94" y="49"/>
                </a:moveTo>
                <a:cubicBezTo>
                  <a:pt x="94" y="75"/>
                  <a:pt x="73" y="95"/>
                  <a:pt x="47" y="95"/>
                </a:cubicBezTo>
                <a:cubicBezTo>
                  <a:pt x="21" y="95"/>
                  <a:pt x="0" y="74"/>
                  <a:pt x="0" y="48"/>
                </a:cubicBezTo>
                <a:cubicBezTo>
                  <a:pt x="0" y="22"/>
                  <a:pt x="22" y="0"/>
                  <a:pt x="48" y="1"/>
                </a:cubicBezTo>
                <a:cubicBezTo>
                  <a:pt x="74" y="1"/>
                  <a:pt x="94" y="22"/>
                  <a:pt x="94" y="4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9"/>
          <p:cNvSpPr>
            <a:spLocks/>
          </p:cNvSpPr>
          <p:nvPr/>
        </p:nvSpPr>
        <p:spPr bwMode="auto">
          <a:xfrm>
            <a:off x="1357313" y="3638551"/>
            <a:ext cx="515938" cy="514350"/>
          </a:xfrm>
          <a:custGeom>
            <a:avLst/>
            <a:gdLst>
              <a:gd name="T0" fmla="*/ 94 w 95"/>
              <a:gd name="T1" fmla="*/ 47 h 95"/>
              <a:gd name="T2" fmla="*/ 48 w 95"/>
              <a:gd name="T3" fmla="*/ 95 h 95"/>
              <a:gd name="T4" fmla="*/ 0 w 95"/>
              <a:gd name="T5" fmla="*/ 48 h 95"/>
              <a:gd name="T6" fmla="*/ 47 w 95"/>
              <a:gd name="T7" fmla="*/ 0 h 95"/>
              <a:gd name="T8" fmla="*/ 94 w 95"/>
              <a:gd name="T9" fmla="*/ 47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5">
                <a:moveTo>
                  <a:pt x="94" y="47"/>
                </a:moveTo>
                <a:cubicBezTo>
                  <a:pt x="95" y="72"/>
                  <a:pt x="73" y="95"/>
                  <a:pt x="48" y="95"/>
                </a:cubicBezTo>
                <a:cubicBezTo>
                  <a:pt x="21" y="95"/>
                  <a:pt x="0" y="74"/>
                  <a:pt x="0" y="48"/>
                </a:cubicBezTo>
                <a:cubicBezTo>
                  <a:pt x="0" y="21"/>
                  <a:pt x="20" y="0"/>
                  <a:pt x="47" y="0"/>
                </a:cubicBezTo>
                <a:cubicBezTo>
                  <a:pt x="73" y="0"/>
                  <a:pt x="94" y="22"/>
                  <a:pt x="94" y="4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0471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0E9170-B079-460C-A5C5-63CED32F5E0E}"/>
              </a:ext>
            </a:extLst>
          </p:cNvPr>
          <p:cNvGrpSpPr/>
          <p:nvPr/>
        </p:nvGrpSpPr>
        <p:grpSpPr>
          <a:xfrm>
            <a:off x="836574" y="5166738"/>
            <a:ext cx="2799523" cy="863358"/>
            <a:chOff x="803640" y="3362835"/>
            <a:chExt cx="2059657" cy="86335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42C972A-E056-49A5-A984-3D089A063965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F18B3A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rgbClr val="F18B3A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510E8F3-EF2B-401B-B472-00AAB01FD2E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F18B3A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18B3A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FCAEDB0-5A7A-4D55-B508-E065350FD164}"/>
              </a:ext>
            </a:extLst>
          </p:cNvPr>
          <p:cNvGrpSpPr/>
          <p:nvPr/>
        </p:nvGrpSpPr>
        <p:grpSpPr>
          <a:xfrm>
            <a:off x="838035" y="1726017"/>
            <a:ext cx="2799523" cy="863358"/>
            <a:chOff x="803640" y="3362835"/>
            <a:chExt cx="2059657" cy="8633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1BEE03D-A573-4E60-B944-898B64510AB2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F18B3A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rgbClr val="F18B3A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AAF128-AC27-4180-80D5-95CA1FD7361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F18B3A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18B3A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9A9759-C56E-4F75-A93A-8ADB0236E3F5}"/>
              </a:ext>
            </a:extLst>
          </p:cNvPr>
          <p:cNvGrpSpPr/>
          <p:nvPr/>
        </p:nvGrpSpPr>
        <p:grpSpPr>
          <a:xfrm>
            <a:off x="836574" y="3446377"/>
            <a:ext cx="2799523" cy="863358"/>
            <a:chOff x="803640" y="3362835"/>
            <a:chExt cx="2059657" cy="8633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F0C2139-1D5D-4BE0-A591-871F789C9013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F18B3A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rgbClr val="F18B3A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0FC1E0-E860-4572-A784-CC4C8C6DD475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F18B3A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18B3A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3637560" y="1864517"/>
            <a:ext cx="5465168" cy="3688801"/>
            <a:chOff x="3361308" y="1864517"/>
            <a:chExt cx="2619997" cy="3688801"/>
          </a:xfrm>
        </p:grpSpPr>
        <p:cxnSp>
          <p:nvCxnSpPr>
            <p:cNvPr id="18" name="Elbow Connector 47">
              <a:extLst>
                <a:ext uri="{FF2B5EF4-FFF2-40B4-BE49-F238E27FC236}">
                  <a16:creationId xmlns:a16="http://schemas.microsoft.com/office/drawing/2014/main" id="{B5531C2A-39D3-4C60-9075-B108FBD80A9E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 rot="10800000">
              <a:off x="3636098" y="3584877"/>
              <a:ext cx="1624203" cy="721680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2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50">
              <a:extLst>
                <a:ext uri="{FF2B5EF4-FFF2-40B4-BE49-F238E27FC236}">
                  <a16:creationId xmlns:a16="http://schemas.microsoft.com/office/drawing/2014/main" id="{5CEA713C-75CE-4390-9A49-EC49494B47A9}"/>
                </a:ext>
              </a:extLst>
            </p:cNvPr>
            <p:cNvCxnSpPr>
              <a:cxnSpLocks/>
              <a:endCxn id="8" idx="3"/>
            </p:cNvCxnSpPr>
            <p:nvPr/>
          </p:nvCxnSpPr>
          <p:spPr>
            <a:xfrm rot="10800000">
              <a:off x="3361308" y="1864517"/>
              <a:ext cx="2619997" cy="1062162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CDA874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53">
              <a:extLst>
                <a:ext uri="{FF2B5EF4-FFF2-40B4-BE49-F238E27FC236}">
                  <a16:creationId xmlns:a16="http://schemas.microsoft.com/office/drawing/2014/main" id="{CFEAC11F-DD58-48DE-8D16-443624BD3D0D}"/>
                </a:ext>
              </a:extLst>
            </p:cNvPr>
            <p:cNvCxnSpPr>
              <a:cxnSpLocks/>
              <a:endCxn id="5" idx="3"/>
            </p:cNvCxnSpPr>
            <p:nvPr/>
          </p:nvCxnSpPr>
          <p:spPr>
            <a:xfrm rot="10800000">
              <a:off x="3636098" y="5305239"/>
              <a:ext cx="1624203" cy="248079"/>
            </a:xfrm>
            <a:prstGeom prst="bentConnector3">
              <a:avLst/>
            </a:prstGeom>
            <a:ln w="28575">
              <a:solidFill>
                <a:schemeClr val="accent6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7608888" y="3373438"/>
            <a:ext cx="4124325" cy="3098800"/>
          </a:xfrm>
          <a:custGeom>
            <a:avLst/>
            <a:gdLst>
              <a:gd name="T0" fmla="*/ 87 w 606"/>
              <a:gd name="T1" fmla="*/ 79 h 455"/>
              <a:gd name="T2" fmla="*/ 519 w 606"/>
              <a:gd name="T3" fmla="*/ 79 h 455"/>
              <a:gd name="T4" fmla="*/ 519 w 606"/>
              <a:gd name="T5" fmla="*/ 48 h 455"/>
              <a:gd name="T6" fmla="*/ 522 w 606"/>
              <a:gd name="T7" fmla="*/ 41 h 455"/>
              <a:gd name="T8" fmla="*/ 579 w 606"/>
              <a:gd name="T9" fmla="*/ 4 h 455"/>
              <a:gd name="T10" fmla="*/ 582 w 606"/>
              <a:gd name="T11" fmla="*/ 3 h 455"/>
              <a:gd name="T12" fmla="*/ 582 w 606"/>
              <a:gd name="T13" fmla="*/ 430 h 455"/>
              <a:gd name="T14" fmla="*/ 606 w 606"/>
              <a:gd name="T15" fmla="*/ 430 h 455"/>
              <a:gd name="T16" fmla="*/ 606 w 606"/>
              <a:gd name="T17" fmla="*/ 455 h 455"/>
              <a:gd name="T18" fmla="*/ 0 w 606"/>
              <a:gd name="T19" fmla="*/ 455 h 455"/>
              <a:gd name="T20" fmla="*/ 0 w 606"/>
              <a:gd name="T21" fmla="*/ 443 h 455"/>
              <a:gd name="T22" fmla="*/ 0 w 606"/>
              <a:gd name="T23" fmla="*/ 431 h 455"/>
              <a:gd name="T24" fmla="*/ 25 w 606"/>
              <a:gd name="T25" fmla="*/ 431 h 455"/>
              <a:gd name="T26" fmla="*/ 25 w 606"/>
              <a:gd name="T27" fmla="*/ 0 h 455"/>
              <a:gd name="T28" fmla="*/ 87 w 606"/>
              <a:gd name="T29" fmla="*/ 0 h 455"/>
              <a:gd name="T30" fmla="*/ 87 w 606"/>
              <a:gd name="T31" fmla="*/ 79 h 455"/>
              <a:gd name="T32" fmla="*/ 519 w 606"/>
              <a:gd name="T33" fmla="*/ 373 h 455"/>
              <a:gd name="T34" fmla="*/ 519 w 606"/>
              <a:gd name="T35" fmla="*/ 109 h 455"/>
              <a:gd name="T36" fmla="*/ 440 w 606"/>
              <a:gd name="T37" fmla="*/ 131 h 455"/>
              <a:gd name="T38" fmla="*/ 432 w 606"/>
              <a:gd name="T39" fmla="*/ 116 h 455"/>
              <a:gd name="T40" fmla="*/ 519 w 606"/>
              <a:gd name="T41" fmla="*/ 91 h 455"/>
              <a:gd name="T42" fmla="*/ 519 w 606"/>
              <a:gd name="T43" fmla="*/ 88 h 455"/>
              <a:gd name="T44" fmla="*/ 88 w 606"/>
              <a:gd name="T45" fmla="*/ 88 h 455"/>
              <a:gd name="T46" fmla="*/ 88 w 606"/>
              <a:gd name="T47" fmla="*/ 135 h 455"/>
              <a:gd name="T48" fmla="*/ 234 w 606"/>
              <a:gd name="T49" fmla="*/ 135 h 455"/>
              <a:gd name="T50" fmla="*/ 230 w 606"/>
              <a:gd name="T51" fmla="*/ 93 h 455"/>
              <a:gd name="T52" fmla="*/ 308 w 606"/>
              <a:gd name="T53" fmla="*/ 93 h 455"/>
              <a:gd name="T54" fmla="*/ 309 w 606"/>
              <a:gd name="T55" fmla="*/ 128 h 455"/>
              <a:gd name="T56" fmla="*/ 314 w 606"/>
              <a:gd name="T57" fmla="*/ 135 h 455"/>
              <a:gd name="T58" fmla="*/ 367 w 606"/>
              <a:gd name="T59" fmla="*/ 133 h 455"/>
              <a:gd name="T60" fmla="*/ 394 w 606"/>
              <a:gd name="T61" fmla="*/ 143 h 455"/>
              <a:gd name="T62" fmla="*/ 322 w 606"/>
              <a:gd name="T63" fmla="*/ 152 h 455"/>
              <a:gd name="T64" fmla="*/ 323 w 606"/>
              <a:gd name="T65" fmla="*/ 157 h 455"/>
              <a:gd name="T66" fmla="*/ 354 w 606"/>
              <a:gd name="T67" fmla="*/ 233 h 455"/>
              <a:gd name="T68" fmla="*/ 371 w 606"/>
              <a:gd name="T69" fmla="*/ 330 h 455"/>
              <a:gd name="T70" fmla="*/ 348 w 606"/>
              <a:gd name="T71" fmla="*/ 357 h 455"/>
              <a:gd name="T72" fmla="*/ 320 w 606"/>
              <a:gd name="T73" fmla="*/ 334 h 455"/>
              <a:gd name="T74" fmla="*/ 310 w 606"/>
              <a:gd name="T75" fmla="*/ 272 h 455"/>
              <a:gd name="T76" fmla="*/ 302 w 606"/>
              <a:gd name="T77" fmla="*/ 244 h 455"/>
              <a:gd name="T78" fmla="*/ 296 w 606"/>
              <a:gd name="T79" fmla="*/ 261 h 455"/>
              <a:gd name="T80" fmla="*/ 234 w 606"/>
              <a:gd name="T81" fmla="*/ 349 h 455"/>
              <a:gd name="T82" fmla="*/ 197 w 606"/>
              <a:gd name="T83" fmla="*/ 349 h 455"/>
              <a:gd name="T84" fmla="*/ 199 w 606"/>
              <a:gd name="T85" fmla="*/ 310 h 455"/>
              <a:gd name="T86" fmla="*/ 221 w 606"/>
              <a:gd name="T87" fmla="*/ 287 h 455"/>
              <a:gd name="T88" fmla="*/ 254 w 606"/>
              <a:gd name="T89" fmla="*/ 165 h 455"/>
              <a:gd name="T90" fmla="*/ 239 w 606"/>
              <a:gd name="T91" fmla="*/ 152 h 455"/>
              <a:gd name="T92" fmla="*/ 96 w 606"/>
              <a:gd name="T93" fmla="*/ 152 h 455"/>
              <a:gd name="T94" fmla="*/ 88 w 606"/>
              <a:gd name="T95" fmla="*/ 153 h 455"/>
              <a:gd name="T96" fmla="*/ 88 w 606"/>
              <a:gd name="T97" fmla="*/ 373 h 455"/>
              <a:gd name="T98" fmla="*/ 519 w 606"/>
              <a:gd name="T99" fmla="*/ 373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6" h="455">
                <a:moveTo>
                  <a:pt x="87" y="79"/>
                </a:moveTo>
                <a:cubicBezTo>
                  <a:pt x="232" y="79"/>
                  <a:pt x="375" y="79"/>
                  <a:pt x="519" y="79"/>
                </a:cubicBezTo>
                <a:cubicBezTo>
                  <a:pt x="519" y="68"/>
                  <a:pt x="519" y="58"/>
                  <a:pt x="519" y="48"/>
                </a:cubicBezTo>
                <a:cubicBezTo>
                  <a:pt x="519" y="46"/>
                  <a:pt x="520" y="42"/>
                  <a:pt x="522" y="41"/>
                </a:cubicBezTo>
                <a:cubicBezTo>
                  <a:pt x="541" y="28"/>
                  <a:pt x="560" y="16"/>
                  <a:pt x="579" y="4"/>
                </a:cubicBezTo>
                <a:cubicBezTo>
                  <a:pt x="580" y="3"/>
                  <a:pt x="581" y="3"/>
                  <a:pt x="582" y="3"/>
                </a:cubicBezTo>
                <a:cubicBezTo>
                  <a:pt x="582" y="145"/>
                  <a:pt x="582" y="287"/>
                  <a:pt x="582" y="430"/>
                </a:cubicBezTo>
                <a:cubicBezTo>
                  <a:pt x="590" y="430"/>
                  <a:pt x="597" y="430"/>
                  <a:pt x="606" y="430"/>
                </a:cubicBezTo>
                <a:cubicBezTo>
                  <a:pt x="606" y="439"/>
                  <a:pt x="606" y="446"/>
                  <a:pt x="606" y="455"/>
                </a:cubicBezTo>
                <a:cubicBezTo>
                  <a:pt x="405" y="455"/>
                  <a:pt x="203" y="455"/>
                  <a:pt x="0" y="455"/>
                </a:cubicBezTo>
                <a:cubicBezTo>
                  <a:pt x="0" y="451"/>
                  <a:pt x="0" y="447"/>
                  <a:pt x="0" y="443"/>
                </a:cubicBezTo>
                <a:cubicBezTo>
                  <a:pt x="0" y="439"/>
                  <a:pt x="0" y="435"/>
                  <a:pt x="0" y="431"/>
                </a:cubicBezTo>
                <a:cubicBezTo>
                  <a:pt x="9" y="431"/>
                  <a:pt x="16" y="431"/>
                  <a:pt x="25" y="431"/>
                </a:cubicBezTo>
                <a:cubicBezTo>
                  <a:pt x="25" y="287"/>
                  <a:pt x="25" y="144"/>
                  <a:pt x="25" y="0"/>
                </a:cubicBezTo>
                <a:cubicBezTo>
                  <a:pt x="46" y="0"/>
                  <a:pt x="66" y="0"/>
                  <a:pt x="87" y="0"/>
                </a:cubicBezTo>
                <a:cubicBezTo>
                  <a:pt x="87" y="26"/>
                  <a:pt x="87" y="52"/>
                  <a:pt x="87" y="79"/>
                </a:cubicBezTo>
                <a:close/>
                <a:moveTo>
                  <a:pt x="519" y="373"/>
                </a:moveTo>
                <a:cubicBezTo>
                  <a:pt x="519" y="285"/>
                  <a:pt x="519" y="198"/>
                  <a:pt x="519" y="109"/>
                </a:cubicBezTo>
                <a:cubicBezTo>
                  <a:pt x="492" y="117"/>
                  <a:pt x="465" y="124"/>
                  <a:pt x="440" y="131"/>
                </a:cubicBezTo>
                <a:cubicBezTo>
                  <a:pt x="437" y="126"/>
                  <a:pt x="434" y="121"/>
                  <a:pt x="432" y="116"/>
                </a:cubicBezTo>
                <a:cubicBezTo>
                  <a:pt x="461" y="107"/>
                  <a:pt x="490" y="99"/>
                  <a:pt x="519" y="91"/>
                </a:cubicBezTo>
                <a:cubicBezTo>
                  <a:pt x="519" y="90"/>
                  <a:pt x="519" y="89"/>
                  <a:pt x="519" y="88"/>
                </a:cubicBezTo>
                <a:cubicBezTo>
                  <a:pt x="375" y="88"/>
                  <a:pt x="232" y="88"/>
                  <a:pt x="88" y="88"/>
                </a:cubicBezTo>
                <a:cubicBezTo>
                  <a:pt x="88" y="104"/>
                  <a:pt x="88" y="119"/>
                  <a:pt x="88" y="135"/>
                </a:cubicBezTo>
                <a:cubicBezTo>
                  <a:pt x="137" y="135"/>
                  <a:pt x="185" y="135"/>
                  <a:pt x="234" y="135"/>
                </a:cubicBezTo>
                <a:cubicBezTo>
                  <a:pt x="233" y="121"/>
                  <a:pt x="232" y="107"/>
                  <a:pt x="230" y="93"/>
                </a:cubicBezTo>
                <a:cubicBezTo>
                  <a:pt x="257" y="93"/>
                  <a:pt x="282" y="93"/>
                  <a:pt x="308" y="93"/>
                </a:cubicBezTo>
                <a:cubicBezTo>
                  <a:pt x="308" y="105"/>
                  <a:pt x="308" y="117"/>
                  <a:pt x="309" y="128"/>
                </a:cubicBezTo>
                <a:cubicBezTo>
                  <a:pt x="309" y="131"/>
                  <a:pt x="312" y="135"/>
                  <a:pt x="314" y="135"/>
                </a:cubicBezTo>
                <a:cubicBezTo>
                  <a:pt x="332" y="135"/>
                  <a:pt x="350" y="136"/>
                  <a:pt x="367" y="133"/>
                </a:cubicBezTo>
                <a:cubicBezTo>
                  <a:pt x="380" y="131"/>
                  <a:pt x="387" y="135"/>
                  <a:pt x="394" y="143"/>
                </a:cubicBezTo>
                <a:cubicBezTo>
                  <a:pt x="371" y="155"/>
                  <a:pt x="347" y="152"/>
                  <a:pt x="322" y="152"/>
                </a:cubicBezTo>
                <a:cubicBezTo>
                  <a:pt x="322" y="154"/>
                  <a:pt x="322" y="156"/>
                  <a:pt x="323" y="157"/>
                </a:cubicBezTo>
                <a:cubicBezTo>
                  <a:pt x="337" y="181"/>
                  <a:pt x="346" y="207"/>
                  <a:pt x="354" y="233"/>
                </a:cubicBezTo>
                <a:cubicBezTo>
                  <a:pt x="363" y="265"/>
                  <a:pt x="369" y="297"/>
                  <a:pt x="371" y="330"/>
                </a:cubicBezTo>
                <a:cubicBezTo>
                  <a:pt x="372" y="344"/>
                  <a:pt x="361" y="356"/>
                  <a:pt x="348" y="357"/>
                </a:cubicBezTo>
                <a:cubicBezTo>
                  <a:pt x="333" y="358"/>
                  <a:pt x="322" y="349"/>
                  <a:pt x="320" y="334"/>
                </a:cubicBezTo>
                <a:cubicBezTo>
                  <a:pt x="316" y="313"/>
                  <a:pt x="313" y="292"/>
                  <a:pt x="310" y="272"/>
                </a:cubicBezTo>
                <a:cubicBezTo>
                  <a:pt x="308" y="262"/>
                  <a:pt x="305" y="253"/>
                  <a:pt x="302" y="244"/>
                </a:cubicBezTo>
                <a:cubicBezTo>
                  <a:pt x="299" y="250"/>
                  <a:pt x="298" y="255"/>
                  <a:pt x="296" y="261"/>
                </a:cubicBezTo>
                <a:cubicBezTo>
                  <a:pt x="283" y="296"/>
                  <a:pt x="263" y="325"/>
                  <a:pt x="234" y="349"/>
                </a:cubicBezTo>
                <a:cubicBezTo>
                  <a:pt x="223" y="359"/>
                  <a:pt x="206" y="360"/>
                  <a:pt x="197" y="349"/>
                </a:cubicBezTo>
                <a:cubicBezTo>
                  <a:pt x="186" y="337"/>
                  <a:pt x="187" y="321"/>
                  <a:pt x="199" y="310"/>
                </a:cubicBezTo>
                <a:cubicBezTo>
                  <a:pt x="207" y="303"/>
                  <a:pt x="215" y="296"/>
                  <a:pt x="221" y="287"/>
                </a:cubicBezTo>
                <a:cubicBezTo>
                  <a:pt x="250" y="251"/>
                  <a:pt x="260" y="210"/>
                  <a:pt x="254" y="165"/>
                </a:cubicBezTo>
                <a:cubicBezTo>
                  <a:pt x="252" y="156"/>
                  <a:pt x="248" y="152"/>
                  <a:pt x="239" y="152"/>
                </a:cubicBezTo>
                <a:cubicBezTo>
                  <a:pt x="191" y="152"/>
                  <a:pt x="143" y="152"/>
                  <a:pt x="96" y="152"/>
                </a:cubicBezTo>
                <a:cubicBezTo>
                  <a:pt x="93" y="152"/>
                  <a:pt x="91" y="153"/>
                  <a:pt x="88" y="153"/>
                </a:cubicBezTo>
                <a:cubicBezTo>
                  <a:pt x="88" y="226"/>
                  <a:pt x="88" y="299"/>
                  <a:pt x="88" y="373"/>
                </a:cubicBezTo>
                <a:cubicBezTo>
                  <a:pt x="232" y="373"/>
                  <a:pt x="375" y="373"/>
                  <a:pt x="519" y="37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1" name="Freeform 6"/>
          <p:cNvSpPr>
            <a:spLocks/>
          </p:cNvSpPr>
          <p:nvPr/>
        </p:nvSpPr>
        <p:spPr bwMode="auto">
          <a:xfrm>
            <a:off x="9563100" y="2543175"/>
            <a:ext cx="646112" cy="639763"/>
          </a:xfrm>
          <a:custGeom>
            <a:avLst/>
            <a:gdLst>
              <a:gd name="T0" fmla="*/ 0 w 95"/>
              <a:gd name="T1" fmla="*/ 47 h 94"/>
              <a:gd name="T2" fmla="*/ 48 w 95"/>
              <a:gd name="T3" fmla="*/ 0 h 94"/>
              <a:gd name="T4" fmla="*/ 95 w 95"/>
              <a:gd name="T5" fmla="*/ 46 h 94"/>
              <a:gd name="T6" fmla="*/ 48 w 95"/>
              <a:gd name="T7" fmla="*/ 94 h 94"/>
              <a:gd name="T8" fmla="*/ 0 w 95"/>
              <a:gd name="T9" fmla="*/ 4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4">
                <a:moveTo>
                  <a:pt x="0" y="47"/>
                </a:moveTo>
                <a:cubicBezTo>
                  <a:pt x="0" y="21"/>
                  <a:pt x="22" y="0"/>
                  <a:pt x="48" y="0"/>
                </a:cubicBezTo>
                <a:cubicBezTo>
                  <a:pt x="73" y="0"/>
                  <a:pt x="95" y="21"/>
                  <a:pt x="95" y="46"/>
                </a:cubicBezTo>
                <a:cubicBezTo>
                  <a:pt x="95" y="73"/>
                  <a:pt x="74" y="94"/>
                  <a:pt x="48" y="94"/>
                </a:cubicBezTo>
                <a:cubicBezTo>
                  <a:pt x="21" y="94"/>
                  <a:pt x="0" y="74"/>
                  <a:pt x="0" y="4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9188450" y="3170238"/>
            <a:ext cx="619125" cy="701675"/>
          </a:xfrm>
          <a:custGeom>
            <a:avLst/>
            <a:gdLst>
              <a:gd name="T0" fmla="*/ 80 w 91"/>
              <a:gd name="T1" fmla="*/ 103 h 103"/>
              <a:gd name="T2" fmla="*/ 0 w 91"/>
              <a:gd name="T3" fmla="*/ 103 h 103"/>
              <a:gd name="T4" fmla="*/ 12 w 91"/>
              <a:gd name="T5" fmla="*/ 45 h 103"/>
              <a:gd name="T6" fmla="*/ 37 w 91"/>
              <a:gd name="T7" fmla="*/ 10 h 103"/>
              <a:gd name="T8" fmla="*/ 75 w 91"/>
              <a:gd name="T9" fmla="*/ 9 h 103"/>
              <a:gd name="T10" fmla="*/ 89 w 91"/>
              <a:gd name="T11" fmla="*/ 49 h 103"/>
              <a:gd name="T12" fmla="*/ 73 w 91"/>
              <a:gd name="T13" fmla="*/ 31 h 103"/>
              <a:gd name="T14" fmla="*/ 43 w 91"/>
              <a:gd name="T15" fmla="*/ 27 h 103"/>
              <a:gd name="T16" fmla="*/ 41 w 91"/>
              <a:gd name="T17" fmla="*/ 59 h 103"/>
              <a:gd name="T18" fmla="*/ 73 w 91"/>
              <a:gd name="T19" fmla="*/ 94 h 103"/>
              <a:gd name="T20" fmla="*/ 80 w 91"/>
              <a:gd name="T21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1" h="103">
                <a:moveTo>
                  <a:pt x="80" y="103"/>
                </a:moveTo>
                <a:cubicBezTo>
                  <a:pt x="52" y="103"/>
                  <a:pt x="26" y="103"/>
                  <a:pt x="0" y="103"/>
                </a:cubicBezTo>
                <a:cubicBezTo>
                  <a:pt x="1" y="83"/>
                  <a:pt x="6" y="64"/>
                  <a:pt x="12" y="45"/>
                </a:cubicBezTo>
                <a:cubicBezTo>
                  <a:pt x="17" y="30"/>
                  <a:pt x="24" y="18"/>
                  <a:pt x="37" y="10"/>
                </a:cubicBezTo>
                <a:cubicBezTo>
                  <a:pt x="49" y="3"/>
                  <a:pt x="63" y="0"/>
                  <a:pt x="75" y="9"/>
                </a:cubicBezTo>
                <a:cubicBezTo>
                  <a:pt x="88" y="18"/>
                  <a:pt x="91" y="32"/>
                  <a:pt x="89" y="49"/>
                </a:cubicBezTo>
                <a:cubicBezTo>
                  <a:pt x="83" y="42"/>
                  <a:pt x="78" y="37"/>
                  <a:pt x="73" y="31"/>
                </a:cubicBezTo>
                <a:cubicBezTo>
                  <a:pt x="64" y="21"/>
                  <a:pt x="52" y="20"/>
                  <a:pt x="43" y="27"/>
                </a:cubicBezTo>
                <a:cubicBezTo>
                  <a:pt x="33" y="35"/>
                  <a:pt x="32" y="49"/>
                  <a:pt x="41" y="59"/>
                </a:cubicBezTo>
                <a:cubicBezTo>
                  <a:pt x="52" y="71"/>
                  <a:pt x="62" y="82"/>
                  <a:pt x="73" y="94"/>
                </a:cubicBezTo>
                <a:cubicBezTo>
                  <a:pt x="75" y="97"/>
                  <a:pt x="77" y="99"/>
                  <a:pt x="80" y="10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10787063" y="2986088"/>
            <a:ext cx="1116012" cy="796925"/>
          </a:xfrm>
          <a:custGeom>
            <a:avLst/>
            <a:gdLst>
              <a:gd name="T0" fmla="*/ 11 w 164"/>
              <a:gd name="T1" fmla="*/ 117 h 117"/>
              <a:gd name="T2" fmla="*/ 0 w 164"/>
              <a:gd name="T3" fmla="*/ 100 h 117"/>
              <a:gd name="T4" fmla="*/ 153 w 164"/>
              <a:gd name="T5" fmla="*/ 0 h 117"/>
              <a:gd name="T6" fmla="*/ 164 w 164"/>
              <a:gd name="T7" fmla="*/ 17 h 117"/>
              <a:gd name="T8" fmla="*/ 11 w 164"/>
              <a:gd name="T9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17">
                <a:moveTo>
                  <a:pt x="11" y="117"/>
                </a:moveTo>
                <a:cubicBezTo>
                  <a:pt x="7" y="111"/>
                  <a:pt x="4" y="106"/>
                  <a:pt x="0" y="100"/>
                </a:cubicBezTo>
                <a:cubicBezTo>
                  <a:pt x="51" y="67"/>
                  <a:pt x="102" y="34"/>
                  <a:pt x="153" y="0"/>
                </a:cubicBezTo>
                <a:cubicBezTo>
                  <a:pt x="157" y="5"/>
                  <a:pt x="161" y="11"/>
                  <a:pt x="164" y="17"/>
                </a:cubicBezTo>
                <a:cubicBezTo>
                  <a:pt x="113" y="50"/>
                  <a:pt x="63" y="83"/>
                  <a:pt x="11" y="11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>
            <a:off x="9439275" y="3340100"/>
            <a:ext cx="668337" cy="538163"/>
          </a:xfrm>
          <a:custGeom>
            <a:avLst/>
            <a:gdLst>
              <a:gd name="T0" fmla="*/ 98 w 98"/>
              <a:gd name="T1" fmla="*/ 78 h 79"/>
              <a:gd name="T2" fmla="*/ 54 w 98"/>
              <a:gd name="T3" fmla="*/ 78 h 79"/>
              <a:gd name="T4" fmla="*/ 46 w 98"/>
              <a:gd name="T5" fmla="*/ 74 h 79"/>
              <a:gd name="T6" fmla="*/ 6 w 98"/>
              <a:gd name="T7" fmla="*/ 29 h 79"/>
              <a:gd name="T8" fmla="*/ 6 w 98"/>
              <a:gd name="T9" fmla="*/ 8 h 79"/>
              <a:gd name="T10" fmla="*/ 25 w 98"/>
              <a:gd name="T11" fmla="*/ 3 h 79"/>
              <a:gd name="T12" fmla="*/ 34 w 98"/>
              <a:gd name="T13" fmla="*/ 10 h 79"/>
              <a:gd name="T14" fmla="*/ 98 w 98"/>
              <a:gd name="T15" fmla="*/ 78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8" h="79">
                <a:moveTo>
                  <a:pt x="98" y="78"/>
                </a:moveTo>
                <a:cubicBezTo>
                  <a:pt x="84" y="78"/>
                  <a:pt x="69" y="79"/>
                  <a:pt x="54" y="78"/>
                </a:cubicBezTo>
                <a:cubicBezTo>
                  <a:pt x="51" y="78"/>
                  <a:pt x="48" y="76"/>
                  <a:pt x="46" y="74"/>
                </a:cubicBezTo>
                <a:cubicBezTo>
                  <a:pt x="33" y="59"/>
                  <a:pt x="19" y="44"/>
                  <a:pt x="6" y="29"/>
                </a:cubicBezTo>
                <a:cubicBezTo>
                  <a:pt x="0" y="23"/>
                  <a:pt x="1" y="14"/>
                  <a:pt x="6" y="8"/>
                </a:cubicBezTo>
                <a:cubicBezTo>
                  <a:pt x="11" y="2"/>
                  <a:pt x="18" y="0"/>
                  <a:pt x="25" y="3"/>
                </a:cubicBezTo>
                <a:cubicBezTo>
                  <a:pt x="28" y="5"/>
                  <a:pt x="32" y="7"/>
                  <a:pt x="34" y="10"/>
                </a:cubicBezTo>
                <a:cubicBezTo>
                  <a:pt x="56" y="33"/>
                  <a:pt x="77" y="55"/>
                  <a:pt x="98" y="7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5" name="Freeform 10"/>
          <p:cNvSpPr>
            <a:spLocks/>
          </p:cNvSpPr>
          <p:nvPr/>
        </p:nvSpPr>
        <p:spPr bwMode="auto">
          <a:xfrm>
            <a:off x="9923463" y="4000500"/>
            <a:ext cx="660400" cy="407988"/>
          </a:xfrm>
          <a:custGeom>
            <a:avLst/>
            <a:gdLst>
              <a:gd name="T0" fmla="*/ 16 w 97"/>
              <a:gd name="T1" fmla="*/ 15 h 60"/>
              <a:gd name="T2" fmla="*/ 0 w 97"/>
              <a:gd name="T3" fmla="*/ 0 h 60"/>
              <a:gd name="T4" fmla="*/ 51 w 97"/>
              <a:gd name="T5" fmla="*/ 0 h 60"/>
              <a:gd name="T6" fmla="*/ 58 w 97"/>
              <a:gd name="T7" fmla="*/ 5 h 60"/>
              <a:gd name="T8" fmla="*/ 86 w 97"/>
              <a:gd name="T9" fmla="*/ 26 h 60"/>
              <a:gd name="T10" fmla="*/ 91 w 97"/>
              <a:gd name="T11" fmla="*/ 50 h 60"/>
              <a:gd name="T12" fmla="*/ 66 w 97"/>
              <a:gd name="T13" fmla="*/ 53 h 60"/>
              <a:gd name="T14" fmla="*/ 35 w 97"/>
              <a:gd name="T15" fmla="*/ 30 h 60"/>
              <a:gd name="T16" fmla="*/ 14 w 97"/>
              <a:gd name="T17" fmla="*/ 23 h 60"/>
              <a:gd name="T18" fmla="*/ 5 w 97"/>
              <a:gd name="T19" fmla="*/ 23 h 60"/>
              <a:gd name="T20" fmla="*/ 2 w 97"/>
              <a:gd name="T21" fmla="*/ 20 h 60"/>
              <a:gd name="T22" fmla="*/ 5 w 97"/>
              <a:gd name="T23" fmla="*/ 17 h 60"/>
              <a:gd name="T24" fmla="*/ 15 w 97"/>
              <a:gd name="T25" fmla="*/ 16 h 60"/>
              <a:gd name="T26" fmla="*/ 16 w 97"/>
              <a:gd name="T27" fmla="*/ 15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7" h="60">
                <a:moveTo>
                  <a:pt x="16" y="15"/>
                </a:moveTo>
                <a:cubicBezTo>
                  <a:pt x="11" y="10"/>
                  <a:pt x="6" y="6"/>
                  <a:pt x="0" y="0"/>
                </a:cubicBezTo>
                <a:cubicBezTo>
                  <a:pt x="18" y="0"/>
                  <a:pt x="35" y="0"/>
                  <a:pt x="51" y="0"/>
                </a:cubicBezTo>
                <a:cubicBezTo>
                  <a:pt x="53" y="1"/>
                  <a:pt x="56" y="3"/>
                  <a:pt x="58" y="5"/>
                </a:cubicBezTo>
                <a:cubicBezTo>
                  <a:pt x="67" y="12"/>
                  <a:pt x="77" y="19"/>
                  <a:pt x="86" y="26"/>
                </a:cubicBezTo>
                <a:cubicBezTo>
                  <a:pt x="95" y="33"/>
                  <a:pt x="97" y="43"/>
                  <a:pt x="91" y="50"/>
                </a:cubicBezTo>
                <a:cubicBezTo>
                  <a:pt x="85" y="58"/>
                  <a:pt x="75" y="60"/>
                  <a:pt x="66" y="53"/>
                </a:cubicBezTo>
                <a:cubicBezTo>
                  <a:pt x="55" y="46"/>
                  <a:pt x="45" y="38"/>
                  <a:pt x="35" y="30"/>
                </a:cubicBezTo>
                <a:cubicBezTo>
                  <a:pt x="29" y="24"/>
                  <a:pt x="22" y="22"/>
                  <a:pt x="14" y="23"/>
                </a:cubicBezTo>
                <a:cubicBezTo>
                  <a:pt x="11" y="23"/>
                  <a:pt x="8" y="23"/>
                  <a:pt x="5" y="23"/>
                </a:cubicBezTo>
                <a:cubicBezTo>
                  <a:pt x="4" y="23"/>
                  <a:pt x="3" y="21"/>
                  <a:pt x="2" y="20"/>
                </a:cubicBezTo>
                <a:cubicBezTo>
                  <a:pt x="3" y="19"/>
                  <a:pt x="4" y="17"/>
                  <a:pt x="5" y="17"/>
                </a:cubicBezTo>
                <a:cubicBezTo>
                  <a:pt x="9" y="16"/>
                  <a:pt x="12" y="16"/>
                  <a:pt x="15" y="16"/>
                </a:cubicBezTo>
                <a:cubicBezTo>
                  <a:pt x="16" y="16"/>
                  <a:pt x="16" y="15"/>
                  <a:pt x="16" y="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6" name="Freeform 11"/>
          <p:cNvSpPr>
            <a:spLocks/>
          </p:cNvSpPr>
          <p:nvPr/>
        </p:nvSpPr>
        <p:spPr bwMode="auto">
          <a:xfrm>
            <a:off x="10236200" y="5449888"/>
            <a:ext cx="449262" cy="55563"/>
          </a:xfrm>
          <a:custGeom>
            <a:avLst/>
            <a:gdLst>
              <a:gd name="T0" fmla="*/ 64 w 66"/>
              <a:gd name="T1" fmla="*/ 8 h 8"/>
              <a:gd name="T2" fmla="*/ 2 w 66"/>
              <a:gd name="T3" fmla="*/ 8 h 8"/>
              <a:gd name="T4" fmla="*/ 7 w 66"/>
              <a:gd name="T5" fmla="*/ 0 h 8"/>
              <a:gd name="T6" fmla="*/ 59 w 66"/>
              <a:gd name="T7" fmla="*/ 0 h 8"/>
              <a:gd name="T8" fmla="*/ 64 w 66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8">
                <a:moveTo>
                  <a:pt x="64" y="8"/>
                </a:moveTo>
                <a:cubicBezTo>
                  <a:pt x="43" y="8"/>
                  <a:pt x="22" y="8"/>
                  <a:pt x="2" y="8"/>
                </a:cubicBezTo>
                <a:cubicBezTo>
                  <a:pt x="0" y="2"/>
                  <a:pt x="1" y="0"/>
                  <a:pt x="7" y="0"/>
                </a:cubicBezTo>
                <a:cubicBezTo>
                  <a:pt x="24" y="0"/>
                  <a:pt x="42" y="0"/>
                  <a:pt x="59" y="0"/>
                </a:cubicBezTo>
                <a:cubicBezTo>
                  <a:pt x="64" y="0"/>
                  <a:pt x="66" y="2"/>
                  <a:pt x="64" y="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>
            <a:off x="10120313" y="4592638"/>
            <a:ext cx="517525" cy="47625"/>
          </a:xfrm>
          <a:custGeom>
            <a:avLst/>
            <a:gdLst>
              <a:gd name="T0" fmla="*/ 0 w 76"/>
              <a:gd name="T1" fmla="*/ 4 h 7"/>
              <a:gd name="T2" fmla="*/ 6 w 76"/>
              <a:gd name="T3" fmla="*/ 0 h 7"/>
              <a:gd name="T4" fmla="*/ 70 w 76"/>
              <a:gd name="T5" fmla="*/ 0 h 7"/>
              <a:gd name="T6" fmla="*/ 76 w 76"/>
              <a:gd name="T7" fmla="*/ 5 h 7"/>
              <a:gd name="T8" fmla="*/ 74 w 76"/>
              <a:gd name="T9" fmla="*/ 7 h 7"/>
              <a:gd name="T10" fmla="*/ 2 w 76"/>
              <a:gd name="T11" fmla="*/ 7 h 7"/>
              <a:gd name="T12" fmla="*/ 0 w 76"/>
              <a:gd name="T13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7">
                <a:moveTo>
                  <a:pt x="0" y="4"/>
                </a:moveTo>
                <a:cubicBezTo>
                  <a:pt x="2" y="3"/>
                  <a:pt x="4" y="0"/>
                  <a:pt x="6" y="0"/>
                </a:cubicBezTo>
                <a:cubicBezTo>
                  <a:pt x="28" y="0"/>
                  <a:pt x="49" y="0"/>
                  <a:pt x="70" y="0"/>
                </a:cubicBezTo>
                <a:cubicBezTo>
                  <a:pt x="72" y="0"/>
                  <a:pt x="74" y="3"/>
                  <a:pt x="76" y="5"/>
                </a:cubicBezTo>
                <a:cubicBezTo>
                  <a:pt x="75" y="5"/>
                  <a:pt x="75" y="6"/>
                  <a:pt x="74" y="7"/>
                </a:cubicBezTo>
                <a:cubicBezTo>
                  <a:pt x="50" y="7"/>
                  <a:pt x="26" y="7"/>
                  <a:pt x="2" y="7"/>
                </a:cubicBezTo>
                <a:cubicBezTo>
                  <a:pt x="2" y="6"/>
                  <a:pt x="1" y="5"/>
                  <a:pt x="0" y="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13"/>
          <p:cNvSpPr>
            <a:spLocks/>
          </p:cNvSpPr>
          <p:nvPr/>
        </p:nvSpPr>
        <p:spPr bwMode="auto">
          <a:xfrm>
            <a:off x="10440988" y="5716588"/>
            <a:ext cx="366712" cy="47625"/>
          </a:xfrm>
          <a:custGeom>
            <a:avLst/>
            <a:gdLst>
              <a:gd name="T0" fmla="*/ 52 w 54"/>
              <a:gd name="T1" fmla="*/ 7 h 7"/>
              <a:gd name="T2" fmla="*/ 1 w 54"/>
              <a:gd name="T3" fmla="*/ 7 h 7"/>
              <a:gd name="T4" fmla="*/ 6 w 54"/>
              <a:gd name="T5" fmla="*/ 0 h 7"/>
              <a:gd name="T6" fmla="*/ 48 w 54"/>
              <a:gd name="T7" fmla="*/ 0 h 7"/>
              <a:gd name="T8" fmla="*/ 52 w 54"/>
              <a:gd name="T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7">
                <a:moveTo>
                  <a:pt x="52" y="7"/>
                </a:moveTo>
                <a:cubicBezTo>
                  <a:pt x="36" y="7"/>
                  <a:pt x="18" y="7"/>
                  <a:pt x="1" y="7"/>
                </a:cubicBezTo>
                <a:cubicBezTo>
                  <a:pt x="0" y="0"/>
                  <a:pt x="0" y="0"/>
                  <a:pt x="6" y="0"/>
                </a:cubicBezTo>
                <a:cubicBezTo>
                  <a:pt x="20" y="0"/>
                  <a:pt x="34" y="0"/>
                  <a:pt x="48" y="0"/>
                </a:cubicBezTo>
                <a:cubicBezTo>
                  <a:pt x="53" y="0"/>
                  <a:pt x="54" y="1"/>
                  <a:pt x="52" y="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14"/>
          <p:cNvSpPr>
            <a:spLocks/>
          </p:cNvSpPr>
          <p:nvPr/>
        </p:nvSpPr>
        <p:spPr bwMode="auto">
          <a:xfrm>
            <a:off x="10325100" y="4857750"/>
            <a:ext cx="374650" cy="55563"/>
          </a:xfrm>
          <a:custGeom>
            <a:avLst/>
            <a:gdLst>
              <a:gd name="T0" fmla="*/ 2 w 55"/>
              <a:gd name="T1" fmla="*/ 0 h 8"/>
              <a:gd name="T2" fmla="*/ 53 w 55"/>
              <a:gd name="T3" fmla="*/ 0 h 8"/>
              <a:gd name="T4" fmla="*/ 48 w 55"/>
              <a:gd name="T5" fmla="*/ 8 h 8"/>
              <a:gd name="T6" fmla="*/ 7 w 55"/>
              <a:gd name="T7" fmla="*/ 8 h 8"/>
              <a:gd name="T8" fmla="*/ 2 w 55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8">
                <a:moveTo>
                  <a:pt x="2" y="0"/>
                </a:moveTo>
                <a:cubicBezTo>
                  <a:pt x="19" y="0"/>
                  <a:pt x="36" y="0"/>
                  <a:pt x="53" y="0"/>
                </a:cubicBezTo>
                <a:cubicBezTo>
                  <a:pt x="55" y="6"/>
                  <a:pt x="54" y="8"/>
                  <a:pt x="48" y="8"/>
                </a:cubicBezTo>
                <a:cubicBezTo>
                  <a:pt x="34" y="8"/>
                  <a:pt x="21" y="8"/>
                  <a:pt x="7" y="8"/>
                </a:cubicBezTo>
                <a:cubicBezTo>
                  <a:pt x="1" y="8"/>
                  <a:pt x="0" y="6"/>
                  <a:pt x="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15"/>
          <p:cNvSpPr>
            <a:spLocks/>
          </p:cNvSpPr>
          <p:nvPr/>
        </p:nvSpPr>
        <p:spPr bwMode="auto">
          <a:xfrm>
            <a:off x="8474075" y="4857750"/>
            <a:ext cx="373062" cy="55563"/>
          </a:xfrm>
          <a:custGeom>
            <a:avLst/>
            <a:gdLst>
              <a:gd name="T0" fmla="*/ 1 w 55"/>
              <a:gd name="T1" fmla="*/ 0 h 8"/>
              <a:gd name="T2" fmla="*/ 53 w 55"/>
              <a:gd name="T3" fmla="*/ 0 h 8"/>
              <a:gd name="T4" fmla="*/ 48 w 55"/>
              <a:gd name="T5" fmla="*/ 8 h 8"/>
              <a:gd name="T6" fmla="*/ 6 w 55"/>
              <a:gd name="T7" fmla="*/ 8 h 8"/>
              <a:gd name="T8" fmla="*/ 1 w 55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8">
                <a:moveTo>
                  <a:pt x="1" y="0"/>
                </a:moveTo>
                <a:cubicBezTo>
                  <a:pt x="19" y="0"/>
                  <a:pt x="36" y="0"/>
                  <a:pt x="53" y="0"/>
                </a:cubicBezTo>
                <a:cubicBezTo>
                  <a:pt x="55" y="6"/>
                  <a:pt x="53" y="8"/>
                  <a:pt x="48" y="8"/>
                </a:cubicBezTo>
                <a:cubicBezTo>
                  <a:pt x="34" y="8"/>
                  <a:pt x="20" y="8"/>
                  <a:pt x="6" y="8"/>
                </a:cubicBezTo>
                <a:cubicBezTo>
                  <a:pt x="0" y="8"/>
                  <a:pt x="0" y="5"/>
                  <a:pt x="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>
            <a:off x="8323263" y="5716588"/>
            <a:ext cx="285750" cy="53975"/>
          </a:xfrm>
          <a:custGeom>
            <a:avLst/>
            <a:gdLst>
              <a:gd name="T0" fmla="*/ 20 w 42"/>
              <a:gd name="T1" fmla="*/ 7 h 8"/>
              <a:gd name="T2" fmla="*/ 6 w 42"/>
              <a:gd name="T3" fmla="*/ 7 h 8"/>
              <a:gd name="T4" fmla="*/ 0 w 42"/>
              <a:gd name="T5" fmla="*/ 4 h 8"/>
              <a:gd name="T6" fmla="*/ 5 w 42"/>
              <a:gd name="T7" fmla="*/ 0 h 8"/>
              <a:gd name="T8" fmla="*/ 37 w 42"/>
              <a:gd name="T9" fmla="*/ 0 h 8"/>
              <a:gd name="T10" fmla="*/ 42 w 42"/>
              <a:gd name="T11" fmla="*/ 3 h 8"/>
              <a:gd name="T12" fmla="*/ 37 w 42"/>
              <a:gd name="T13" fmla="*/ 7 h 8"/>
              <a:gd name="T14" fmla="*/ 20 w 42"/>
              <a:gd name="T15" fmla="*/ 7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8">
                <a:moveTo>
                  <a:pt x="20" y="7"/>
                </a:moveTo>
                <a:cubicBezTo>
                  <a:pt x="15" y="7"/>
                  <a:pt x="10" y="8"/>
                  <a:pt x="6" y="7"/>
                </a:cubicBezTo>
                <a:cubicBezTo>
                  <a:pt x="3" y="7"/>
                  <a:pt x="2" y="5"/>
                  <a:pt x="0" y="4"/>
                </a:cubicBezTo>
                <a:cubicBezTo>
                  <a:pt x="1" y="2"/>
                  <a:pt x="3" y="0"/>
                  <a:pt x="5" y="0"/>
                </a:cubicBezTo>
                <a:cubicBezTo>
                  <a:pt x="16" y="0"/>
                  <a:pt x="26" y="0"/>
                  <a:pt x="37" y="0"/>
                </a:cubicBezTo>
                <a:cubicBezTo>
                  <a:pt x="39" y="0"/>
                  <a:pt x="41" y="2"/>
                  <a:pt x="42" y="3"/>
                </a:cubicBezTo>
                <a:cubicBezTo>
                  <a:pt x="40" y="5"/>
                  <a:pt x="39" y="7"/>
                  <a:pt x="37" y="7"/>
                </a:cubicBezTo>
                <a:cubicBezTo>
                  <a:pt x="31" y="8"/>
                  <a:pt x="26" y="7"/>
                  <a:pt x="20" y="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17"/>
          <p:cNvSpPr>
            <a:spLocks/>
          </p:cNvSpPr>
          <p:nvPr/>
        </p:nvSpPr>
        <p:spPr bwMode="auto">
          <a:xfrm>
            <a:off x="9364663" y="5716588"/>
            <a:ext cx="252412" cy="47625"/>
          </a:xfrm>
          <a:custGeom>
            <a:avLst/>
            <a:gdLst>
              <a:gd name="T0" fmla="*/ 0 w 37"/>
              <a:gd name="T1" fmla="*/ 4 h 7"/>
              <a:gd name="T2" fmla="*/ 5 w 37"/>
              <a:gd name="T3" fmla="*/ 0 h 7"/>
              <a:gd name="T4" fmla="*/ 33 w 37"/>
              <a:gd name="T5" fmla="*/ 0 h 7"/>
              <a:gd name="T6" fmla="*/ 37 w 37"/>
              <a:gd name="T7" fmla="*/ 7 h 7"/>
              <a:gd name="T8" fmla="*/ 1 w 37"/>
              <a:gd name="T9" fmla="*/ 7 h 7"/>
              <a:gd name="T10" fmla="*/ 0 w 37"/>
              <a:gd name="T11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7">
                <a:moveTo>
                  <a:pt x="0" y="4"/>
                </a:moveTo>
                <a:cubicBezTo>
                  <a:pt x="2" y="2"/>
                  <a:pt x="3" y="0"/>
                  <a:pt x="5" y="0"/>
                </a:cubicBezTo>
                <a:cubicBezTo>
                  <a:pt x="15" y="0"/>
                  <a:pt x="24" y="0"/>
                  <a:pt x="33" y="0"/>
                </a:cubicBezTo>
                <a:cubicBezTo>
                  <a:pt x="37" y="0"/>
                  <a:pt x="37" y="0"/>
                  <a:pt x="37" y="7"/>
                </a:cubicBezTo>
                <a:cubicBezTo>
                  <a:pt x="25" y="7"/>
                  <a:pt x="13" y="7"/>
                  <a:pt x="1" y="7"/>
                </a:cubicBezTo>
                <a:cubicBezTo>
                  <a:pt x="1" y="6"/>
                  <a:pt x="0" y="5"/>
                  <a:pt x="0" y="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18"/>
          <p:cNvSpPr>
            <a:spLocks/>
          </p:cNvSpPr>
          <p:nvPr/>
        </p:nvSpPr>
        <p:spPr bwMode="auto">
          <a:xfrm>
            <a:off x="8343900" y="4592638"/>
            <a:ext cx="285750" cy="47625"/>
          </a:xfrm>
          <a:custGeom>
            <a:avLst/>
            <a:gdLst>
              <a:gd name="T0" fmla="*/ 0 w 42"/>
              <a:gd name="T1" fmla="*/ 5 h 7"/>
              <a:gd name="T2" fmla="*/ 5 w 42"/>
              <a:gd name="T3" fmla="*/ 0 h 7"/>
              <a:gd name="T4" fmla="*/ 40 w 42"/>
              <a:gd name="T5" fmla="*/ 0 h 7"/>
              <a:gd name="T6" fmla="*/ 42 w 42"/>
              <a:gd name="T7" fmla="*/ 2 h 7"/>
              <a:gd name="T8" fmla="*/ 37 w 42"/>
              <a:gd name="T9" fmla="*/ 7 h 7"/>
              <a:gd name="T10" fmla="*/ 2 w 42"/>
              <a:gd name="T11" fmla="*/ 7 h 7"/>
              <a:gd name="T12" fmla="*/ 0 w 42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7">
                <a:moveTo>
                  <a:pt x="0" y="5"/>
                </a:moveTo>
                <a:cubicBezTo>
                  <a:pt x="2" y="3"/>
                  <a:pt x="3" y="0"/>
                  <a:pt x="5" y="0"/>
                </a:cubicBezTo>
                <a:cubicBezTo>
                  <a:pt x="17" y="0"/>
                  <a:pt x="28" y="0"/>
                  <a:pt x="40" y="0"/>
                </a:cubicBezTo>
                <a:cubicBezTo>
                  <a:pt x="41" y="1"/>
                  <a:pt x="41" y="2"/>
                  <a:pt x="42" y="2"/>
                </a:cubicBezTo>
                <a:cubicBezTo>
                  <a:pt x="40" y="4"/>
                  <a:pt x="39" y="7"/>
                  <a:pt x="37" y="7"/>
                </a:cubicBezTo>
                <a:cubicBezTo>
                  <a:pt x="25" y="7"/>
                  <a:pt x="14" y="7"/>
                  <a:pt x="2" y="7"/>
                </a:cubicBezTo>
                <a:cubicBezTo>
                  <a:pt x="1" y="6"/>
                  <a:pt x="1" y="5"/>
                  <a:pt x="0" y="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19"/>
          <p:cNvSpPr>
            <a:spLocks/>
          </p:cNvSpPr>
          <p:nvPr/>
        </p:nvSpPr>
        <p:spPr bwMode="auto">
          <a:xfrm>
            <a:off x="8343900" y="4116388"/>
            <a:ext cx="285750" cy="41275"/>
          </a:xfrm>
          <a:custGeom>
            <a:avLst/>
            <a:gdLst>
              <a:gd name="T0" fmla="*/ 2 w 42"/>
              <a:gd name="T1" fmla="*/ 0 h 6"/>
              <a:gd name="T2" fmla="*/ 40 w 42"/>
              <a:gd name="T3" fmla="*/ 0 h 6"/>
              <a:gd name="T4" fmla="*/ 42 w 42"/>
              <a:gd name="T5" fmla="*/ 2 h 6"/>
              <a:gd name="T6" fmla="*/ 37 w 42"/>
              <a:gd name="T7" fmla="*/ 6 h 6"/>
              <a:gd name="T8" fmla="*/ 5 w 42"/>
              <a:gd name="T9" fmla="*/ 6 h 6"/>
              <a:gd name="T10" fmla="*/ 0 w 42"/>
              <a:gd name="T11" fmla="*/ 2 h 6"/>
              <a:gd name="T12" fmla="*/ 2 w 42"/>
              <a:gd name="T13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6">
                <a:moveTo>
                  <a:pt x="2" y="0"/>
                </a:moveTo>
                <a:cubicBezTo>
                  <a:pt x="15" y="0"/>
                  <a:pt x="27" y="0"/>
                  <a:pt x="40" y="0"/>
                </a:cubicBezTo>
                <a:cubicBezTo>
                  <a:pt x="41" y="0"/>
                  <a:pt x="41" y="1"/>
                  <a:pt x="42" y="2"/>
                </a:cubicBezTo>
                <a:cubicBezTo>
                  <a:pt x="40" y="3"/>
                  <a:pt x="38" y="6"/>
                  <a:pt x="37" y="6"/>
                </a:cubicBezTo>
                <a:cubicBezTo>
                  <a:pt x="26" y="6"/>
                  <a:pt x="16" y="6"/>
                  <a:pt x="5" y="6"/>
                </a:cubicBezTo>
                <a:cubicBezTo>
                  <a:pt x="4" y="6"/>
                  <a:pt x="2" y="3"/>
                  <a:pt x="0" y="2"/>
                </a:cubicBezTo>
                <a:cubicBezTo>
                  <a:pt x="1" y="1"/>
                  <a:pt x="1" y="1"/>
                  <a:pt x="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20"/>
          <p:cNvSpPr>
            <a:spLocks/>
          </p:cNvSpPr>
          <p:nvPr/>
        </p:nvSpPr>
        <p:spPr bwMode="auto">
          <a:xfrm>
            <a:off x="10215563" y="5157788"/>
            <a:ext cx="217487" cy="53975"/>
          </a:xfrm>
          <a:custGeom>
            <a:avLst/>
            <a:gdLst>
              <a:gd name="T0" fmla="*/ 2 w 32"/>
              <a:gd name="T1" fmla="*/ 0 h 8"/>
              <a:gd name="T2" fmla="*/ 28 w 32"/>
              <a:gd name="T3" fmla="*/ 0 h 8"/>
              <a:gd name="T4" fmla="*/ 32 w 32"/>
              <a:gd name="T5" fmla="*/ 3 h 8"/>
              <a:gd name="T6" fmla="*/ 28 w 32"/>
              <a:gd name="T7" fmla="*/ 7 h 8"/>
              <a:gd name="T8" fmla="*/ 6 w 32"/>
              <a:gd name="T9" fmla="*/ 7 h 8"/>
              <a:gd name="T10" fmla="*/ 0 w 32"/>
              <a:gd name="T11" fmla="*/ 2 h 8"/>
              <a:gd name="T12" fmla="*/ 2 w 32"/>
              <a:gd name="T13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8">
                <a:moveTo>
                  <a:pt x="2" y="0"/>
                </a:moveTo>
                <a:cubicBezTo>
                  <a:pt x="11" y="0"/>
                  <a:pt x="19" y="0"/>
                  <a:pt x="28" y="0"/>
                </a:cubicBezTo>
                <a:cubicBezTo>
                  <a:pt x="29" y="0"/>
                  <a:pt x="31" y="2"/>
                  <a:pt x="32" y="3"/>
                </a:cubicBezTo>
                <a:cubicBezTo>
                  <a:pt x="31" y="4"/>
                  <a:pt x="30" y="7"/>
                  <a:pt x="28" y="7"/>
                </a:cubicBezTo>
                <a:cubicBezTo>
                  <a:pt x="21" y="7"/>
                  <a:pt x="13" y="8"/>
                  <a:pt x="6" y="7"/>
                </a:cubicBezTo>
                <a:cubicBezTo>
                  <a:pt x="4" y="7"/>
                  <a:pt x="2" y="4"/>
                  <a:pt x="0" y="2"/>
                </a:cubicBezTo>
                <a:cubicBezTo>
                  <a:pt x="1" y="1"/>
                  <a:pt x="1" y="1"/>
                  <a:pt x="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21"/>
          <p:cNvSpPr>
            <a:spLocks/>
          </p:cNvSpPr>
          <p:nvPr/>
        </p:nvSpPr>
        <p:spPr bwMode="auto">
          <a:xfrm>
            <a:off x="8343900" y="5157788"/>
            <a:ext cx="225425" cy="53975"/>
          </a:xfrm>
          <a:custGeom>
            <a:avLst/>
            <a:gdLst>
              <a:gd name="T0" fmla="*/ 2 w 33"/>
              <a:gd name="T1" fmla="*/ 0 h 8"/>
              <a:gd name="T2" fmla="*/ 31 w 33"/>
              <a:gd name="T3" fmla="*/ 0 h 8"/>
              <a:gd name="T4" fmla="*/ 26 w 33"/>
              <a:gd name="T5" fmla="*/ 7 h 8"/>
              <a:gd name="T6" fmla="*/ 6 w 33"/>
              <a:gd name="T7" fmla="*/ 7 h 8"/>
              <a:gd name="T8" fmla="*/ 0 w 33"/>
              <a:gd name="T9" fmla="*/ 3 h 8"/>
              <a:gd name="T10" fmla="*/ 2 w 33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" h="8">
                <a:moveTo>
                  <a:pt x="2" y="0"/>
                </a:moveTo>
                <a:cubicBezTo>
                  <a:pt x="12" y="0"/>
                  <a:pt x="21" y="0"/>
                  <a:pt x="31" y="0"/>
                </a:cubicBezTo>
                <a:cubicBezTo>
                  <a:pt x="33" y="5"/>
                  <a:pt x="31" y="7"/>
                  <a:pt x="26" y="7"/>
                </a:cubicBezTo>
                <a:cubicBezTo>
                  <a:pt x="20" y="7"/>
                  <a:pt x="13" y="8"/>
                  <a:pt x="6" y="7"/>
                </a:cubicBezTo>
                <a:cubicBezTo>
                  <a:pt x="4" y="7"/>
                  <a:pt x="2" y="4"/>
                  <a:pt x="0" y="3"/>
                </a:cubicBezTo>
                <a:cubicBezTo>
                  <a:pt x="1" y="2"/>
                  <a:pt x="1" y="1"/>
                  <a:pt x="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22"/>
          <p:cNvSpPr>
            <a:spLocks/>
          </p:cNvSpPr>
          <p:nvPr/>
        </p:nvSpPr>
        <p:spPr bwMode="auto">
          <a:xfrm>
            <a:off x="8650288" y="5416550"/>
            <a:ext cx="176212" cy="88900"/>
          </a:xfrm>
          <a:custGeom>
            <a:avLst/>
            <a:gdLst>
              <a:gd name="T0" fmla="*/ 0 w 26"/>
              <a:gd name="T1" fmla="*/ 13 h 13"/>
              <a:gd name="T2" fmla="*/ 19 w 26"/>
              <a:gd name="T3" fmla="*/ 6 h 13"/>
              <a:gd name="T4" fmla="*/ 24 w 26"/>
              <a:gd name="T5" fmla="*/ 13 h 13"/>
              <a:gd name="T6" fmla="*/ 0 w 26"/>
              <a:gd name="T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13">
                <a:moveTo>
                  <a:pt x="0" y="13"/>
                </a:moveTo>
                <a:cubicBezTo>
                  <a:pt x="3" y="0"/>
                  <a:pt x="13" y="7"/>
                  <a:pt x="19" y="6"/>
                </a:cubicBezTo>
                <a:cubicBezTo>
                  <a:pt x="24" y="4"/>
                  <a:pt x="26" y="8"/>
                  <a:pt x="24" y="13"/>
                </a:cubicBezTo>
                <a:cubicBezTo>
                  <a:pt x="17" y="13"/>
                  <a:pt x="9" y="13"/>
                  <a:pt x="0" y="1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23"/>
          <p:cNvSpPr>
            <a:spLocks/>
          </p:cNvSpPr>
          <p:nvPr/>
        </p:nvSpPr>
        <p:spPr bwMode="auto">
          <a:xfrm>
            <a:off x="8337550" y="5416550"/>
            <a:ext cx="169862" cy="88900"/>
          </a:xfrm>
          <a:custGeom>
            <a:avLst/>
            <a:gdLst>
              <a:gd name="T0" fmla="*/ 2 w 25"/>
              <a:gd name="T1" fmla="*/ 13 h 13"/>
              <a:gd name="T2" fmla="*/ 9 w 25"/>
              <a:gd name="T3" fmla="*/ 6 h 13"/>
              <a:gd name="T4" fmla="*/ 25 w 25"/>
              <a:gd name="T5" fmla="*/ 13 h 13"/>
              <a:gd name="T6" fmla="*/ 2 w 25"/>
              <a:gd name="T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13">
                <a:moveTo>
                  <a:pt x="2" y="13"/>
                </a:moveTo>
                <a:cubicBezTo>
                  <a:pt x="0" y="5"/>
                  <a:pt x="5" y="4"/>
                  <a:pt x="9" y="6"/>
                </a:cubicBezTo>
                <a:cubicBezTo>
                  <a:pt x="15" y="7"/>
                  <a:pt x="24" y="0"/>
                  <a:pt x="25" y="13"/>
                </a:cubicBezTo>
                <a:cubicBezTo>
                  <a:pt x="17" y="13"/>
                  <a:pt x="10" y="13"/>
                  <a:pt x="2" y="1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Freeform 24"/>
          <p:cNvSpPr>
            <a:spLocks/>
          </p:cNvSpPr>
          <p:nvPr/>
        </p:nvSpPr>
        <p:spPr bwMode="auto">
          <a:xfrm>
            <a:off x="10807700" y="5443538"/>
            <a:ext cx="157162" cy="61913"/>
          </a:xfrm>
          <a:custGeom>
            <a:avLst/>
            <a:gdLst>
              <a:gd name="T0" fmla="*/ 23 w 23"/>
              <a:gd name="T1" fmla="*/ 2 h 9"/>
              <a:gd name="T2" fmla="*/ 23 w 23"/>
              <a:gd name="T3" fmla="*/ 9 h 9"/>
              <a:gd name="T4" fmla="*/ 1 w 23"/>
              <a:gd name="T5" fmla="*/ 9 h 9"/>
              <a:gd name="T6" fmla="*/ 23 w 23"/>
              <a:gd name="T7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9">
                <a:moveTo>
                  <a:pt x="23" y="2"/>
                </a:moveTo>
                <a:cubicBezTo>
                  <a:pt x="23" y="5"/>
                  <a:pt x="23" y="7"/>
                  <a:pt x="23" y="9"/>
                </a:cubicBezTo>
                <a:cubicBezTo>
                  <a:pt x="16" y="9"/>
                  <a:pt x="9" y="9"/>
                  <a:pt x="1" y="9"/>
                </a:cubicBezTo>
                <a:cubicBezTo>
                  <a:pt x="0" y="1"/>
                  <a:pt x="4" y="0"/>
                  <a:pt x="23" y="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1" name="Freeform 25"/>
          <p:cNvSpPr>
            <a:spLocks/>
          </p:cNvSpPr>
          <p:nvPr/>
        </p:nvSpPr>
        <p:spPr bwMode="auto">
          <a:xfrm>
            <a:off x="9004300" y="4592638"/>
            <a:ext cx="196850" cy="47625"/>
          </a:xfrm>
          <a:custGeom>
            <a:avLst/>
            <a:gdLst>
              <a:gd name="T0" fmla="*/ 27 w 29"/>
              <a:gd name="T1" fmla="*/ 7 h 7"/>
              <a:gd name="T2" fmla="*/ 1 w 29"/>
              <a:gd name="T3" fmla="*/ 7 h 7"/>
              <a:gd name="T4" fmla="*/ 5 w 29"/>
              <a:gd name="T5" fmla="*/ 0 h 7"/>
              <a:gd name="T6" fmla="*/ 24 w 29"/>
              <a:gd name="T7" fmla="*/ 0 h 7"/>
              <a:gd name="T8" fmla="*/ 29 w 29"/>
              <a:gd name="T9" fmla="*/ 5 h 7"/>
              <a:gd name="T10" fmla="*/ 27 w 29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" h="7">
                <a:moveTo>
                  <a:pt x="27" y="7"/>
                </a:moveTo>
                <a:cubicBezTo>
                  <a:pt x="18" y="7"/>
                  <a:pt x="10" y="7"/>
                  <a:pt x="1" y="7"/>
                </a:cubicBezTo>
                <a:cubicBezTo>
                  <a:pt x="0" y="3"/>
                  <a:pt x="0" y="0"/>
                  <a:pt x="5" y="0"/>
                </a:cubicBezTo>
                <a:cubicBezTo>
                  <a:pt x="11" y="0"/>
                  <a:pt x="17" y="0"/>
                  <a:pt x="24" y="0"/>
                </a:cubicBezTo>
                <a:cubicBezTo>
                  <a:pt x="25" y="1"/>
                  <a:pt x="27" y="3"/>
                  <a:pt x="29" y="5"/>
                </a:cubicBezTo>
                <a:cubicBezTo>
                  <a:pt x="28" y="5"/>
                  <a:pt x="27" y="6"/>
                  <a:pt x="27" y="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2" name="Freeform 26"/>
          <p:cNvSpPr>
            <a:spLocks/>
          </p:cNvSpPr>
          <p:nvPr/>
        </p:nvSpPr>
        <p:spPr bwMode="auto">
          <a:xfrm>
            <a:off x="8718550" y="4592638"/>
            <a:ext cx="190500" cy="47625"/>
          </a:xfrm>
          <a:custGeom>
            <a:avLst/>
            <a:gdLst>
              <a:gd name="T0" fmla="*/ 0 w 28"/>
              <a:gd name="T1" fmla="*/ 5 h 7"/>
              <a:gd name="T2" fmla="*/ 5 w 28"/>
              <a:gd name="T3" fmla="*/ 0 h 7"/>
              <a:gd name="T4" fmla="*/ 24 w 28"/>
              <a:gd name="T5" fmla="*/ 0 h 7"/>
              <a:gd name="T6" fmla="*/ 28 w 28"/>
              <a:gd name="T7" fmla="*/ 4 h 7"/>
              <a:gd name="T8" fmla="*/ 24 w 28"/>
              <a:gd name="T9" fmla="*/ 7 h 7"/>
              <a:gd name="T10" fmla="*/ 6 w 28"/>
              <a:gd name="T11" fmla="*/ 7 h 7"/>
              <a:gd name="T12" fmla="*/ 1 w 28"/>
              <a:gd name="T13" fmla="*/ 7 h 7"/>
              <a:gd name="T14" fmla="*/ 0 w 28"/>
              <a:gd name="T15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7">
                <a:moveTo>
                  <a:pt x="0" y="5"/>
                </a:moveTo>
                <a:cubicBezTo>
                  <a:pt x="2" y="3"/>
                  <a:pt x="3" y="1"/>
                  <a:pt x="5" y="0"/>
                </a:cubicBezTo>
                <a:cubicBezTo>
                  <a:pt x="11" y="0"/>
                  <a:pt x="18" y="0"/>
                  <a:pt x="24" y="0"/>
                </a:cubicBezTo>
                <a:cubicBezTo>
                  <a:pt x="26" y="1"/>
                  <a:pt x="27" y="3"/>
                  <a:pt x="28" y="4"/>
                </a:cubicBezTo>
                <a:cubicBezTo>
                  <a:pt x="27" y="5"/>
                  <a:pt x="26" y="7"/>
                  <a:pt x="24" y="7"/>
                </a:cubicBezTo>
                <a:cubicBezTo>
                  <a:pt x="18" y="7"/>
                  <a:pt x="12" y="7"/>
                  <a:pt x="6" y="7"/>
                </a:cubicBezTo>
                <a:cubicBezTo>
                  <a:pt x="5" y="7"/>
                  <a:pt x="3" y="7"/>
                  <a:pt x="1" y="7"/>
                </a:cubicBezTo>
                <a:cubicBezTo>
                  <a:pt x="1" y="6"/>
                  <a:pt x="0" y="5"/>
                  <a:pt x="0" y="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3" name="Freeform 27"/>
          <p:cNvSpPr>
            <a:spLocks/>
          </p:cNvSpPr>
          <p:nvPr/>
        </p:nvSpPr>
        <p:spPr bwMode="auto">
          <a:xfrm>
            <a:off x="10467975" y="4000500"/>
            <a:ext cx="176212" cy="74613"/>
          </a:xfrm>
          <a:custGeom>
            <a:avLst/>
            <a:gdLst>
              <a:gd name="T0" fmla="*/ 0 w 26"/>
              <a:gd name="T1" fmla="*/ 3 h 11"/>
              <a:gd name="T2" fmla="*/ 26 w 26"/>
              <a:gd name="T3" fmla="*/ 8 h 11"/>
              <a:gd name="T4" fmla="*/ 0 w 26"/>
              <a:gd name="T5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11">
                <a:moveTo>
                  <a:pt x="0" y="3"/>
                </a:moveTo>
                <a:cubicBezTo>
                  <a:pt x="21" y="0"/>
                  <a:pt x="25" y="1"/>
                  <a:pt x="26" y="8"/>
                </a:cubicBezTo>
                <a:cubicBezTo>
                  <a:pt x="7" y="11"/>
                  <a:pt x="0" y="9"/>
                  <a:pt x="0" y="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" name="Freeform 28"/>
          <p:cNvSpPr>
            <a:spLocks/>
          </p:cNvSpPr>
          <p:nvPr/>
        </p:nvSpPr>
        <p:spPr bwMode="auto">
          <a:xfrm>
            <a:off x="10842625" y="5157788"/>
            <a:ext cx="155575" cy="47625"/>
          </a:xfrm>
          <a:custGeom>
            <a:avLst/>
            <a:gdLst>
              <a:gd name="T0" fmla="*/ 0 w 23"/>
              <a:gd name="T1" fmla="*/ 0 h 7"/>
              <a:gd name="T2" fmla="*/ 23 w 23"/>
              <a:gd name="T3" fmla="*/ 0 h 7"/>
              <a:gd name="T4" fmla="*/ 21 w 23"/>
              <a:gd name="T5" fmla="*/ 6 h 7"/>
              <a:gd name="T6" fmla="*/ 3 w 23"/>
              <a:gd name="T7" fmla="*/ 7 h 7"/>
              <a:gd name="T8" fmla="*/ 0 w 23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7">
                <a:moveTo>
                  <a:pt x="0" y="0"/>
                </a:moveTo>
                <a:cubicBezTo>
                  <a:pt x="8" y="0"/>
                  <a:pt x="15" y="0"/>
                  <a:pt x="23" y="0"/>
                </a:cubicBezTo>
                <a:cubicBezTo>
                  <a:pt x="22" y="3"/>
                  <a:pt x="22" y="6"/>
                  <a:pt x="21" y="6"/>
                </a:cubicBezTo>
                <a:cubicBezTo>
                  <a:pt x="15" y="7"/>
                  <a:pt x="9" y="7"/>
                  <a:pt x="3" y="7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Freeform 29"/>
          <p:cNvSpPr>
            <a:spLocks/>
          </p:cNvSpPr>
          <p:nvPr/>
        </p:nvSpPr>
        <p:spPr bwMode="auto">
          <a:xfrm>
            <a:off x="8882063" y="4110038"/>
            <a:ext cx="184150" cy="47625"/>
          </a:xfrm>
          <a:custGeom>
            <a:avLst/>
            <a:gdLst>
              <a:gd name="T0" fmla="*/ 27 w 27"/>
              <a:gd name="T1" fmla="*/ 3 h 7"/>
              <a:gd name="T2" fmla="*/ 22 w 27"/>
              <a:gd name="T3" fmla="*/ 7 h 7"/>
              <a:gd name="T4" fmla="*/ 4 w 27"/>
              <a:gd name="T5" fmla="*/ 7 h 7"/>
              <a:gd name="T6" fmla="*/ 0 w 27"/>
              <a:gd name="T7" fmla="*/ 4 h 7"/>
              <a:gd name="T8" fmla="*/ 4 w 27"/>
              <a:gd name="T9" fmla="*/ 1 h 7"/>
              <a:gd name="T10" fmla="*/ 26 w 27"/>
              <a:gd name="T11" fmla="*/ 0 h 7"/>
              <a:gd name="T12" fmla="*/ 27 w 27"/>
              <a:gd name="T13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" h="7">
                <a:moveTo>
                  <a:pt x="27" y="3"/>
                </a:moveTo>
                <a:cubicBezTo>
                  <a:pt x="25" y="4"/>
                  <a:pt x="24" y="7"/>
                  <a:pt x="22" y="7"/>
                </a:cubicBezTo>
                <a:cubicBezTo>
                  <a:pt x="16" y="7"/>
                  <a:pt x="10" y="7"/>
                  <a:pt x="4" y="7"/>
                </a:cubicBezTo>
                <a:cubicBezTo>
                  <a:pt x="3" y="7"/>
                  <a:pt x="1" y="5"/>
                  <a:pt x="0" y="4"/>
                </a:cubicBezTo>
                <a:cubicBezTo>
                  <a:pt x="1" y="3"/>
                  <a:pt x="3" y="1"/>
                  <a:pt x="4" y="1"/>
                </a:cubicBezTo>
                <a:cubicBezTo>
                  <a:pt x="11" y="0"/>
                  <a:pt x="18" y="0"/>
                  <a:pt x="26" y="0"/>
                </a:cubicBezTo>
                <a:cubicBezTo>
                  <a:pt x="26" y="1"/>
                  <a:pt x="27" y="2"/>
                  <a:pt x="27" y="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" name="Freeform 30"/>
          <p:cNvSpPr>
            <a:spLocks/>
          </p:cNvSpPr>
          <p:nvPr/>
        </p:nvSpPr>
        <p:spPr bwMode="auto">
          <a:xfrm>
            <a:off x="10563225" y="5164138"/>
            <a:ext cx="155575" cy="68263"/>
          </a:xfrm>
          <a:custGeom>
            <a:avLst/>
            <a:gdLst>
              <a:gd name="T0" fmla="*/ 23 w 23"/>
              <a:gd name="T1" fmla="*/ 1 h 10"/>
              <a:gd name="T2" fmla="*/ 18 w 23"/>
              <a:gd name="T3" fmla="*/ 6 h 10"/>
              <a:gd name="T4" fmla="*/ 0 w 23"/>
              <a:gd name="T5" fmla="*/ 0 h 10"/>
              <a:gd name="T6" fmla="*/ 21 w 23"/>
              <a:gd name="T7" fmla="*/ 0 h 10"/>
              <a:gd name="T8" fmla="*/ 23 w 23"/>
              <a:gd name="T9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10">
                <a:moveTo>
                  <a:pt x="23" y="1"/>
                </a:moveTo>
                <a:cubicBezTo>
                  <a:pt x="21" y="3"/>
                  <a:pt x="19" y="6"/>
                  <a:pt x="18" y="6"/>
                </a:cubicBezTo>
                <a:cubicBezTo>
                  <a:pt x="12" y="5"/>
                  <a:pt x="4" y="10"/>
                  <a:pt x="0" y="0"/>
                </a:cubicBezTo>
                <a:cubicBezTo>
                  <a:pt x="8" y="0"/>
                  <a:pt x="15" y="0"/>
                  <a:pt x="21" y="0"/>
                </a:cubicBezTo>
                <a:cubicBezTo>
                  <a:pt x="22" y="0"/>
                  <a:pt x="23" y="1"/>
                  <a:pt x="23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" name="Freeform 31"/>
          <p:cNvSpPr>
            <a:spLocks/>
          </p:cNvSpPr>
          <p:nvPr/>
        </p:nvSpPr>
        <p:spPr bwMode="auto">
          <a:xfrm>
            <a:off x="8929688" y="5157788"/>
            <a:ext cx="149225" cy="47625"/>
          </a:xfrm>
          <a:custGeom>
            <a:avLst/>
            <a:gdLst>
              <a:gd name="T0" fmla="*/ 0 w 22"/>
              <a:gd name="T1" fmla="*/ 0 h 7"/>
              <a:gd name="T2" fmla="*/ 22 w 22"/>
              <a:gd name="T3" fmla="*/ 0 h 7"/>
              <a:gd name="T4" fmla="*/ 20 w 22"/>
              <a:gd name="T5" fmla="*/ 6 h 7"/>
              <a:gd name="T6" fmla="*/ 1 w 22"/>
              <a:gd name="T7" fmla="*/ 6 h 7"/>
              <a:gd name="T8" fmla="*/ 0 w 22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7">
                <a:moveTo>
                  <a:pt x="0" y="0"/>
                </a:moveTo>
                <a:cubicBezTo>
                  <a:pt x="7" y="0"/>
                  <a:pt x="14" y="0"/>
                  <a:pt x="22" y="0"/>
                </a:cubicBezTo>
                <a:cubicBezTo>
                  <a:pt x="21" y="3"/>
                  <a:pt x="20" y="6"/>
                  <a:pt x="20" y="6"/>
                </a:cubicBezTo>
                <a:cubicBezTo>
                  <a:pt x="14" y="7"/>
                  <a:pt x="8" y="7"/>
                  <a:pt x="1" y="6"/>
                </a:cubicBezTo>
                <a:cubicBezTo>
                  <a:pt x="1" y="6"/>
                  <a:pt x="0" y="3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" name="Freeform 32"/>
          <p:cNvSpPr>
            <a:spLocks/>
          </p:cNvSpPr>
          <p:nvPr/>
        </p:nvSpPr>
        <p:spPr bwMode="auto">
          <a:xfrm>
            <a:off x="8691563" y="5157788"/>
            <a:ext cx="149225" cy="47625"/>
          </a:xfrm>
          <a:custGeom>
            <a:avLst/>
            <a:gdLst>
              <a:gd name="T0" fmla="*/ 0 w 22"/>
              <a:gd name="T1" fmla="*/ 0 h 7"/>
              <a:gd name="T2" fmla="*/ 22 w 22"/>
              <a:gd name="T3" fmla="*/ 0 h 7"/>
              <a:gd name="T4" fmla="*/ 21 w 22"/>
              <a:gd name="T5" fmla="*/ 6 h 7"/>
              <a:gd name="T6" fmla="*/ 3 w 22"/>
              <a:gd name="T7" fmla="*/ 7 h 7"/>
              <a:gd name="T8" fmla="*/ 0 w 22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7">
                <a:moveTo>
                  <a:pt x="0" y="0"/>
                </a:moveTo>
                <a:cubicBezTo>
                  <a:pt x="8" y="0"/>
                  <a:pt x="15" y="0"/>
                  <a:pt x="22" y="0"/>
                </a:cubicBezTo>
                <a:cubicBezTo>
                  <a:pt x="22" y="2"/>
                  <a:pt x="22" y="6"/>
                  <a:pt x="21" y="6"/>
                </a:cubicBezTo>
                <a:cubicBezTo>
                  <a:pt x="15" y="7"/>
                  <a:pt x="9" y="7"/>
                  <a:pt x="3" y="7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9" name="Freeform 33"/>
          <p:cNvSpPr>
            <a:spLocks/>
          </p:cNvSpPr>
          <p:nvPr/>
        </p:nvSpPr>
        <p:spPr bwMode="auto">
          <a:xfrm>
            <a:off x="10795000" y="4592638"/>
            <a:ext cx="169862" cy="47625"/>
          </a:xfrm>
          <a:custGeom>
            <a:avLst/>
            <a:gdLst>
              <a:gd name="T0" fmla="*/ 0 w 25"/>
              <a:gd name="T1" fmla="*/ 7 h 7"/>
              <a:gd name="T2" fmla="*/ 15 w 25"/>
              <a:gd name="T3" fmla="*/ 0 h 7"/>
              <a:gd name="T4" fmla="*/ 25 w 25"/>
              <a:gd name="T5" fmla="*/ 7 h 7"/>
              <a:gd name="T6" fmla="*/ 0 w 25"/>
              <a:gd name="T7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7">
                <a:moveTo>
                  <a:pt x="0" y="7"/>
                </a:moveTo>
                <a:cubicBezTo>
                  <a:pt x="0" y="0"/>
                  <a:pt x="0" y="0"/>
                  <a:pt x="15" y="0"/>
                </a:cubicBezTo>
                <a:cubicBezTo>
                  <a:pt x="25" y="0"/>
                  <a:pt x="25" y="0"/>
                  <a:pt x="25" y="7"/>
                </a:cubicBezTo>
                <a:cubicBezTo>
                  <a:pt x="16" y="7"/>
                  <a:pt x="8" y="7"/>
                  <a:pt x="0" y="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0" name="Freeform 34"/>
          <p:cNvSpPr>
            <a:spLocks/>
          </p:cNvSpPr>
          <p:nvPr/>
        </p:nvSpPr>
        <p:spPr bwMode="auto">
          <a:xfrm>
            <a:off x="10890250" y="4857750"/>
            <a:ext cx="128587" cy="47625"/>
          </a:xfrm>
          <a:custGeom>
            <a:avLst/>
            <a:gdLst>
              <a:gd name="T0" fmla="*/ 0 w 19"/>
              <a:gd name="T1" fmla="*/ 7 h 7"/>
              <a:gd name="T2" fmla="*/ 0 w 19"/>
              <a:gd name="T3" fmla="*/ 0 h 7"/>
              <a:gd name="T4" fmla="*/ 19 w 19"/>
              <a:gd name="T5" fmla="*/ 0 h 7"/>
              <a:gd name="T6" fmla="*/ 19 w 19"/>
              <a:gd name="T7" fmla="*/ 7 h 7"/>
              <a:gd name="T8" fmla="*/ 0 w 19"/>
              <a:gd name="T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7">
                <a:moveTo>
                  <a:pt x="0" y="7"/>
                </a:moveTo>
                <a:cubicBezTo>
                  <a:pt x="0" y="5"/>
                  <a:pt x="0" y="3"/>
                  <a:pt x="0" y="0"/>
                </a:cubicBezTo>
                <a:cubicBezTo>
                  <a:pt x="7" y="0"/>
                  <a:pt x="13" y="0"/>
                  <a:pt x="19" y="0"/>
                </a:cubicBezTo>
                <a:cubicBezTo>
                  <a:pt x="19" y="3"/>
                  <a:pt x="19" y="5"/>
                  <a:pt x="19" y="7"/>
                </a:cubicBezTo>
                <a:cubicBezTo>
                  <a:pt x="13" y="7"/>
                  <a:pt x="7" y="7"/>
                  <a:pt x="0" y="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1" name="Freeform 35"/>
          <p:cNvSpPr>
            <a:spLocks/>
          </p:cNvSpPr>
          <p:nvPr/>
        </p:nvSpPr>
        <p:spPr bwMode="auto">
          <a:xfrm>
            <a:off x="10093325" y="4857750"/>
            <a:ext cx="142875" cy="61913"/>
          </a:xfrm>
          <a:custGeom>
            <a:avLst/>
            <a:gdLst>
              <a:gd name="T0" fmla="*/ 0 w 21"/>
              <a:gd name="T1" fmla="*/ 0 h 9"/>
              <a:gd name="T2" fmla="*/ 19 w 21"/>
              <a:gd name="T3" fmla="*/ 0 h 9"/>
              <a:gd name="T4" fmla="*/ 14 w 21"/>
              <a:gd name="T5" fmla="*/ 8 h 9"/>
              <a:gd name="T6" fmla="*/ 0 w 21"/>
              <a:gd name="T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9">
                <a:moveTo>
                  <a:pt x="0" y="0"/>
                </a:moveTo>
                <a:cubicBezTo>
                  <a:pt x="7" y="0"/>
                  <a:pt x="12" y="0"/>
                  <a:pt x="19" y="0"/>
                </a:cubicBezTo>
                <a:cubicBezTo>
                  <a:pt x="19" y="4"/>
                  <a:pt x="21" y="8"/>
                  <a:pt x="14" y="8"/>
                </a:cubicBezTo>
                <a:cubicBezTo>
                  <a:pt x="2" y="9"/>
                  <a:pt x="0" y="8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2" name="Freeform 36"/>
          <p:cNvSpPr>
            <a:spLocks/>
          </p:cNvSpPr>
          <p:nvPr/>
        </p:nvSpPr>
        <p:spPr bwMode="auto">
          <a:xfrm>
            <a:off x="10875963" y="5716588"/>
            <a:ext cx="149225" cy="74613"/>
          </a:xfrm>
          <a:custGeom>
            <a:avLst/>
            <a:gdLst>
              <a:gd name="T0" fmla="*/ 21 w 22"/>
              <a:gd name="T1" fmla="*/ 0 h 11"/>
              <a:gd name="T2" fmla="*/ 9 w 22"/>
              <a:gd name="T3" fmla="*/ 7 h 11"/>
              <a:gd name="T4" fmla="*/ 3 w 22"/>
              <a:gd name="T5" fmla="*/ 0 h 11"/>
              <a:gd name="T6" fmla="*/ 21 w 22"/>
              <a:gd name="T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11">
                <a:moveTo>
                  <a:pt x="21" y="0"/>
                </a:moveTo>
                <a:cubicBezTo>
                  <a:pt x="22" y="11"/>
                  <a:pt x="14" y="6"/>
                  <a:pt x="9" y="7"/>
                </a:cubicBezTo>
                <a:cubicBezTo>
                  <a:pt x="5" y="8"/>
                  <a:pt x="0" y="7"/>
                  <a:pt x="3" y="0"/>
                </a:cubicBezTo>
                <a:cubicBezTo>
                  <a:pt x="9" y="0"/>
                  <a:pt x="14" y="0"/>
                  <a:pt x="2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3" name="Freeform 37"/>
          <p:cNvSpPr>
            <a:spLocks/>
          </p:cNvSpPr>
          <p:nvPr/>
        </p:nvSpPr>
        <p:spPr bwMode="auto">
          <a:xfrm>
            <a:off x="8936038" y="4857750"/>
            <a:ext cx="136525" cy="88900"/>
          </a:xfrm>
          <a:custGeom>
            <a:avLst/>
            <a:gdLst>
              <a:gd name="T0" fmla="*/ 19 w 20"/>
              <a:gd name="T1" fmla="*/ 0 h 13"/>
              <a:gd name="T2" fmla="*/ 7 w 20"/>
              <a:gd name="T3" fmla="*/ 8 h 13"/>
              <a:gd name="T4" fmla="*/ 1 w 20"/>
              <a:gd name="T5" fmla="*/ 0 h 13"/>
              <a:gd name="T6" fmla="*/ 19 w 20"/>
              <a:gd name="T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" h="13">
                <a:moveTo>
                  <a:pt x="19" y="0"/>
                </a:moveTo>
                <a:cubicBezTo>
                  <a:pt x="20" y="13"/>
                  <a:pt x="11" y="7"/>
                  <a:pt x="7" y="8"/>
                </a:cubicBezTo>
                <a:cubicBezTo>
                  <a:pt x="1" y="9"/>
                  <a:pt x="0" y="6"/>
                  <a:pt x="1" y="0"/>
                </a:cubicBezTo>
                <a:cubicBezTo>
                  <a:pt x="7" y="0"/>
                  <a:pt x="13" y="0"/>
                  <a:pt x="1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4" name="Freeform 38"/>
          <p:cNvSpPr>
            <a:spLocks/>
          </p:cNvSpPr>
          <p:nvPr/>
        </p:nvSpPr>
        <p:spPr bwMode="auto">
          <a:xfrm>
            <a:off x="8691563" y="5716588"/>
            <a:ext cx="149225" cy="74613"/>
          </a:xfrm>
          <a:custGeom>
            <a:avLst/>
            <a:gdLst>
              <a:gd name="T0" fmla="*/ 20 w 22"/>
              <a:gd name="T1" fmla="*/ 0 h 11"/>
              <a:gd name="T2" fmla="*/ 12 w 22"/>
              <a:gd name="T3" fmla="*/ 7 h 11"/>
              <a:gd name="T4" fmla="*/ 1 w 22"/>
              <a:gd name="T5" fmla="*/ 0 h 11"/>
              <a:gd name="T6" fmla="*/ 11 w 22"/>
              <a:gd name="T7" fmla="*/ 0 h 11"/>
              <a:gd name="T8" fmla="*/ 20 w 22"/>
              <a:gd name="T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1">
                <a:moveTo>
                  <a:pt x="20" y="0"/>
                </a:moveTo>
                <a:cubicBezTo>
                  <a:pt x="22" y="8"/>
                  <a:pt x="16" y="8"/>
                  <a:pt x="12" y="7"/>
                </a:cubicBezTo>
                <a:cubicBezTo>
                  <a:pt x="8" y="6"/>
                  <a:pt x="0" y="11"/>
                  <a:pt x="1" y="0"/>
                </a:cubicBezTo>
                <a:cubicBezTo>
                  <a:pt x="5" y="0"/>
                  <a:pt x="8" y="0"/>
                  <a:pt x="11" y="0"/>
                </a:cubicBezTo>
                <a:cubicBezTo>
                  <a:pt x="14" y="0"/>
                  <a:pt x="17" y="0"/>
                  <a:pt x="2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5" name="Freeform 39"/>
          <p:cNvSpPr>
            <a:spLocks/>
          </p:cNvSpPr>
          <p:nvPr/>
        </p:nvSpPr>
        <p:spPr bwMode="auto">
          <a:xfrm>
            <a:off x="10202863" y="5716588"/>
            <a:ext cx="134937" cy="53975"/>
          </a:xfrm>
          <a:custGeom>
            <a:avLst/>
            <a:gdLst>
              <a:gd name="T0" fmla="*/ 20 w 20"/>
              <a:gd name="T1" fmla="*/ 3 h 8"/>
              <a:gd name="T2" fmla="*/ 14 w 20"/>
              <a:gd name="T3" fmla="*/ 7 h 8"/>
              <a:gd name="T4" fmla="*/ 5 w 20"/>
              <a:gd name="T5" fmla="*/ 7 h 8"/>
              <a:gd name="T6" fmla="*/ 0 w 20"/>
              <a:gd name="T7" fmla="*/ 4 h 8"/>
              <a:gd name="T8" fmla="*/ 5 w 20"/>
              <a:gd name="T9" fmla="*/ 0 h 8"/>
              <a:gd name="T10" fmla="*/ 18 w 20"/>
              <a:gd name="T11" fmla="*/ 0 h 8"/>
              <a:gd name="T12" fmla="*/ 20 w 20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8">
                <a:moveTo>
                  <a:pt x="20" y="3"/>
                </a:moveTo>
                <a:cubicBezTo>
                  <a:pt x="18" y="4"/>
                  <a:pt x="16" y="6"/>
                  <a:pt x="14" y="7"/>
                </a:cubicBezTo>
                <a:cubicBezTo>
                  <a:pt x="11" y="8"/>
                  <a:pt x="8" y="8"/>
                  <a:pt x="5" y="7"/>
                </a:cubicBezTo>
                <a:cubicBezTo>
                  <a:pt x="4" y="7"/>
                  <a:pt x="2" y="5"/>
                  <a:pt x="0" y="4"/>
                </a:cubicBezTo>
                <a:cubicBezTo>
                  <a:pt x="2" y="2"/>
                  <a:pt x="4" y="0"/>
                  <a:pt x="5" y="0"/>
                </a:cubicBezTo>
                <a:cubicBezTo>
                  <a:pt x="9" y="0"/>
                  <a:pt x="14" y="0"/>
                  <a:pt x="18" y="0"/>
                </a:cubicBezTo>
                <a:cubicBezTo>
                  <a:pt x="19" y="1"/>
                  <a:pt x="19" y="2"/>
                  <a:pt x="20" y="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6" name="Freeform 40"/>
          <p:cNvSpPr>
            <a:spLocks/>
          </p:cNvSpPr>
          <p:nvPr/>
        </p:nvSpPr>
        <p:spPr bwMode="auto">
          <a:xfrm>
            <a:off x="9582150" y="5437188"/>
            <a:ext cx="123825" cy="68263"/>
          </a:xfrm>
          <a:custGeom>
            <a:avLst/>
            <a:gdLst>
              <a:gd name="T0" fmla="*/ 2 w 18"/>
              <a:gd name="T1" fmla="*/ 10 h 10"/>
              <a:gd name="T2" fmla="*/ 7 w 18"/>
              <a:gd name="T3" fmla="*/ 2 h 10"/>
              <a:gd name="T4" fmla="*/ 16 w 18"/>
              <a:gd name="T5" fmla="*/ 10 h 10"/>
              <a:gd name="T6" fmla="*/ 2 w 18"/>
              <a:gd name="T7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0">
                <a:moveTo>
                  <a:pt x="2" y="10"/>
                </a:moveTo>
                <a:cubicBezTo>
                  <a:pt x="0" y="4"/>
                  <a:pt x="2" y="2"/>
                  <a:pt x="7" y="2"/>
                </a:cubicBezTo>
                <a:cubicBezTo>
                  <a:pt x="12" y="3"/>
                  <a:pt x="18" y="0"/>
                  <a:pt x="16" y="10"/>
                </a:cubicBezTo>
                <a:cubicBezTo>
                  <a:pt x="12" y="10"/>
                  <a:pt x="7" y="10"/>
                  <a:pt x="2" y="1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7" name="Freeform 41"/>
          <p:cNvSpPr>
            <a:spLocks/>
          </p:cNvSpPr>
          <p:nvPr/>
        </p:nvSpPr>
        <p:spPr bwMode="auto">
          <a:xfrm>
            <a:off x="8724900" y="4116388"/>
            <a:ext cx="95250" cy="53975"/>
          </a:xfrm>
          <a:custGeom>
            <a:avLst/>
            <a:gdLst>
              <a:gd name="T0" fmla="*/ 7 w 14"/>
              <a:gd name="T1" fmla="*/ 8 h 8"/>
              <a:gd name="T2" fmla="*/ 0 w 14"/>
              <a:gd name="T3" fmla="*/ 3 h 8"/>
              <a:gd name="T4" fmla="*/ 6 w 14"/>
              <a:gd name="T5" fmla="*/ 0 h 8"/>
              <a:gd name="T6" fmla="*/ 14 w 14"/>
              <a:gd name="T7" fmla="*/ 3 h 8"/>
              <a:gd name="T8" fmla="*/ 7 w 14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8">
                <a:moveTo>
                  <a:pt x="7" y="8"/>
                </a:moveTo>
                <a:cubicBezTo>
                  <a:pt x="4" y="6"/>
                  <a:pt x="2" y="4"/>
                  <a:pt x="0" y="3"/>
                </a:cubicBezTo>
                <a:cubicBezTo>
                  <a:pt x="2" y="1"/>
                  <a:pt x="4" y="0"/>
                  <a:pt x="6" y="0"/>
                </a:cubicBezTo>
                <a:cubicBezTo>
                  <a:pt x="9" y="0"/>
                  <a:pt x="11" y="1"/>
                  <a:pt x="14" y="3"/>
                </a:cubicBezTo>
                <a:cubicBezTo>
                  <a:pt x="12" y="4"/>
                  <a:pt x="10" y="6"/>
                  <a:pt x="7" y="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8" name="Freeform 42"/>
          <p:cNvSpPr>
            <a:spLocks/>
          </p:cNvSpPr>
          <p:nvPr/>
        </p:nvSpPr>
        <p:spPr bwMode="auto">
          <a:xfrm>
            <a:off x="9786938" y="4102100"/>
            <a:ext cx="88900" cy="55563"/>
          </a:xfrm>
          <a:custGeom>
            <a:avLst/>
            <a:gdLst>
              <a:gd name="T0" fmla="*/ 6 w 13"/>
              <a:gd name="T1" fmla="*/ 0 h 8"/>
              <a:gd name="T2" fmla="*/ 13 w 13"/>
              <a:gd name="T3" fmla="*/ 4 h 8"/>
              <a:gd name="T4" fmla="*/ 7 w 13"/>
              <a:gd name="T5" fmla="*/ 8 h 8"/>
              <a:gd name="T6" fmla="*/ 0 w 13"/>
              <a:gd name="T7" fmla="*/ 5 h 8"/>
              <a:gd name="T8" fmla="*/ 6 w 13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8">
                <a:moveTo>
                  <a:pt x="6" y="0"/>
                </a:moveTo>
                <a:cubicBezTo>
                  <a:pt x="9" y="2"/>
                  <a:pt x="11" y="3"/>
                  <a:pt x="13" y="4"/>
                </a:cubicBezTo>
                <a:cubicBezTo>
                  <a:pt x="11" y="6"/>
                  <a:pt x="9" y="8"/>
                  <a:pt x="7" y="8"/>
                </a:cubicBezTo>
                <a:cubicBezTo>
                  <a:pt x="4" y="8"/>
                  <a:pt x="2" y="6"/>
                  <a:pt x="0" y="5"/>
                </a:cubicBezTo>
                <a:cubicBezTo>
                  <a:pt x="2" y="3"/>
                  <a:pt x="3" y="2"/>
                  <a:pt x="6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0087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>
            <a:extLst>
              <a:ext uri="{FF2B5EF4-FFF2-40B4-BE49-F238E27FC236}">
                <a16:creationId xmlns:a16="http://schemas.microsoft.com/office/drawing/2014/main" id="{516163B8-DB2B-4F0D-ACDD-57863A1802C1}"/>
              </a:ext>
            </a:extLst>
          </p:cNvPr>
          <p:cNvSpPr/>
          <p:nvPr/>
        </p:nvSpPr>
        <p:spPr>
          <a:xfrm rot="16200000">
            <a:off x="5747083" y="481888"/>
            <a:ext cx="697831" cy="1219200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711B704-674D-4C9D-8D58-494F75ADBF2B}"/>
              </a:ext>
            </a:extLst>
          </p:cNvPr>
          <p:cNvGrpSpPr/>
          <p:nvPr/>
        </p:nvGrpSpPr>
        <p:grpSpPr>
          <a:xfrm>
            <a:off x="3794550" y="2284945"/>
            <a:ext cx="1800201" cy="3245596"/>
            <a:chOff x="3959381" y="2234383"/>
            <a:chExt cx="1800201" cy="3245596"/>
          </a:xfrm>
        </p:grpSpPr>
        <p:sp>
          <p:nvSpPr>
            <p:cNvPr id="31" name="직사각형 9">
              <a:extLst>
                <a:ext uri="{FF2B5EF4-FFF2-40B4-BE49-F238E27FC236}">
                  <a16:creationId xmlns:a16="http://schemas.microsoft.com/office/drawing/2014/main" id="{57E63B46-5CAC-4012-A9BD-4DD967BE71B0}"/>
                </a:ext>
              </a:extLst>
            </p:cNvPr>
            <p:cNvSpPr/>
            <p:nvPr userDrawn="1"/>
          </p:nvSpPr>
          <p:spPr>
            <a:xfrm>
              <a:off x="3959381" y="2814516"/>
              <a:ext cx="1800201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dirty="0">
                  <a:solidFill>
                    <a:srgbClr val="00B0F0"/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</a:t>
              </a:r>
              <a:endParaRPr lang="ko-KR" altLang="en-US" sz="14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2" name="Text Placeholder 17">
              <a:extLst>
                <a:ext uri="{FF2B5EF4-FFF2-40B4-BE49-F238E27FC236}">
                  <a16:creationId xmlns:a16="http://schemas.microsoft.com/office/drawing/2014/main" id="{562D393F-9DDA-446B-8AC7-917802F6B3A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959381" y="2234383"/>
              <a:ext cx="1800201" cy="31630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buNone/>
              </a:pPr>
              <a:r>
                <a:rPr lang="en-US" sz="2400" b="1" dirty="0">
                  <a:solidFill>
                    <a:srgbClr val="00B0F0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D9AD065-EAAA-48E1-8B03-0868CEF6FB52}"/>
                </a:ext>
              </a:extLst>
            </p:cNvPr>
            <p:cNvSpPr/>
            <p:nvPr userDrawn="1"/>
          </p:nvSpPr>
          <p:spPr>
            <a:xfrm>
              <a:off x="4040621" y="2605144"/>
              <a:ext cx="640080" cy="4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F0"/>
                </a:solidFill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E35E154-BE0E-4F52-9DF1-49845779570B}"/>
                </a:ext>
              </a:extLst>
            </p:cNvPr>
            <p:cNvGrpSpPr/>
            <p:nvPr userDrawn="1"/>
          </p:nvGrpSpPr>
          <p:grpSpPr>
            <a:xfrm>
              <a:off x="4040622" y="5170854"/>
              <a:ext cx="1074300" cy="309125"/>
              <a:chOff x="3130166" y="5487343"/>
              <a:chExt cx="1254837" cy="361074"/>
            </a:xfrm>
            <a:solidFill>
              <a:schemeClr val="accent3"/>
            </a:solidFill>
          </p:grpSpPr>
          <p:sp>
            <p:nvSpPr>
              <p:cNvPr id="37" name="Rounded Rectangle 3">
                <a:extLst>
                  <a:ext uri="{FF2B5EF4-FFF2-40B4-BE49-F238E27FC236}">
                    <a16:creationId xmlns:a16="http://schemas.microsoft.com/office/drawing/2014/main" id="{8D48567B-1995-4A13-ACB6-CAD468C64D32}"/>
                  </a:ext>
                </a:extLst>
              </p:cNvPr>
              <p:cNvSpPr/>
              <p:nvPr/>
            </p:nvSpPr>
            <p:spPr>
              <a:xfrm>
                <a:off x="4023929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2841893" y="181064"/>
                    </a:moveTo>
                    <a:cubicBezTo>
                      <a:pt x="2485731" y="190239"/>
                      <a:pt x="2106781" y="339266"/>
                      <a:pt x="2105790" y="859562"/>
                    </a:cubicBezTo>
                    <a:lnTo>
                      <a:pt x="2106860" y="863292"/>
                    </a:lnTo>
                    <a:lnTo>
                      <a:pt x="2106860" y="1248172"/>
                    </a:lnTo>
                    <a:lnTo>
                      <a:pt x="1691968" y="1248172"/>
                    </a:lnTo>
                    <a:lnTo>
                      <a:pt x="1691968" y="1824236"/>
                    </a:lnTo>
                    <a:lnTo>
                      <a:pt x="2106860" y="1824236"/>
                    </a:lnTo>
                    <a:lnTo>
                      <a:pt x="2106860" y="3779396"/>
                    </a:lnTo>
                    <a:lnTo>
                      <a:pt x="2754932" y="3779396"/>
                    </a:lnTo>
                    <a:lnTo>
                      <a:pt x="2754932" y="1824236"/>
                    </a:lnTo>
                    <a:lnTo>
                      <a:pt x="3305869" y="1813665"/>
                    </a:lnTo>
                    <a:lnTo>
                      <a:pt x="3348152" y="1248172"/>
                    </a:lnTo>
                    <a:lnTo>
                      <a:pt x="2754932" y="1248172"/>
                    </a:lnTo>
                    <a:lnTo>
                      <a:pt x="2754932" y="907124"/>
                    </a:lnTo>
                    <a:cubicBezTo>
                      <a:pt x="2746287" y="682909"/>
                      <a:pt x="3148643" y="674567"/>
                      <a:pt x="3369037" y="759137"/>
                    </a:cubicBezTo>
                    <a:cubicBezTo>
                      <a:pt x="3391941" y="611142"/>
                      <a:pt x="3398988" y="447290"/>
                      <a:pt x="3443034" y="304580"/>
                    </a:cubicBezTo>
                    <a:cubicBezTo>
                      <a:pt x="3382140" y="251394"/>
                      <a:pt x="3118909" y="173928"/>
                      <a:pt x="2841893" y="181064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rgbClr val="00B0F0"/>
                  </a:solidFill>
                </a:endParaRPr>
              </a:p>
            </p:txBody>
          </p:sp>
          <p:sp>
            <p:nvSpPr>
              <p:cNvPr id="38" name="Rounded Rectangle 39">
                <a:extLst>
                  <a:ext uri="{FF2B5EF4-FFF2-40B4-BE49-F238E27FC236}">
                    <a16:creationId xmlns:a16="http://schemas.microsoft.com/office/drawing/2014/main" id="{A4C92D03-78DF-4F90-BAB9-60ACBACA86BA}"/>
                  </a:ext>
                </a:extLst>
              </p:cNvPr>
              <p:cNvSpPr/>
              <p:nvPr/>
            </p:nvSpPr>
            <p:spPr>
              <a:xfrm>
                <a:off x="3130166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720000" h="720000">
                    <a:moveTo>
                      <a:pt x="432774" y="374766"/>
                    </a:moveTo>
                    <a:lnTo>
                      <a:pt x="356410" y="443079"/>
                    </a:lnTo>
                    <a:lnTo>
                      <a:pt x="284362" y="376738"/>
                    </a:lnTo>
                    <a:lnTo>
                      <a:pt x="113898" y="532449"/>
                    </a:lnTo>
                    <a:lnTo>
                      <a:pt x="607054" y="532449"/>
                    </a:lnTo>
                    <a:close/>
                    <a:moveTo>
                      <a:pt x="602842" y="222629"/>
                    </a:moveTo>
                    <a:lnTo>
                      <a:pt x="465239" y="345724"/>
                    </a:lnTo>
                    <a:lnTo>
                      <a:pt x="445928" y="363784"/>
                    </a:lnTo>
                    <a:lnTo>
                      <a:pt x="602842" y="510538"/>
                    </a:lnTo>
                    <a:close/>
                    <a:moveTo>
                      <a:pt x="112511" y="218501"/>
                    </a:moveTo>
                    <a:lnTo>
                      <a:pt x="112511" y="508421"/>
                    </a:lnTo>
                    <a:lnTo>
                      <a:pt x="268715" y="362330"/>
                    </a:lnTo>
                    <a:close/>
                    <a:moveTo>
                      <a:pt x="113462" y="187552"/>
                    </a:moveTo>
                    <a:lnTo>
                      <a:pt x="356909" y="411714"/>
                    </a:lnTo>
                    <a:lnTo>
                      <a:pt x="607490" y="187552"/>
                    </a:lnTo>
                    <a:close/>
                    <a:moveTo>
                      <a:pt x="72374" y="0"/>
                    </a:moveTo>
                    <a:lnTo>
                      <a:pt x="647626" y="0"/>
                    </a:lnTo>
                    <a:cubicBezTo>
                      <a:pt x="687597" y="0"/>
                      <a:pt x="720000" y="32403"/>
                      <a:pt x="720000" y="72374"/>
                    </a:cubicBezTo>
                    <a:lnTo>
                      <a:pt x="720000" y="647626"/>
                    </a:lnTo>
                    <a:cubicBezTo>
                      <a:pt x="720000" y="687597"/>
                      <a:pt x="687597" y="720000"/>
                      <a:pt x="647626" y="720000"/>
                    </a:cubicBezTo>
                    <a:lnTo>
                      <a:pt x="72374" y="720000"/>
                    </a:lnTo>
                    <a:cubicBezTo>
                      <a:pt x="32403" y="720000"/>
                      <a:pt x="0" y="687597"/>
                      <a:pt x="0" y="647626"/>
                    </a:cubicBezTo>
                    <a:lnTo>
                      <a:pt x="0" y="72374"/>
                    </a:lnTo>
                    <a:cubicBezTo>
                      <a:pt x="0" y="32403"/>
                      <a:pt x="32403" y="0"/>
                      <a:pt x="72374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rgbClr val="00B0F0"/>
                  </a:solidFill>
                </a:endParaRPr>
              </a:p>
            </p:txBody>
          </p:sp>
          <p:sp>
            <p:nvSpPr>
              <p:cNvPr id="39" name="Rounded Rectangle 2">
                <a:extLst>
                  <a:ext uri="{FF2B5EF4-FFF2-40B4-BE49-F238E27FC236}">
                    <a16:creationId xmlns:a16="http://schemas.microsoft.com/office/drawing/2014/main" id="{A0DA2384-E7B2-45D2-B169-A136279276E4}"/>
                  </a:ext>
                </a:extLst>
              </p:cNvPr>
              <p:cNvSpPr/>
              <p:nvPr/>
            </p:nvSpPr>
            <p:spPr>
              <a:xfrm>
                <a:off x="3577047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3160999" y="1374274"/>
                    </a:moveTo>
                    <a:cubicBezTo>
                      <a:pt x="3161390" y="1371268"/>
                      <a:pt x="3160138" y="1380887"/>
                      <a:pt x="3155132" y="1419362"/>
                    </a:cubicBezTo>
                    <a:cubicBezTo>
                      <a:pt x="3155132" y="1419362"/>
                      <a:pt x="3155131" y="1419362"/>
                      <a:pt x="3155131" y="1419362"/>
                    </a:cubicBezTo>
                    <a:cubicBezTo>
                      <a:pt x="3155133" y="1419346"/>
                      <a:pt x="3160347" y="1379282"/>
                      <a:pt x="3160999" y="1374274"/>
                    </a:cubicBezTo>
                    <a:close/>
                    <a:moveTo>
                      <a:pt x="2538382" y="802616"/>
                    </a:moveTo>
                    <a:cubicBezTo>
                      <a:pt x="2197761" y="802616"/>
                      <a:pt x="1921633" y="1078744"/>
                      <a:pt x="1921633" y="1419365"/>
                    </a:cubicBezTo>
                    <a:cubicBezTo>
                      <a:pt x="1921633" y="1471638"/>
                      <a:pt x="1928136" y="1522392"/>
                      <a:pt x="1942445" y="1570340"/>
                    </a:cubicBezTo>
                    <a:cubicBezTo>
                      <a:pt x="1547199" y="1510736"/>
                      <a:pt x="1173928" y="1425572"/>
                      <a:pt x="752016" y="931012"/>
                    </a:cubicBezTo>
                    <a:cubicBezTo>
                      <a:pt x="555558" y="1323929"/>
                      <a:pt x="701457" y="1569504"/>
                      <a:pt x="934030" y="1745738"/>
                    </a:cubicBezTo>
                    <a:cubicBezTo>
                      <a:pt x="832912" y="1726959"/>
                      <a:pt x="757794" y="1716846"/>
                      <a:pt x="665343" y="1650397"/>
                    </a:cubicBezTo>
                    <a:cubicBezTo>
                      <a:pt x="692788" y="2037537"/>
                      <a:pt x="906583" y="2177657"/>
                      <a:pt x="1111709" y="2257108"/>
                    </a:cubicBezTo>
                    <a:cubicBezTo>
                      <a:pt x="1029370" y="2275887"/>
                      <a:pt x="986032" y="2268664"/>
                      <a:pt x="856023" y="2244108"/>
                    </a:cubicBezTo>
                    <a:cubicBezTo>
                      <a:pt x="968698" y="2582132"/>
                      <a:pt x="1241718" y="2664472"/>
                      <a:pt x="1402064" y="2660137"/>
                    </a:cubicBezTo>
                    <a:cubicBezTo>
                      <a:pt x="1212828" y="2802425"/>
                      <a:pt x="1063318" y="2869598"/>
                      <a:pt x="552668" y="2902822"/>
                    </a:cubicBezTo>
                    <a:cubicBezTo>
                      <a:pt x="978087" y="3213400"/>
                      <a:pt x="1650526" y="3189564"/>
                      <a:pt x="1978439" y="3093502"/>
                    </a:cubicBezTo>
                    <a:cubicBezTo>
                      <a:pt x="2679046" y="2850818"/>
                      <a:pt x="2894283" y="2547463"/>
                      <a:pt x="3053184" y="2031759"/>
                    </a:cubicBezTo>
                    <a:cubicBezTo>
                      <a:pt x="3132291" y="1592391"/>
                      <a:pt x="3116471" y="1716445"/>
                      <a:pt x="3155131" y="1419365"/>
                    </a:cubicBezTo>
                    <a:cubicBezTo>
                      <a:pt x="3155131" y="1419364"/>
                      <a:pt x="3155132" y="1419363"/>
                      <a:pt x="3155132" y="1419362"/>
                    </a:cubicBezTo>
                    <a:cubicBezTo>
                      <a:pt x="3257477" y="1315095"/>
                      <a:pt x="3372036" y="1223751"/>
                      <a:pt x="3407333" y="1117847"/>
                    </a:cubicBezTo>
                    <a:cubicBezTo>
                      <a:pt x="3307709" y="1140260"/>
                      <a:pt x="3221086" y="1197342"/>
                      <a:pt x="3108461" y="1185086"/>
                    </a:cubicBezTo>
                    <a:cubicBezTo>
                      <a:pt x="3188365" y="1141325"/>
                      <a:pt x="3284860" y="1028153"/>
                      <a:pt x="3334650" y="883134"/>
                    </a:cubicBezTo>
                    <a:cubicBezTo>
                      <a:pt x="3225580" y="952795"/>
                      <a:pt x="3152155" y="998691"/>
                      <a:pt x="2995677" y="1008938"/>
                    </a:cubicBezTo>
                    <a:cubicBezTo>
                      <a:pt x="2884471" y="881691"/>
                      <a:pt x="2720661" y="802616"/>
                      <a:pt x="2538382" y="802616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rgbClr val="00B0F0"/>
                  </a:solidFill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36F39E5-CF79-4B7C-9254-81E9BD1C7AA1}"/>
              </a:ext>
            </a:extLst>
          </p:cNvPr>
          <p:cNvGrpSpPr/>
          <p:nvPr/>
        </p:nvGrpSpPr>
        <p:grpSpPr>
          <a:xfrm>
            <a:off x="9445972" y="2284945"/>
            <a:ext cx="1800201" cy="3245596"/>
            <a:chOff x="3959381" y="2234383"/>
            <a:chExt cx="1800201" cy="3245596"/>
          </a:xfrm>
        </p:grpSpPr>
        <p:sp>
          <p:nvSpPr>
            <p:cNvPr id="41" name="직사각형 9">
              <a:extLst>
                <a:ext uri="{FF2B5EF4-FFF2-40B4-BE49-F238E27FC236}">
                  <a16:creationId xmlns:a16="http://schemas.microsoft.com/office/drawing/2014/main" id="{4DE6F774-4D1D-48E6-9B5A-BBE38F3F49E0}"/>
                </a:ext>
              </a:extLst>
            </p:cNvPr>
            <p:cNvSpPr/>
            <p:nvPr userDrawn="1"/>
          </p:nvSpPr>
          <p:spPr>
            <a:xfrm>
              <a:off x="3959381" y="2814516"/>
              <a:ext cx="1800201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dirty="0">
                  <a:solidFill>
                    <a:srgbClr val="00B0F0"/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</a:t>
              </a:r>
              <a:endParaRPr lang="ko-KR" altLang="en-US" sz="14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42" name="Text Placeholder 17">
              <a:extLst>
                <a:ext uri="{FF2B5EF4-FFF2-40B4-BE49-F238E27FC236}">
                  <a16:creationId xmlns:a16="http://schemas.microsoft.com/office/drawing/2014/main" id="{54B66BE5-31DA-44D8-8745-B3372E67954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959381" y="2234383"/>
              <a:ext cx="1800201" cy="31630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buNone/>
              </a:pPr>
              <a:r>
                <a:rPr lang="en-US" sz="2400" b="1" dirty="0">
                  <a:solidFill>
                    <a:srgbClr val="00B0F0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A401878-2003-46DD-BD15-54910F3CFE21}"/>
                </a:ext>
              </a:extLst>
            </p:cNvPr>
            <p:cNvSpPr/>
            <p:nvPr userDrawn="1"/>
          </p:nvSpPr>
          <p:spPr>
            <a:xfrm>
              <a:off x="4040621" y="2605144"/>
              <a:ext cx="640080" cy="4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F0"/>
                </a:solidFill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149E1B9-F81B-4507-9219-EDADBF420F70}"/>
                </a:ext>
              </a:extLst>
            </p:cNvPr>
            <p:cNvGrpSpPr/>
            <p:nvPr userDrawn="1"/>
          </p:nvGrpSpPr>
          <p:grpSpPr>
            <a:xfrm>
              <a:off x="4040622" y="5170854"/>
              <a:ext cx="1074300" cy="309125"/>
              <a:chOff x="3130166" y="5487343"/>
              <a:chExt cx="1254837" cy="361074"/>
            </a:xfrm>
            <a:solidFill>
              <a:schemeClr val="accent3"/>
            </a:solidFill>
          </p:grpSpPr>
          <p:sp>
            <p:nvSpPr>
              <p:cNvPr id="45" name="Rounded Rectangle 3">
                <a:extLst>
                  <a:ext uri="{FF2B5EF4-FFF2-40B4-BE49-F238E27FC236}">
                    <a16:creationId xmlns:a16="http://schemas.microsoft.com/office/drawing/2014/main" id="{21C5D0B1-203E-4692-8A74-F883BEE911F0}"/>
                  </a:ext>
                </a:extLst>
              </p:cNvPr>
              <p:cNvSpPr/>
              <p:nvPr/>
            </p:nvSpPr>
            <p:spPr>
              <a:xfrm>
                <a:off x="4023929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2841893" y="181064"/>
                    </a:moveTo>
                    <a:cubicBezTo>
                      <a:pt x="2485731" y="190239"/>
                      <a:pt x="2106781" y="339266"/>
                      <a:pt x="2105790" y="859562"/>
                    </a:cubicBezTo>
                    <a:lnTo>
                      <a:pt x="2106860" y="863292"/>
                    </a:lnTo>
                    <a:lnTo>
                      <a:pt x="2106860" y="1248172"/>
                    </a:lnTo>
                    <a:lnTo>
                      <a:pt x="1691968" y="1248172"/>
                    </a:lnTo>
                    <a:lnTo>
                      <a:pt x="1691968" y="1824236"/>
                    </a:lnTo>
                    <a:lnTo>
                      <a:pt x="2106860" y="1824236"/>
                    </a:lnTo>
                    <a:lnTo>
                      <a:pt x="2106860" y="3779396"/>
                    </a:lnTo>
                    <a:lnTo>
                      <a:pt x="2754932" y="3779396"/>
                    </a:lnTo>
                    <a:lnTo>
                      <a:pt x="2754932" y="1824236"/>
                    </a:lnTo>
                    <a:lnTo>
                      <a:pt x="3305869" y="1813665"/>
                    </a:lnTo>
                    <a:lnTo>
                      <a:pt x="3348152" y="1248172"/>
                    </a:lnTo>
                    <a:lnTo>
                      <a:pt x="2754932" y="1248172"/>
                    </a:lnTo>
                    <a:lnTo>
                      <a:pt x="2754932" y="907124"/>
                    </a:lnTo>
                    <a:cubicBezTo>
                      <a:pt x="2746287" y="682909"/>
                      <a:pt x="3148643" y="674567"/>
                      <a:pt x="3369037" y="759137"/>
                    </a:cubicBezTo>
                    <a:cubicBezTo>
                      <a:pt x="3391941" y="611142"/>
                      <a:pt x="3398988" y="447290"/>
                      <a:pt x="3443034" y="304580"/>
                    </a:cubicBezTo>
                    <a:cubicBezTo>
                      <a:pt x="3382140" y="251394"/>
                      <a:pt x="3118909" y="173928"/>
                      <a:pt x="2841893" y="181064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rgbClr val="00B0F0"/>
                  </a:solidFill>
                </a:endParaRPr>
              </a:p>
            </p:txBody>
          </p:sp>
          <p:sp>
            <p:nvSpPr>
              <p:cNvPr id="46" name="Rounded Rectangle 39">
                <a:extLst>
                  <a:ext uri="{FF2B5EF4-FFF2-40B4-BE49-F238E27FC236}">
                    <a16:creationId xmlns:a16="http://schemas.microsoft.com/office/drawing/2014/main" id="{5DE0765F-2753-4D3A-9531-0297027AC590}"/>
                  </a:ext>
                </a:extLst>
              </p:cNvPr>
              <p:cNvSpPr/>
              <p:nvPr/>
            </p:nvSpPr>
            <p:spPr>
              <a:xfrm>
                <a:off x="3130166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720000" h="720000">
                    <a:moveTo>
                      <a:pt x="432774" y="374766"/>
                    </a:moveTo>
                    <a:lnTo>
                      <a:pt x="356410" y="443079"/>
                    </a:lnTo>
                    <a:lnTo>
                      <a:pt x="284362" y="376738"/>
                    </a:lnTo>
                    <a:lnTo>
                      <a:pt x="113898" y="532449"/>
                    </a:lnTo>
                    <a:lnTo>
                      <a:pt x="607054" y="532449"/>
                    </a:lnTo>
                    <a:close/>
                    <a:moveTo>
                      <a:pt x="602842" y="222629"/>
                    </a:moveTo>
                    <a:lnTo>
                      <a:pt x="465239" y="345724"/>
                    </a:lnTo>
                    <a:lnTo>
                      <a:pt x="445928" y="363784"/>
                    </a:lnTo>
                    <a:lnTo>
                      <a:pt x="602842" y="510538"/>
                    </a:lnTo>
                    <a:close/>
                    <a:moveTo>
                      <a:pt x="112511" y="218501"/>
                    </a:moveTo>
                    <a:lnTo>
                      <a:pt x="112511" y="508421"/>
                    </a:lnTo>
                    <a:lnTo>
                      <a:pt x="268715" y="362330"/>
                    </a:lnTo>
                    <a:close/>
                    <a:moveTo>
                      <a:pt x="113462" y="187552"/>
                    </a:moveTo>
                    <a:lnTo>
                      <a:pt x="356909" y="411714"/>
                    </a:lnTo>
                    <a:lnTo>
                      <a:pt x="607490" y="187552"/>
                    </a:lnTo>
                    <a:close/>
                    <a:moveTo>
                      <a:pt x="72374" y="0"/>
                    </a:moveTo>
                    <a:lnTo>
                      <a:pt x="647626" y="0"/>
                    </a:lnTo>
                    <a:cubicBezTo>
                      <a:pt x="687597" y="0"/>
                      <a:pt x="720000" y="32403"/>
                      <a:pt x="720000" y="72374"/>
                    </a:cubicBezTo>
                    <a:lnTo>
                      <a:pt x="720000" y="647626"/>
                    </a:lnTo>
                    <a:cubicBezTo>
                      <a:pt x="720000" y="687597"/>
                      <a:pt x="687597" y="720000"/>
                      <a:pt x="647626" y="720000"/>
                    </a:cubicBezTo>
                    <a:lnTo>
                      <a:pt x="72374" y="720000"/>
                    </a:lnTo>
                    <a:cubicBezTo>
                      <a:pt x="32403" y="720000"/>
                      <a:pt x="0" y="687597"/>
                      <a:pt x="0" y="647626"/>
                    </a:cubicBezTo>
                    <a:lnTo>
                      <a:pt x="0" y="72374"/>
                    </a:lnTo>
                    <a:cubicBezTo>
                      <a:pt x="0" y="32403"/>
                      <a:pt x="32403" y="0"/>
                      <a:pt x="72374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rgbClr val="00B0F0"/>
                  </a:solidFill>
                </a:endParaRPr>
              </a:p>
            </p:txBody>
          </p:sp>
          <p:sp>
            <p:nvSpPr>
              <p:cNvPr id="47" name="Rounded Rectangle 2">
                <a:extLst>
                  <a:ext uri="{FF2B5EF4-FFF2-40B4-BE49-F238E27FC236}">
                    <a16:creationId xmlns:a16="http://schemas.microsoft.com/office/drawing/2014/main" id="{6792D4AD-EB73-4281-81CB-9D4F8050048A}"/>
                  </a:ext>
                </a:extLst>
              </p:cNvPr>
              <p:cNvSpPr/>
              <p:nvPr/>
            </p:nvSpPr>
            <p:spPr>
              <a:xfrm>
                <a:off x="3577047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3160999" y="1374274"/>
                    </a:moveTo>
                    <a:cubicBezTo>
                      <a:pt x="3161390" y="1371268"/>
                      <a:pt x="3160138" y="1380887"/>
                      <a:pt x="3155132" y="1419362"/>
                    </a:cubicBezTo>
                    <a:cubicBezTo>
                      <a:pt x="3155132" y="1419362"/>
                      <a:pt x="3155131" y="1419362"/>
                      <a:pt x="3155131" y="1419362"/>
                    </a:cubicBezTo>
                    <a:cubicBezTo>
                      <a:pt x="3155133" y="1419346"/>
                      <a:pt x="3160347" y="1379282"/>
                      <a:pt x="3160999" y="1374274"/>
                    </a:cubicBezTo>
                    <a:close/>
                    <a:moveTo>
                      <a:pt x="2538382" y="802616"/>
                    </a:moveTo>
                    <a:cubicBezTo>
                      <a:pt x="2197761" y="802616"/>
                      <a:pt x="1921633" y="1078744"/>
                      <a:pt x="1921633" y="1419365"/>
                    </a:cubicBezTo>
                    <a:cubicBezTo>
                      <a:pt x="1921633" y="1471638"/>
                      <a:pt x="1928136" y="1522392"/>
                      <a:pt x="1942445" y="1570340"/>
                    </a:cubicBezTo>
                    <a:cubicBezTo>
                      <a:pt x="1547199" y="1510736"/>
                      <a:pt x="1173928" y="1425572"/>
                      <a:pt x="752016" y="931012"/>
                    </a:cubicBezTo>
                    <a:cubicBezTo>
                      <a:pt x="555558" y="1323929"/>
                      <a:pt x="701457" y="1569504"/>
                      <a:pt x="934030" y="1745738"/>
                    </a:cubicBezTo>
                    <a:cubicBezTo>
                      <a:pt x="832912" y="1726959"/>
                      <a:pt x="757794" y="1716846"/>
                      <a:pt x="665343" y="1650397"/>
                    </a:cubicBezTo>
                    <a:cubicBezTo>
                      <a:pt x="692788" y="2037537"/>
                      <a:pt x="906583" y="2177657"/>
                      <a:pt x="1111709" y="2257108"/>
                    </a:cubicBezTo>
                    <a:cubicBezTo>
                      <a:pt x="1029370" y="2275887"/>
                      <a:pt x="986032" y="2268664"/>
                      <a:pt x="856023" y="2244108"/>
                    </a:cubicBezTo>
                    <a:cubicBezTo>
                      <a:pt x="968698" y="2582132"/>
                      <a:pt x="1241718" y="2664472"/>
                      <a:pt x="1402064" y="2660137"/>
                    </a:cubicBezTo>
                    <a:cubicBezTo>
                      <a:pt x="1212828" y="2802425"/>
                      <a:pt x="1063318" y="2869598"/>
                      <a:pt x="552668" y="2902822"/>
                    </a:cubicBezTo>
                    <a:cubicBezTo>
                      <a:pt x="978087" y="3213400"/>
                      <a:pt x="1650526" y="3189564"/>
                      <a:pt x="1978439" y="3093502"/>
                    </a:cubicBezTo>
                    <a:cubicBezTo>
                      <a:pt x="2679046" y="2850818"/>
                      <a:pt x="2894283" y="2547463"/>
                      <a:pt x="3053184" y="2031759"/>
                    </a:cubicBezTo>
                    <a:cubicBezTo>
                      <a:pt x="3132291" y="1592391"/>
                      <a:pt x="3116471" y="1716445"/>
                      <a:pt x="3155131" y="1419365"/>
                    </a:cubicBezTo>
                    <a:cubicBezTo>
                      <a:pt x="3155131" y="1419364"/>
                      <a:pt x="3155132" y="1419363"/>
                      <a:pt x="3155132" y="1419362"/>
                    </a:cubicBezTo>
                    <a:cubicBezTo>
                      <a:pt x="3257477" y="1315095"/>
                      <a:pt x="3372036" y="1223751"/>
                      <a:pt x="3407333" y="1117847"/>
                    </a:cubicBezTo>
                    <a:cubicBezTo>
                      <a:pt x="3307709" y="1140260"/>
                      <a:pt x="3221086" y="1197342"/>
                      <a:pt x="3108461" y="1185086"/>
                    </a:cubicBezTo>
                    <a:cubicBezTo>
                      <a:pt x="3188365" y="1141325"/>
                      <a:pt x="3284860" y="1028153"/>
                      <a:pt x="3334650" y="883134"/>
                    </a:cubicBezTo>
                    <a:cubicBezTo>
                      <a:pt x="3225580" y="952795"/>
                      <a:pt x="3152155" y="998691"/>
                      <a:pt x="2995677" y="1008938"/>
                    </a:cubicBezTo>
                    <a:cubicBezTo>
                      <a:pt x="2884471" y="881691"/>
                      <a:pt x="2720661" y="802616"/>
                      <a:pt x="2538382" y="802616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rgbClr val="00B0F0"/>
                  </a:solidFill>
                </a:endParaRPr>
              </a:p>
            </p:txBody>
          </p:sp>
        </p:grpSp>
      </p:grpSp>
      <p:sp>
        <p:nvSpPr>
          <p:cNvPr id="48" name="Frame 47">
            <a:extLst>
              <a:ext uri="{FF2B5EF4-FFF2-40B4-BE49-F238E27FC236}">
                <a16:creationId xmlns:a16="http://schemas.microsoft.com/office/drawing/2014/main" id="{80221656-872E-43F3-BA8B-CDE39BEDAB5C}"/>
              </a:ext>
            </a:extLst>
          </p:cNvPr>
          <p:cNvSpPr/>
          <p:nvPr/>
        </p:nvSpPr>
        <p:spPr>
          <a:xfrm>
            <a:off x="725939" y="1964643"/>
            <a:ext cx="2286000" cy="3886200"/>
          </a:xfrm>
          <a:prstGeom prst="frame">
            <a:avLst>
              <a:gd name="adj1" fmla="val 7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Frame 48">
            <a:extLst>
              <a:ext uri="{FF2B5EF4-FFF2-40B4-BE49-F238E27FC236}">
                <a16:creationId xmlns:a16="http://schemas.microsoft.com/office/drawing/2014/main" id="{3448DB5D-C7AA-43D8-A036-F4A1EC46B63D}"/>
              </a:ext>
            </a:extLst>
          </p:cNvPr>
          <p:cNvSpPr/>
          <p:nvPr/>
        </p:nvSpPr>
        <p:spPr>
          <a:xfrm>
            <a:off x="6377361" y="1964643"/>
            <a:ext cx="2286000" cy="3886200"/>
          </a:xfrm>
          <a:prstGeom prst="frame">
            <a:avLst>
              <a:gd name="adj1" fmla="val 7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Frame 49">
            <a:extLst>
              <a:ext uri="{FF2B5EF4-FFF2-40B4-BE49-F238E27FC236}">
                <a16:creationId xmlns:a16="http://schemas.microsoft.com/office/drawing/2014/main" id="{11F29972-85BC-4F84-A90F-F32C967288C4}"/>
              </a:ext>
            </a:extLst>
          </p:cNvPr>
          <p:cNvSpPr/>
          <p:nvPr/>
        </p:nvSpPr>
        <p:spPr>
          <a:xfrm>
            <a:off x="3414490" y="1850343"/>
            <a:ext cx="2560320" cy="4114800"/>
          </a:xfrm>
          <a:prstGeom prst="frame">
            <a:avLst>
              <a:gd name="adj1" fmla="val 1556"/>
            </a:avLst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Frame 50">
            <a:extLst>
              <a:ext uri="{FF2B5EF4-FFF2-40B4-BE49-F238E27FC236}">
                <a16:creationId xmlns:a16="http://schemas.microsoft.com/office/drawing/2014/main" id="{633517F8-9234-4E34-B8D3-BC0DF66FCD11}"/>
              </a:ext>
            </a:extLst>
          </p:cNvPr>
          <p:cNvSpPr/>
          <p:nvPr/>
        </p:nvSpPr>
        <p:spPr>
          <a:xfrm>
            <a:off x="9065912" y="1850343"/>
            <a:ext cx="2560320" cy="4114800"/>
          </a:xfrm>
          <a:prstGeom prst="frame">
            <a:avLst>
              <a:gd name="adj1" fmla="val 1556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179760" y="3246466"/>
            <a:ext cx="1378359" cy="2764244"/>
            <a:chOff x="1179760" y="3246466"/>
            <a:chExt cx="1378359" cy="2764244"/>
          </a:xfrm>
          <a:solidFill>
            <a:srgbClr val="F18B3A"/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1179760" y="3892948"/>
              <a:ext cx="1378359" cy="2117762"/>
            </a:xfrm>
            <a:custGeom>
              <a:avLst/>
              <a:gdLst>
                <a:gd name="T0" fmla="*/ 23 w 111"/>
                <a:gd name="T1" fmla="*/ 43 h 173"/>
                <a:gd name="T2" fmla="*/ 19 w 111"/>
                <a:gd name="T3" fmla="*/ 73 h 173"/>
                <a:gd name="T4" fmla="*/ 9 w 111"/>
                <a:gd name="T5" fmla="*/ 89 h 173"/>
                <a:gd name="T6" fmla="*/ 1 w 111"/>
                <a:gd name="T7" fmla="*/ 71 h 173"/>
                <a:gd name="T8" fmla="*/ 9 w 111"/>
                <a:gd name="T9" fmla="*/ 33 h 173"/>
                <a:gd name="T10" fmla="*/ 41 w 111"/>
                <a:gd name="T11" fmla="*/ 7 h 173"/>
                <a:gd name="T12" fmla="*/ 98 w 111"/>
                <a:gd name="T13" fmla="*/ 25 h 173"/>
                <a:gd name="T14" fmla="*/ 110 w 111"/>
                <a:gd name="T15" fmla="*/ 76 h 173"/>
                <a:gd name="T16" fmla="*/ 102 w 111"/>
                <a:gd name="T17" fmla="*/ 89 h 173"/>
                <a:gd name="T18" fmla="*/ 92 w 111"/>
                <a:gd name="T19" fmla="*/ 77 h 173"/>
                <a:gd name="T20" fmla="*/ 87 w 111"/>
                <a:gd name="T21" fmla="*/ 42 h 173"/>
                <a:gd name="T22" fmla="*/ 81 w 111"/>
                <a:gd name="T23" fmla="*/ 42 h 173"/>
                <a:gd name="T24" fmla="*/ 81 w 111"/>
                <a:gd name="T25" fmla="*/ 80 h 173"/>
                <a:gd name="T26" fmla="*/ 81 w 111"/>
                <a:gd name="T27" fmla="*/ 152 h 173"/>
                <a:gd name="T28" fmla="*/ 59 w 111"/>
                <a:gd name="T29" fmla="*/ 166 h 173"/>
                <a:gd name="T30" fmla="*/ 51 w 111"/>
                <a:gd name="T31" fmla="*/ 166 h 173"/>
                <a:gd name="T32" fmla="*/ 28 w 111"/>
                <a:gd name="T33" fmla="*/ 150 h 173"/>
                <a:gd name="T34" fmla="*/ 28 w 111"/>
                <a:gd name="T35" fmla="*/ 57 h 173"/>
                <a:gd name="T36" fmla="*/ 27 w 111"/>
                <a:gd name="T37" fmla="*/ 43 h 173"/>
                <a:gd name="T38" fmla="*/ 23 w 111"/>
                <a:gd name="T39" fmla="*/ 4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1" h="173">
                  <a:moveTo>
                    <a:pt x="23" y="43"/>
                  </a:moveTo>
                  <a:cubicBezTo>
                    <a:pt x="22" y="53"/>
                    <a:pt x="22" y="64"/>
                    <a:pt x="19" y="73"/>
                  </a:cubicBezTo>
                  <a:cubicBezTo>
                    <a:pt x="18" y="79"/>
                    <a:pt x="12" y="84"/>
                    <a:pt x="9" y="89"/>
                  </a:cubicBezTo>
                  <a:cubicBezTo>
                    <a:pt x="6" y="83"/>
                    <a:pt x="0" y="77"/>
                    <a:pt x="1" y="71"/>
                  </a:cubicBezTo>
                  <a:cubicBezTo>
                    <a:pt x="2" y="58"/>
                    <a:pt x="5" y="45"/>
                    <a:pt x="9" y="33"/>
                  </a:cubicBezTo>
                  <a:cubicBezTo>
                    <a:pt x="14" y="18"/>
                    <a:pt x="24" y="7"/>
                    <a:pt x="41" y="7"/>
                  </a:cubicBezTo>
                  <a:cubicBezTo>
                    <a:pt x="61" y="7"/>
                    <a:pt x="86" y="0"/>
                    <a:pt x="98" y="25"/>
                  </a:cubicBezTo>
                  <a:cubicBezTo>
                    <a:pt x="105" y="40"/>
                    <a:pt x="108" y="59"/>
                    <a:pt x="110" y="76"/>
                  </a:cubicBezTo>
                  <a:cubicBezTo>
                    <a:pt x="111" y="80"/>
                    <a:pt x="105" y="85"/>
                    <a:pt x="102" y="89"/>
                  </a:cubicBezTo>
                  <a:cubicBezTo>
                    <a:pt x="98" y="85"/>
                    <a:pt x="93" y="81"/>
                    <a:pt x="92" y="77"/>
                  </a:cubicBezTo>
                  <a:cubicBezTo>
                    <a:pt x="89" y="65"/>
                    <a:pt x="89" y="54"/>
                    <a:pt x="87" y="42"/>
                  </a:cubicBezTo>
                  <a:cubicBezTo>
                    <a:pt x="85" y="42"/>
                    <a:pt x="83" y="42"/>
                    <a:pt x="81" y="42"/>
                  </a:cubicBezTo>
                  <a:cubicBezTo>
                    <a:pt x="81" y="55"/>
                    <a:pt x="81" y="67"/>
                    <a:pt x="81" y="80"/>
                  </a:cubicBezTo>
                  <a:cubicBezTo>
                    <a:pt x="81" y="104"/>
                    <a:pt x="82" y="128"/>
                    <a:pt x="81" y="152"/>
                  </a:cubicBezTo>
                  <a:cubicBezTo>
                    <a:pt x="81" y="171"/>
                    <a:pt x="77" y="173"/>
                    <a:pt x="59" y="166"/>
                  </a:cubicBezTo>
                  <a:cubicBezTo>
                    <a:pt x="57" y="165"/>
                    <a:pt x="53" y="165"/>
                    <a:pt x="51" y="166"/>
                  </a:cubicBezTo>
                  <a:cubicBezTo>
                    <a:pt x="32" y="173"/>
                    <a:pt x="28" y="171"/>
                    <a:pt x="28" y="150"/>
                  </a:cubicBezTo>
                  <a:cubicBezTo>
                    <a:pt x="28" y="119"/>
                    <a:pt x="28" y="88"/>
                    <a:pt x="28" y="57"/>
                  </a:cubicBezTo>
                  <a:cubicBezTo>
                    <a:pt x="28" y="52"/>
                    <a:pt x="28" y="48"/>
                    <a:pt x="27" y="43"/>
                  </a:cubicBezTo>
                  <a:cubicBezTo>
                    <a:pt x="26" y="43"/>
                    <a:pt x="25" y="43"/>
                    <a:pt x="23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539696" y="3246466"/>
              <a:ext cx="658487" cy="661277"/>
            </a:xfrm>
            <a:custGeom>
              <a:avLst/>
              <a:gdLst>
                <a:gd name="T0" fmla="*/ 53 w 53"/>
                <a:gd name="T1" fmla="*/ 27 h 54"/>
                <a:gd name="T2" fmla="*/ 27 w 53"/>
                <a:gd name="T3" fmla="*/ 53 h 54"/>
                <a:gd name="T4" fmla="*/ 0 w 53"/>
                <a:gd name="T5" fmla="*/ 27 h 54"/>
                <a:gd name="T6" fmla="*/ 27 w 53"/>
                <a:gd name="T7" fmla="*/ 0 h 54"/>
                <a:gd name="T8" fmla="*/ 53 w 53"/>
                <a:gd name="T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4">
                  <a:moveTo>
                    <a:pt x="53" y="27"/>
                  </a:moveTo>
                  <a:cubicBezTo>
                    <a:pt x="53" y="42"/>
                    <a:pt x="42" y="54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3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2" name="Grupo 51"/>
          <p:cNvGrpSpPr/>
          <p:nvPr/>
        </p:nvGrpSpPr>
        <p:grpSpPr>
          <a:xfrm>
            <a:off x="6831181" y="3275664"/>
            <a:ext cx="1378359" cy="2764244"/>
            <a:chOff x="1179760" y="3246466"/>
            <a:chExt cx="1378359" cy="2764244"/>
          </a:xfrm>
          <a:solidFill>
            <a:srgbClr val="F18B3A"/>
          </a:solidFill>
        </p:grpSpPr>
        <p:sp>
          <p:nvSpPr>
            <p:cNvPr id="54" name="Freeform 5"/>
            <p:cNvSpPr>
              <a:spLocks/>
            </p:cNvSpPr>
            <p:nvPr/>
          </p:nvSpPr>
          <p:spPr bwMode="auto">
            <a:xfrm>
              <a:off x="1179760" y="3892948"/>
              <a:ext cx="1378359" cy="2117762"/>
            </a:xfrm>
            <a:custGeom>
              <a:avLst/>
              <a:gdLst>
                <a:gd name="T0" fmla="*/ 23 w 111"/>
                <a:gd name="T1" fmla="*/ 43 h 173"/>
                <a:gd name="T2" fmla="*/ 19 w 111"/>
                <a:gd name="T3" fmla="*/ 73 h 173"/>
                <a:gd name="T4" fmla="*/ 9 w 111"/>
                <a:gd name="T5" fmla="*/ 89 h 173"/>
                <a:gd name="T6" fmla="*/ 1 w 111"/>
                <a:gd name="T7" fmla="*/ 71 h 173"/>
                <a:gd name="T8" fmla="*/ 9 w 111"/>
                <a:gd name="T9" fmla="*/ 33 h 173"/>
                <a:gd name="T10" fmla="*/ 41 w 111"/>
                <a:gd name="T11" fmla="*/ 7 h 173"/>
                <a:gd name="T12" fmla="*/ 98 w 111"/>
                <a:gd name="T13" fmla="*/ 25 h 173"/>
                <a:gd name="T14" fmla="*/ 110 w 111"/>
                <a:gd name="T15" fmla="*/ 76 h 173"/>
                <a:gd name="T16" fmla="*/ 102 w 111"/>
                <a:gd name="T17" fmla="*/ 89 h 173"/>
                <a:gd name="T18" fmla="*/ 92 w 111"/>
                <a:gd name="T19" fmla="*/ 77 h 173"/>
                <a:gd name="T20" fmla="*/ 87 w 111"/>
                <a:gd name="T21" fmla="*/ 42 h 173"/>
                <a:gd name="T22" fmla="*/ 81 w 111"/>
                <a:gd name="T23" fmla="*/ 42 h 173"/>
                <a:gd name="T24" fmla="*/ 81 w 111"/>
                <a:gd name="T25" fmla="*/ 80 h 173"/>
                <a:gd name="T26" fmla="*/ 81 w 111"/>
                <a:gd name="T27" fmla="*/ 152 h 173"/>
                <a:gd name="T28" fmla="*/ 59 w 111"/>
                <a:gd name="T29" fmla="*/ 166 h 173"/>
                <a:gd name="T30" fmla="*/ 51 w 111"/>
                <a:gd name="T31" fmla="*/ 166 h 173"/>
                <a:gd name="T32" fmla="*/ 28 w 111"/>
                <a:gd name="T33" fmla="*/ 150 h 173"/>
                <a:gd name="T34" fmla="*/ 28 w 111"/>
                <a:gd name="T35" fmla="*/ 57 h 173"/>
                <a:gd name="T36" fmla="*/ 27 w 111"/>
                <a:gd name="T37" fmla="*/ 43 h 173"/>
                <a:gd name="T38" fmla="*/ 23 w 111"/>
                <a:gd name="T39" fmla="*/ 4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1" h="173">
                  <a:moveTo>
                    <a:pt x="23" y="43"/>
                  </a:moveTo>
                  <a:cubicBezTo>
                    <a:pt x="22" y="53"/>
                    <a:pt x="22" y="64"/>
                    <a:pt x="19" y="73"/>
                  </a:cubicBezTo>
                  <a:cubicBezTo>
                    <a:pt x="18" y="79"/>
                    <a:pt x="12" y="84"/>
                    <a:pt x="9" y="89"/>
                  </a:cubicBezTo>
                  <a:cubicBezTo>
                    <a:pt x="6" y="83"/>
                    <a:pt x="0" y="77"/>
                    <a:pt x="1" y="71"/>
                  </a:cubicBezTo>
                  <a:cubicBezTo>
                    <a:pt x="2" y="58"/>
                    <a:pt x="5" y="45"/>
                    <a:pt x="9" y="33"/>
                  </a:cubicBezTo>
                  <a:cubicBezTo>
                    <a:pt x="14" y="18"/>
                    <a:pt x="24" y="7"/>
                    <a:pt x="41" y="7"/>
                  </a:cubicBezTo>
                  <a:cubicBezTo>
                    <a:pt x="61" y="7"/>
                    <a:pt x="86" y="0"/>
                    <a:pt x="98" y="25"/>
                  </a:cubicBezTo>
                  <a:cubicBezTo>
                    <a:pt x="105" y="40"/>
                    <a:pt x="108" y="59"/>
                    <a:pt x="110" y="76"/>
                  </a:cubicBezTo>
                  <a:cubicBezTo>
                    <a:pt x="111" y="80"/>
                    <a:pt x="105" y="85"/>
                    <a:pt x="102" y="89"/>
                  </a:cubicBezTo>
                  <a:cubicBezTo>
                    <a:pt x="98" y="85"/>
                    <a:pt x="93" y="81"/>
                    <a:pt x="92" y="77"/>
                  </a:cubicBezTo>
                  <a:cubicBezTo>
                    <a:pt x="89" y="65"/>
                    <a:pt x="89" y="54"/>
                    <a:pt x="87" y="42"/>
                  </a:cubicBezTo>
                  <a:cubicBezTo>
                    <a:pt x="85" y="42"/>
                    <a:pt x="83" y="42"/>
                    <a:pt x="81" y="42"/>
                  </a:cubicBezTo>
                  <a:cubicBezTo>
                    <a:pt x="81" y="55"/>
                    <a:pt x="81" y="67"/>
                    <a:pt x="81" y="80"/>
                  </a:cubicBezTo>
                  <a:cubicBezTo>
                    <a:pt x="81" y="104"/>
                    <a:pt x="82" y="128"/>
                    <a:pt x="81" y="152"/>
                  </a:cubicBezTo>
                  <a:cubicBezTo>
                    <a:pt x="81" y="171"/>
                    <a:pt x="77" y="173"/>
                    <a:pt x="59" y="166"/>
                  </a:cubicBezTo>
                  <a:cubicBezTo>
                    <a:pt x="57" y="165"/>
                    <a:pt x="53" y="165"/>
                    <a:pt x="51" y="166"/>
                  </a:cubicBezTo>
                  <a:cubicBezTo>
                    <a:pt x="32" y="173"/>
                    <a:pt x="28" y="171"/>
                    <a:pt x="28" y="150"/>
                  </a:cubicBezTo>
                  <a:cubicBezTo>
                    <a:pt x="28" y="119"/>
                    <a:pt x="28" y="88"/>
                    <a:pt x="28" y="57"/>
                  </a:cubicBezTo>
                  <a:cubicBezTo>
                    <a:pt x="28" y="52"/>
                    <a:pt x="28" y="48"/>
                    <a:pt x="27" y="43"/>
                  </a:cubicBezTo>
                  <a:cubicBezTo>
                    <a:pt x="26" y="43"/>
                    <a:pt x="25" y="43"/>
                    <a:pt x="23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1539696" y="3246466"/>
              <a:ext cx="658487" cy="661277"/>
            </a:xfrm>
            <a:custGeom>
              <a:avLst/>
              <a:gdLst>
                <a:gd name="T0" fmla="*/ 53 w 53"/>
                <a:gd name="T1" fmla="*/ 27 h 54"/>
                <a:gd name="T2" fmla="*/ 27 w 53"/>
                <a:gd name="T3" fmla="*/ 53 h 54"/>
                <a:gd name="T4" fmla="*/ 0 w 53"/>
                <a:gd name="T5" fmla="*/ 27 h 54"/>
                <a:gd name="T6" fmla="*/ 27 w 53"/>
                <a:gd name="T7" fmla="*/ 0 h 54"/>
                <a:gd name="T8" fmla="*/ 53 w 53"/>
                <a:gd name="T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4">
                  <a:moveTo>
                    <a:pt x="53" y="27"/>
                  </a:moveTo>
                  <a:cubicBezTo>
                    <a:pt x="53" y="42"/>
                    <a:pt x="42" y="54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3" y="0"/>
                    <a:pt x="27" y="0"/>
                  </a:cubicBezTo>
                  <a:cubicBezTo>
                    <a:pt x="41" y="0"/>
                    <a:pt x="53" y="12"/>
                    <a:pt x="53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56657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4A81696-D6A2-4996-9D0B-F705570ACCAB}"/>
              </a:ext>
            </a:extLst>
          </p:cNvPr>
          <p:cNvGrpSpPr/>
          <p:nvPr/>
        </p:nvGrpSpPr>
        <p:grpSpPr>
          <a:xfrm>
            <a:off x="8435257" y="5056129"/>
            <a:ext cx="2967698" cy="978623"/>
            <a:chOff x="1985513" y="4307149"/>
            <a:chExt cx="2380861" cy="97862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C883FE5-3434-47D1-A49D-107F972F11B1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3C9190E-7692-43C0-B63F-58EC9C0A3617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EASY TO CHANGE COLORS.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1A61EA1-BF1C-41F3-8204-C463F6B33911}"/>
              </a:ext>
            </a:extLst>
          </p:cNvPr>
          <p:cNvGrpSpPr/>
          <p:nvPr/>
        </p:nvGrpSpPr>
        <p:grpSpPr>
          <a:xfrm>
            <a:off x="8458734" y="2939009"/>
            <a:ext cx="2967698" cy="978623"/>
            <a:chOff x="1985513" y="4307149"/>
            <a:chExt cx="2380861" cy="97862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D44FF21-5BB1-44C4-9352-7F0DB36C71C2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E1AA976-EB84-4D88-98A1-A1FD2AA593D7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EASY TO CHANGE COLORS.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61">
            <a:extLst>
              <a:ext uri="{FF2B5EF4-FFF2-40B4-BE49-F238E27FC236}">
                <a16:creationId xmlns:a16="http://schemas.microsoft.com/office/drawing/2014/main" id="{44A81696-D6A2-4996-9D0B-F705570ACCAB}"/>
              </a:ext>
            </a:extLst>
          </p:cNvPr>
          <p:cNvGrpSpPr/>
          <p:nvPr/>
        </p:nvGrpSpPr>
        <p:grpSpPr>
          <a:xfrm>
            <a:off x="823883" y="5056129"/>
            <a:ext cx="2967698" cy="978623"/>
            <a:chOff x="1985513" y="4307149"/>
            <a:chExt cx="2380861" cy="978623"/>
          </a:xfrm>
        </p:grpSpPr>
        <p:sp>
          <p:nvSpPr>
            <p:cNvPr id="24" name="TextBox 62">
              <a:extLst>
                <a:ext uri="{FF2B5EF4-FFF2-40B4-BE49-F238E27FC236}">
                  <a16:creationId xmlns:a16="http://schemas.microsoft.com/office/drawing/2014/main" id="{AC883FE5-3434-47D1-A49D-107F972F11B1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5" name="TextBox 63">
              <a:extLst>
                <a:ext uri="{FF2B5EF4-FFF2-40B4-BE49-F238E27FC236}">
                  <a16:creationId xmlns:a16="http://schemas.microsoft.com/office/drawing/2014/main" id="{23C9190E-7692-43C0-B63F-58EC9C0A3617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EASY TO CHANGE COLORS.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64">
            <a:extLst>
              <a:ext uri="{FF2B5EF4-FFF2-40B4-BE49-F238E27FC236}">
                <a16:creationId xmlns:a16="http://schemas.microsoft.com/office/drawing/2014/main" id="{71A61EA1-BF1C-41F3-8204-C463F6B33911}"/>
              </a:ext>
            </a:extLst>
          </p:cNvPr>
          <p:cNvGrpSpPr/>
          <p:nvPr/>
        </p:nvGrpSpPr>
        <p:grpSpPr>
          <a:xfrm>
            <a:off x="847360" y="2939009"/>
            <a:ext cx="2967698" cy="978623"/>
            <a:chOff x="1985513" y="4307149"/>
            <a:chExt cx="2380861" cy="978623"/>
          </a:xfrm>
        </p:grpSpPr>
        <p:sp>
          <p:nvSpPr>
            <p:cNvPr id="27" name="TextBox 65">
              <a:extLst>
                <a:ext uri="{FF2B5EF4-FFF2-40B4-BE49-F238E27FC236}">
                  <a16:creationId xmlns:a16="http://schemas.microsoft.com/office/drawing/2014/main" id="{DD44FF21-5BB1-44C4-9352-7F0DB36C71C2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8" name="TextBox 66">
              <a:extLst>
                <a:ext uri="{FF2B5EF4-FFF2-40B4-BE49-F238E27FC236}">
                  <a16:creationId xmlns:a16="http://schemas.microsoft.com/office/drawing/2014/main" id="{AE1AA976-EB84-4D88-98A1-A1FD2AA593D7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EASY TO CHANGE COLORS.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1979483" y="3941471"/>
            <a:ext cx="831672" cy="1018348"/>
            <a:chOff x="5521326" y="2757488"/>
            <a:chExt cx="1103313" cy="1350962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521326" y="3003550"/>
              <a:ext cx="1103313" cy="1104900"/>
            </a:xfrm>
            <a:custGeom>
              <a:avLst/>
              <a:gdLst>
                <a:gd name="T0" fmla="*/ 122 w 291"/>
                <a:gd name="T1" fmla="*/ 63 h 292"/>
                <a:gd name="T2" fmla="*/ 143 w 291"/>
                <a:gd name="T3" fmla="*/ 13 h 292"/>
                <a:gd name="T4" fmla="*/ 172 w 291"/>
                <a:gd name="T5" fmla="*/ 8 h 292"/>
                <a:gd name="T6" fmla="*/ 184 w 291"/>
                <a:gd name="T7" fmla="*/ 37 h 292"/>
                <a:gd name="T8" fmla="*/ 188 w 291"/>
                <a:gd name="T9" fmla="*/ 63 h 292"/>
                <a:gd name="T10" fmla="*/ 255 w 291"/>
                <a:gd name="T11" fmla="*/ 128 h 292"/>
                <a:gd name="T12" fmla="*/ 270 w 291"/>
                <a:gd name="T13" fmla="*/ 151 h 292"/>
                <a:gd name="T14" fmla="*/ 287 w 291"/>
                <a:gd name="T15" fmla="*/ 257 h 292"/>
                <a:gd name="T16" fmla="*/ 290 w 291"/>
                <a:gd name="T17" fmla="*/ 289 h 292"/>
                <a:gd name="T18" fmla="*/ 280 w 291"/>
                <a:gd name="T19" fmla="*/ 277 h 292"/>
                <a:gd name="T20" fmla="*/ 274 w 291"/>
                <a:gd name="T21" fmla="*/ 213 h 292"/>
                <a:gd name="T22" fmla="*/ 182 w 291"/>
                <a:gd name="T23" fmla="*/ 213 h 292"/>
                <a:gd name="T24" fmla="*/ 174 w 291"/>
                <a:gd name="T25" fmla="*/ 286 h 292"/>
                <a:gd name="T26" fmla="*/ 148 w 291"/>
                <a:gd name="T27" fmla="*/ 288 h 292"/>
                <a:gd name="T28" fmla="*/ 129 w 291"/>
                <a:gd name="T29" fmla="*/ 260 h 292"/>
                <a:gd name="T30" fmla="*/ 145 w 291"/>
                <a:gd name="T31" fmla="*/ 165 h 292"/>
                <a:gd name="T32" fmla="*/ 132 w 291"/>
                <a:gd name="T33" fmla="*/ 134 h 292"/>
                <a:gd name="T34" fmla="*/ 120 w 291"/>
                <a:gd name="T35" fmla="*/ 100 h 292"/>
                <a:gd name="T36" fmla="*/ 129 w 291"/>
                <a:gd name="T37" fmla="*/ 91 h 292"/>
                <a:gd name="T38" fmla="*/ 67 w 291"/>
                <a:gd name="T39" fmla="*/ 78 h 292"/>
                <a:gd name="T40" fmla="*/ 70 w 291"/>
                <a:gd name="T41" fmla="*/ 125 h 292"/>
                <a:gd name="T42" fmla="*/ 70 w 291"/>
                <a:gd name="T43" fmla="*/ 267 h 292"/>
                <a:gd name="T44" fmla="*/ 44 w 291"/>
                <a:gd name="T45" fmla="*/ 288 h 292"/>
                <a:gd name="T46" fmla="*/ 34 w 291"/>
                <a:gd name="T47" fmla="*/ 257 h 292"/>
                <a:gd name="T48" fmla="*/ 39 w 291"/>
                <a:gd name="T49" fmla="*/ 162 h 292"/>
                <a:gd name="T50" fmla="*/ 23 w 291"/>
                <a:gd name="T51" fmla="*/ 135 h 292"/>
                <a:gd name="T52" fmla="*/ 41 w 291"/>
                <a:gd name="T53" fmla="*/ 9 h 292"/>
                <a:gd name="T54" fmla="*/ 76 w 291"/>
                <a:gd name="T55" fmla="*/ 25 h 292"/>
                <a:gd name="T56" fmla="*/ 116 w 291"/>
                <a:gd name="T57" fmla="*/ 63 h 292"/>
                <a:gd name="T58" fmla="*/ 122 w 291"/>
                <a:gd name="T59" fmla="*/ 63 h 292"/>
                <a:gd name="T60" fmla="*/ 206 w 291"/>
                <a:gd name="T61" fmla="*/ 129 h 292"/>
                <a:gd name="T62" fmla="*/ 178 w 291"/>
                <a:gd name="T63" fmla="*/ 94 h 292"/>
                <a:gd name="T64" fmla="*/ 173 w 291"/>
                <a:gd name="T65" fmla="*/ 96 h 292"/>
                <a:gd name="T66" fmla="*/ 182 w 291"/>
                <a:gd name="T67" fmla="*/ 144 h 292"/>
                <a:gd name="T68" fmla="*/ 207 w 291"/>
                <a:gd name="T69" fmla="*/ 128 h 292"/>
                <a:gd name="T70" fmla="*/ 189 w 291"/>
                <a:gd name="T71" fmla="*/ 152 h 292"/>
                <a:gd name="T72" fmla="*/ 262 w 291"/>
                <a:gd name="T73" fmla="*/ 152 h 292"/>
                <a:gd name="T74" fmla="*/ 239 w 291"/>
                <a:gd name="T75" fmla="*/ 130 h 292"/>
                <a:gd name="T76" fmla="*/ 206 w 291"/>
                <a:gd name="T77" fmla="*/ 129 h 292"/>
                <a:gd name="T78" fmla="*/ 184 w 291"/>
                <a:gd name="T79" fmla="*/ 204 h 292"/>
                <a:gd name="T80" fmla="*/ 272 w 291"/>
                <a:gd name="T81" fmla="*/ 204 h 292"/>
                <a:gd name="T82" fmla="*/ 265 w 291"/>
                <a:gd name="T83" fmla="*/ 161 h 292"/>
                <a:gd name="T84" fmla="*/ 191 w 291"/>
                <a:gd name="T85" fmla="*/ 161 h 292"/>
                <a:gd name="T86" fmla="*/ 184 w 291"/>
                <a:gd name="T87" fmla="*/ 20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1" h="292">
                  <a:moveTo>
                    <a:pt x="122" y="63"/>
                  </a:moveTo>
                  <a:cubicBezTo>
                    <a:pt x="126" y="43"/>
                    <a:pt x="127" y="24"/>
                    <a:pt x="143" y="13"/>
                  </a:cubicBezTo>
                  <a:cubicBezTo>
                    <a:pt x="151" y="7"/>
                    <a:pt x="166" y="4"/>
                    <a:pt x="172" y="8"/>
                  </a:cubicBezTo>
                  <a:cubicBezTo>
                    <a:pt x="179" y="13"/>
                    <a:pt x="181" y="26"/>
                    <a:pt x="184" y="37"/>
                  </a:cubicBezTo>
                  <a:cubicBezTo>
                    <a:pt x="186" y="45"/>
                    <a:pt x="184" y="56"/>
                    <a:pt x="188" y="63"/>
                  </a:cubicBezTo>
                  <a:cubicBezTo>
                    <a:pt x="205" y="90"/>
                    <a:pt x="223" y="116"/>
                    <a:pt x="255" y="128"/>
                  </a:cubicBezTo>
                  <a:cubicBezTo>
                    <a:pt x="262" y="131"/>
                    <a:pt x="269" y="142"/>
                    <a:pt x="270" y="151"/>
                  </a:cubicBezTo>
                  <a:cubicBezTo>
                    <a:pt x="277" y="186"/>
                    <a:pt x="281" y="222"/>
                    <a:pt x="287" y="257"/>
                  </a:cubicBezTo>
                  <a:cubicBezTo>
                    <a:pt x="288" y="266"/>
                    <a:pt x="291" y="275"/>
                    <a:pt x="290" y="289"/>
                  </a:cubicBezTo>
                  <a:cubicBezTo>
                    <a:pt x="286" y="285"/>
                    <a:pt x="280" y="281"/>
                    <a:pt x="280" y="277"/>
                  </a:cubicBezTo>
                  <a:cubicBezTo>
                    <a:pt x="277" y="256"/>
                    <a:pt x="276" y="235"/>
                    <a:pt x="274" y="213"/>
                  </a:cubicBezTo>
                  <a:cubicBezTo>
                    <a:pt x="243" y="213"/>
                    <a:pt x="214" y="213"/>
                    <a:pt x="182" y="213"/>
                  </a:cubicBezTo>
                  <a:cubicBezTo>
                    <a:pt x="180" y="238"/>
                    <a:pt x="177" y="263"/>
                    <a:pt x="174" y="286"/>
                  </a:cubicBezTo>
                  <a:cubicBezTo>
                    <a:pt x="165" y="287"/>
                    <a:pt x="157" y="288"/>
                    <a:pt x="148" y="288"/>
                  </a:cubicBezTo>
                  <a:cubicBezTo>
                    <a:pt x="132" y="290"/>
                    <a:pt x="126" y="277"/>
                    <a:pt x="129" y="260"/>
                  </a:cubicBezTo>
                  <a:cubicBezTo>
                    <a:pt x="136" y="229"/>
                    <a:pt x="142" y="197"/>
                    <a:pt x="145" y="165"/>
                  </a:cubicBezTo>
                  <a:cubicBezTo>
                    <a:pt x="146" y="155"/>
                    <a:pt x="137" y="145"/>
                    <a:pt x="132" y="134"/>
                  </a:cubicBezTo>
                  <a:cubicBezTo>
                    <a:pt x="128" y="123"/>
                    <a:pt x="123" y="111"/>
                    <a:pt x="120" y="100"/>
                  </a:cubicBezTo>
                  <a:cubicBezTo>
                    <a:pt x="120" y="97"/>
                    <a:pt x="127" y="92"/>
                    <a:pt x="129" y="91"/>
                  </a:cubicBezTo>
                  <a:cubicBezTo>
                    <a:pt x="113" y="87"/>
                    <a:pt x="92" y="83"/>
                    <a:pt x="67" y="78"/>
                  </a:cubicBezTo>
                  <a:cubicBezTo>
                    <a:pt x="68" y="91"/>
                    <a:pt x="66" y="109"/>
                    <a:pt x="70" y="125"/>
                  </a:cubicBezTo>
                  <a:cubicBezTo>
                    <a:pt x="83" y="173"/>
                    <a:pt x="85" y="220"/>
                    <a:pt x="70" y="267"/>
                  </a:cubicBezTo>
                  <a:cubicBezTo>
                    <a:pt x="66" y="280"/>
                    <a:pt x="60" y="292"/>
                    <a:pt x="44" y="288"/>
                  </a:cubicBezTo>
                  <a:cubicBezTo>
                    <a:pt x="28" y="283"/>
                    <a:pt x="29" y="270"/>
                    <a:pt x="34" y="257"/>
                  </a:cubicBezTo>
                  <a:cubicBezTo>
                    <a:pt x="44" y="226"/>
                    <a:pt x="47" y="194"/>
                    <a:pt x="39" y="162"/>
                  </a:cubicBezTo>
                  <a:cubicBezTo>
                    <a:pt x="36" y="152"/>
                    <a:pt x="31" y="142"/>
                    <a:pt x="23" y="135"/>
                  </a:cubicBezTo>
                  <a:cubicBezTo>
                    <a:pt x="0" y="112"/>
                    <a:pt x="12" y="23"/>
                    <a:pt x="41" y="9"/>
                  </a:cubicBezTo>
                  <a:cubicBezTo>
                    <a:pt x="58" y="0"/>
                    <a:pt x="74" y="8"/>
                    <a:pt x="76" y="25"/>
                  </a:cubicBezTo>
                  <a:cubicBezTo>
                    <a:pt x="79" y="51"/>
                    <a:pt x="90" y="62"/>
                    <a:pt x="116" y="63"/>
                  </a:cubicBezTo>
                  <a:cubicBezTo>
                    <a:pt x="119" y="63"/>
                    <a:pt x="121" y="63"/>
                    <a:pt x="122" y="63"/>
                  </a:cubicBezTo>
                  <a:close/>
                  <a:moveTo>
                    <a:pt x="206" y="129"/>
                  </a:moveTo>
                  <a:cubicBezTo>
                    <a:pt x="197" y="117"/>
                    <a:pt x="188" y="106"/>
                    <a:pt x="178" y="94"/>
                  </a:cubicBezTo>
                  <a:cubicBezTo>
                    <a:pt x="177" y="95"/>
                    <a:pt x="175" y="96"/>
                    <a:pt x="173" y="96"/>
                  </a:cubicBezTo>
                  <a:cubicBezTo>
                    <a:pt x="177" y="114"/>
                    <a:pt x="180" y="131"/>
                    <a:pt x="182" y="144"/>
                  </a:cubicBezTo>
                  <a:cubicBezTo>
                    <a:pt x="190" y="139"/>
                    <a:pt x="198" y="134"/>
                    <a:pt x="207" y="128"/>
                  </a:cubicBezTo>
                  <a:cubicBezTo>
                    <a:pt x="202" y="135"/>
                    <a:pt x="196" y="142"/>
                    <a:pt x="189" y="152"/>
                  </a:cubicBezTo>
                  <a:cubicBezTo>
                    <a:pt x="217" y="152"/>
                    <a:pt x="239" y="152"/>
                    <a:pt x="262" y="152"/>
                  </a:cubicBezTo>
                  <a:cubicBezTo>
                    <a:pt x="263" y="134"/>
                    <a:pt x="244" y="126"/>
                    <a:pt x="239" y="130"/>
                  </a:cubicBezTo>
                  <a:cubicBezTo>
                    <a:pt x="226" y="143"/>
                    <a:pt x="217" y="132"/>
                    <a:pt x="206" y="129"/>
                  </a:cubicBezTo>
                  <a:close/>
                  <a:moveTo>
                    <a:pt x="184" y="204"/>
                  </a:moveTo>
                  <a:cubicBezTo>
                    <a:pt x="214" y="204"/>
                    <a:pt x="242" y="204"/>
                    <a:pt x="272" y="204"/>
                  </a:cubicBezTo>
                  <a:cubicBezTo>
                    <a:pt x="269" y="188"/>
                    <a:pt x="267" y="175"/>
                    <a:pt x="265" y="161"/>
                  </a:cubicBezTo>
                  <a:cubicBezTo>
                    <a:pt x="239" y="161"/>
                    <a:pt x="216" y="161"/>
                    <a:pt x="191" y="161"/>
                  </a:cubicBezTo>
                  <a:cubicBezTo>
                    <a:pt x="189" y="176"/>
                    <a:pt x="187" y="189"/>
                    <a:pt x="184" y="20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715001" y="2757488"/>
              <a:ext cx="261938" cy="261938"/>
            </a:xfrm>
            <a:custGeom>
              <a:avLst/>
              <a:gdLst>
                <a:gd name="T0" fmla="*/ 35 w 69"/>
                <a:gd name="T1" fmla="*/ 1 h 69"/>
                <a:gd name="T2" fmla="*/ 68 w 69"/>
                <a:gd name="T3" fmla="*/ 36 h 69"/>
                <a:gd name="T4" fmla="*/ 32 w 69"/>
                <a:gd name="T5" fmla="*/ 68 h 69"/>
                <a:gd name="T6" fmla="*/ 0 w 69"/>
                <a:gd name="T7" fmla="*/ 34 h 69"/>
                <a:gd name="T8" fmla="*/ 35 w 69"/>
                <a:gd name="T9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5" y="1"/>
                  </a:moveTo>
                  <a:cubicBezTo>
                    <a:pt x="53" y="1"/>
                    <a:pt x="69" y="18"/>
                    <a:pt x="68" y="36"/>
                  </a:cubicBezTo>
                  <a:cubicBezTo>
                    <a:pt x="67" y="55"/>
                    <a:pt x="51" y="69"/>
                    <a:pt x="32" y="68"/>
                  </a:cubicBezTo>
                  <a:cubicBezTo>
                    <a:pt x="14" y="67"/>
                    <a:pt x="0" y="52"/>
                    <a:pt x="0" y="34"/>
                  </a:cubicBezTo>
                  <a:cubicBezTo>
                    <a:pt x="0" y="16"/>
                    <a:pt x="16" y="0"/>
                    <a:pt x="3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6121401" y="2757488"/>
              <a:ext cx="260350" cy="261938"/>
            </a:xfrm>
            <a:custGeom>
              <a:avLst/>
              <a:gdLst>
                <a:gd name="T0" fmla="*/ 69 w 69"/>
                <a:gd name="T1" fmla="*/ 35 h 69"/>
                <a:gd name="T2" fmla="*/ 34 w 69"/>
                <a:gd name="T3" fmla="*/ 68 h 69"/>
                <a:gd name="T4" fmla="*/ 1 w 69"/>
                <a:gd name="T5" fmla="*/ 32 h 69"/>
                <a:gd name="T6" fmla="*/ 35 w 69"/>
                <a:gd name="T7" fmla="*/ 1 h 69"/>
                <a:gd name="T8" fmla="*/ 69 w 69"/>
                <a:gd name="T9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9" y="35"/>
                  </a:moveTo>
                  <a:cubicBezTo>
                    <a:pt x="68" y="54"/>
                    <a:pt x="52" y="69"/>
                    <a:pt x="34" y="68"/>
                  </a:cubicBezTo>
                  <a:cubicBezTo>
                    <a:pt x="15" y="67"/>
                    <a:pt x="0" y="51"/>
                    <a:pt x="1" y="32"/>
                  </a:cubicBezTo>
                  <a:cubicBezTo>
                    <a:pt x="2" y="14"/>
                    <a:pt x="17" y="0"/>
                    <a:pt x="35" y="1"/>
                  </a:cubicBezTo>
                  <a:cubicBezTo>
                    <a:pt x="55" y="1"/>
                    <a:pt x="69" y="15"/>
                    <a:pt x="69" y="3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1957958" y="1728158"/>
            <a:ext cx="853197" cy="1044705"/>
            <a:chOff x="5521326" y="2757488"/>
            <a:chExt cx="1103313" cy="1350962"/>
          </a:xfrm>
        </p:grpSpPr>
        <p:sp>
          <p:nvSpPr>
            <p:cNvPr id="37" name="Freeform 5"/>
            <p:cNvSpPr>
              <a:spLocks noEditPoints="1"/>
            </p:cNvSpPr>
            <p:nvPr/>
          </p:nvSpPr>
          <p:spPr bwMode="auto">
            <a:xfrm>
              <a:off x="5521326" y="3003550"/>
              <a:ext cx="1103313" cy="1104900"/>
            </a:xfrm>
            <a:custGeom>
              <a:avLst/>
              <a:gdLst>
                <a:gd name="T0" fmla="*/ 122 w 291"/>
                <a:gd name="T1" fmla="*/ 63 h 292"/>
                <a:gd name="T2" fmla="*/ 143 w 291"/>
                <a:gd name="T3" fmla="*/ 13 h 292"/>
                <a:gd name="T4" fmla="*/ 172 w 291"/>
                <a:gd name="T5" fmla="*/ 8 h 292"/>
                <a:gd name="T6" fmla="*/ 184 w 291"/>
                <a:gd name="T7" fmla="*/ 37 h 292"/>
                <a:gd name="T8" fmla="*/ 188 w 291"/>
                <a:gd name="T9" fmla="*/ 63 h 292"/>
                <a:gd name="T10" fmla="*/ 255 w 291"/>
                <a:gd name="T11" fmla="*/ 128 h 292"/>
                <a:gd name="T12" fmla="*/ 270 w 291"/>
                <a:gd name="T13" fmla="*/ 151 h 292"/>
                <a:gd name="T14" fmla="*/ 287 w 291"/>
                <a:gd name="T15" fmla="*/ 257 h 292"/>
                <a:gd name="T16" fmla="*/ 290 w 291"/>
                <a:gd name="T17" fmla="*/ 289 h 292"/>
                <a:gd name="T18" fmla="*/ 280 w 291"/>
                <a:gd name="T19" fmla="*/ 277 h 292"/>
                <a:gd name="T20" fmla="*/ 274 w 291"/>
                <a:gd name="T21" fmla="*/ 213 h 292"/>
                <a:gd name="T22" fmla="*/ 182 w 291"/>
                <a:gd name="T23" fmla="*/ 213 h 292"/>
                <a:gd name="T24" fmla="*/ 174 w 291"/>
                <a:gd name="T25" fmla="*/ 286 h 292"/>
                <a:gd name="T26" fmla="*/ 148 w 291"/>
                <a:gd name="T27" fmla="*/ 288 h 292"/>
                <a:gd name="T28" fmla="*/ 129 w 291"/>
                <a:gd name="T29" fmla="*/ 260 h 292"/>
                <a:gd name="T30" fmla="*/ 145 w 291"/>
                <a:gd name="T31" fmla="*/ 165 h 292"/>
                <a:gd name="T32" fmla="*/ 132 w 291"/>
                <a:gd name="T33" fmla="*/ 134 h 292"/>
                <a:gd name="T34" fmla="*/ 120 w 291"/>
                <a:gd name="T35" fmla="*/ 100 h 292"/>
                <a:gd name="T36" fmla="*/ 129 w 291"/>
                <a:gd name="T37" fmla="*/ 91 h 292"/>
                <a:gd name="T38" fmla="*/ 67 w 291"/>
                <a:gd name="T39" fmla="*/ 78 h 292"/>
                <a:gd name="T40" fmla="*/ 70 w 291"/>
                <a:gd name="T41" fmla="*/ 125 h 292"/>
                <a:gd name="T42" fmla="*/ 70 w 291"/>
                <a:gd name="T43" fmla="*/ 267 h 292"/>
                <a:gd name="T44" fmla="*/ 44 w 291"/>
                <a:gd name="T45" fmla="*/ 288 h 292"/>
                <a:gd name="T46" fmla="*/ 34 w 291"/>
                <a:gd name="T47" fmla="*/ 257 h 292"/>
                <a:gd name="T48" fmla="*/ 39 w 291"/>
                <a:gd name="T49" fmla="*/ 162 h 292"/>
                <a:gd name="T50" fmla="*/ 23 w 291"/>
                <a:gd name="T51" fmla="*/ 135 h 292"/>
                <a:gd name="T52" fmla="*/ 41 w 291"/>
                <a:gd name="T53" fmla="*/ 9 h 292"/>
                <a:gd name="T54" fmla="*/ 76 w 291"/>
                <a:gd name="T55" fmla="*/ 25 h 292"/>
                <a:gd name="T56" fmla="*/ 116 w 291"/>
                <a:gd name="T57" fmla="*/ 63 h 292"/>
                <a:gd name="T58" fmla="*/ 122 w 291"/>
                <a:gd name="T59" fmla="*/ 63 h 292"/>
                <a:gd name="T60" fmla="*/ 206 w 291"/>
                <a:gd name="T61" fmla="*/ 129 h 292"/>
                <a:gd name="T62" fmla="*/ 178 w 291"/>
                <a:gd name="T63" fmla="*/ 94 h 292"/>
                <a:gd name="T64" fmla="*/ 173 w 291"/>
                <a:gd name="T65" fmla="*/ 96 h 292"/>
                <a:gd name="T66" fmla="*/ 182 w 291"/>
                <a:gd name="T67" fmla="*/ 144 h 292"/>
                <a:gd name="T68" fmla="*/ 207 w 291"/>
                <a:gd name="T69" fmla="*/ 128 h 292"/>
                <a:gd name="T70" fmla="*/ 189 w 291"/>
                <a:gd name="T71" fmla="*/ 152 h 292"/>
                <a:gd name="T72" fmla="*/ 262 w 291"/>
                <a:gd name="T73" fmla="*/ 152 h 292"/>
                <a:gd name="T74" fmla="*/ 239 w 291"/>
                <a:gd name="T75" fmla="*/ 130 h 292"/>
                <a:gd name="T76" fmla="*/ 206 w 291"/>
                <a:gd name="T77" fmla="*/ 129 h 292"/>
                <a:gd name="T78" fmla="*/ 184 w 291"/>
                <a:gd name="T79" fmla="*/ 204 h 292"/>
                <a:gd name="T80" fmla="*/ 272 w 291"/>
                <a:gd name="T81" fmla="*/ 204 h 292"/>
                <a:gd name="T82" fmla="*/ 265 w 291"/>
                <a:gd name="T83" fmla="*/ 161 h 292"/>
                <a:gd name="T84" fmla="*/ 191 w 291"/>
                <a:gd name="T85" fmla="*/ 161 h 292"/>
                <a:gd name="T86" fmla="*/ 184 w 291"/>
                <a:gd name="T87" fmla="*/ 20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1" h="292">
                  <a:moveTo>
                    <a:pt x="122" y="63"/>
                  </a:moveTo>
                  <a:cubicBezTo>
                    <a:pt x="126" y="43"/>
                    <a:pt x="127" y="24"/>
                    <a:pt x="143" y="13"/>
                  </a:cubicBezTo>
                  <a:cubicBezTo>
                    <a:pt x="151" y="7"/>
                    <a:pt x="166" y="4"/>
                    <a:pt x="172" y="8"/>
                  </a:cubicBezTo>
                  <a:cubicBezTo>
                    <a:pt x="179" y="13"/>
                    <a:pt x="181" y="26"/>
                    <a:pt x="184" y="37"/>
                  </a:cubicBezTo>
                  <a:cubicBezTo>
                    <a:pt x="186" y="45"/>
                    <a:pt x="184" y="56"/>
                    <a:pt x="188" y="63"/>
                  </a:cubicBezTo>
                  <a:cubicBezTo>
                    <a:pt x="205" y="90"/>
                    <a:pt x="223" y="116"/>
                    <a:pt x="255" y="128"/>
                  </a:cubicBezTo>
                  <a:cubicBezTo>
                    <a:pt x="262" y="131"/>
                    <a:pt x="269" y="142"/>
                    <a:pt x="270" y="151"/>
                  </a:cubicBezTo>
                  <a:cubicBezTo>
                    <a:pt x="277" y="186"/>
                    <a:pt x="281" y="222"/>
                    <a:pt x="287" y="257"/>
                  </a:cubicBezTo>
                  <a:cubicBezTo>
                    <a:pt x="288" y="266"/>
                    <a:pt x="291" y="275"/>
                    <a:pt x="290" y="289"/>
                  </a:cubicBezTo>
                  <a:cubicBezTo>
                    <a:pt x="286" y="285"/>
                    <a:pt x="280" y="281"/>
                    <a:pt x="280" y="277"/>
                  </a:cubicBezTo>
                  <a:cubicBezTo>
                    <a:pt x="277" y="256"/>
                    <a:pt x="276" y="235"/>
                    <a:pt x="274" y="213"/>
                  </a:cubicBezTo>
                  <a:cubicBezTo>
                    <a:pt x="243" y="213"/>
                    <a:pt x="214" y="213"/>
                    <a:pt x="182" y="213"/>
                  </a:cubicBezTo>
                  <a:cubicBezTo>
                    <a:pt x="180" y="238"/>
                    <a:pt x="177" y="263"/>
                    <a:pt x="174" y="286"/>
                  </a:cubicBezTo>
                  <a:cubicBezTo>
                    <a:pt x="165" y="287"/>
                    <a:pt x="157" y="288"/>
                    <a:pt x="148" y="288"/>
                  </a:cubicBezTo>
                  <a:cubicBezTo>
                    <a:pt x="132" y="290"/>
                    <a:pt x="126" y="277"/>
                    <a:pt x="129" y="260"/>
                  </a:cubicBezTo>
                  <a:cubicBezTo>
                    <a:pt x="136" y="229"/>
                    <a:pt x="142" y="197"/>
                    <a:pt x="145" y="165"/>
                  </a:cubicBezTo>
                  <a:cubicBezTo>
                    <a:pt x="146" y="155"/>
                    <a:pt x="137" y="145"/>
                    <a:pt x="132" y="134"/>
                  </a:cubicBezTo>
                  <a:cubicBezTo>
                    <a:pt x="128" y="123"/>
                    <a:pt x="123" y="111"/>
                    <a:pt x="120" y="100"/>
                  </a:cubicBezTo>
                  <a:cubicBezTo>
                    <a:pt x="120" y="97"/>
                    <a:pt x="127" y="92"/>
                    <a:pt x="129" y="91"/>
                  </a:cubicBezTo>
                  <a:cubicBezTo>
                    <a:pt x="113" y="87"/>
                    <a:pt x="92" y="83"/>
                    <a:pt x="67" y="78"/>
                  </a:cubicBezTo>
                  <a:cubicBezTo>
                    <a:pt x="68" y="91"/>
                    <a:pt x="66" y="109"/>
                    <a:pt x="70" y="125"/>
                  </a:cubicBezTo>
                  <a:cubicBezTo>
                    <a:pt x="83" y="173"/>
                    <a:pt x="85" y="220"/>
                    <a:pt x="70" y="267"/>
                  </a:cubicBezTo>
                  <a:cubicBezTo>
                    <a:pt x="66" y="280"/>
                    <a:pt x="60" y="292"/>
                    <a:pt x="44" y="288"/>
                  </a:cubicBezTo>
                  <a:cubicBezTo>
                    <a:pt x="28" y="283"/>
                    <a:pt x="29" y="270"/>
                    <a:pt x="34" y="257"/>
                  </a:cubicBezTo>
                  <a:cubicBezTo>
                    <a:pt x="44" y="226"/>
                    <a:pt x="47" y="194"/>
                    <a:pt x="39" y="162"/>
                  </a:cubicBezTo>
                  <a:cubicBezTo>
                    <a:pt x="36" y="152"/>
                    <a:pt x="31" y="142"/>
                    <a:pt x="23" y="135"/>
                  </a:cubicBezTo>
                  <a:cubicBezTo>
                    <a:pt x="0" y="112"/>
                    <a:pt x="12" y="23"/>
                    <a:pt x="41" y="9"/>
                  </a:cubicBezTo>
                  <a:cubicBezTo>
                    <a:pt x="58" y="0"/>
                    <a:pt x="74" y="8"/>
                    <a:pt x="76" y="25"/>
                  </a:cubicBezTo>
                  <a:cubicBezTo>
                    <a:pt x="79" y="51"/>
                    <a:pt x="90" y="62"/>
                    <a:pt x="116" y="63"/>
                  </a:cubicBezTo>
                  <a:cubicBezTo>
                    <a:pt x="119" y="63"/>
                    <a:pt x="121" y="63"/>
                    <a:pt x="122" y="63"/>
                  </a:cubicBezTo>
                  <a:close/>
                  <a:moveTo>
                    <a:pt x="206" y="129"/>
                  </a:moveTo>
                  <a:cubicBezTo>
                    <a:pt x="197" y="117"/>
                    <a:pt x="188" y="106"/>
                    <a:pt x="178" y="94"/>
                  </a:cubicBezTo>
                  <a:cubicBezTo>
                    <a:pt x="177" y="95"/>
                    <a:pt x="175" y="96"/>
                    <a:pt x="173" y="96"/>
                  </a:cubicBezTo>
                  <a:cubicBezTo>
                    <a:pt x="177" y="114"/>
                    <a:pt x="180" y="131"/>
                    <a:pt x="182" y="144"/>
                  </a:cubicBezTo>
                  <a:cubicBezTo>
                    <a:pt x="190" y="139"/>
                    <a:pt x="198" y="134"/>
                    <a:pt x="207" y="128"/>
                  </a:cubicBezTo>
                  <a:cubicBezTo>
                    <a:pt x="202" y="135"/>
                    <a:pt x="196" y="142"/>
                    <a:pt x="189" y="152"/>
                  </a:cubicBezTo>
                  <a:cubicBezTo>
                    <a:pt x="217" y="152"/>
                    <a:pt x="239" y="152"/>
                    <a:pt x="262" y="152"/>
                  </a:cubicBezTo>
                  <a:cubicBezTo>
                    <a:pt x="263" y="134"/>
                    <a:pt x="244" y="126"/>
                    <a:pt x="239" y="130"/>
                  </a:cubicBezTo>
                  <a:cubicBezTo>
                    <a:pt x="226" y="143"/>
                    <a:pt x="217" y="132"/>
                    <a:pt x="206" y="129"/>
                  </a:cubicBezTo>
                  <a:close/>
                  <a:moveTo>
                    <a:pt x="184" y="204"/>
                  </a:moveTo>
                  <a:cubicBezTo>
                    <a:pt x="214" y="204"/>
                    <a:pt x="242" y="204"/>
                    <a:pt x="272" y="204"/>
                  </a:cubicBezTo>
                  <a:cubicBezTo>
                    <a:pt x="269" y="188"/>
                    <a:pt x="267" y="175"/>
                    <a:pt x="265" y="161"/>
                  </a:cubicBezTo>
                  <a:cubicBezTo>
                    <a:pt x="239" y="161"/>
                    <a:pt x="216" y="161"/>
                    <a:pt x="191" y="161"/>
                  </a:cubicBezTo>
                  <a:cubicBezTo>
                    <a:pt x="189" y="176"/>
                    <a:pt x="187" y="189"/>
                    <a:pt x="184" y="20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5715001" y="2757488"/>
              <a:ext cx="261938" cy="261938"/>
            </a:xfrm>
            <a:custGeom>
              <a:avLst/>
              <a:gdLst>
                <a:gd name="T0" fmla="*/ 35 w 69"/>
                <a:gd name="T1" fmla="*/ 1 h 69"/>
                <a:gd name="T2" fmla="*/ 68 w 69"/>
                <a:gd name="T3" fmla="*/ 36 h 69"/>
                <a:gd name="T4" fmla="*/ 32 w 69"/>
                <a:gd name="T5" fmla="*/ 68 h 69"/>
                <a:gd name="T6" fmla="*/ 0 w 69"/>
                <a:gd name="T7" fmla="*/ 34 h 69"/>
                <a:gd name="T8" fmla="*/ 35 w 69"/>
                <a:gd name="T9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5" y="1"/>
                  </a:moveTo>
                  <a:cubicBezTo>
                    <a:pt x="53" y="1"/>
                    <a:pt x="69" y="18"/>
                    <a:pt x="68" y="36"/>
                  </a:cubicBezTo>
                  <a:cubicBezTo>
                    <a:pt x="67" y="55"/>
                    <a:pt x="51" y="69"/>
                    <a:pt x="32" y="68"/>
                  </a:cubicBezTo>
                  <a:cubicBezTo>
                    <a:pt x="14" y="67"/>
                    <a:pt x="0" y="52"/>
                    <a:pt x="0" y="34"/>
                  </a:cubicBezTo>
                  <a:cubicBezTo>
                    <a:pt x="0" y="16"/>
                    <a:pt x="16" y="0"/>
                    <a:pt x="3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6121401" y="2757488"/>
              <a:ext cx="260350" cy="261938"/>
            </a:xfrm>
            <a:custGeom>
              <a:avLst/>
              <a:gdLst>
                <a:gd name="T0" fmla="*/ 69 w 69"/>
                <a:gd name="T1" fmla="*/ 35 h 69"/>
                <a:gd name="T2" fmla="*/ 34 w 69"/>
                <a:gd name="T3" fmla="*/ 68 h 69"/>
                <a:gd name="T4" fmla="*/ 1 w 69"/>
                <a:gd name="T5" fmla="*/ 32 h 69"/>
                <a:gd name="T6" fmla="*/ 35 w 69"/>
                <a:gd name="T7" fmla="*/ 1 h 69"/>
                <a:gd name="T8" fmla="*/ 69 w 69"/>
                <a:gd name="T9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9" y="35"/>
                  </a:moveTo>
                  <a:cubicBezTo>
                    <a:pt x="68" y="54"/>
                    <a:pt x="52" y="69"/>
                    <a:pt x="34" y="68"/>
                  </a:cubicBezTo>
                  <a:cubicBezTo>
                    <a:pt x="15" y="67"/>
                    <a:pt x="0" y="51"/>
                    <a:pt x="1" y="32"/>
                  </a:cubicBezTo>
                  <a:cubicBezTo>
                    <a:pt x="2" y="14"/>
                    <a:pt x="17" y="0"/>
                    <a:pt x="35" y="1"/>
                  </a:cubicBezTo>
                  <a:cubicBezTo>
                    <a:pt x="55" y="1"/>
                    <a:pt x="69" y="15"/>
                    <a:pt x="69" y="3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0" name="Grupo 39"/>
          <p:cNvGrpSpPr/>
          <p:nvPr/>
        </p:nvGrpSpPr>
        <p:grpSpPr>
          <a:xfrm flipH="1">
            <a:off x="9392353" y="3941471"/>
            <a:ext cx="1003635" cy="1040907"/>
            <a:chOff x="5521326" y="2757488"/>
            <a:chExt cx="1103313" cy="1350962"/>
          </a:xfrm>
        </p:grpSpPr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5521326" y="3003550"/>
              <a:ext cx="1103313" cy="1104900"/>
            </a:xfrm>
            <a:custGeom>
              <a:avLst/>
              <a:gdLst>
                <a:gd name="T0" fmla="*/ 122 w 291"/>
                <a:gd name="T1" fmla="*/ 63 h 292"/>
                <a:gd name="T2" fmla="*/ 143 w 291"/>
                <a:gd name="T3" fmla="*/ 13 h 292"/>
                <a:gd name="T4" fmla="*/ 172 w 291"/>
                <a:gd name="T5" fmla="*/ 8 h 292"/>
                <a:gd name="T6" fmla="*/ 184 w 291"/>
                <a:gd name="T7" fmla="*/ 37 h 292"/>
                <a:gd name="T8" fmla="*/ 188 w 291"/>
                <a:gd name="T9" fmla="*/ 63 h 292"/>
                <a:gd name="T10" fmla="*/ 255 w 291"/>
                <a:gd name="T11" fmla="*/ 128 h 292"/>
                <a:gd name="T12" fmla="*/ 270 w 291"/>
                <a:gd name="T13" fmla="*/ 151 h 292"/>
                <a:gd name="T14" fmla="*/ 287 w 291"/>
                <a:gd name="T15" fmla="*/ 257 h 292"/>
                <a:gd name="T16" fmla="*/ 290 w 291"/>
                <a:gd name="T17" fmla="*/ 289 h 292"/>
                <a:gd name="T18" fmla="*/ 280 w 291"/>
                <a:gd name="T19" fmla="*/ 277 h 292"/>
                <a:gd name="T20" fmla="*/ 274 w 291"/>
                <a:gd name="T21" fmla="*/ 213 h 292"/>
                <a:gd name="T22" fmla="*/ 182 w 291"/>
                <a:gd name="T23" fmla="*/ 213 h 292"/>
                <a:gd name="T24" fmla="*/ 174 w 291"/>
                <a:gd name="T25" fmla="*/ 286 h 292"/>
                <a:gd name="T26" fmla="*/ 148 w 291"/>
                <a:gd name="T27" fmla="*/ 288 h 292"/>
                <a:gd name="T28" fmla="*/ 129 w 291"/>
                <a:gd name="T29" fmla="*/ 260 h 292"/>
                <a:gd name="T30" fmla="*/ 145 w 291"/>
                <a:gd name="T31" fmla="*/ 165 h 292"/>
                <a:gd name="T32" fmla="*/ 132 w 291"/>
                <a:gd name="T33" fmla="*/ 134 h 292"/>
                <a:gd name="T34" fmla="*/ 120 w 291"/>
                <a:gd name="T35" fmla="*/ 100 h 292"/>
                <a:gd name="T36" fmla="*/ 129 w 291"/>
                <a:gd name="T37" fmla="*/ 91 h 292"/>
                <a:gd name="T38" fmla="*/ 67 w 291"/>
                <a:gd name="T39" fmla="*/ 78 h 292"/>
                <a:gd name="T40" fmla="*/ 70 w 291"/>
                <a:gd name="T41" fmla="*/ 125 h 292"/>
                <a:gd name="T42" fmla="*/ 70 w 291"/>
                <a:gd name="T43" fmla="*/ 267 h 292"/>
                <a:gd name="T44" fmla="*/ 44 w 291"/>
                <a:gd name="T45" fmla="*/ 288 h 292"/>
                <a:gd name="T46" fmla="*/ 34 w 291"/>
                <a:gd name="T47" fmla="*/ 257 h 292"/>
                <a:gd name="T48" fmla="*/ 39 w 291"/>
                <a:gd name="T49" fmla="*/ 162 h 292"/>
                <a:gd name="T50" fmla="*/ 23 w 291"/>
                <a:gd name="T51" fmla="*/ 135 h 292"/>
                <a:gd name="T52" fmla="*/ 41 w 291"/>
                <a:gd name="T53" fmla="*/ 9 h 292"/>
                <a:gd name="T54" fmla="*/ 76 w 291"/>
                <a:gd name="T55" fmla="*/ 25 h 292"/>
                <a:gd name="T56" fmla="*/ 116 w 291"/>
                <a:gd name="T57" fmla="*/ 63 h 292"/>
                <a:gd name="T58" fmla="*/ 122 w 291"/>
                <a:gd name="T59" fmla="*/ 63 h 292"/>
                <a:gd name="T60" fmla="*/ 206 w 291"/>
                <a:gd name="T61" fmla="*/ 129 h 292"/>
                <a:gd name="T62" fmla="*/ 178 w 291"/>
                <a:gd name="T63" fmla="*/ 94 h 292"/>
                <a:gd name="T64" fmla="*/ 173 w 291"/>
                <a:gd name="T65" fmla="*/ 96 h 292"/>
                <a:gd name="T66" fmla="*/ 182 w 291"/>
                <a:gd name="T67" fmla="*/ 144 h 292"/>
                <a:gd name="T68" fmla="*/ 207 w 291"/>
                <a:gd name="T69" fmla="*/ 128 h 292"/>
                <a:gd name="T70" fmla="*/ 189 w 291"/>
                <a:gd name="T71" fmla="*/ 152 h 292"/>
                <a:gd name="T72" fmla="*/ 262 w 291"/>
                <a:gd name="T73" fmla="*/ 152 h 292"/>
                <a:gd name="T74" fmla="*/ 239 w 291"/>
                <a:gd name="T75" fmla="*/ 130 h 292"/>
                <a:gd name="T76" fmla="*/ 206 w 291"/>
                <a:gd name="T77" fmla="*/ 129 h 292"/>
                <a:gd name="T78" fmla="*/ 184 w 291"/>
                <a:gd name="T79" fmla="*/ 204 h 292"/>
                <a:gd name="T80" fmla="*/ 272 w 291"/>
                <a:gd name="T81" fmla="*/ 204 h 292"/>
                <a:gd name="T82" fmla="*/ 265 w 291"/>
                <a:gd name="T83" fmla="*/ 161 h 292"/>
                <a:gd name="T84" fmla="*/ 191 w 291"/>
                <a:gd name="T85" fmla="*/ 161 h 292"/>
                <a:gd name="T86" fmla="*/ 184 w 291"/>
                <a:gd name="T87" fmla="*/ 20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1" h="292">
                  <a:moveTo>
                    <a:pt x="122" y="63"/>
                  </a:moveTo>
                  <a:cubicBezTo>
                    <a:pt x="126" y="43"/>
                    <a:pt x="127" y="24"/>
                    <a:pt x="143" y="13"/>
                  </a:cubicBezTo>
                  <a:cubicBezTo>
                    <a:pt x="151" y="7"/>
                    <a:pt x="166" y="4"/>
                    <a:pt x="172" y="8"/>
                  </a:cubicBezTo>
                  <a:cubicBezTo>
                    <a:pt x="179" y="13"/>
                    <a:pt x="181" y="26"/>
                    <a:pt x="184" y="37"/>
                  </a:cubicBezTo>
                  <a:cubicBezTo>
                    <a:pt x="186" y="45"/>
                    <a:pt x="184" y="56"/>
                    <a:pt x="188" y="63"/>
                  </a:cubicBezTo>
                  <a:cubicBezTo>
                    <a:pt x="205" y="90"/>
                    <a:pt x="223" y="116"/>
                    <a:pt x="255" y="128"/>
                  </a:cubicBezTo>
                  <a:cubicBezTo>
                    <a:pt x="262" y="131"/>
                    <a:pt x="269" y="142"/>
                    <a:pt x="270" y="151"/>
                  </a:cubicBezTo>
                  <a:cubicBezTo>
                    <a:pt x="277" y="186"/>
                    <a:pt x="281" y="222"/>
                    <a:pt x="287" y="257"/>
                  </a:cubicBezTo>
                  <a:cubicBezTo>
                    <a:pt x="288" y="266"/>
                    <a:pt x="291" y="275"/>
                    <a:pt x="290" y="289"/>
                  </a:cubicBezTo>
                  <a:cubicBezTo>
                    <a:pt x="286" y="285"/>
                    <a:pt x="280" y="281"/>
                    <a:pt x="280" y="277"/>
                  </a:cubicBezTo>
                  <a:cubicBezTo>
                    <a:pt x="277" y="256"/>
                    <a:pt x="276" y="235"/>
                    <a:pt x="274" y="213"/>
                  </a:cubicBezTo>
                  <a:cubicBezTo>
                    <a:pt x="243" y="213"/>
                    <a:pt x="214" y="213"/>
                    <a:pt x="182" y="213"/>
                  </a:cubicBezTo>
                  <a:cubicBezTo>
                    <a:pt x="180" y="238"/>
                    <a:pt x="177" y="263"/>
                    <a:pt x="174" y="286"/>
                  </a:cubicBezTo>
                  <a:cubicBezTo>
                    <a:pt x="165" y="287"/>
                    <a:pt x="157" y="288"/>
                    <a:pt x="148" y="288"/>
                  </a:cubicBezTo>
                  <a:cubicBezTo>
                    <a:pt x="132" y="290"/>
                    <a:pt x="126" y="277"/>
                    <a:pt x="129" y="260"/>
                  </a:cubicBezTo>
                  <a:cubicBezTo>
                    <a:pt x="136" y="229"/>
                    <a:pt x="142" y="197"/>
                    <a:pt x="145" y="165"/>
                  </a:cubicBezTo>
                  <a:cubicBezTo>
                    <a:pt x="146" y="155"/>
                    <a:pt x="137" y="145"/>
                    <a:pt x="132" y="134"/>
                  </a:cubicBezTo>
                  <a:cubicBezTo>
                    <a:pt x="128" y="123"/>
                    <a:pt x="123" y="111"/>
                    <a:pt x="120" y="100"/>
                  </a:cubicBezTo>
                  <a:cubicBezTo>
                    <a:pt x="120" y="97"/>
                    <a:pt x="127" y="92"/>
                    <a:pt x="129" y="91"/>
                  </a:cubicBezTo>
                  <a:cubicBezTo>
                    <a:pt x="113" y="87"/>
                    <a:pt x="92" y="83"/>
                    <a:pt x="67" y="78"/>
                  </a:cubicBezTo>
                  <a:cubicBezTo>
                    <a:pt x="68" y="91"/>
                    <a:pt x="66" y="109"/>
                    <a:pt x="70" y="125"/>
                  </a:cubicBezTo>
                  <a:cubicBezTo>
                    <a:pt x="83" y="173"/>
                    <a:pt x="85" y="220"/>
                    <a:pt x="70" y="267"/>
                  </a:cubicBezTo>
                  <a:cubicBezTo>
                    <a:pt x="66" y="280"/>
                    <a:pt x="60" y="292"/>
                    <a:pt x="44" y="288"/>
                  </a:cubicBezTo>
                  <a:cubicBezTo>
                    <a:pt x="28" y="283"/>
                    <a:pt x="29" y="270"/>
                    <a:pt x="34" y="257"/>
                  </a:cubicBezTo>
                  <a:cubicBezTo>
                    <a:pt x="44" y="226"/>
                    <a:pt x="47" y="194"/>
                    <a:pt x="39" y="162"/>
                  </a:cubicBezTo>
                  <a:cubicBezTo>
                    <a:pt x="36" y="152"/>
                    <a:pt x="31" y="142"/>
                    <a:pt x="23" y="135"/>
                  </a:cubicBezTo>
                  <a:cubicBezTo>
                    <a:pt x="0" y="112"/>
                    <a:pt x="12" y="23"/>
                    <a:pt x="41" y="9"/>
                  </a:cubicBezTo>
                  <a:cubicBezTo>
                    <a:pt x="58" y="0"/>
                    <a:pt x="74" y="8"/>
                    <a:pt x="76" y="25"/>
                  </a:cubicBezTo>
                  <a:cubicBezTo>
                    <a:pt x="79" y="51"/>
                    <a:pt x="90" y="62"/>
                    <a:pt x="116" y="63"/>
                  </a:cubicBezTo>
                  <a:cubicBezTo>
                    <a:pt x="119" y="63"/>
                    <a:pt x="121" y="63"/>
                    <a:pt x="122" y="63"/>
                  </a:cubicBezTo>
                  <a:close/>
                  <a:moveTo>
                    <a:pt x="206" y="129"/>
                  </a:moveTo>
                  <a:cubicBezTo>
                    <a:pt x="197" y="117"/>
                    <a:pt x="188" y="106"/>
                    <a:pt x="178" y="94"/>
                  </a:cubicBezTo>
                  <a:cubicBezTo>
                    <a:pt x="177" y="95"/>
                    <a:pt x="175" y="96"/>
                    <a:pt x="173" y="96"/>
                  </a:cubicBezTo>
                  <a:cubicBezTo>
                    <a:pt x="177" y="114"/>
                    <a:pt x="180" y="131"/>
                    <a:pt x="182" y="144"/>
                  </a:cubicBezTo>
                  <a:cubicBezTo>
                    <a:pt x="190" y="139"/>
                    <a:pt x="198" y="134"/>
                    <a:pt x="207" y="128"/>
                  </a:cubicBezTo>
                  <a:cubicBezTo>
                    <a:pt x="202" y="135"/>
                    <a:pt x="196" y="142"/>
                    <a:pt x="189" y="152"/>
                  </a:cubicBezTo>
                  <a:cubicBezTo>
                    <a:pt x="217" y="152"/>
                    <a:pt x="239" y="152"/>
                    <a:pt x="262" y="152"/>
                  </a:cubicBezTo>
                  <a:cubicBezTo>
                    <a:pt x="263" y="134"/>
                    <a:pt x="244" y="126"/>
                    <a:pt x="239" y="130"/>
                  </a:cubicBezTo>
                  <a:cubicBezTo>
                    <a:pt x="226" y="143"/>
                    <a:pt x="217" y="132"/>
                    <a:pt x="206" y="129"/>
                  </a:cubicBezTo>
                  <a:close/>
                  <a:moveTo>
                    <a:pt x="184" y="204"/>
                  </a:moveTo>
                  <a:cubicBezTo>
                    <a:pt x="214" y="204"/>
                    <a:pt x="242" y="204"/>
                    <a:pt x="272" y="204"/>
                  </a:cubicBezTo>
                  <a:cubicBezTo>
                    <a:pt x="269" y="188"/>
                    <a:pt x="267" y="175"/>
                    <a:pt x="265" y="161"/>
                  </a:cubicBezTo>
                  <a:cubicBezTo>
                    <a:pt x="239" y="161"/>
                    <a:pt x="216" y="161"/>
                    <a:pt x="191" y="161"/>
                  </a:cubicBezTo>
                  <a:cubicBezTo>
                    <a:pt x="189" y="176"/>
                    <a:pt x="187" y="189"/>
                    <a:pt x="184" y="20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5715001" y="2757488"/>
              <a:ext cx="261938" cy="261938"/>
            </a:xfrm>
            <a:custGeom>
              <a:avLst/>
              <a:gdLst>
                <a:gd name="T0" fmla="*/ 35 w 69"/>
                <a:gd name="T1" fmla="*/ 1 h 69"/>
                <a:gd name="T2" fmla="*/ 68 w 69"/>
                <a:gd name="T3" fmla="*/ 36 h 69"/>
                <a:gd name="T4" fmla="*/ 32 w 69"/>
                <a:gd name="T5" fmla="*/ 68 h 69"/>
                <a:gd name="T6" fmla="*/ 0 w 69"/>
                <a:gd name="T7" fmla="*/ 34 h 69"/>
                <a:gd name="T8" fmla="*/ 35 w 69"/>
                <a:gd name="T9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5" y="1"/>
                  </a:moveTo>
                  <a:cubicBezTo>
                    <a:pt x="53" y="1"/>
                    <a:pt x="69" y="18"/>
                    <a:pt x="68" y="36"/>
                  </a:cubicBezTo>
                  <a:cubicBezTo>
                    <a:pt x="67" y="55"/>
                    <a:pt x="51" y="69"/>
                    <a:pt x="32" y="68"/>
                  </a:cubicBezTo>
                  <a:cubicBezTo>
                    <a:pt x="14" y="67"/>
                    <a:pt x="0" y="52"/>
                    <a:pt x="0" y="34"/>
                  </a:cubicBezTo>
                  <a:cubicBezTo>
                    <a:pt x="0" y="16"/>
                    <a:pt x="16" y="0"/>
                    <a:pt x="3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7"/>
            <p:cNvSpPr>
              <a:spLocks/>
            </p:cNvSpPr>
            <p:nvPr/>
          </p:nvSpPr>
          <p:spPr bwMode="auto">
            <a:xfrm>
              <a:off x="6121401" y="2757488"/>
              <a:ext cx="260350" cy="261938"/>
            </a:xfrm>
            <a:custGeom>
              <a:avLst/>
              <a:gdLst>
                <a:gd name="T0" fmla="*/ 69 w 69"/>
                <a:gd name="T1" fmla="*/ 35 h 69"/>
                <a:gd name="T2" fmla="*/ 34 w 69"/>
                <a:gd name="T3" fmla="*/ 68 h 69"/>
                <a:gd name="T4" fmla="*/ 1 w 69"/>
                <a:gd name="T5" fmla="*/ 32 h 69"/>
                <a:gd name="T6" fmla="*/ 35 w 69"/>
                <a:gd name="T7" fmla="*/ 1 h 69"/>
                <a:gd name="T8" fmla="*/ 69 w 69"/>
                <a:gd name="T9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9" y="35"/>
                  </a:moveTo>
                  <a:cubicBezTo>
                    <a:pt x="68" y="54"/>
                    <a:pt x="52" y="69"/>
                    <a:pt x="34" y="68"/>
                  </a:cubicBezTo>
                  <a:cubicBezTo>
                    <a:pt x="15" y="67"/>
                    <a:pt x="0" y="51"/>
                    <a:pt x="1" y="32"/>
                  </a:cubicBezTo>
                  <a:cubicBezTo>
                    <a:pt x="2" y="14"/>
                    <a:pt x="17" y="0"/>
                    <a:pt x="35" y="1"/>
                  </a:cubicBezTo>
                  <a:cubicBezTo>
                    <a:pt x="55" y="1"/>
                    <a:pt x="69" y="15"/>
                    <a:pt x="69" y="3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4" name="Grupo 43"/>
          <p:cNvGrpSpPr/>
          <p:nvPr/>
        </p:nvGrpSpPr>
        <p:grpSpPr>
          <a:xfrm flipH="1">
            <a:off x="9344852" y="1727575"/>
            <a:ext cx="1029611" cy="1067848"/>
            <a:chOff x="5521326" y="2757488"/>
            <a:chExt cx="1103313" cy="1350962"/>
          </a:xfrm>
        </p:grpSpPr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5521326" y="3003550"/>
              <a:ext cx="1103313" cy="1104900"/>
            </a:xfrm>
            <a:custGeom>
              <a:avLst/>
              <a:gdLst>
                <a:gd name="T0" fmla="*/ 122 w 291"/>
                <a:gd name="T1" fmla="*/ 63 h 292"/>
                <a:gd name="T2" fmla="*/ 143 w 291"/>
                <a:gd name="T3" fmla="*/ 13 h 292"/>
                <a:gd name="T4" fmla="*/ 172 w 291"/>
                <a:gd name="T5" fmla="*/ 8 h 292"/>
                <a:gd name="T6" fmla="*/ 184 w 291"/>
                <a:gd name="T7" fmla="*/ 37 h 292"/>
                <a:gd name="T8" fmla="*/ 188 w 291"/>
                <a:gd name="T9" fmla="*/ 63 h 292"/>
                <a:gd name="T10" fmla="*/ 255 w 291"/>
                <a:gd name="T11" fmla="*/ 128 h 292"/>
                <a:gd name="T12" fmla="*/ 270 w 291"/>
                <a:gd name="T13" fmla="*/ 151 h 292"/>
                <a:gd name="T14" fmla="*/ 287 w 291"/>
                <a:gd name="T15" fmla="*/ 257 h 292"/>
                <a:gd name="T16" fmla="*/ 290 w 291"/>
                <a:gd name="T17" fmla="*/ 289 h 292"/>
                <a:gd name="T18" fmla="*/ 280 w 291"/>
                <a:gd name="T19" fmla="*/ 277 h 292"/>
                <a:gd name="T20" fmla="*/ 274 w 291"/>
                <a:gd name="T21" fmla="*/ 213 h 292"/>
                <a:gd name="T22" fmla="*/ 182 w 291"/>
                <a:gd name="T23" fmla="*/ 213 h 292"/>
                <a:gd name="T24" fmla="*/ 174 w 291"/>
                <a:gd name="T25" fmla="*/ 286 h 292"/>
                <a:gd name="T26" fmla="*/ 148 w 291"/>
                <a:gd name="T27" fmla="*/ 288 h 292"/>
                <a:gd name="T28" fmla="*/ 129 w 291"/>
                <a:gd name="T29" fmla="*/ 260 h 292"/>
                <a:gd name="T30" fmla="*/ 145 w 291"/>
                <a:gd name="T31" fmla="*/ 165 h 292"/>
                <a:gd name="T32" fmla="*/ 132 w 291"/>
                <a:gd name="T33" fmla="*/ 134 h 292"/>
                <a:gd name="T34" fmla="*/ 120 w 291"/>
                <a:gd name="T35" fmla="*/ 100 h 292"/>
                <a:gd name="T36" fmla="*/ 129 w 291"/>
                <a:gd name="T37" fmla="*/ 91 h 292"/>
                <a:gd name="T38" fmla="*/ 67 w 291"/>
                <a:gd name="T39" fmla="*/ 78 h 292"/>
                <a:gd name="T40" fmla="*/ 70 w 291"/>
                <a:gd name="T41" fmla="*/ 125 h 292"/>
                <a:gd name="T42" fmla="*/ 70 w 291"/>
                <a:gd name="T43" fmla="*/ 267 h 292"/>
                <a:gd name="T44" fmla="*/ 44 w 291"/>
                <a:gd name="T45" fmla="*/ 288 h 292"/>
                <a:gd name="T46" fmla="*/ 34 w 291"/>
                <a:gd name="T47" fmla="*/ 257 h 292"/>
                <a:gd name="T48" fmla="*/ 39 w 291"/>
                <a:gd name="T49" fmla="*/ 162 h 292"/>
                <a:gd name="T50" fmla="*/ 23 w 291"/>
                <a:gd name="T51" fmla="*/ 135 h 292"/>
                <a:gd name="T52" fmla="*/ 41 w 291"/>
                <a:gd name="T53" fmla="*/ 9 h 292"/>
                <a:gd name="T54" fmla="*/ 76 w 291"/>
                <a:gd name="T55" fmla="*/ 25 h 292"/>
                <a:gd name="T56" fmla="*/ 116 w 291"/>
                <a:gd name="T57" fmla="*/ 63 h 292"/>
                <a:gd name="T58" fmla="*/ 122 w 291"/>
                <a:gd name="T59" fmla="*/ 63 h 292"/>
                <a:gd name="T60" fmla="*/ 206 w 291"/>
                <a:gd name="T61" fmla="*/ 129 h 292"/>
                <a:gd name="T62" fmla="*/ 178 w 291"/>
                <a:gd name="T63" fmla="*/ 94 h 292"/>
                <a:gd name="T64" fmla="*/ 173 w 291"/>
                <a:gd name="T65" fmla="*/ 96 h 292"/>
                <a:gd name="T66" fmla="*/ 182 w 291"/>
                <a:gd name="T67" fmla="*/ 144 h 292"/>
                <a:gd name="T68" fmla="*/ 207 w 291"/>
                <a:gd name="T69" fmla="*/ 128 h 292"/>
                <a:gd name="T70" fmla="*/ 189 w 291"/>
                <a:gd name="T71" fmla="*/ 152 h 292"/>
                <a:gd name="T72" fmla="*/ 262 w 291"/>
                <a:gd name="T73" fmla="*/ 152 h 292"/>
                <a:gd name="T74" fmla="*/ 239 w 291"/>
                <a:gd name="T75" fmla="*/ 130 h 292"/>
                <a:gd name="T76" fmla="*/ 206 w 291"/>
                <a:gd name="T77" fmla="*/ 129 h 292"/>
                <a:gd name="T78" fmla="*/ 184 w 291"/>
                <a:gd name="T79" fmla="*/ 204 h 292"/>
                <a:gd name="T80" fmla="*/ 272 w 291"/>
                <a:gd name="T81" fmla="*/ 204 h 292"/>
                <a:gd name="T82" fmla="*/ 265 w 291"/>
                <a:gd name="T83" fmla="*/ 161 h 292"/>
                <a:gd name="T84" fmla="*/ 191 w 291"/>
                <a:gd name="T85" fmla="*/ 161 h 292"/>
                <a:gd name="T86" fmla="*/ 184 w 291"/>
                <a:gd name="T87" fmla="*/ 20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1" h="292">
                  <a:moveTo>
                    <a:pt x="122" y="63"/>
                  </a:moveTo>
                  <a:cubicBezTo>
                    <a:pt x="126" y="43"/>
                    <a:pt x="127" y="24"/>
                    <a:pt x="143" y="13"/>
                  </a:cubicBezTo>
                  <a:cubicBezTo>
                    <a:pt x="151" y="7"/>
                    <a:pt x="166" y="4"/>
                    <a:pt x="172" y="8"/>
                  </a:cubicBezTo>
                  <a:cubicBezTo>
                    <a:pt x="179" y="13"/>
                    <a:pt x="181" y="26"/>
                    <a:pt x="184" y="37"/>
                  </a:cubicBezTo>
                  <a:cubicBezTo>
                    <a:pt x="186" y="45"/>
                    <a:pt x="184" y="56"/>
                    <a:pt x="188" y="63"/>
                  </a:cubicBezTo>
                  <a:cubicBezTo>
                    <a:pt x="205" y="90"/>
                    <a:pt x="223" y="116"/>
                    <a:pt x="255" y="128"/>
                  </a:cubicBezTo>
                  <a:cubicBezTo>
                    <a:pt x="262" y="131"/>
                    <a:pt x="269" y="142"/>
                    <a:pt x="270" y="151"/>
                  </a:cubicBezTo>
                  <a:cubicBezTo>
                    <a:pt x="277" y="186"/>
                    <a:pt x="281" y="222"/>
                    <a:pt x="287" y="257"/>
                  </a:cubicBezTo>
                  <a:cubicBezTo>
                    <a:pt x="288" y="266"/>
                    <a:pt x="291" y="275"/>
                    <a:pt x="290" y="289"/>
                  </a:cubicBezTo>
                  <a:cubicBezTo>
                    <a:pt x="286" y="285"/>
                    <a:pt x="280" y="281"/>
                    <a:pt x="280" y="277"/>
                  </a:cubicBezTo>
                  <a:cubicBezTo>
                    <a:pt x="277" y="256"/>
                    <a:pt x="276" y="235"/>
                    <a:pt x="274" y="213"/>
                  </a:cubicBezTo>
                  <a:cubicBezTo>
                    <a:pt x="243" y="213"/>
                    <a:pt x="214" y="213"/>
                    <a:pt x="182" y="213"/>
                  </a:cubicBezTo>
                  <a:cubicBezTo>
                    <a:pt x="180" y="238"/>
                    <a:pt x="177" y="263"/>
                    <a:pt x="174" y="286"/>
                  </a:cubicBezTo>
                  <a:cubicBezTo>
                    <a:pt x="165" y="287"/>
                    <a:pt x="157" y="288"/>
                    <a:pt x="148" y="288"/>
                  </a:cubicBezTo>
                  <a:cubicBezTo>
                    <a:pt x="132" y="290"/>
                    <a:pt x="126" y="277"/>
                    <a:pt x="129" y="260"/>
                  </a:cubicBezTo>
                  <a:cubicBezTo>
                    <a:pt x="136" y="229"/>
                    <a:pt x="142" y="197"/>
                    <a:pt x="145" y="165"/>
                  </a:cubicBezTo>
                  <a:cubicBezTo>
                    <a:pt x="146" y="155"/>
                    <a:pt x="137" y="145"/>
                    <a:pt x="132" y="134"/>
                  </a:cubicBezTo>
                  <a:cubicBezTo>
                    <a:pt x="128" y="123"/>
                    <a:pt x="123" y="111"/>
                    <a:pt x="120" y="100"/>
                  </a:cubicBezTo>
                  <a:cubicBezTo>
                    <a:pt x="120" y="97"/>
                    <a:pt x="127" y="92"/>
                    <a:pt x="129" y="91"/>
                  </a:cubicBezTo>
                  <a:cubicBezTo>
                    <a:pt x="113" y="87"/>
                    <a:pt x="92" y="83"/>
                    <a:pt x="67" y="78"/>
                  </a:cubicBezTo>
                  <a:cubicBezTo>
                    <a:pt x="68" y="91"/>
                    <a:pt x="66" y="109"/>
                    <a:pt x="70" y="125"/>
                  </a:cubicBezTo>
                  <a:cubicBezTo>
                    <a:pt x="83" y="173"/>
                    <a:pt x="85" y="220"/>
                    <a:pt x="70" y="267"/>
                  </a:cubicBezTo>
                  <a:cubicBezTo>
                    <a:pt x="66" y="280"/>
                    <a:pt x="60" y="292"/>
                    <a:pt x="44" y="288"/>
                  </a:cubicBezTo>
                  <a:cubicBezTo>
                    <a:pt x="28" y="283"/>
                    <a:pt x="29" y="270"/>
                    <a:pt x="34" y="257"/>
                  </a:cubicBezTo>
                  <a:cubicBezTo>
                    <a:pt x="44" y="226"/>
                    <a:pt x="47" y="194"/>
                    <a:pt x="39" y="162"/>
                  </a:cubicBezTo>
                  <a:cubicBezTo>
                    <a:pt x="36" y="152"/>
                    <a:pt x="31" y="142"/>
                    <a:pt x="23" y="135"/>
                  </a:cubicBezTo>
                  <a:cubicBezTo>
                    <a:pt x="0" y="112"/>
                    <a:pt x="12" y="23"/>
                    <a:pt x="41" y="9"/>
                  </a:cubicBezTo>
                  <a:cubicBezTo>
                    <a:pt x="58" y="0"/>
                    <a:pt x="74" y="8"/>
                    <a:pt x="76" y="25"/>
                  </a:cubicBezTo>
                  <a:cubicBezTo>
                    <a:pt x="79" y="51"/>
                    <a:pt x="90" y="62"/>
                    <a:pt x="116" y="63"/>
                  </a:cubicBezTo>
                  <a:cubicBezTo>
                    <a:pt x="119" y="63"/>
                    <a:pt x="121" y="63"/>
                    <a:pt x="122" y="63"/>
                  </a:cubicBezTo>
                  <a:close/>
                  <a:moveTo>
                    <a:pt x="206" y="129"/>
                  </a:moveTo>
                  <a:cubicBezTo>
                    <a:pt x="197" y="117"/>
                    <a:pt x="188" y="106"/>
                    <a:pt x="178" y="94"/>
                  </a:cubicBezTo>
                  <a:cubicBezTo>
                    <a:pt x="177" y="95"/>
                    <a:pt x="175" y="96"/>
                    <a:pt x="173" y="96"/>
                  </a:cubicBezTo>
                  <a:cubicBezTo>
                    <a:pt x="177" y="114"/>
                    <a:pt x="180" y="131"/>
                    <a:pt x="182" y="144"/>
                  </a:cubicBezTo>
                  <a:cubicBezTo>
                    <a:pt x="190" y="139"/>
                    <a:pt x="198" y="134"/>
                    <a:pt x="207" y="128"/>
                  </a:cubicBezTo>
                  <a:cubicBezTo>
                    <a:pt x="202" y="135"/>
                    <a:pt x="196" y="142"/>
                    <a:pt x="189" y="152"/>
                  </a:cubicBezTo>
                  <a:cubicBezTo>
                    <a:pt x="217" y="152"/>
                    <a:pt x="239" y="152"/>
                    <a:pt x="262" y="152"/>
                  </a:cubicBezTo>
                  <a:cubicBezTo>
                    <a:pt x="263" y="134"/>
                    <a:pt x="244" y="126"/>
                    <a:pt x="239" y="130"/>
                  </a:cubicBezTo>
                  <a:cubicBezTo>
                    <a:pt x="226" y="143"/>
                    <a:pt x="217" y="132"/>
                    <a:pt x="206" y="129"/>
                  </a:cubicBezTo>
                  <a:close/>
                  <a:moveTo>
                    <a:pt x="184" y="204"/>
                  </a:moveTo>
                  <a:cubicBezTo>
                    <a:pt x="214" y="204"/>
                    <a:pt x="242" y="204"/>
                    <a:pt x="272" y="204"/>
                  </a:cubicBezTo>
                  <a:cubicBezTo>
                    <a:pt x="269" y="188"/>
                    <a:pt x="267" y="175"/>
                    <a:pt x="265" y="161"/>
                  </a:cubicBezTo>
                  <a:cubicBezTo>
                    <a:pt x="239" y="161"/>
                    <a:pt x="216" y="161"/>
                    <a:pt x="191" y="161"/>
                  </a:cubicBezTo>
                  <a:cubicBezTo>
                    <a:pt x="189" y="176"/>
                    <a:pt x="187" y="189"/>
                    <a:pt x="184" y="20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5715001" y="2757488"/>
              <a:ext cx="261938" cy="261938"/>
            </a:xfrm>
            <a:custGeom>
              <a:avLst/>
              <a:gdLst>
                <a:gd name="T0" fmla="*/ 35 w 69"/>
                <a:gd name="T1" fmla="*/ 1 h 69"/>
                <a:gd name="T2" fmla="*/ 68 w 69"/>
                <a:gd name="T3" fmla="*/ 36 h 69"/>
                <a:gd name="T4" fmla="*/ 32 w 69"/>
                <a:gd name="T5" fmla="*/ 68 h 69"/>
                <a:gd name="T6" fmla="*/ 0 w 69"/>
                <a:gd name="T7" fmla="*/ 34 h 69"/>
                <a:gd name="T8" fmla="*/ 35 w 69"/>
                <a:gd name="T9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5" y="1"/>
                  </a:moveTo>
                  <a:cubicBezTo>
                    <a:pt x="53" y="1"/>
                    <a:pt x="69" y="18"/>
                    <a:pt x="68" y="36"/>
                  </a:cubicBezTo>
                  <a:cubicBezTo>
                    <a:pt x="67" y="55"/>
                    <a:pt x="51" y="69"/>
                    <a:pt x="32" y="68"/>
                  </a:cubicBezTo>
                  <a:cubicBezTo>
                    <a:pt x="14" y="67"/>
                    <a:pt x="0" y="52"/>
                    <a:pt x="0" y="34"/>
                  </a:cubicBezTo>
                  <a:cubicBezTo>
                    <a:pt x="0" y="16"/>
                    <a:pt x="16" y="0"/>
                    <a:pt x="3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6121401" y="2757488"/>
              <a:ext cx="260350" cy="261938"/>
            </a:xfrm>
            <a:custGeom>
              <a:avLst/>
              <a:gdLst>
                <a:gd name="T0" fmla="*/ 69 w 69"/>
                <a:gd name="T1" fmla="*/ 35 h 69"/>
                <a:gd name="T2" fmla="*/ 34 w 69"/>
                <a:gd name="T3" fmla="*/ 68 h 69"/>
                <a:gd name="T4" fmla="*/ 1 w 69"/>
                <a:gd name="T5" fmla="*/ 32 h 69"/>
                <a:gd name="T6" fmla="*/ 35 w 69"/>
                <a:gd name="T7" fmla="*/ 1 h 69"/>
                <a:gd name="T8" fmla="*/ 69 w 69"/>
                <a:gd name="T9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9" y="35"/>
                  </a:moveTo>
                  <a:cubicBezTo>
                    <a:pt x="68" y="54"/>
                    <a:pt x="52" y="69"/>
                    <a:pt x="34" y="68"/>
                  </a:cubicBezTo>
                  <a:cubicBezTo>
                    <a:pt x="15" y="67"/>
                    <a:pt x="0" y="51"/>
                    <a:pt x="1" y="32"/>
                  </a:cubicBezTo>
                  <a:cubicBezTo>
                    <a:pt x="2" y="14"/>
                    <a:pt x="17" y="0"/>
                    <a:pt x="35" y="1"/>
                  </a:cubicBezTo>
                  <a:cubicBezTo>
                    <a:pt x="55" y="1"/>
                    <a:pt x="69" y="15"/>
                    <a:pt x="69" y="3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575" y="1568566"/>
            <a:ext cx="3223003" cy="494325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01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278AC76-C24D-4640-9411-E4FC75CDB5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ln w="76200">
            <a:solidFill>
              <a:srgbClr val="00B0F0"/>
            </a:solidFill>
          </a:ln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07E0C4-2B73-46B2-9387-C509D65DFDDA}"/>
              </a:ext>
            </a:extLst>
          </p:cNvPr>
          <p:cNvGrpSpPr/>
          <p:nvPr/>
        </p:nvGrpSpPr>
        <p:grpSpPr>
          <a:xfrm>
            <a:off x="914400" y="235998"/>
            <a:ext cx="4791807" cy="1862048"/>
            <a:chOff x="4651035" y="1734907"/>
            <a:chExt cx="4791807" cy="186204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48E0647-9E02-4F28-A998-057F62EEFE04}"/>
                </a:ext>
              </a:extLst>
            </p:cNvPr>
            <p:cNvSpPr txBox="1"/>
            <p:nvPr/>
          </p:nvSpPr>
          <p:spPr>
            <a:xfrm>
              <a:off x="5611985" y="1923770"/>
              <a:ext cx="3830857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6000" b="1" dirty="0">
                  <a:solidFill>
                    <a:srgbClr val="FFC000"/>
                  </a:solidFill>
                  <a:cs typeface="Arial" pitchFamily="34" charset="0"/>
                </a:rPr>
                <a:t>WESOME</a:t>
              </a:r>
              <a:endParaRPr lang="en-US" altLang="ko-KR" sz="6000" b="1" dirty="0">
                <a:solidFill>
                  <a:srgbClr val="FFC000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A3EE73-23C2-4DB7-8686-EC0970936E5F}"/>
                </a:ext>
              </a:extLst>
            </p:cNvPr>
            <p:cNvSpPr txBox="1"/>
            <p:nvPr/>
          </p:nvSpPr>
          <p:spPr>
            <a:xfrm>
              <a:off x="5666752" y="2681288"/>
              <a:ext cx="3776089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GB" altLang="ko-KR" sz="4000" dirty="0">
                  <a:solidFill>
                    <a:srgbClr val="FFC000"/>
                  </a:solidFill>
                  <a:cs typeface="Arial" pitchFamily="34" charset="0"/>
                </a:rPr>
                <a:t>RESTAURANT</a:t>
              </a:r>
              <a:endParaRPr lang="ko-KR" altLang="en-US" sz="4000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0AB8E1-3528-4684-9738-ECBF6AD27392}"/>
                </a:ext>
              </a:extLst>
            </p:cNvPr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500" b="1" dirty="0">
                  <a:solidFill>
                    <a:srgbClr val="FFC000"/>
                  </a:solidFill>
                  <a:cs typeface="Arial" pitchFamily="34" charset="0"/>
                </a:rPr>
                <a:t>A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F3D0FE6-F711-4AF1-A0E0-E5E10401AA90}"/>
              </a:ext>
            </a:extLst>
          </p:cNvPr>
          <p:cNvSpPr txBox="1"/>
          <p:nvPr/>
        </p:nvSpPr>
        <p:spPr>
          <a:xfrm>
            <a:off x="1095527" y="5837247"/>
            <a:ext cx="240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FFC000"/>
                </a:solidFill>
                <a:cs typeface="Arial" pitchFamily="34" charset="0"/>
              </a:rPr>
              <a:t>FOOD NAME</a:t>
            </a:r>
            <a:endParaRPr lang="ko-KR" altLang="en-US" sz="2400" b="1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C1E0A1-C40B-4D32-BCF8-D649DDC49B41}"/>
              </a:ext>
            </a:extLst>
          </p:cNvPr>
          <p:cNvSpPr txBox="1"/>
          <p:nvPr/>
        </p:nvSpPr>
        <p:spPr>
          <a:xfrm>
            <a:off x="4903697" y="5837247"/>
            <a:ext cx="240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FFC000"/>
                </a:solidFill>
                <a:cs typeface="Arial" pitchFamily="34" charset="0"/>
              </a:rPr>
              <a:t>FOOD NAME</a:t>
            </a:r>
            <a:endParaRPr lang="ko-KR" altLang="en-US" sz="2400" b="1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290978-CFCA-456E-932F-FE351F33DE91}"/>
              </a:ext>
            </a:extLst>
          </p:cNvPr>
          <p:cNvSpPr txBox="1"/>
          <p:nvPr/>
        </p:nvSpPr>
        <p:spPr>
          <a:xfrm>
            <a:off x="8711867" y="5837247"/>
            <a:ext cx="240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FFC000"/>
                </a:solidFill>
                <a:cs typeface="Arial" pitchFamily="34" charset="0"/>
              </a:rPr>
              <a:t>FOOD NAME</a:t>
            </a:r>
            <a:endParaRPr lang="ko-KR" altLang="en-US" sz="2400" b="1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6B184E-010A-44F4-BF71-9673AA3D2741}"/>
              </a:ext>
            </a:extLst>
          </p:cNvPr>
          <p:cNvSpPr txBox="1"/>
          <p:nvPr/>
        </p:nvSpPr>
        <p:spPr>
          <a:xfrm>
            <a:off x="833545" y="1904906"/>
            <a:ext cx="467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4389476-3292-4C41-88AD-62B63C6471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935FB3F-0DC9-44A3-9E0F-733E3DD45B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CC43515-ECC8-49BF-B441-9B3AF6920F0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1" name="Freeform 5"/>
          <p:cNvSpPr>
            <a:spLocks/>
          </p:cNvSpPr>
          <p:nvPr/>
        </p:nvSpPr>
        <p:spPr bwMode="auto">
          <a:xfrm>
            <a:off x="9563100" y="1000125"/>
            <a:ext cx="1411288" cy="1978025"/>
          </a:xfrm>
          <a:custGeom>
            <a:avLst/>
            <a:gdLst>
              <a:gd name="T0" fmla="*/ 38 w 69"/>
              <a:gd name="T1" fmla="*/ 45 h 97"/>
              <a:gd name="T2" fmla="*/ 38 w 69"/>
              <a:gd name="T3" fmla="*/ 97 h 97"/>
              <a:gd name="T4" fmla="*/ 36 w 69"/>
              <a:gd name="T5" fmla="*/ 97 h 97"/>
              <a:gd name="T6" fmla="*/ 33 w 69"/>
              <a:gd name="T7" fmla="*/ 40 h 97"/>
              <a:gd name="T8" fmla="*/ 36 w 69"/>
              <a:gd name="T9" fmla="*/ 38 h 97"/>
              <a:gd name="T10" fmla="*/ 50 w 69"/>
              <a:gd name="T11" fmla="*/ 50 h 97"/>
              <a:gd name="T12" fmla="*/ 59 w 69"/>
              <a:gd name="T13" fmla="*/ 54 h 97"/>
              <a:gd name="T14" fmla="*/ 64 w 69"/>
              <a:gd name="T15" fmla="*/ 44 h 97"/>
              <a:gd name="T16" fmla="*/ 64 w 69"/>
              <a:gd name="T17" fmla="*/ 13 h 97"/>
              <a:gd name="T18" fmla="*/ 56 w 69"/>
              <a:gd name="T19" fmla="*/ 4 h 97"/>
              <a:gd name="T20" fmla="*/ 50 w 69"/>
              <a:gd name="T21" fmla="*/ 13 h 97"/>
              <a:gd name="T22" fmla="*/ 50 w 69"/>
              <a:gd name="T23" fmla="*/ 39 h 97"/>
              <a:gd name="T24" fmla="*/ 47 w 69"/>
              <a:gd name="T25" fmla="*/ 39 h 97"/>
              <a:gd name="T26" fmla="*/ 44 w 69"/>
              <a:gd name="T27" fmla="*/ 30 h 97"/>
              <a:gd name="T28" fmla="*/ 0 w 69"/>
              <a:gd name="T29" fmla="*/ 30 h 97"/>
              <a:gd name="T30" fmla="*/ 0 w 69"/>
              <a:gd name="T31" fmla="*/ 27 h 97"/>
              <a:gd name="T32" fmla="*/ 45 w 69"/>
              <a:gd name="T33" fmla="*/ 27 h 97"/>
              <a:gd name="T34" fmla="*/ 45 w 69"/>
              <a:gd name="T35" fmla="*/ 14 h 97"/>
              <a:gd name="T36" fmla="*/ 8 w 69"/>
              <a:gd name="T37" fmla="*/ 12 h 97"/>
              <a:gd name="T38" fmla="*/ 8 w 69"/>
              <a:gd name="T39" fmla="*/ 10 h 97"/>
              <a:gd name="T40" fmla="*/ 31 w 69"/>
              <a:gd name="T41" fmla="*/ 10 h 97"/>
              <a:gd name="T42" fmla="*/ 50 w 69"/>
              <a:gd name="T43" fmla="*/ 3 h 97"/>
              <a:gd name="T44" fmla="*/ 60 w 69"/>
              <a:gd name="T45" fmla="*/ 1 h 97"/>
              <a:gd name="T46" fmla="*/ 68 w 69"/>
              <a:gd name="T47" fmla="*/ 10 h 97"/>
              <a:gd name="T48" fmla="*/ 68 w 69"/>
              <a:gd name="T49" fmla="*/ 48 h 97"/>
              <a:gd name="T50" fmla="*/ 49 w 69"/>
              <a:gd name="T51" fmla="*/ 55 h 97"/>
              <a:gd name="T52" fmla="*/ 38 w 69"/>
              <a:gd name="T53" fmla="*/ 4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97">
                <a:moveTo>
                  <a:pt x="38" y="45"/>
                </a:moveTo>
                <a:cubicBezTo>
                  <a:pt x="38" y="64"/>
                  <a:pt x="38" y="80"/>
                  <a:pt x="38" y="97"/>
                </a:cubicBezTo>
                <a:cubicBezTo>
                  <a:pt x="37" y="97"/>
                  <a:pt x="37" y="97"/>
                  <a:pt x="36" y="97"/>
                </a:cubicBezTo>
                <a:cubicBezTo>
                  <a:pt x="35" y="78"/>
                  <a:pt x="34" y="59"/>
                  <a:pt x="33" y="40"/>
                </a:cubicBezTo>
                <a:cubicBezTo>
                  <a:pt x="34" y="39"/>
                  <a:pt x="35" y="38"/>
                  <a:pt x="36" y="38"/>
                </a:cubicBezTo>
                <a:cubicBezTo>
                  <a:pt x="40" y="42"/>
                  <a:pt x="45" y="47"/>
                  <a:pt x="50" y="50"/>
                </a:cubicBezTo>
                <a:cubicBezTo>
                  <a:pt x="52" y="52"/>
                  <a:pt x="57" y="55"/>
                  <a:pt x="59" y="54"/>
                </a:cubicBezTo>
                <a:cubicBezTo>
                  <a:pt x="62" y="52"/>
                  <a:pt x="64" y="47"/>
                  <a:pt x="64" y="44"/>
                </a:cubicBezTo>
                <a:cubicBezTo>
                  <a:pt x="65" y="34"/>
                  <a:pt x="65" y="23"/>
                  <a:pt x="64" y="13"/>
                </a:cubicBezTo>
                <a:cubicBezTo>
                  <a:pt x="64" y="10"/>
                  <a:pt x="59" y="7"/>
                  <a:pt x="56" y="4"/>
                </a:cubicBezTo>
                <a:cubicBezTo>
                  <a:pt x="54" y="7"/>
                  <a:pt x="50" y="10"/>
                  <a:pt x="50" y="13"/>
                </a:cubicBezTo>
                <a:cubicBezTo>
                  <a:pt x="49" y="22"/>
                  <a:pt x="50" y="30"/>
                  <a:pt x="50" y="39"/>
                </a:cubicBezTo>
                <a:cubicBezTo>
                  <a:pt x="49" y="39"/>
                  <a:pt x="48" y="39"/>
                  <a:pt x="47" y="39"/>
                </a:cubicBezTo>
                <a:cubicBezTo>
                  <a:pt x="46" y="37"/>
                  <a:pt x="45" y="34"/>
                  <a:pt x="44" y="30"/>
                </a:cubicBezTo>
                <a:cubicBezTo>
                  <a:pt x="30" y="30"/>
                  <a:pt x="15" y="30"/>
                  <a:pt x="0" y="30"/>
                </a:cubicBezTo>
                <a:cubicBezTo>
                  <a:pt x="0" y="29"/>
                  <a:pt x="0" y="28"/>
                  <a:pt x="0" y="27"/>
                </a:cubicBezTo>
                <a:cubicBezTo>
                  <a:pt x="15" y="27"/>
                  <a:pt x="30" y="27"/>
                  <a:pt x="45" y="27"/>
                </a:cubicBezTo>
                <a:cubicBezTo>
                  <a:pt x="45" y="22"/>
                  <a:pt x="45" y="19"/>
                  <a:pt x="45" y="14"/>
                </a:cubicBezTo>
                <a:cubicBezTo>
                  <a:pt x="32" y="14"/>
                  <a:pt x="20" y="13"/>
                  <a:pt x="8" y="12"/>
                </a:cubicBezTo>
                <a:cubicBezTo>
                  <a:pt x="8" y="11"/>
                  <a:pt x="8" y="10"/>
                  <a:pt x="8" y="10"/>
                </a:cubicBezTo>
                <a:cubicBezTo>
                  <a:pt x="16" y="10"/>
                  <a:pt x="23" y="9"/>
                  <a:pt x="31" y="10"/>
                </a:cubicBezTo>
                <a:cubicBezTo>
                  <a:pt x="38" y="10"/>
                  <a:pt x="46" y="12"/>
                  <a:pt x="50" y="3"/>
                </a:cubicBezTo>
                <a:cubicBezTo>
                  <a:pt x="51" y="1"/>
                  <a:pt x="57" y="0"/>
                  <a:pt x="60" y="1"/>
                </a:cubicBezTo>
                <a:cubicBezTo>
                  <a:pt x="64" y="2"/>
                  <a:pt x="68" y="7"/>
                  <a:pt x="68" y="10"/>
                </a:cubicBezTo>
                <a:cubicBezTo>
                  <a:pt x="69" y="23"/>
                  <a:pt x="69" y="35"/>
                  <a:pt x="68" y="48"/>
                </a:cubicBezTo>
                <a:cubicBezTo>
                  <a:pt x="67" y="58"/>
                  <a:pt x="57" y="62"/>
                  <a:pt x="49" y="55"/>
                </a:cubicBezTo>
                <a:cubicBezTo>
                  <a:pt x="45" y="52"/>
                  <a:pt x="42" y="49"/>
                  <a:pt x="38" y="4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9256713" y="185737"/>
            <a:ext cx="1165225" cy="2792413"/>
          </a:xfrm>
          <a:custGeom>
            <a:avLst/>
            <a:gdLst>
              <a:gd name="T0" fmla="*/ 57 w 57"/>
              <a:gd name="T1" fmla="*/ 41 h 137"/>
              <a:gd name="T2" fmla="*/ 38 w 57"/>
              <a:gd name="T3" fmla="*/ 43 h 137"/>
              <a:gd name="T4" fmla="*/ 26 w 57"/>
              <a:gd name="T5" fmla="*/ 42 h 137"/>
              <a:gd name="T6" fmla="*/ 8 w 57"/>
              <a:gd name="T7" fmla="*/ 53 h 137"/>
              <a:gd name="T8" fmla="*/ 5 w 57"/>
              <a:gd name="T9" fmla="*/ 105 h 137"/>
              <a:gd name="T10" fmla="*/ 3 w 57"/>
              <a:gd name="T11" fmla="*/ 137 h 137"/>
              <a:gd name="T12" fmla="*/ 0 w 57"/>
              <a:gd name="T13" fmla="*/ 137 h 137"/>
              <a:gd name="T14" fmla="*/ 0 w 57"/>
              <a:gd name="T15" fmla="*/ 130 h 137"/>
              <a:gd name="T16" fmla="*/ 4 w 57"/>
              <a:gd name="T17" fmla="*/ 56 h 137"/>
              <a:gd name="T18" fmla="*/ 14 w 57"/>
              <a:gd name="T19" fmla="*/ 32 h 137"/>
              <a:gd name="T20" fmla="*/ 21 w 57"/>
              <a:gd name="T21" fmla="*/ 5 h 137"/>
              <a:gd name="T22" fmla="*/ 46 w 57"/>
              <a:gd name="T23" fmla="*/ 5 h 137"/>
              <a:gd name="T24" fmla="*/ 51 w 57"/>
              <a:gd name="T25" fmla="*/ 35 h 137"/>
              <a:gd name="T26" fmla="*/ 57 w 57"/>
              <a:gd name="T27" fmla="*/ 41 h 137"/>
              <a:gd name="T28" fmla="*/ 33 w 57"/>
              <a:gd name="T29" fmla="*/ 5 h 137"/>
              <a:gd name="T30" fmla="*/ 16 w 57"/>
              <a:gd name="T31" fmla="*/ 22 h 137"/>
              <a:gd name="T32" fmla="*/ 33 w 57"/>
              <a:gd name="T33" fmla="*/ 40 h 137"/>
              <a:gd name="T34" fmla="*/ 50 w 57"/>
              <a:gd name="T35" fmla="*/ 22 h 137"/>
              <a:gd name="T36" fmla="*/ 33 w 57"/>
              <a:gd name="T37" fmla="*/ 5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" h="137">
                <a:moveTo>
                  <a:pt x="57" y="41"/>
                </a:moveTo>
                <a:cubicBezTo>
                  <a:pt x="51" y="42"/>
                  <a:pt x="44" y="42"/>
                  <a:pt x="38" y="43"/>
                </a:cubicBezTo>
                <a:cubicBezTo>
                  <a:pt x="34" y="43"/>
                  <a:pt x="30" y="43"/>
                  <a:pt x="26" y="42"/>
                </a:cubicBezTo>
                <a:cubicBezTo>
                  <a:pt x="16" y="39"/>
                  <a:pt x="9" y="42"/>
                  <a:pt x="8" y="53"/>
                </a:cubicBezTo>
                <a:cubicBezTo>
                  <a:pt x="6" y="70"/>
                  <a:pt x="6" y="88"/>
                  <a:pt x="5" y="105"/>
                </a:cubicBezTo>
                <a:cubicBezTo>
                  <a:pt x="4" y="116"/>
                  <a:pt x="3" y="126"/>
                  <a:pt x="3" y="137"/>
                </a:cubicBezTo>
                <a:cubicBezTo>
                  <a:pt x="2" y="137"/>
                  <a:pt x="1" y="137"/>
                  <a:pt x="0" y="137"/>
                </a:cubicBezTo>
                <a:cubicBezTo>
                  <a:pt x="0" y="135"/>
                  <a:pt x="0" y="132"/>
                  <a:pt x="0" y="130"/>
                </a:cubicBezTo>
                <a:cubicBezTo>
                  <a:pt x="1" y="105"/>
                  <a:pt x="2" y="80"/>
                  <a:pt x="4" y="56"/>
                </a:cubicBezTo>
                <a:cubicBezTo>
                  <a:pt x="5" y="49"/>
                  <a:pt x="10" y="42"/>
                  <a:pt x="14" y="32"/>
                </a:cubicBezTo>
                <a:cubicBezTo>
                  <a:pt x="10" y="20"/>
                  <a:pt x="12" y="12"/>
                  <a:pt x="21" y="5"/>
                </a:cubicBezTo>
                <a:cubicBezTo>
                  <a:pt x="28" y="0"/>
                  <a:pt x="39" y="0"/>
                  <a:pt x="46" y="5"/>
                </a:cubicBezTo>
                <a:cubicBezTo>
                  <a:pt x="55" y="12"/>
                  <a:pt x="56" y="21"/>
                  <a:pt x="51" y="35"/>
                </a:cubicBezTo>
                <a:cubicBezTo>
                  <a:pt x="54" y="37"/>
                  <a:pt x="56" y="40"/>
                  <a:pt x="57" y="41"/>
                </a:cubicBezTo>
                <a:close/>
                <a:moveTo>
                  <a:pt x="33" y="5"/>
                </a:moveTo>
                <a:cubicBezTo>
                  <a:pt x="23" y="5"/>
                  <a:pt x="16" y="13"/>
                  <a:pt x="16" y="22"/>
                </a:cubicBezTo>
                <a:cubicBezTo>
                  <a:pt x="16" y="32"/>
                  <a:pt x="24" y="40"/>
                  <a:pt x="33" y="40"/>
                </a:cubicBezTo>
                <a:cubicBezTo>
                  <a:pt x="43" y="40"/>
                  <a:pt x="51" y="32"/>
                  <a:pt x="50" y="22"/>
                </a:cubicBezTo>
                <a:cubicBezTo>
                  <a:pt x="50" y="12"/>
                  <a:pt x="43" y="5"/>
                  <a:pt x="33" y="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11077575" y="1225550"/>
            <a:ext cx="612775" cy="406400"/>
          </a:xfrm>
          <a:custGeom>
            <a:avLst/>
            <a:gdLst>
              <a:gd name="T0" fmla="*/ 0 w 30"/>
              <a:gd name="T1" fmla="*/ 15 h 20"/>
              <a:gd name="T2" fmla="*/ 19 w 30"/>
              <a:gd name="T3" fmla="*/ 15 h 20"/>
              <a:gd name="T4" fmla="*/ 27 w 30"/>
              <a:gd name="T5" fmla="*/ 10 h 20"/>
              <a:gd name="T6" fmla="*/ 19 w 30"/>
              <a:gd name="T7" fmla="*/ 5 h 20"/>
              <a:gd name="T8" fmla="*/ 0 w 30"/>
              <a:gd name="T9" fmla="*/ 3 h 20"/>
              <a:gd name="T10" fmla="*/ 0 w 30"/>
              <a:gd name="T11" fmla="*/ 0 h 20"/>
              <a:gd name="T12" fmla="*/ 26 w 30"/>
              <a:gd name="T13" fmla="*/ 3 h 20"/>
              <a:gd name="T14" fmla="*/ 30 w 30"/>
              <a:gd name="T15" fmla="*/ 11 h 20"/>
              <a:gd name="T16" fmla="*/ 23 w 30"/>
              <a:gd name="T17" fmla="*/ 19 h 20"/>
              <a:gd name="T18" fmla="*/ 0 w 30"/>
              <a:gd name="T19" fmla="*/ 19 h 20"/>
              <a:gd name="T20" fmla="*/ 0 w 30"/>
              <a:gd name="T21" fmla="*/ 1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" h="20">
                <a:moveTo>
                  <a:pt x="0" y="15"/>
                </a:moveTo>
                <a:cubicBezTo>
                  <a:pt x="6" y="15"/>
                  <a:pt x="13" y="16"/>
                  <a:pt x="19" y="15"/>
                </a:cubicBezTo>
                <a:cubicBezTo>
                  <a:pt x="22" y="15"/>
                  <a:pt x="24" y="12"/>
                  <a:pt x="27" y="10"/>
                </a:cubicBezTo>
                <a:cubicBezTo>
                  <a:pt x="24" y="8"/>
                  <a:pt x="22" y="6"/>
                  <a:pt x="19" y="5"/>
                </a:cubicBezTo>
                <a:cubicBezTo>
                  <a:pt x="13" y="4"/>
                  <a:pt x="6" y="4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9" y="1"/>
                  <a:pt x="18" y="1"/>
                  <a:pt x="26" y="3"/>
                </a:cubicBezTo>
                <a:cubicBezTo>
                  <a:pt x="28" y="3"/>
                  <a:pt x="30" y="9"/>
                  <a:pt x="30" y="11"/>
                </a:cubicBezTo>
                <a:cubicBezTo>
                  <a:pt x="29" y="14"/>
                  <a:pt x="26" y="18"/>
                  <a:pt x="23" y="19"/>
                </a:cubicBezTo>
                <a:cubicBezTo>
                  <a:pt x="15" y="20"/>
                  <a:pt x="8" y="19"/>
                  <a:pt x="0" y="19"/>
                </a:cubicBezTo>
                <a:cubicBezTo>
                  <a:pt x="0" y="18"/>
                  <a:pt x="0" y="17"/>
                  <a:pt x="0" y="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6699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BD73CC3-04B3-43EC-A231-A046A44B38E3}"/>
              </a:ext>
            </a:extLst>
          </p:cNvPr>
          <p:cNvCxnSpPr>
            <a:cxnSpLocks/>
          </p:cNvCxnSpPr>
          <p:nvPr/>
        </p:nvCxnSpPr>
        <p:spPr>
          <a:xfrm>
            <a:off x="558782" y="3367198"/>
            <a:ext cx="11167436" cy="55895"/>
          </a:xfrm>
          <a:prstGeom prst="straightConnector1">
            <a:avLst/>
          </a:prstGeom>
          <a:ln w="76200">
            <a:solidFill>
              <a:srgbClr val="86C3D9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18529EF-2542-45F9-B887-0E69034CF441}"/>
              </a:ext>
            </a:extLst>
          </p:cNvPr>
          <p:cNvGrpSpPr/>
          <p:nvPr/>
        </p:nvGrpSpPr>
        <p:grpSpPr>
          <a:xfrm>
            <a:off x="5458424" y="4479532"/>
            <a:ext cx="1368152" cy="1292662"/>
            <a:chOff x="3324740" y="1715063"/>
            <a:chExt cx="1260140" cy="129266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224E7AD-698F-44F6-BACD-219931DF349B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B1CA209-43A1-4FC8-B741-407186EC3B49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9AF6522-7779-4025-8C39-906568023AA0}"/>
              </a:ext>
            </a:extLst>
          </p:cNvPr>
          <p:cNvGrpSpPr/>
          <p:nvPr/>
        </p:nvGrpSpPr>
        <p:grpSpPr>
          <a:xfrm>
            <a:off x="9538207" y="4479532"/>
            <a:ext cx="1368152" cy="1292662"/>
            <a:chOff x="3324740" y="1715063"/>
            <a:chExt cx="1260140" cy="129266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570E2D4-7F27-4404-A234-492EB75D70C3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4A48FC7-DFAC-4EC5-882D-BCF5FA4357BE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52E1682-940C-4530-A92B-2E0B6CA5B644}"/>
              </a:ext>
            </a:extLst>
          </p:cNvPr>
          <p:cNvGrpSpPr/>
          <p:nvPr/>
        </p:nvGrpSpPr>
        <p:grpSpPr>
          <a:xfrm>
            <a:off x="7584041" y="4479532"/>
            <a:ext cx="1368152" cy="1292662"/>
            <a:chOff x="3324740" y="1715063"/>
            <a:chExt cx="1260140" cy="129266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0360B73-7783-4AE7-89CD-B17FD6FFAF28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CA92DF6-4266-43D2-8EF7-6835192565C6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EA58FAD-FABD-4B98-8DBF-E4B856AE7F1A}"/>
              </a:ext>
            </a:extLst>
          </p:cNvPr>
          <p:cNvGrpSpPr/>
          <p:nvPr/>
        </p:nvGrpSpPr>
        <p:grpSpPr>
          <a:xfrm>
            <a:off x="3323282" y="4479532"/>
            <a:ext cx="1368152" cy="1292662"/>
            <a:chOff x="3324740" y="1715063"/>
            <a:chExt cx="1260140" cy="129266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FEA9FDD-EFB6-449E-B0C6-12C0CE82F9E6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38FC339-1948-4EE3-81E7-4CA14AA0A4F3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036885E-C058-4671-9E0B-6215E144CDED}"/>
              </a:ext>
            </a:extLst>
          </p:cNvPr>
          <p:cNvGrpSpPr/>
          <p:nvPr/>
        </p:nvGrpSpPr>
        <p:grpSpPr>
          <a:xfrm>
            <a:off x="1369587" y="4479532"/>
            <a:ext cx="1368152" cy="1292662"/>
            <a:chOff x="3324740" y="1715063"/>
            <a:chExt cx="1260140" cy="129266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063C8E9-EC94-4E5E-A86D-2C349B4C0456}"/>
                </a:ext>
              </a:extLst>
            </p:cNvPr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 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C2DB613-031D-491E-986A-EA1CFB20FDB6}"/>
                </a:ext>
              </a:extLst>
            </p:cNvPr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688613A9-5BF9-4408-A97E-3D6937277CF9}"/>
              </a:ext>
            </a:extLst>
          </p:cNvPr>
          <p:cNvSpPr/>
          <p:nvPr/>
        </p:nvSpPr>
        <p:spPr>
          <a:xfrm>
            <a:off x="1464939" y="6007535"/>
            <a:ext cx="1177448" cy="407391"/>
          </a:xfrm>
          <a:prstGeom prst="roundRect">
            <a:avLst>
              <a:gd name="adj" fmla="val 2333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9A6BC9-9EC3-4C46-86F1-DABA8213EC1C}"/>
              </a:ext>
            </a:extLst>
          </p:cNvPr>
          <p:cNvSpPr txBox="1"/>
          <p:nvPr/>
        </p:nvSpPr>
        <p:spPr>
          <a:xfrm>
            <a:off x="1508039" y="6057341"/>
            <a:ext cx="109124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C4D0B3A4-ED14-463E-83E3-622E2C69C830}"/>
              </a:ext>
            </a:extLst>
          </p:cNvPr>
          <p:cNvSpPr/>
          <p:nvPr/>
        </p:nvSpPr>
        <p:spPr>
          <a:xfrm>
            <a:off x="3510344" y="6007535"/>
            <a:ext cx="1177448" cy="407391"/>
          </a:xfrm>
          <a:prstGeom prst="roundRect">
            <a:avLst>
              <a:gd name="adj" fmla="val 2333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0458C5A-79EF-4C7F-8BDA-FB85450D0D03}"/>
              </a:ext>
            </a:extLst>
          </p:cNvPr>
          <p:cNvSpPr txBox="1"/>
          <p:nvPr/>
        </p:nvSpPr>
        <p:spPr>
          <a:xfrm>
            <a:off x="3553444" y="6057341"/>
            <a:ext cx="109124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1EA89990-DC5C-4C3C-8C36-675915931768}"/>
              </a:ext>
            </a:extLst>
          </p:cNvPr>
          <p:cNvSpPr/>
          <p:nvPr/>
        </p:nvSpPr>
        <p:spPr>
          <a:xfrm>
            <a:off x="5555749" y="6007535"/>
            <a:ext cx="1177448" cy="407391"/>
          </a:xfrm>
          <a:prstGeom prst="roundRect">
            <a:avLst>
              <a:gd name="adj" fmla="val 2333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803743E-EF63-4400-87C1-BC09675A2707}"/>
              </a:ext>
            </a:extLst>
          </p:cNvPr>
          <p:cNvSpPr txBox="1"/>
          <p:nvPr/>
        </p:nvSpPr>
        <p:spPr>
          <a:xfrm>
            <a:off x="5598849" y="6057341"/>
            <a:ext cx="109124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83815DFD-EC4C-438F-A50C-1773F331B325}"/>
              </a:ext>
            </a:extLst>
          </p:cNvPr>
          <p:cNvSpPr/>
          <p:nvPr/>
        </p:nvSpPr>
        <p:spPr>
          <a:xfrm>
            <a:off x="7601154" y="6007535"/>
            <a:ext cx="1177448" cy="407391"/>
          </a:xfrm>
          <a:prstGeom prst="roundRect">
            <a:avLst>
              <a:gd name="adj" fmla="val 2333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E0CE61C-A36B-4DFA-8F94-1E07C744BD8B}"/>
              </a:ext>
            </a:extLst>
          </p:cNvPr>
          <p:cNvSpPr txBox="1"/>
          <p:nvPr/>
        </p:nvSpPr>
        <p:spPr>
          <a:xfrm>
            <a:off x="7644254" y="6057341"/>
            <a:ext cx="109124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8C680663-E10B-4789-804A-62979A9F5BB2}"/>
              </a:ext>
            </a:extLst>
          </p:cNvPr>
          <p:cNvSpPr/>
          <p:nvPr/>
        </p:nvSpPr>
        <p:spPr>
          <a:xfrm>
            <a:off x="9646560" y="6007535"/>
            <a:ext cx="1177448" cy="407391"/>
          </a:xfrm>
          <a:prstGeom prst="roundRect">
            <a:avLst>
              <a:gd name="adj" fmla="val 2333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02E3878-DC4A-4762-90CA-5A4630B2C5EF}"/>
              </a:ext>
            </a:extLst>
          </p:cNvPr>
          <p:cNvSpPr txBox="1"/>
          <p:nvPr/>
        </p:nvSpPr>
        <p:spPr>
          <a:xfrm>
            <a:off x="9689660" y="6057341"/>
            <a:ext cx="109124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1401762" y="3005138"/>
            <a:ext cx="874713" cy="808038"/>
          </a:xfrm>
          <a:custGeom>
            <a:avLst/>
            <a:gdLst>
              <a:gd name="T0" fmla="*/ 213 w 325"/>
              <a:gd name="T1" fmla="*/ 118 h 300"/>
              <a:gd name="T2" fmla="*/ 213 w 325"/>
              <a:gd name="T3" fmla="*/ 39 h 300"/>
              <a:gd name="T4" fmla="*/ 195 w 325"/>
              <a:gd name="T5" fmla="*/ 56 h 300"/>
              <a:gd name="T6" fmla="*/ 164 w 325"/>
              <a:gd name="T7" fmla="*/ 68 h 300"/>
              <a:gd name="T8" fmla="*/ 149 w 325"/>
              <a:gd name="T9" fmla="*/ 49 h 300"/>
              <a:gd name="T10" fmla="*/ 149 w 325"/>
              <a:gd name="T11" fmla="*/ 35 h 300"/>
              <a:gd name="T12" fmla="*/ 166 w 325"/>
              <a:gd name="T13" fmla="*/ 6 h 300"/>
              <a:gd name="T14" fmla="*/ 194 w 325"/>
              <a:gd name="T15" fmla="*/ 33 h 300"/>
              <a:gd name="T16" fmla="*/ 200 w 325"/>
              <a:gd name="T17" fmla="*/ 32 h 300"/>
              <a:gd name="T18" fmla="*/ 217 w 325"/>
              <a:gd name="T19" fmla="*/ 19 h 300"/>
              <a:gd name="T20" fmla="*/ 237 w 325"/>
              <a:gd name="T21" fmla="*/ 6 h 300"/>
              <a:gd name="T22" fmla="*/ 259 w 325"/>
              <a:gd name="T23" fmla="*/ 19 h 300"/>
              <a:gd name="T24" fmla="*/ 271 w 325"/>
              <a:gd name="T25" fmla="*/ 30 h 300"/>
              <a:gd name="T26" fmla="*/ 294 w 325"/>
              <a:gd name="T27" fmla="*/ 6 h 300"/>
              <a:gd name="T28" fmla="*/ 325 w 325"/>
              <a:gd name="T29" fmla="*/ 32 h 300"/>
              <a:gd name="T30" fmla="*/ 325 w 325"/>
              <a:gd name="T31" fmla="*/ 48 h 300"/>
              <a:gd name="T32" fmla="*/ 310 w 325"/>
              <a:gd name="T33" fmla="*/ 69 h 300"/>
              <a:gd name="T34" fmla="*/ 280 w 325"/>
              <a:gd name="T35" fmla="*/ 54 h 300"/>
              <a:gd name="T36" fmla="*/ 268 w 325"/>
              <a:gd name="T37" fmla="*/ 45 h 300"/>
              <a:gd name="T38" fmla="*/ 261 w 325"/>
              <a:gd name="T39" fmla="*/ 57 h 300"/>
              <a:gd name="T40" fmla="*/ 261 w 325"/>
              <a:gd name="T41" fmla="*/ 100 h 300"/>
              <a:gd name="T42" fmla="*/ 222 w 325"/>
              <a:gd name="T43" fmla="*/ 167 h 300"/>
              <a:gd name="T44" fmla="*/ 134 w 325"/>
              <a:gd name="T45" fmla="*/ 167 h 300"/>
              <a:gd name="T46" fmla="*/ 134 w 325"/>
              <a:gd name="T47" fmla="*/ 273 h 300"/>
              <a:gd name="T48" fmla="*/ 107 w 325"/>
              <a:gd name="T49" fmla="*/ 300 h 300"/>
              <a:gd name="T50" fmla="*/ 1 w 325"/>
              <a:gd name="T51" fmla="*/ 300 h 300"/>
              <a:gd name="T52" fmla="*/ 1 w 325"/>
              <a:gd name="T53" fmla="*/ 167 h 300"/>
              <a:gd name="T54" fmla="*/ 59 w 325"/>
              <a:gd name="T55" fmla="*/ 118 h 300"/>
              <a:gd name="T56" fmla="*/ 189 w 325"/>
              <a:gd name="T57" fmla="*/ 118 h 300"/>
              <a:gd name="T58" fmla="*/ 213 w 325"/>
              <a:gd name="T59" fmla="*/ 118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5" h="300">
                <a:moveTo>
                  <a:pt x="213" y="118"/>
                </a:moveTo>
                <a:cubicBezTo>
                  <a:pt x="213" y="92"/>
                  <a:pt x="213" y="70"/>
                  <a:pt x="213" y="39"/>
                </a:cubicBezTo>
                <a:cubicBezTo>
                  <a:pt x="204" y="47"/>
                  <a:pt x="196" y="50"/>
                  <a:pt x="195" y="56"/>
                </a:cubicBezTo>
                <a:cubicBezTo>
                  <a:pt x="189" y="74"/>
                  <a:pt x="175" y="70"/>
                  <a:pt x="164" y="68"/>
                </a:cubicBezTo>
                <a:cubicBezTo>
                  <a:pt x="158" y="67"/>
                  <a:pt x="153" y="56"/>
                  <a:pt x="149" y="49"/>
                </a:cubicBezTo>
                <a:cubicBezTo>
                  <a:pt x="147" y="45"/>
                  <a:pt x="149" y="40"/>
                  <a:pt x="149" y="35"/>
                </a:cubicBezTo>
                <a:cubicBezTo>
                  <a:pt x="149" y="22"/>
                  <a:pt x="145" y="7"/>
                  <a:pt x="166" y="6"/>
                </a:cubicBezTo>
                <a:cubicBezTo>
                  <a:pt x="183" y="5"/>
                  <a:pt x="198" y="5"/>
                  <a:pt x="194" y="33"/>
                </a:cubicBezTo>
                <a:cubicBezTo>
                  <a:pt x="196" y="33"/>
                  <a:pt x="198" y="33"/>
                  <a:pt x="200" y="32"/>
                </a:cubicBezTo>
                <a:cubicBezTo>
                  <a:pt x="206" y="28"/>
                  <a:pt x="211" y="24"/>
                  <a:pt x="217" y="19"/>
                </a:cubicBezTo>
                <a:cubicBezTo>
                  <a:pt x="223" y="14"/>
                  <a:pt x="230" y="6"/>
                  <a:pt x="237" y="6"/>
                </a:cubicBezTo>
                <a:cubicBezTo>
                  <a:pt x="244" y="6"/>
                  <a:pt x="252" y="14"/>
                  <a:pt x="259" y="19"/>
                </a:cubicBezTo>
                <a:cubicBezTo>
                  <a:pt x="264" y="23"/>
                  <a:pt x="268" y="28"/>
                  <a:pt x="271" y="30"/>
                </a:cubicBezTo>
                <a:cubicBezTo>
                  <a:pt x="281" y="20"/>
                  <a:pt x="286" y="9"/>
                  <a:pt x="294" y="6"/>
                </a:cubicBezTo>
                <a:cubicBezTo>
                  <a:pt x="317" y="0"/>
                  <a:pt x="325" y="7"/>
                  <a:pt x="325" y="32"/>
                </a:cubicBezTo>
                <a:cubicBezTo>
                  <a:pt x="325" y="38"/>
                  <a:pt x="325" y="43"/>
                  <a:pt x="325" y="48"/>
                </a:cubicBezTo>
                <a:cubicBezTo>
                  <a:pt x="325" y="59"/>
                  <a:pt x="323" y="69"/>
                  <a:pt x="310" y="69"/>
                </a:cubicBezTo>
                <a:cubicBezTo>
                  <a:pt x="298" y="69"/>
                  <a:pt x="283" y="74"/>
                  <a:pt x="280" y="54"/>
                </a:cubicBezTo>
                <a:cubicBezTo>
                  <a:pt x="279" y="51"/>
                  <a:pt x="272" y="48"/>
                  <a:pt x="268" y="45"/>
                </a:cubicBezTo>
                <a:cubicBezTo>
                  <a:pt x="266" y="49"/>
                  <a:pt x="262" y="53"/>
                  <a:pt x="261" y="57"/>
                </a:cubicBezTo>
                <a:cubicBezTo>
                  <a:pt x="260" y="71"/>
                  <a:pt x="261" y="86"/>
                  <a:pt x="261" y="100"/>
                </a:cubicBezTo>
                <a:cubicBezTo>
                  <a:pt x="215" y="109"/>
                  <a:pt x="205" y="125"/>
                  <a:pt x="222" y="167"/>
                </a:cubicBezTo>
                <a:cubicBezTo>
                  <a:pt x="193" y="167"/>
                  <a:pt x="165" y="167"/>
                  <a:pt x="134" y="167"/>
                </a:cubicBezTo>
                <a:cubicBezTo>
                  <a:pt x="134" y="204"/>
                  <a:pt x="135" y="239"/>
                  <a:pt x="134" y="273"/>
                </a:cubicBezTo>
                <a:cubicBezTo>
                  <a:pt x="134" y="300"/>
                  <a:pt x="134" y="300"/>
                  <a:pt x="107" y="300"/>
                </a:cubicBezTo>
                <a:cubicBezTo>
                  <a:pt x="73" y="300"/>
                  <a:pt x="38" y="300"/>
                  <a:pt x="1" y="300"/>
                </a:cubicBezTo>
                <a:cubicBezTo>
                  <a:pt x="1" y="253"/>
                  <a:pt x="0" y="210"/>
                  <a:pt x="1" y="167"/>
                </a:cubicBezTo>
                <a:cubicBezTo>
                  <a:pt x="2" y="137"/>
                  <a:pt x="26" y="118"/>
                  <a:pt x="59" y="118"/>
                </a:cubicBezTo>
                <a:cubicBezTo>
                  <a:pt x="102" y="118"/>
                  <a:pt x="145" y="118"/>
                  <a:pt x="189" y="118"/>
                </a:cubicBezTo>
                <a:cubicBezTo>
                  <a:pt x="196" y="118"/>
                  <a:pt x="203" y="118"/>
                  <a:pt x="213" y="11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2009775" y="2906713"/>
            <a:ext cx="695325" cy="904875"/>
          </a:xfrm>
          <a:custGeom>
            <a:avLst/>
            <a:gdLst>
              <a:gd name="T0" fmla="*/ 43 w 258"/>
              <a:gd name="T1" fmla="*/ 143 h 335"/>
              <a:gd name="T2" fmla="*/ 75 w 258"/>
              <a:gd name="T3" fmla="*/ 139 h 335"/>
              <a:gd name="T4" fmla="*/ 131 w 258"/>
              <a:gd name="T5" fmla="*/ 132 h 335"/>
              <a:gd name="T6" fmla="*/ 179 w 258"/>
              <a:gd name="T7" fmla="*/ 96 h 335"/>
              <a:gd name="T8" fmla="*/ 175 w 258"/>
              <a:gd name="T9" fmla="*/ 14 h 335"/>
              <a:gd name="T10" fmla="*/ 237 w 258"/>
              <a:gd name="T11" fmla="*/ 17 h 335"/>
              <a:gd name="T12" fmla="*/ 231 w 258"/>
              <a:gd name="T13" fmla="*/ 94 h 335"/>
              <a:gd name="T14" fmla="*/ 255 w 258"/>
              <a:gd name="T15" fmla="*/ 176 h 335"/>
              <a:gd name="T16" fmla="*/ 255 w 258"/>
              <a:gd name="T17" fmla="*/ 314 h 335"/>
              <a:gd name="T18" fmla="*/ 255 w 258"/>
              <a:gd name="T19" fmla="*/ 335 h 335"/>
              <a:gd name="T20" fmla="*/ 148 w 258"/>
              <a:gd name="T21" fmla="*/ 335 h 335"/>
              <a:gd name="T22" fmla="*/ 149 w 258"/>
              <a:gd name="T23" fmla="*/ 235 h 335"/>
              <a:gd name="T24" fmla="*/ 164 w 258"/>
              <a:gd name="T25" fmla="*/ 218 h 335"/>
              <a:gd name="T26" fmla="*/ 196 w 258"/>
              <a:gd name="T27" fmla="*/ 194 h 335"/>
              <a:gd name="T28" fmla="*/ 203 w 258"/>
              <a:gd name="T29" fmla="*/ 179 h 335"/>
              <a:gd name="T30" fmla="*/ 187 w 258"/>
              <a:gd name="T31" fmla="*/ 181 h 335"/>
              <a:gd name="T32" fmla="*/ 140 w 258"/>
              <a:gd name="T33" fmla="*/ 215 h 335"/>
              <a:gd name="T34" fmla="*/ 96 w 258"/>
              <a:gd name="T35" fmla="*/ 222 h 335"/>
              <a:gd name="T36" fmla="*/ 25 w 258"/>
              <a:gd name="T37" fmla="*/ 196 h 335"/>
              <a:gd name="T38" fmla="*/ 6 w 258"/>
              <a:gd name="T39" fmla="*/ 168 h 335"/>
              <a:gd name="T40" fmla="*/ 40 w 258"/>
              <a:gd name="T41" fmla="*/ 160 h 335"/>
              <a:gd name="T42" fmla="*/ 97 w 258"/>
              <a:gd name="T43" fmla="*/ 183 h 335"/>
              <a:gd name="T44" fmla="*/ 120 w 258"/>
              <a:gd name="T45" fmla="*/ 180 h 335"/>
              <a:gd name="T46" fmla="*/ 177 w 258"/>
              <a:gd name="T47" fmla="*/ 132 h 335"/>
              <a:gd name="T48" fmla="*/ 184 w 258"/>
              <a:gd name="T49" fmla="*/ 117 h 335"/>
              <a:gd name="T50" fmla="*/ 166 w 258"/>
              <a:gd name="T51" fmla="*/ 121 h 335"/>
              <a:gd name="T52" fmla="*/ 120 w 258"/>
              <a:gd name="T53" fmla="*/ 159 h 335"/>
              <a:gd name="T54" fmla="*/ 91 w 258"/>
              <a:gd name="T55" fmla="*/ 163 h 335"/>
              <a:gd name="T56" fmla="*/ 43 w 258"/>
              <a:gd name="T57" fmla="*/ 143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58" h="335">
                <a:moveTo>
                  <a:pt x="43" y="143"/>
                </a:moveTo>
                <a:cubicBezTo>
                  <a:pt x="54" y="129"/>
                  <a:pt x="66" y="134"/>
                  <a:pt x="75" y="139"/>
                </a:cubicBezTo>
                <a:cubicBezTo>
                  <a:pt x="96" y="153"/>
                  <a:pt x="113" y="149"/>
                  <a:pt x="131" y="132"/>
                </a:cubicBezTo>
                <a:cubicBezTo>
                  <a:pt x="146" y="118"/>
                  <a:pt x="163" y="108"/>
                  <a:pt x="179" y="96"/>
                </a:cubicBezTo>
                <a:cubicBezTo>
                  <a:pt x="153" y="56"/>
                  <a:pt x="152" y="33"/>
                  <a:pt x="175" y="14"/>
                </a:cubicBezTo>
                <a:cubicBezTo>
                  <a:pt x="193" y="0"/>
                  <a:pt x="220" y="1"/>
                  <a:pt x="237" y="17"/>
                </a:cubicBezTo>
                <a:cubicBezTo>
                  <a:pt x="258" y="36"/>
                  <a:pt x="256" y="61"/>
                  <a:pt x="231" y="94"/>
                </a:cubicBezTo>
                <a:cubicBezTo>
                  <a:pt x="257" y="116"/>
                  <a:pt x="255" y="146"/>
                  <a:pt x="255" y="176"/>
                </a:cubicBezTo>
                <a:cubicBezTo>
                  <a:pt x="254" y="222"/>
                  <a:pt x="255" y="268"/>
                  <a:pt x="255" y="314"/>
                </a:cubicBezTo>
                <a:cubicBezTo>
                  <a:pt x="255" y="321"/>
                  <a:pt x="255" y="327"/>
                  <a:pt x="255" y="335"/>
                </a:cubicBezTo>
                <a:cubicBezTo>
                  <a:pt x="219" y="335"/>
                  <a:pt x="185" y="335"/>
                  <a:pt x="148" y="335"/>
                </a:cubicBezTo>
                <a:cubicBezTo>
                  <a:pt x="148" y="301"/>
                  <a:pt x="148" y="268"/>
                  <a:pt x="149" y="235"/>
                </a:cubicBezTo>
                <a:cubicBezTo>
                  <a:pt x="149" y="229"/>
                  <a:pt x="158" y="223"/>
                  <a:pt x="164" y="218"/>
                </a:cubicBezTo>
                <a:cubicBezTo>
                  <a:pt x="175" y="210"/>
                  <a:pt x="186" y="203"/>
                  <a:pt x="196" y="194"/>
                </a:cubicBezTo>
                <a:cubicBezTo>
                  <a:pt x="200" y="191"/>
                  <a:pt x="200" y="184"/>
                  <a:pt x="203" y="179"/>
                </a:cubicBezTo>
                <a:cubicBezTo>
                  <a:pt x="197" y="180"/>
                  <a:pt x="191" y="178"/>
                  <a:pt x="187" y="181"/>
                </a:cubicBezTo>
                <a:cubicBezTo>
                  <a:pt x="171" y="192"/>
                  <a:pt x="155" y="203"/>
                  <a:pt x="140" y="215"/>
                </a:cubicBezTo>
                <a:cubicBezTo>
                  <a:pt x="126" y="226"/>
                  <a:pt x="112" y="229"/>
                  <a:pt x="96" y="222"/>
                </a:cubicBezTo>
                <a:cubicBezTo>
                  <a:pt x="72" y="213"/>
                  <a:pt x="48" y="205"/>
                  <a:pt x="25" y="196"/>
                </a:cubicBezTo>
                <a:cubicBezTo>
                  <a:pt x="12" y="191"/>
                  <a:pt x="0" y="184"/>
                  <a:pt x="6" y="168"/>
                </a:cubicBezTo>
                <a:cubicBezTo>
                  <a:pt x="13" y="151"/>
                  <a:pt x="26" y="154"/>
                  <a:pt x="40" y="160"/>
                </a:cubicBezTo>
                <a:cubicBezTo>
                  <a:pt x="59" y="168"/>
                  <a:pt x="77" y="176"/>
                  <a:pt x="97" y="183"/>
                </a:cubicBezTo>
                <a:cubicBezTo>
                  <a:pt x="104" y="185"/>
                  <a:pt x="115" y="184"/>
                  <a:pt x="120" y="180"/>
                </a:cubicBezTo>
                <a:cubicBezTo>
                  <a:pt x="140" y="165"/>
                  <a:pt x="159" y="149"/>
                  <a:pt x="177" y="132"/>
                </a:cubicBezTo>
                <a:cubicBezTo>
                  <a:pt x="181" y="129"/>
                  <a:pt x="182" y="122"/>
                  <a:pt x="184" y="117"/>
                </a:cubicBezTo>
                <a:cubicBezTo>
                  <a:pt x="178" y="118"/>
                  <a:pt x="170" y="117"/>
                  <a:pt x="166" y="121"/>
                </a:cubicBezTo>
                <a:cubicBezTo>
                  <a:pt x="150" y="133"/>
                  <a:pt x="134" y="145"/>
                  <a:pt x="120" y="159"/>
                </a:cubicBezTo>
                <a:cubicBezTo>
                  <a:pt x="110" y="168"/>
                  <a:pt x="102" y="168"/>
                  <a:pt x="91" y="163"/>
                </a:cubicBezTo>
                <a:cubicBezTo>
                  <a:pt x="76" y="156"/>
                  <a:pt x="60" y="150"/>
                  <a:pt x="43" y="14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1479550" y="3025775"/>
            <a:ext cx="255588" cy="257175"/>
          </a:xfrm>
          <a:custGeom>
            <a:avLst/>
            <a:gdLst>
              <a:gd name="T0" fmla="*/ 0 w 95"/>
              <a:gd name="T1" fmla="*/ 48 h 95"/>
              <a:gd name="T2" fmla="*/ 46 w 95"/>
              <a:gd name="T3" fmla="*/ 1 h 95"/>
              <a:gd name="T4" fmla="*/ 95 w 95"/>
              <a:gd name="T5" fmla="*/ 48 h 95"/>
              <a:gd name="T6" fmla="*/ 47 w 95"/>
              <a:gd name="T7" fmla="*/ 95 h 95"/>
              <a:gd name="T8" fmla="*/ 0 w 95"/>
              <a:gd name="T9" fmla="*/ 4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5">
                <a:moveTo>
                  <a:pt x="0" y="48"/>
                </a:moveTo>
                <a:cubicBezTo>
                  <a:pt x="0" y="22"/>
                  <a:pt x="20" y="1"/>
                  <a:pt x="46" y="1"/>
                </a:cubicBezTo>
                <a:cubicBezTo>
                  <a:pt x="74" y="0"/>
                  <a:pt x="95" y="21"/>
                  <a:pt x="95" y="48"/>
                </a:cubicBezTo>
                <a:cubicBezTo>
                  <a:pt x="95" y="74"/>
                  <a:pt x="73" y="95"/>
                  <a:pt x="47" y="95"/>
                </a:cubicBezTo>
                <a:cubicBezTo>
                  <a:pt x="21" y="95"/>
                  <a:pt x="0" y="74"/>
                  <a:pt x="0" y="4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25" name="Grupo 24"/>
          <p:cNvGrpSpPr/>
          <p:nvPr/>
        </p:nvGrpSpPr>
        <p:grpSpPr>
          <a:xfrm>
            <a:off x="3519488" y="2744788"/>
            <a:ext cx="1014413" cy="1196975"/>
            <a:chOff x="3519488" y="2744788"/>
            <a:chExt cx="1014413" cy="1196975"/>
          </a:xfrm>
          <a:solidFill>
            <a:srgbClr val="FFC000"/>
          </a:solidFill>
        </p:grpSpPr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3519488" y="2744788"/>
              <a:ext cx="915988" cy="1196975"/>
            </a:xfrm>
            <a:custGeom>
              <a:avLst/>
              <a:gdLst>
                <a:gd name="T0" fmla="*/ 262 w 379"/>
                <a:gd name="T1" fmla="*/ 313 h 496"/>
                <a:gd name="T2" fmla="*/ 357 w 379"/>
                <a:gd name="T3" fmla="*/ 313 h 496"/>
                <a:gd name="T4" fmla="*/ 358 w 379"/>
                <a:gd name="T5" fmla="*/ 321 h 496"/>
                <a:gd name="T6" fmla="*/ 340 w 379"/>
                <a:gd name="T7" fmla="*/ 326 h 496"/>
                <a:gd name="T8" fmla="*/ 282 w 379"/>
                <a:gd name="T9" fmla="*/ 325 h 496"/>
                <a:gd name="T10" fmla="*/ 252 w 379"/>
                <a:gd name="T11" fmla="*/ 349 h 496"/>
                <a:gd name="T12" fmla="*/ 243 w 379"/>
                <a:gd name="T13" fmla="*/ 400 h 496"/>
                <a:gd name="T14" fmla="*/ 260 w 379"/>
                <a:gd name="T15" fmla="*/ 422 h 496"/>
                <a:gd name="T16" fmla="*/ 342 w 379"/>
                <a:gd name="T17" fmla="*/ 420 h 496"/>
                <a:gd name="T18" fmla="*/ 377 w 379"/>
                <a:gd name="T19" fmla="*/ 420 h 496"/>
                <a:gd name="T20" fmla="*/ 379 w 379"/>
                <a:gd name="T21" fmla="*/ 426 h 496"/>
                <a:gd name="T22" fmla="*/ 366 w 379"/>
                <a:gd name="T23" fmla="*/ 435 h 496"/>
                <a:gd name="T24" fmla="*/ 316 w 379"/>
                <a:gd name="T25" fmla="*/ 433 h 496"/>
                <a:gd name="T26" fmla="*/ 245 w 379"/>
                <a:gd name="T27" fmla="*/ 436 h 496"/>
                <a:gd name="T28" fmla="*/ 235 w 379"/>
                <a:gd name="T29" fmla="*/ 455 h 496"/>
                <a:gd name="T30" fmla="*/ 216 w 379"/>
                <a:gd name="T31" fmla="*/ 495 h 496"/>
                <a:gd name="T32" fmla="*/ 218 w 379"/>
                <a:gd name="T33" fmla="*/ 469 h 496"/>
                <a:gd name="T34" fmla="*/ 253 w 379"/>
                <a:gd name="T35" fmla="*/ 287 h 496"/>
                <a:gd name="T36" fmla="*/ 243 w 379"/>
                <a:gd name="T37" fmla="*/ 268 h 496"/>
                <a:gd name="T38" fmla="*/ 167 w 379"/>
                <a:gd name="T39" fmla="*/ 236 h 496"/>
                <a:gd name="T40" fmla="*/ 132 w 379"/>
                <a:gd name="T41" fmla="*/ 186 h 496"/>
                <a:gd name="T42" fmla="*/ 127 w 379"/>
                <a:gd name="T43" fmla="*/ 173 h 496"/>
                <a:gd name="T44" fmla="*/ 108 w 379"/>
                <a:gd name="T45" fmla="*/ 248 h 496"/>
                <a:gd name="T46" fmla="*/ 117 w 379"/>
                <a:gd name="T47" fmla="*/ 261 h 496"/>
                <a:gd name="T48" fmla="*/ 192 w 379"/>
                <a:gd name="T49" fmla="*/ 301 h 496"/>
                <a:gd name="T50" fmla="*/ 210 w 379"/>
                <a:gd name="T51" fmla="*/ 331 h 496"/>
                <a:gd name="T52" fmla="*/ 193 w 379"/>
                <a:gd name="T53" fmla="*/ 413 h 496"/>
                <a:gd name="T54" fmla="*/ 182 w 379"/>
                <a:gd name="T55" fmla="*/ 467 h 496"/>
                <a:gd name="T56" fmla="*/ 148 w 379"/>
                <a:gd name="T57" fmla="*/ 492 h 496"/>
                <a:gd name="T58" fmla="*/ 133 w 379"/>
                <a:gd name="T59" fmla="*/ 456 h 496"/>
                <a:gd name="T60" fmla="*/ 160 w 379"/>
                <a:gd name="T61" fmla="*/ 343 h 496"/>
                <a:gd name="T62" fmla="*/ 84 w 379"/>
                <a:gd name="T63" fmla="*/ 314 h 496"/>
                <a:gd name="T64" fmla="*/ 12 w 379"/>
                <a:gd name="T65" fmla="*/ 196 h 496"/>
                <a:gd name="T66" fmla="*/ 55 w 379"/>
                <a:gd name="T67" fmla="*/ 91 h 496"/>
                <a:gd name="T68" fmla="*/ 117 w 379"/>
                <a:gd name="T69" fmla="*/ 52 h 496"/>
                <a:gd name="T70" fmla="*/ 133 w 379"/>
                <a:gd name="T71" fmla="*/ 39 h 496"/>
                <a:gd name="T72" fmla="*/ 191 w 379"/>
                <a:gd name="T73" fmla="*/ 4 h 496"/>
                <a:gd name="T74" fmla="*/ 231 w 379"/>
                <a:gd name="T75" fmla="*/ 48 h 496"/>
                <a:gd name="T76" fmla="*/ 192 w 379"/>
                <a:gd name="T77" fmla="*/ 102 h 496"/>
                <a:gd name="T78" fmla="*/ 184 w 379"/>
                <a:gd name="T79" fmla="*/ 104 h 496"/>
                <a:gd name="T80" fmla="*/ 185 w 379"/>
                <a:gd name="T81" fmla="*/ 187 h 496"/>
                <a:gd name="T82" fmla="*/ 198 w 379"/>
                <a:gd name="T83" fmla="*/ 204 h 496"/>
                <a:gd name="T84" fmla="*/ 261 w 379"/>
                <a:gd name="T85" fmla="*/ 229 h 496"/>
                <a:gd name="T86" fmla="*/ 275 w 379"/>
                <a:gd name="T87" fmla="*/ 263 h 496"/>
                <a:gd name="T88" fmla="*/ 262 w 379"/>
                <a:gd name="T89" fmla="*/ 31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9" h="496">
                  <a:moveTo>
                    <a:pt x="262" y="313"/>
                  </a:moveTo>
                  <a:cubicBezTo>
                    <a:pt x="297" y="313"/>
                    <a:pt x="327" y="313"/>
                    <a:pt x="357" y="313"/>
                  </a:cubicBezTo>
                  <a:cubicBezTo>
                    <a:pt x="358" y="316"/>
                    <a:pt x="358" y="319"/>
                    <a:pt x="358" y="321"/>
                  </a:cubicBezTo>
                  <a:cubicBezTo>
                    <a:pt x="352" y="323"/>
                    <a:pt x="346" y="326"/>
                    <a:pt x="340" y="326"/>
                  </a:cubicBezTo>
                  <a:cubicBezTo>
                    <a:pt x="321" y="326"/>
                    <a:pt x="302" y="326"/>
                    <a:pt x="282" y="325"/>
                  </a:cubicBezTo>
                  <a:cubicBezTo>
                    <a:pt x="265" y="324"/>
                    <a:pt x="255" y="331"/>
                    <a:pt x="252" y="349"/>
                  </a:cubicBezTo>
                  <a:cubicBezTo>
                    <a:pt x="250" y="366"/>
                    <a:pt x="246" y="383"/>
                    <a:pt x="243" y="400"/>
                  </a:cubicBezTo>
                  <a:cubicBezTo>
                    <a:pt x="240" y="414"/>
                    <a:pt x="245" y="422"/>
                    <a:pt x="260" y="422"/>
                  </a:cubicBezTo>
                  <a:cubicBezTo>
                    <a:pt x="287" y="421"/>
                    <a:pt x="315" y="421"/>
                    <a:pt x="342" y="420"/>
                  </a:cubicBezTo>
                  <a:cubicBezTo>
                    <a:pt x="354" y="420"/>
                    <a:pt x="365" y="420"/>
                    <a:pt x="377" y="420"/>
                  </a:cubicBezTo>
                  <a:cubicBezTo>
                    <a:pt x="378" y="422"/>
                    <a:pt x="378" y="424"/>
                    <a:pt x="379" y="426"/>
                  </a:cubicBezTo>
                  <a:cubicBezTo>
                    <a:pt x="375" y="429"/>
                    <a:pt x="371" y="434"/>
                    <a:pt x="366" y="435"/>
                  </a:cubicBezTo>
                  <a:cubicBezTo>
                    <a:pt x="350" y="435"/>
                    <a:pt x="333" y="433"/>
                    <a:pt x="316" y="433"/>
                  </a:cubicBezTo>
                  <a:cubicBezTo>
                    <a:pt x="293" y="433"/>
                    <a:pt x="269" y="434"/>
                    <a:pt x="245" y="436"/>
                  </a:cubicBezTo>
                  <a:cubicBezTo>
                    <a:pt x="241" y="437"/>
                    <a:pt x="237" y="448"/>
                    <a:pt x="235" y="455"/>
                  </a:cubicBezTo>
                  <a:cubicBezTo>
                    <a:pt x="231" y="468"/>
                    <a:pt x="235" y="484"/>
                    <a:pt x="216" y="495"/>
                  </a:cubicBezTo>
                  <a:cubicBezTo>
                    <a:pt x="217" y="484"/>
                    <a:pt x="216" y="476"/>
                    <a:pt x="218" y="469"/>
                  </a:cubicBezTo>
                  <a:cubicBezTo>
                    <a:pt x="229" y="408"/>
                    <a:pt x="241" y="348"/>
                    <a:pt x="253" y="287"/>
                  </a:cubicBezTo>
                  <a:cubicBezTo>
                    <a:pt x="255" y="276"/>
                    <a:pt x="253" y="271"/>
                    <a:pt x="243" y="268"/>
                  </a:cubicBezTo>
                  <a:cubicBezTo>
                    <a:pt x="217" y="258"/>
                    <a:pt x="193" y="245"/>
                    <a:pt x="167" y="236"/>
                  </a:cubicBezTo>
                  <a:cubicBezTo>
                    <a:pt x="142" y="228"/>
                    <a:pt x="130" y="212"/>
                    <a:pt x="132" y="186"/>
                  </a:cubicBezTo>
                  <a:cubicBezTo>
                    <a:pt x="132" y="182"/>
                    <a:pt x="131" y="178"/>
                    <a:pt x="127" y="173"/>
                  </a:cubicBezTo>
                  <a:cubicBezTo>
                    <a:pt x="121" y="198"/>
                    <a:pt x="114" y="223"/>
                    <a:pt x="108" y="248"/>
                  </a:cubicBezTo>
                  <a:cubicBezTo>
                    <a:pt x="107" y="251"/>
                    <a:pt x="112" y="258"/>
                    <a:pt x="117" y="261"/>
                  </a:cubicBezTo>
                  <a:cubicBezTo>
                    <a:pt x="141" y="275"/>
                    <a:pt x="167" y="288"/>
                    <a:pt x="192" y="301"/>
                  </a:cubicBezTo>
                  <a:cubicBezTo>
                    <a:pt x="204" y="308"/>
                    <a:pt x="213" y="316"/>
                    <a:pt x="210" y="331"/>
                  </a:cubicBezTo>
                  <a:cubicBezTo>
                    <a:pt x="204" y="358"/>
                    <a:pt x="198" y="386"/>
                    <a:pt x="193" y="413"/>
                  </a:cubicBezTo>
                  <a:cubicBezTo>
                    <a:pt x="189" y="431"/>
                    <a:pt x="186" y="449"/>
                    <a:pt x="182" y="467"/>
                  </a:cubicBezTo>
                  <a:cubicBezTo>
                    <a:pt x="177" y="488"/>
                    <a:pt x="166" y="496"/>
                    <a:pt x="148" y="492"/>
                  </a:cubicBezTo>
                  <a:cubicBezTo>
                    <a:pt x="136" y="490"/>
                    <a:pt x="129" y="474"/>
                    <a:pt x="133" y="456"/>
                  </a:cubicBezTo>
                  <a:cubicBezTo>
                    <a:pt x="141" y="419"/>
                    <a:pt x="150" y="383"/>
                    <a:pt x="160" y="343"/>
                  </a:cubicBezTo>
                  <a:cubicBezTo>
                    <a:pt x="134" y="333"/>
                    <a:pt x="108" y="325"/>
                    <a:pt x="84" y="314"/>
                  </a:cubicBezTo>
                  <a:cubicBezTo>
                    <a:pt x="28" y="287"/>
                    <a:pt x="0" y="253"/>
                    <a:pt x="12" y="196"/>
                  </a:cubicBezTo>
                  <a:cubicBezTo>
                    <a:pt x="20" y="159"/>
                    <a:pt x="38" y="124"/>
                    <a:pt x="55" y="91"/>
                  </a:cubicBezTo>
                  <a:cubicBezTo>
                    <a:pt x="67" y="67"/>
                    <a:pt x="90" y="56"/>
                    <a:pt x="117" y="52"/>
                  </a:cubicBezTo>
                  <a:cubicBezTo>
                    <a:pt x="123" y="51"/>
                    <a:pt x="131" y="45"/>
                    <a:pt x="133" y="39"/>
                  </a:cubicBezTo>
                  <a:cubicBezTo>
                    <a:pt x="145" y="13"/>
                    <a:pt x="165" y="0"/>
                    <a:pt x="191" y="4"/>
                  </a:cubicBezTo>
                  <a:cubicBezTo>
                    <a:pt x="213" y="8"/>
                    <a:pt x="229" y="25"/>
                    <a:pt x="231" y="48"/>
                  </a:cubicBezTo>
                  <a:cubicBezTo>
                    <a:pt x="234" y="74"/>
                    <a:pt x="220" y="93"/>
                    <a:pt x="192" y="102"/>
                  </a:cubicBezTo>
                  <a:cubicBezTo>
                    <a:pt x="189" y="103"/>
                    <a:pt x="186" y="104"/>
                    <a:pt x="184" y="104"/>
                  </a:cubicBezTo>
                  <a:cubicBezTo>
                    <a:pt x="184" y="133"/>
                    <a:pt x="183" y="160"/>
                    <a:pt x="185" y="187"/>
                  </a:cubicBezTo>
                  <a:cubicBezTo>
                    <a:pt x="185" y="193"/>
                    <a:pt x="192" y="201"/>
                    <a:pt x="198" y="204"/>
                  </a:cubicBezTo>
                  <a:cubicBezTo>
                    <a:pt x="219" y="213"/>
                    <a:pt x="240" y="221"/>
                    <a:pt x="261" y="229"/>
                  </a:cubicBezTo>
                  <a:cubicBezTo>
                    <a:pt x="277" y="235"/>
                    <a:pt x="281" y="246"/>
                    <a:pt x="275" y="263"/>
                  </a:cubicBezTo>
                  <a:cubicBezTo>
                    <a:pt x="270" y="277"/>
                    <a:pt x="267" y="293"/>
                    <a:pt x="262" y="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3527426" y="3532188"/>
              <a:ext cx="254000" cy="385763"/>
            </a:xfrm>
            <a:custGeom>
              <a:avLst/>
              <a:gdLst>
                <a:gd name="T0" fmla="*/ 63 w 105"/>
                <a:gd name="T1" fmla="*/ 0 h 160"/>
                <a:gd name="T2" fmla="*/ 105 w 105"/>
                <a:gd name="T3" fmla="*/ 18 h 160"/>
                <a:gd name="T4" fmla="*/ 50 w 105"/>
                <a:gd name="T5" fmla="*/ 139 h 160"/>
                <a:gd name="T6" fmla="*/ 22 w 105"/>
                <a:gd name="T7" fmla="*/ 157 h 160"/>
                <a:gd name="T8" fmla="*/ 3 w 105"/>
                <a:gd name="T9" fmla="*/ 140 h 160"/>
                <a:gd name="T10" fmla="*/ 6 w 105"/>
                <a:gd name="T11" fmla="*/ 120 h 160"/>
                <a:gd name="T12" fmla="*/ 54 w 105"/>
                <a:gd name="T13" fmla="*/ 22 h 160"/>
                <a:gd name="T14" fmla="*/ 63 w 105"/>
                <a:gd name="T1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160">
                  <a:moveTo>
                    <a:pt x="63" y="0"/>
                  </a:moveTo>
                  <a:cubicBezTo>
                    <a:pt x="78" y="7"/>
                    <a:pt x="91" y="12"/>
                    <a:pt x="105" y="18"/>
                  </a:cubicBezTo>
                  <a:cubicBezTo>
                    <a:pt x="86" y="59"/>
                    <a:pt x="68" y="99"/>
                    <a:pt x="50" y="139"/>
                  </a:cubicBezTo>
                  <a:cubicBezTo>
                    <a:pt x="44" y="152"/>
                    <a:pt x="35" y="160"/>
                    <a:pt x="22" y="157"/>
                  </a:cubicBezTo>
                  <a:cubicBezTo>
                    <a:pt x="14" y="155"/>
                    <a:pt x="6" y="147"/>
                    <a:pt x="3" y="140"/>
                  </a:cubicBezTo>
                  <a:cubicBezTo>
                    <a:pt x="0" y="135"/>
                    <a:pt x="3" y="126"/>
                    <a:pt x="6" y="120"/>
                  </a:cubicBezTo>
                  <a:cubicBezTo>
                    <a:pt x="21" y="87"/>
                    <a:pt x="38" y="55"/>
                    <a:pt x="54" y="22"/>
                  </a:cubicBezTo>
                  <a:cubicBezTo>
                    <a:pt x="57" y="16"/>
                    <a:pt x="60" y="9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4208463" y="3240088"/>
              <a:ext cx="325438" cy="696913"/>
            </a:xfrm>
            <a:custGeom>
              <a:avLst/>
              <a:gdLst>
                <a:gd name="T0" fmla="*/ 0 w 135"/>
                <a:gd name="T1" fmla="*/ 28 h 289"/>
                <a:gd name="T2" fmla="*/ 97 w 135"/>
                <a:gd name="T3" fmla="*/ 63 h 289"/>
                <a:gd name="T4" fmla="*/ 121 w 135"/>
                <a:gd name="T5" fmla="*/ 208 h 289"/>
                <a:gd name="T6" fmla="*/ 132 w 135"/>
                <a:gd name="T7" fmla="*/ 257 h 289"/>
                <a:gd name="T8" fmla="*/ 135 w 135"/>
                <a:gd name="T9" fmla="*/ 287 h 289"/>
                <a:gd name="T10" fmla="*/ 128 w 135"/>
                <a:gd name="T11" fmla="*/ 289 h 289"/>
                <a:gd name="T12" fmla="*/ 119 w 135"/>
                <a:gd name="T13" fmla="*/ 268 h 289"/>
                <a:gd name="T14" fmla="*/ 86 w 135"/>
                <a:gd name="T15" fmla="*/ 86 h 289"/>
                <a:gd name="T16" fmla="*/ 15 w 135"/>
                <a:gd name="T17" fmla="*/ 32 h 289"/>
                <a:gd name="T18" fmla="*/ 0 w 135"/>
                <a:gd name="T19" fmla="*/ 2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289">
                  <a:moveTo>
                    <a:pt x="0" y="28"/>
                  </a:moveTo>
                  <a:cubicBezTo>
                    <a:pt x="36" y="0"/>
                    <a:pt x="88" y="21"/>
                    <a:pt x="97" y="63"/>
                  </a:cubicBezTo>
                  <a:cubicBezTo>
                    <a:pt x="106" y="111"/>
                    <a:pt x="112" y="160"/>
                    <a:pt x="121" y="208"/>
                  </a:cubicBezTo>
                  <a:cubicBezTo>
                    <a:pt x="124" y="225"/>
                    <a:pt x="129" y="241"/>
                    <a:pt x="132" y="257"/>
                  </a:cubicBezTo>
                  <a:cubicBezTo>
                    <a:pt x="134" y="267"/>
                    <a:pt x="134" y="277"/>
                    <a:pt x="135" y="287"/>
                  </a:cubicBezTo>
                  <a:cubicBezTo>
                    <a:pt x="133" y="288"/>
                    <a:pt x="131" y="289"/>
                    <a:pt x="128" y="289"/>
                  </a:cubicBezTo>
                  <a:cubicBezTo>
                    <a:pt x="125" y="282"/>
                    <a:pt x="121" y="276"/>
                    <a:pt x="119" y="268"/>
                  </a:cubicBezTo>
                  <a:cubicBezTo>
                    <a:pt x="108" y="208"/>
                    <a:pt x="97" y="147"/>
                    <a:pt x="86" y="86"/>
                  </a:cubicBezTo>
                  <a:cubicBezTo>
                    <a:pt x="78" y="38"/>
                    <a:pt x="63" y="27"/>
                    <a:pt x="15" y="32"/>
                  </a:cubicBezTo>
                  <a:cubicBezTo>
                    <a:pt x="11" y="33"/>
                    <a:pt x="7" y="30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5422901" y="3175000"/>
            <a:ext cx="1397000" cy="671513"/>
            <a:chOff x="5422901" y="3175000"/>
            <a:chExt cx="1397000" cy="671513"/>
          </a:xfrm>
          <a:solidFill>
            <a:srgbClr val="FFC000"/>
          </a:solidFill>
        </p:grpSpPr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5422901" y="3175000"/>
              <a:ext cx="1298575" cy="641350"/>
            </a:xfrm>
            <a:custGeom>
              <a:avLst/>
              <a:gdLst>
                <a:gd name="T0" fmla="*/ 417 w 470"/>
                <a:gd name="T1" fmla="*/ 24 h 231"/>
                <a:gd name="T2" fmla="*/ 336 w 470"/>
                <a:gd name="T3" fmla="*/ 24 h 231"/>
                <a:gd name="T4" fmla="*/ 287 w 470"/>
                <a:gd name="T5" fmla="*/ 58 h 231"/>
                <a:gd name="T6" fmla="*/ 266 w 470"/>
                <a:gd name="T7" fmla="*/ 115 h 231"/>
                <a:gd name="T8" fmla="*/ 269 w 470"/>
                <a:gd name="T9" fmla="*/ 130 h 231"/>
                <a:gd name="T10" fmla="*/ 282 w 470"/>
                <a:gd name="T11" fmla="*/ 120 h 231"/>
                <a:gd name="T12" fmla="*/ 304 w 470"/>
                <a:gd name="T13" fmla="*/ 60 h 231"/>
                <a:gd name="T14" fmla="*/ 331 w 470"/>
                <a:gd name="T15" fmla="*/ 41 h 231"/>
                <a:gd name="T16" fmla="*/ 445 w 470"/>
                <a:gd name="T17" fmla="*/ 41 h 231"/>
                <a:gd name="T18" fmla="*/ 470 w 470"/>
                <a:gd name="T19" fmla="*/ 63 h 231"/>
                <a:gd name="T20" fmla="*/ 445 w 470"/>
                <a:gd name="T21" fmla="*/ 85 h 231"/>
                <a:gd name="T22" fmla="*/ 361 w 470"/>
                <a:gd name="T23" fmla="*/ 84 h 231"/>
                <a:gd name="T24" fmla="*/ 333 w 470"/>
                <a:gd name="T25" fmla="*/ 104 h 231"/>
                <a:gd name="T26" fmla="*/ 318 w 470"/>
                <a:gd name="T27" fmla="*/ 147 h 231"/>
                <a:gd name="T28" fmla="*/ 267 w 470"/>
                <a:gd name="T29" fmla="*/ 179 h 231"/>
                <a:gd name="T30" fmla="*/ 161 w 470"/>
                <a:gd name="T31" fmla="*/ 173 h 231"/>
                <a:gd name="T32" fmla="*/ 142 w 470"/>
                <a:gd name="T33" fmla="*/ 182 h 231"/>
                <a:gd name="T34" fmla="*/ 160 w 470"/>
                <a:gd name="T35" fmla="*/ 189 h 231"/>
                <a:gd name="T36" fmla="*/ 258 w 470"/>
                <a:gd name="T37" fmla="*/ 195 h 231"/>
                <a:gd name="T38" fmla="*/ 279 w 470"/>
                <a:gd name="T39" fmla="*/ 214 h 231"/>
                <a:gd name="T40" fmla="*/ 256 w 470"/>
                <a:gd name="T41" fmla="*/ 229 h 231"/>
                <a:gd name="T42" fmla="*/ 101 w 470"/>
                <a:gd name="T43" fmla="*/ 213 h 231"/>
                <a:gd name="T44" fmla="*/ 81 w 470"/>
                <a:gd name="T45" fmla="*/ 218 h 231"/>
                <a:gd name="T46" fmla="*/ 16 w 470"/>
                <a:gd name="T47" fmla="*/ 210 h 231"/>
                <a:gd name="T48" fmla="*/ 16 w 470"/>
                <a:gd name="T49" fmla="*/ 146 h 231"/>
                <a:gd name="T50" fmla="*/ 81 w 470"/>
                <a:gd name="T51" fmla="*/ 138 h 231"/>
                <a:gd name="T52" fmla="*/ 104 w 470"/>
                <a:gd name="T53" fmla="*/ 144 h 231"/>
                <a:gd name="T54" fmla="*/ 205 w 470"/>
                <a:gd name="T55" fmla="*/ 131 h 231"/>
                <a:gd name="T56" fmla="*/ 237 w 470"/>
                <a:gd name="T57" fmla="*/ 105 h 231"/>
                <a:gd name="T58" fmla="*/ 265 w 470"/>
                <a:gd name="T59" fmla="*/ 30 h 231"/>
                <a:gd name="T60" fmla="*/ 305 w 470"/>
                <a:gd name="T61" fmla="*/ 0 h 231"/>
                <a:gd name="T62" fmla="*/ 391 w 470"/>
                <a:gd name="T63" fmla="*/ 0 h 231"/>
                <a:gd name="T64" fmla="*/ 417 w 470"/>
                <a:gd name="T65" fmla="*/ 2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0" h="231">
                  <a:moveTo>
                    <a:pt x="417" y="24"/>
                  </a:moveTo>
                  <a:cubicBezTo>
                    <a:pt x="389" y="24"/>
                    <a:pt x="362" y="24"/>
                    <a:pt x="336" y="24"/>
                  </a:cubicBezTo>
                  <a:cubicBezTo>
                    <a:pt x="305" y="25"/>
                    <a:pt x="298" y="29"/>
                    <a:pt x="287" y="58"/>
                  </a:cubicBezTo>
                  <a:cubicBezTo>
                    <a:pt x="280" y="77"/>
                    <a:pt x="272" y="96"/>
                    <a:pt x="266" y="115"/>
                  </a:cubicBezTo>
                  <a:cubicBezTo>
                    <a:pt x="265" y="119"/>
                    <a:pt x="268" y="125"/>
                    <a:pt x="269" y="130"/>
                  </a:cubicBezTo>
                  <a:cubicBezTo>
                    <a:pt x="274" y="127"/>
                    <a:pt x="280" y="124"/>
                    <a:pt x="282" y="120"/>
                  </a:cubicBezTo>
                  <a:cubicBezTo>
                    <a:pt x="290" y="100"/>
                    <a:pt x="297" y="80"/>
                    <a:pt x="304" y="60"/>
                  </a:cubicBezTo>
                  <a:cubicBezTo>
                    <a:pt x="309" y="47"/>
                    <a:pt x="316" y="41"/>
                    <a:pt x="331" y="41"/>
                  </a:cubicBezTo>
                  <a:cubicBezTo>
                    <a:pt x="369" y="42"/>
                    <a:pt x="407" y="42"/>
                    <a:pt x="445" y="41"/>
                  </a:cubicBezTo>
                  <a:cubicBezTo>
                    <a:pt x="460" y="41"/>
                    <a:pt x="470" y="47"/>
                    <a:pt x="470" y="63"/>
                  </a:cubicBezTo>
                  <a:cubicBezTo>
                    <a:pt x="470" y="79"/>
                    <a:pt x="460" y="85"/>
                    <a:pt x="445" y="85"/>
                  </a:cubicBezTo>
                  <a:cubicBezTo>
                    <a:pt x="417" y="85"/>
                    <a:pt x="389" y="85"/>
                    <a:pt x="361" y="84"/>
                  </a:cubicBezTo>
                  <a:cubicBezTo>
                    <a:pt x="346" y="84"/>
                    <a:pt x="338" y="89"/>
                    <a:pt x="333" y="104"/>
                  </a:cubicBezTo>
                  <a:cubicBezTo>
                    <a:pt x="329" y="118"/>
                    <a:pt x="323" y="133"/>
                    <a:pt x="318" y="147"/>
                  </a:cubicBezTo>
                  <a:cubicBezTo>
                    <a:pt x="306" y="181"/>
                    <a:pt x="304" y="182"/>
                    <a:pt x="267" y="179"/>
                  </a:cubicBezTo>
                  <a:cubicBezTo>
                    <a:pt x="232" y="177"/>
                    <a:pt x="196" y="175"/>
                    <a:pt x="161" y="173"/>
                  </a:cubicBezTo>
                  <a:cubicBezTo>
                    <a:pt x="155" y="173"/>
                    <a:pt x="149" y="179"/>
                    <a:pt x="142" y="182"/>
                  </a:cubicBezTo>
                  <a:cubicBezTo>
                    <a:pt x="148" y="184"/>
                    <a:pt x="154" y="189"/>
                    <a:pt x="160" y="189"/>
                  </a:cubicBezTo>
                  <a:cubicBezTo>
                    <a:pt x="193" y="192"/>
                    <a:pt x="225" y="194"/>
                    <a:pt x="258" y="195"/>
                  </a:cubicBezTo>
                  <a:cubicBezTo>
                    <a:pt x="270" y="196"/>
                    <a:pt x="280" y="199"/>
                    <a:pt x="279" y="214"/>
                  </a:cubicBezTo>
                  <a:cubicBezTo>
                    <a:pt x="278" y="228"/>
                    <a:pt x="268" y="231"/>
                    <a:pt x="256" y="229"/>
                  </a:cubicBezTo>
                  <a:cubicBezTo>
                    <a:pt x="204" y="224"/>
                    <a:pt x="153" y="218"/>
                    <a:pt x="101" y="213"/>
                  </a:cubicBezTo>
                  <a:cubicBezTo>
                    <a:pt x="95" y="212"/>
                    <a:pt x="87" y="214"/>
                    <a:pt x="81" y="218"/>
                  </a:cubicBezTo>
                  <a:cubicBezTo>
                    <a:pt x="58" y="231"/>
                    <a:pt x="32" y="229"/>
                    <a:pt x="16" y="210"/>
                  </a:cubicBezTo>
                  <a:cubicBezTo>
                    <a:pt x="0" y="192"/>
                    <a:pt x="0" y="164"/>
                    <a:pt x="16" y="146"/>
                  </a:cubicBezTo>
                  <a:cubicBezTo>
                    <a:pt x="32" y="127"/>
                    <a:pt x="58" y="124"/>
                    <a:pt x="81" y="138"/>
                  </a:cubicBezTo>
                  <a:cubicBezTo>
                    <a:pt x="88" y="142"/>
                    <a:pt x="97" y="145"/>
                    <a:pt x="104" y="144"/>
                  </a:cubicBezTo>
                  <a:cubicBezTo>
                    <a:pt x="138" y="140"/>
                    <a:pt x="172" y="134"/>
                    <a:pt x="205" y="131"/>
                  </a:cubicBezTo>
                  <a:cubicBezTo>
                    <a:pt x="222" y="129"/>
                    <a:pt x="232" y="120"/>
                    <a:pt x="237" y="105"/>
                  </a:cubicBezTo>
                  <a:cubicBezTo>
                    <a:pt x="246" y="80"/>
                    <a:pt x="256" y="55"/>
                    <a:pt x="265" y="30"/>
                  </a:cubicBezTo>
                  <a:cubicBezTo>
                    <a:pt x="271" y="10"/>
                    <a:pt x="284" y="0"/>
                    <a:pt x="305" y="0"/>
                  </a:cubicBezTo>
                  <a:cubicBezTo>
                    <a:pt x="333" y="1"/>
                    <a:pt x="362" y="0"/>
                    <a:pt x="391" y="0"/>
                  </a:cubicBezTo>
                  <a:cubicBezTo>
                    <a:pt x="408" y="1"/>
                    <a:pt x="412" y="4"/>
                    <a:pt x="41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6289676" y="3438525"/>
              <a:ext cx="530225" cy="407988"/>
            </a:xfrm>
            <a:custGeom>
              <a:avLst/>
              <a:gdLst>
                <a:gd name="T0" fmla="*/ 167 w 192"/>
                <a:gd name="T1" fmla="*/ 0 h 147"/>
                <a:gd name="T2" fmla="*/ 149 w 192"/>
                <a:gd name="T3" fmla="*/ 111 h 147"/>
                <a:gd name="T4" fmla="*/ 0 w 192"/>
                <a:gd name="T5" fmla="*/ 103 h 147"/>
                <a:gd name="T6" fmla="*/ 31 w 192"/>
                <a:gd name="T7" fmla="*/ 24 h 147"/>
                <a:gd name="T8" fmla="*/ 57 w 192"/>
                <a:gd name="T9" fmla="*/ 6 h 147"/>
                <a:gd name="T10" fmla="*/ 123 w 192"/>
                <a:gd name="T11" fmla="*/ 6 h 147"/>
                <a:gd name="T12" fmla="*/ 167 w 192"/>
                <a:gd name="T1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47">
                  <a:moveTo>
                    <a:pt x="167" y="0"/>
                  </a:moveTo>
                  <a:cubicBezTo>
                    <a:pt x="192" y="33"/>
                    <a:pt x="185" y="81"/>
                    <a:pt x="149" y="111"/>
                  </a:cubicBezTo>
                  <a:cubicBezTo>
                    <a:pt x="103" y="147"/>
                    <a:pt x="33" y="142"/>
                    <a:pt x="0" y="103"/>
                  </a:cubicBezTo>
                  <a:cubicBezTo>
                    <a:pt x="11" y="75"/>
                    <a:pt x="22" y="50"/>
                    <a:pt x="31" y="24"/>
                  </a:cubicBezTo>
                  <a:cubicBezTo>
                    <a:pt x="36" y="10"/>
                    <a:pt x="43" y="6"/>
                    <a:pt x="57" y="6"/>
                  </a:cubicBezTo>
                  <a:cubicBezTo>
                    <a:pt x="79" y="8"/>
                    <a:pt x="101" y="8"/>
                    <a:pt x="123" y="6"/>
                  </a:cubicBezTo>
                  <a:cubicBezTo>
                    <a:pt x="137" y="6"/>
                    <a:pt x="150" y="2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35" name="Grupo 34"/>
          <p:cNvGrpSpPr/>
          <p:nvPr/>
        </p:nvGrpSpPr>
        <p:grpSpPr>
          <a:xfrm>
            <a:off x="7853363" y="2790826"/>
            <a:ext cx="822325" cy="1106486"/>
            <a:chOff x="7853363" y="2790826"/>
            <a:chExt cx="822325" cy="1106486"/>
          </a:xfrm>
          <a:solidFill>
            <a:srgbClr val="FFC000"/>
          </a:solidFill>
        </p:grpSpPr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8078788" y="2790826"/>
              <a:ext cx="596900" cy="1093787"/>
            </a:xfrm>
            <a:custGeom>
              <a:avLst/>
              <a:gdLst>
                <a:gd name="T0" fmla="*/ 147 w 260"/>
                <a:gd name="T1" fmla="*/ 329 h 478"/>
                <a:gd name="T2" fmla="*/ 91 w 260"/>
                <a:gd name="T3" fmla="*/ 326 h 478"/>
                <a:gd name="T4" fmla="*/ 44 w 260"/>
                <a:gd name="T5" fmla="*/ 321 h 478"/>
                <a:gd name="T6" fmla="*/ 6 w 260"/>
                <a:gd name="T7" fmla="*/ 274 h 478"/>
                <a:gd name="T8" fmla="*/ 2 w 260"/>
                <a:gd name="T9" fmla="*/ 160 h 478"/>
                <a:gd name="T10" fmla="*/ 27 w 260"/>
                <a:gd name="T11" fmla="*/ 103 h 478"/>
                <a:gd name="T12" fmla="*/ 34 w 260"/>
                <a:gd name="T13" fmla="*/ 79 h 478"/>
                <a:gd name="T14" fmla="*/ 47 w 260"/>
                <a:gd name="T15" fmla="*/ 14 h 478"/>
                <a:gd name="T16" fmla="*/ 111 w 260"/>
                <a:gd name="T17" fmla="*/ 21 h 478"/>
                <a:gd name="T18" fmla="*/ 110 w 260"/>
                <a:gd name="T19" fmla="*/ 88 h 478"/>
                <a:gd name="T20" fmla="*/ 103 w 260"/>
                <a:gd name="T21" fmla="*/ 98 h 478"/>
                <a:gd name="T22" fmla="*/ 122 w 260"/>
                <a:gd name="T23" fmla="*/ 98 h 478"/>
                <a:gd name="T24" fmla="*/ 231 w 260"/>
                <a:gd name="T25" fmla="*/ 90 h 478"/>
                <a:gd name="T26" fmla="*/ 260 w 260"/>
                <a:gd name="T27" fmla="*/ 107 h 478"/>
                <a:gd name="T28" fmla="*/ 232 w 260"/>
                <a:gd name="T29" fmla="*/ 127 h 478"/>
                <a:gd name="T30" fmla="*/ 86 w 260"/>
                <a:gd name="T31" fmla="*/ 128 h 478"/>
                <a:gd name="T32" fmla="*/ 68 w 260"/>
                <a:gd name="T33" fmla="*/ 135 h 478"/>
                <a:gd name="T34" fmla="*/ 86 w 260"/>
                <a:gd name="T35" fmla="*/ 144 h 478"/>
                <a:gd name="T36" fmla="*/ 214 w 260"/>
                <a:gd name="T37" fmla="*/ 145 h 478"/>
                <a:gd name="T38" fmla="*/ 228 w 260"/>
                <a:gd name="T39" fmla="*/ 145 h 478"/>
                <a:gd name="T40" fmla="*/ 249 w 260"/>
                <a:gd name="T41" fmla="*/ 164 h 478"/>
                <a:gd name="T42" fmla="*/ 228 w 260"/>
                <a:gd name="T43" fmla="*/ 184 h 478"/>
                <a:gd name="T44" fmla="*/ 109 w 260"/>
                <a:gd name="T45" fmla="*/ 184 h 478"/>
                <a:gd name="T46" fmla="*/ 109 w 260"/>
                <a:gd name="T47" fmla="*/ 237 h 478"/>
                <a:gd name="T48" fmla="*/ 208 w 260"/>
                <a:gd name="T49" fmla="*/ 237 h 478"/>
                <a:gd name="T50" fmla="*/ 248 w 260"/>
                <a:gd name="T51" fmla="*/ 278 h 478"/>
                <a:gd name="T52" fmla="*/ 245 w 260"/>
                <a:gd name="T53" fmla="*/ 390 h 478"/>
                <a:gd name="T54" fmla="*/ 235 w 260"/>
                <a:gd name="T55" fmla="*/ 412 h 478"/>
                <a:gd name="T56" fmla="*/ 219 w 260"/>
                <a:gd name="T57" fmla="*/ 416 h 478"/>
                <a:gd name="T58" fmla="*/ 214 w 260"/>
                <a:gd name="T59" fmla="*/ 403 h 478"/>
                <a:gd name="T60" fmla="*/ 214 w 260"/>
                <a:gd name="T61" fmla="*/ 313 h 478"/>
                <a:gd name="T62" fmla="*/ 172 w 260"/>
                <a:gd name="T63" fmla="*/ 268 h 478"/>
                <a:gd name="T64" fmla="*/ 100 w 260"/>
                <a:gd name="T65" fmla="*/ 266 h 478"/>
                <a:gd name="T66" fmla="*/ 80 w 260"/>
                <a:gd name="T67" fmla="*/ 278 h 478"/>
                <a:gd name="T68" fmla="*/ 100 w 260"/>
                <a:gd name="T69" fmla="*/ 288 h 478"/>
                <a:gd name="T70" fmla="*/ 163 w 260"/>
                <a:gd name="T71" fmla="*/ 286 h 478"/>
                <a:gd name="T72" fmla="*/ 198 w 260"/>
                <a:gd name="T73" fmla="*/ 313 h 478"/>
                <a:gd name="T74" fmla="*/ 197 w 260"/>
                <a:gd name="T75" fmla="*/ 446 h 478"/>
                <a:gd name="T76" fmla="*/ 172 w 260"/>
                <a:gd name="T77" fmla="*/ 478 h 478"/>
                <a:gd name="T78" fmla="*/ 147 w 260"/>
                <a:gd name="T79" fmla="*/ 446 h 478"/>
                <a:gd name="T80" fmla="*/ 147 w 260"/>
                <a:gd name="T81" fmla="*/ 356 h 478"/>
                <a:gd name="T82" fmla="*/ 147 w 260"/>
                <a:gd name="T83" fmla="*/ 329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0" h="478">
                  <a:moveTo>
                    <a:pt x="147" y="329"/>
                  </a:moveTo>
                  <a:cubicBezTo>
                    <a:pt x="127" y="328"/>
                    <a:pt x="109" y="327"/>
                    <a:pt x="91" y="326"/>
                  </a:cubicBezTo>
                  <a:cubicBezTo>
                    <a:pt x="75" y="325"/>
                    <a:pt x="59" y="325"/>
                    <a:pt x="44" y="321"/>
                  </a:cubicBezTo>
                  <a:cubicBezTo>
                    <a:pt x="20" y="316"/>
                    <a:pt x="7" y="299"/>
                    <a:pt x="6" y="274"/>
                  </a:cubicBezTo>
                  <a:cubicBezTo>
                    <a:pt x="4" y="236"/>
                    <a:pt x="4" y="198"/>
                    <a:pt x="2" y="160"/>
                  </a:cubicBezTo>
                  <a:cubicBezTo>
                    <a:pt x="0" y="136"/>
                    <a:pt x="10" y="118"/>
                    <a:pt x="27" y="103"/>
                  </a:cubicBezTo>
                  <a:cubicBezTo>
                    <a:pt x="34" y="97"/>
                    <a:pt x="40" y="91"/>
                    <a:pt x="34" y="79"/>
                  </a:cubicBezTo>
                  <a:cubicBezTo>
                    <a:pt x="20" y="54"/>
                    <a:pt x="26" y="28"/>
                    <a:pt x="47" y="14"/>
                  </a:cubicBezTo>
                  <a:cubicBezTo>
                    <a:pt x="67" y="0"/>
                    <a:pt x="95" y="4"/>
                    <a:pt x="111" y="21"/>
                  </a:cubicBezTo>
                  <a:cubicBezTo>
                    <a:pt x="129" y="41"/>
                    <a:pt x="128" y="64"/>
                    <a:pt x="110" y="88"/>
                  </a:cubicBezTo>
                  <a:cubicBezTo>
                    <a:pt x="108" y="90"/>
                    <a:pt x="107" y="92"/>
                    <a:pt x="103" y="98"/>
                  </a:cubicBezTo>
                  <a:cubicBezTo>
                    <a:pt x="111" y="98"/>
                    <a:pt x="116" y="98"/>
                    <a:pt x="122" y="98"/>
                  </a:cubicBezTo>
                  <a:cubicBezTo>
                    <a:pt x="158" y="95"/>
                    <a:pt x="195" y="93"/>
                    <a:pt x="231" y="90"/>
                  </a:cubicBezTo>
                  <a:cubicBezTo>
                    <a:pt x="245" y="89"/>
                    <a:pt x="259" y="91"/>
                    <a:pt x="260" y="107"/>
                  </a:cubicBezTo>
                  <a:cubicBezTo>
                    <a:pt x="260" y="125"/>
                    <a:pt x="247" y="128"/>
                    <a:pt x="232" y="127"/>
                  </a:cubicBezTo>
                  <a:cubicBezTo>
                    <a:pt x="183" y="127"/>
                    <a:pt x="135" y="127"/>
                    <a:pt x="86" y="128"/>
                  </a:cubicBezTo>
                  <a:cubicBezTo>
                    <a:pt x="80" y="128"/>
                    <a:pt x="74" y="133"/>
                    <a:pt x="68" y="135"/>
                  </a:cubicBezTo>
                  <a:cubicBezTo>
                    <a:pt x="74" y="138"/>
                    <a:pt x="80" y="144"/>
                    <a:pt x="86" y="144"/>
                  </a:cubicBezTo>
                  <a:cubicBezTo>
                    <a:pt x="129" y="145"/>
                    <a:pt x="172" y="145"/>
                    <a:pt x="214" y="145"/>
                  </a:cubicBezTo>
                  <a:cubicBezTo>
                    <a:pt x="219" y="145"/>
                    <a:pt x="224" y="145"/>
                    <a:pt x="228" y="145"/>
                  </a:cubicBezTo>
                  <a:cubicBezTo>
                    <a:pt x="240" y="146"/>
                    <a:pt x="249" y="151"/>
                    <a:pt x="249" y="164"/>
                  </a:cubicBezTo>
                  <a:cubicBezTo>
                    <a:pt x="249" y="177"/>
                    <a:pt x="241" y="184"/>
                    <a:pt x="228" y="184"/>
                  </a:cubicBezTo>
                  <a:cubicBezTo>
                    <a:pt x="189" y="184"/>
                    <a:pt x="150" y="184"/>
                    <a:pt x="109" y="184"/>
                  </a:cubicBezTo>
                  <a:cubicBezTo>
                    <a:pt x="109" y="202"/>
                    <a:pt x="109" y="219"/>
                    <a:pt x="109" y="237"/>
                  </a:cubicBezTo>
                  <a:cubicBezTo>
                    <a:pt x="142" y="237"/>
                    <a:pt x="175" y="237"/>
                    <a:pt x="208" y="237"/>
                  </a:cubicBezTo>
                  <a:cubicBezTo>
                    <a:pt x="239" y="237"/>
                    <a:pt x="248" y="247"/>
                    <a:pt x="248" y="278"/>
                  </a:cubicBezTo>
                  <a:cubicBezTo>
                    <a:pt x="247" y="315"/>
                    <a:pt x="247" y="353"/>
                    <a:pt x="245" y="390"/>
                  </a:cubicBezTo>
                  <a:cubicBezTo>
                    <a:pt x="244" y="398"/>
                    <a:pt x="240" y="406"/>
                    <a:pt x="235" y="412"/>
                  </a:cubicBezTo>
                  <a:cubicBezTo>
                    <a:pt x="233" y="416"/>
                    <a:pt x="224" y="417"/>
                    <a:pt x="219" y="416"/>
                  </a:cubicBezTo>
                  <a:cubicBezTo>
                    <a:pt x="217" y="416"/>
                    <a:pt x="214" y="407"/>
                    <a:pt x="214" y="403"/>
                  </a:cubicBezTo>
                  <a:cubicBezTo>
                    <a:pt x="214" y="373"/>
                    <a:pt x="214" y="343"/>
                    <a:pt x="214" y="313"/>
                  </a:cubicBezTo>
                  <a:cubicBezTo>
                    <a:pt x="214" y="284"/>
                    <a:pt x="200" y="270"/>
                    <a:pt x="172" y="268"/>
                  </a:cubicBezTo>
                  <a:cubicBezTo>
                    <a:pt x="148" y="268"/>
                    <a:pt x="124" y="266"/>
                    <a:pt x="100" y="266"/>
                  </a:cubicBezTo>
                  <a:cubicBezTo>
                    <a:pt x="93" y="267"/>
                    <a:pt x="87" y="274"/>
                    <a:pt x="80" y="278"/>
                  </a:cubicBezTo>
                  <a:cubicBezTo>
                    <a:pt x="87" y="281"/>
                    <a:pt x="93" y="288"/>
                    <a:pt x="100" y="288"/>
                  </a:cubicBezTo>
                  <a:cubicBezTo>
                    <a:pt x="121" y="288"/>
                    <a:pt x="142" y="288"/>
                    <a:pt x="163" y="286"/>
                  </a:cubicBezTo>
                  <a:cubicBezTo>
                    <a:pt x="187" y="284"/>
                    <a:pt x="198" y="292"/>
                    <a:pt x="198" y="313"/>
                  </a:cubicBezTo>
                  <a:cubicBezTo>
                    <a:pt x="197" y="357"/>
                    <a:pt x="197" y="402"/>
                    <a:pt x="197" y="446"/>
                  </a:cubicBezTo>
                  <a:cubicBezTo>
                    <a:pt x="197" y="468"/>
                    <a:pt x="189" y="478"/>
                    <a:pt x="172" y="478"/>
                  </a:cubicBezTo>
                  <a:cubicBezTo>
                    <a:pt x="156" y="478"/>
                    <a:pt x="147" y="467"/>
                    <a:pt x="147" y="446"/>
                  </a:cubicBezTo>
                  <a:cubicBezTo>
                    <a:pt x="146" y="416"/>
                    <a:pt x="147" y="386"/>
                    <a:pt x="147" y="356"/>
                  </a:cubicBezTo>
                  <a:cubicBezTo>
                    <a:pt x="147" y="348"/>
                    <a:pt x="147" y="339"/>
                    <a:pt x="147" y="3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7853363" y="3438525"/>
              <a:ext cx="525463" cy="458787"/>
            </a:xfrm>
            <a:custGeom>
              <a:avLst/>
              <a:gdLst>
                <a:gd name="T0" fmla="*/ 84 w 229"/>
                <a:gd name="T1" fmla="*/ 0 h 200"/>
                <a:gd name="T2" fmla="*/ 177 w 229"/>
                <a:gd name="T3" fmla="*/ 61 h 200"/>
                <a:gd name="T4" fmla="*/ 228 w 229"/>
                <a:gd name="T5" fmla="*/ 111 h 200"/>
                <a:gd name="T6" fmla="*/ 228 w 229"/>
                <a:gd name="T7" fmla="*/ 141 h 200"/>
                <a:gd name="T8" fmla="*/ 198 w 229"/>
                <a:gd name="T9" fmla="*/ 185 h 200"/>
                <a:gd name="T10" fmla="*/ 60 w 229"/>
                <a:gd name="T11" fmla="*/ 175 h 200"/>
                <a:gd name="T12" fmla="*/ 3 w 229"/>
                <a:gd name="T13" fmla="*/ 83 h 200"/>
                <a:gd name="T14" fmla="*/ 19 w 229"/>
                <a:gd name="T15" fmla="*/ 43 h 200"/>
                <a:gd name="T16" fmla="*/ 84 w 229"/>
                <a:gd name="T1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200">
                  <a:moveTo>
                    <a:pt x="84" y="0"/>
                  </a:moveTo>
                  <a:cubicBezTo>
                    <a:pt x="95" y="51"/>
                    <a:pt x="132" y="61"/>
                    <a:pt x="177" y="61"/>
                  </a:cubicBezTo>
                  <a:cubicBezTo>
                    <a:pt x="227" y="61"/>
                    <a:pt x="227" y="62"/>
                    <a:pt x="228" y="111"/>
                  </a:cubicBezTo>
                  <a:cubicBezTo>
                    <a:pt x="228" y="121"/>
                    <a:pt x="227" y="131"/>
                    <a:pt x="228" y="141"/>
                  </a:cubicBezTo>
                  <a:cubicBezTo>
                    <a:pt x="229" y="173"/>
                    <a:pt x="228" y="175"/>
                    <a:pt x="198" y="185"/>
                  </a:cubicBezTo>
                  <a:cubicBezTo>
                    <a:pt x="150" y="200"/>
                    <a:pt x="104" y="198"/>
                    <a:pt x="60" y="175"/>
                  </a:cubicBezTo>
                  <a:cubicBezTo>
                    <a:pt x="23" y="156"/>
                    <a:pt x="0" y="126"/>
                    <a:pt x="3" y="83"/>
                  </a:cubicBezTo>
                  <a:cubicBezTo>
                    <a:pt x="4" y="69"/>
                    <a:pt x="11" y="54"/>
                    <a:pt x="19" y="43"/>
                  </a:cubicBezTo>
                  <a:cubicBezTo>
                    <a:pt x="36" y="23"/>
                    <a:pt x="52" y="1"/>
                    <a:pt x="8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8" name="Freeform 27"/>
          <p:cNvSpPr>
            <a:spLocks/>
          </p:cNvSpPr>
          <p:nvPr/>
        </p:nvSpPr>
        <p:spPr bwMode="auto">
          <a:xfrm>
            <a:off x="9537701" y="2944813"/>
            <a:ext cx="1301750" cy="1004888"/>
          </a:xfrm>
          <a:custGeom>
            <a:avLst/>
            <a:gdLst>
              <a:gd name="T0" fmla="*/ 387 w 469"/>
              <a:gd name="T1" fmla="*/ 98 h 361"/>
              <a:gd name="T2" fmla="*/ 380 w 469"/>
              <a:gd name="T3" fmla="*/ 182 h 361"/>
              <a:gd name="T4" fmla="*/ 389 w 469"/>
              <a:gd name="T5" fmla="*/ 196 h 361"/>
              <a:gd name="T6" fmla="*/ 429 w 469"/>
              <a:gd name="T7" fmla="*/ 229 h 361"/>
              <a:gd name="T8" fmla="*/ 433 w 469"/>
              <a:gd name="T9" fmla="*/ 257 h 361"/>
              <a:gd name="T10" fmla="*/ 407 w 469"/>
              <a:gd name="T11" fmla="*/ 257 h 361"/>
              <a:gd name="T12" fmla="*/ 347 w 469"/>
              <a:gd name="T13" fmla="*/ 210 h 361"/>
              <a:gd name="T14" fmla="*/ 335 w 469"/>
              <a:gd name="T15" fmla="*/ 178 h 361"/>
              <a:gd name="T16" fmla="*/ 337 w 469"/>
              <a:gd name="T17" fmla="*/ 130 h 361"/>
              <a:gd name="T18" fmla="*/ 329 w 469"/>
              <a:gd name="T19" fmla="*/ 119 h 361"/>
              <a:gd name="T20" fmla="*/ 322 w 469"/>
              <a:gd name="T21" fmla="*/ 129 h 361"/>
              <a:gd name="T22" fmla="*/ 319 w 469"/>
              <a:gd name="T23" fmla="*/ 151 h 361"/>
              <a:gd name="T24" fmla="*/ 289 w 469"/>
              <a:gd name="T25" fmla="*/ 163 h 361"/>
              <a:gd name="T26" fmla="*/ 279 w 469"/>
              <a:gd name="T27" fmla="*/ 154 h 361"/>
              <a:gd name="T28" fmla="*/ 248 w 469"/>
              <a:gd name="T29" fmla="*/ 137 h 361"/>
              <a:gd name="T30" fmla="*/ 269 w 469"/>
              <a:gd name="T31" fmla="*/ 167 h 361"/>
              <a:gd name="T32" fmla="*/ 313 w 469"/>
              <a:gd name="T33" fmla="*/ 208 h 361"/>
              <a:gd name="T34" fmla="*/ 307 w 469"/>
              <a:gd name="T35" fmla="*/ 276 h 361"/>
              <a:gd name="T36" fmla="*/ 230 w 469"/>
              <a:gd name="T37" fmla="*/ 331 h 361"/>
              <a:gd name="T38" fmla="*/ 195 w 469"/>
              <a:gd name="T39" fmla="*/ 330 h 361"/>
              <a:gd name="T40" fmla="*/ 207 w 469"/>
              <a:gd name="T41" fmla="*/ 297 h 361"/>
              <a:gd name="T42" fmla="*/ 276 w 469"/>
              <a:gd name="T43" fmla="*/ 248 h 361"/>
              <a:gd name="T44" fmla="*/ 268 w 469"/>
              <a:gd name="T45" fmla="*/ 238 h 361"/>
              <a:gd name="T46" fmla="*/ 193 w 469"/>
              <a:gd name="T47" fmla="*/ 168 h 361"/>
              <a:gd name="T48" fmla="*/ 178 w 469"/>
              <a:gd name="T49" fmla="*/ 165 h 361"/>
              <a:gd name="T50" fmla="*/ 181 w 469"/>
              <a:gd name="T51" fmla="*/ 179 h 361"/>
              <a:gd name="T52" fmla="*/ 183 w 469"/>
              <a:gd name="T53" fmla="*/ 214 h 361"/>
              <a:gd name="T54" fmla="*/ 109 w 469"/>
              <a:gd name="T55" fmla="*/ 299 h 361"/>
              <a:gd name="T56" fmla="*/ 43 w 469"/>
              <a:gd name="T57" fmla="*/ 351 h 361"/>
              <a:gd name="T58" fmla="*/ 10 w 469"/>
              <a:gd name="T59" fmla="*/ 349 h 361"/>
              <a:gd name="T60" fmla="*/ 14 w 469"/>
              <a:gd name="T61" fmla="*/ 316 h 361"/>
              <a:gd name="T62" fmla="*/ 99 w 469"/>
              <a:gd name="T63" fmla="*/ 245 h 361"/>
              <a:gd name="T64" fmla="*/ 121 w 469"/>
              <a:gd name="T65" fmla="*/ 214 h 361"/>
              <a:gd name="T66" fmla="*/ 145 w 469"/>
              <a:gd name="T67" fmla="*/ 154 h 361"/>
              <a:gd name="T68" fmla="*/ 215 w 469"/>
              <a:gd name="T69" fmla="*/ 92 h 361"/>
              <a:gd name="T70" fmla="*/ 347 w 469"/>
              <a:gd name="T71" fmla="*/ 60 h 361"/>
              <a:gd name="T72" fmla="*/ 368 w 469"/>
              <a:gd name="T73" fmla="*/ 41 h 361"/>
              <a:gd name="T74" fmla="*/ 432 w 469"/>
              <a:gd name="T75" fmla="*/ 11 h 361"/>
              <a:gd name="T76" fmla="*/ 456 w 469"/>
              <a:gd name="T77" fmla="*/ 78 h 361"/>
              <a:gd name="T78" fmla="*/ 402 w 469"/>
              <a:gd name="T79" fmla="*/ 101 h 361"/>
              <a:gd name="T80" fmla="*/ 387 w 469"/>
              <a:gd name="T81" fmla="*/ 98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69" h="361">
                <a:moveTo>
                  <a:pt x="387" y="98"/>
                </a:moveTo>
                <a:cubicBezTo>
                  <a:pt x="384" y="127"/>
                  <a:pt x="382" y="154"/>
                  <a:pt x="380" y="182"/>
                </a:cubicBezTo>
                <a:cubicBezTo>
                  <a:pt x="380" y="186"/>
                  <a:pt x="385" y="192"/>
                  <a:pt x="389" y="196"/>
                </a:cubicBezTo>
                <a:cubicBezTo>
                  <a:pt x="402" y="207"/>
                  <a:pt x="417" y="216"/>
                  <a:pt x="429" y="229"/>
                </a:cubicBezTo>
                <a:cubicBezTo>
                  <a:pt x="434" y="235"/>
                  <a:pt x="432" y="247"/>
                  <a:pt x="433" y="257"/>
                </a:cubicBezTo>
                <a:cubicBezTo>
                  <a:pt x="424" y="257"/>
                  <a:pt x="413" y="261"/>
                  <a:pt x="407" y="257"/>
                </a:cubicBezTo>
                <a:cubicBezTo>
                  <a:pt x="386" y="243"/>
                  <a:pt x="365" y="228"/>
                  <a:pt x="347" y="210"/>
                </a:cubicBezTo>
                <a:cubicBezTo>
                  <a:pt x="340" y="203"/>
                  <a:pt x="336" y="189"/>
                  <a:pt x="335" y="178"/>
                </a:cubicBezTo>
                <a:cubicBezTo>
                  <a:pt x="334" y="162"/>
                  <a:pt x="337" y="146"/>
                  <a:pt x="337" y="130"/>
                </a:cubicBezTo>
                <a:cubicBezTo>
                  <a:pt x="337" y="127"/>
                  <a:pt x="332" y="123"/>
                  <a:pt x="329" y="119"/>
                </a:cubicBezTo>
                <a:cubicBezTo>
                  <a:pt x="327" y="123"/>
                  <a:pt x="323" y="126"/>
                  <a:pt x="322" y="129"/>
                </a:cubicBezTo>
                <a:cubicBezTo>
                  <a:pt x="320" y="136"/>
                  <a:pt x="320" y="144"/>
                  <a:pt x="319" y="151"/>
                </a:cubicBezTo>
                <a:cubicBezTo>
                  <a:pt x="316" y="168"/>
                  <a:pt x="304" y="173"/>
                  <a:pt x="289" y="163"/>
                </a:cubicBezTo>
                <a:cubicBezTo>
                  <a:pt x="286" y="160"/>
                  <a:pt x="283" y="156"/>
                  <a:pt x="279" y="154"/>
                </a:cubicBezTo>
                <a:cubicBezTo>
                  <a:pt x="269" y="148"/>
                  <a:pt x="259" y="143"/>
                  <a:pt x="248" y="137"/>
                </a:cubicBezTo>
                <a:cubicBezTo>
                  <a:pt x="243" y="156"/>
                  <a:pt x="261" y="158"/>
                  <a:pt x="269" y="167"/>
                </a:cubicBezTo>
                <a:cubicBezTo>
                  <a:pt x="282" y="181"/>
                  <a:pt x="298" y="194"/>
                  <a:pt x="313" y="208"/>
                </a:cubicBezTo>
                <a:cubicBezTo>
                  <a:pt x="339" y="233"/>
                  <a:pt x="337" y="255"/>
                  <a:pt x="307" y="276"/>
                </a:cubicBezTo>
                <a:cubicBezTo>
                  <a:pt x="281" y="294"/>
                  <a:pt x="256" y="313"/>
                  <a:pt x="230" y="331"/>
                </a:cubicBezTo>
                <a:cubicBezTo>
                  <a:pt x="218" y="340"/>
                  <a:pt x="206" y="344"/>
                  <a:pt x="195" y="330"/>
                </a:cubicBezTo>
                <a:cubicBezTo>
                  <a:pt x="185" y="315"/>
                  <a:pt x="195" y="306"/>
                  <a:pt x="207" y="297"/>
                </a:cubicBezTo>
                <a:cubicBezTo>
                  <a:pt x="229" y="281"/>
                  <a:pt x="252" y="265"/>
                  <a:pt x="276" y="248"/>
                </a:cubicBezTo>
                <a:cubicBezTo>
                  <a:pt x="273" y="244"/>
                  <a:pt x="271" y="240"/>
                  <a:pt x="268" y="238"/>
                </a:cubicBezTo>
                <a:cubicBezTo>
                  <a:pt x="243" y="214"/>
                  <a:pt x="219" y="191"/>
                  <a:pt x="193" y="168"/>
                </a:cubicBezTo>
                <a:cubicBezTo>
                  <a:pt x="190" y="165"/>
                  <a:pt x="183" y="166"/>
                  <a:pt x="178" y="165"/>
                </a:cubicBezTo>
                <a:cubicBezTo>
                  <a:pt x="179" y="170"/>
                  <a:pt x="178" y="176"/>
                  <a:pt x="181" y="179"/>
                </a:cubicBezTo>
                <a:cubicBezTo>
                  <a:pt x="197" y="190"/>
                  <a:pt x="190" y="201"/>
                  <a:pt x="183" y="214"/>
                </a:cubicBezTo>
                <a:cubicBezTo>
                  <a:pt x="165" y="248"/>
                  <a:pt x="140" y="276"/>
                  <a:pt x="109" y="299"/>
                </a:cubicBezTo>
                <a:cubicBezTo>
                  <a:pt x="86" y="315"/>
                  <a:pt x="65" y="334"/>
                  <a:pt x="43" y="351"/>
                </a:cubicBezTo>
                <a:cubicBezTo>
                  <a:pt x="32" y="361"/>
                  <a:pt x="19" y="361"/>
                  <a:pt x="10" y="349"/>
                </a:cubicBezTo>
                <a:cubicBezTo>
                  <a:pt x="0" y="337"/>
                  <a:pt x="3" y="325"/>
                  <a:pt x="14" y="316"/>
                </a:cubicBezTo>
                <a:cubicBezTo>
                  <a:pt x="42" y="292"/>
                  <a:pt x="71" y="269"/>
                  <a:pt x="99" y="245"/>
                </a:cubicBezTo>
                <a:cubicBezTo>
                  <a:pt x="108" y="237"/>
                  <a:pt x="116" y="225"/>
                  <a:pt x="121" y="214"/>
                </a:cubicBezTo>
                <a:cubicBezTo>
                  <a:pt x="130" y="194"/>
                  <a:pt x="138" y="174"/>
                  <a:pt x="145" y="154"/>
                </a:cubicBezTo>
                <a:cubicBezTo>
                  <a:pt x="157" y="121"/>
                  <a:pt x="181" y="101"/>
                  <a:pt x="215" y="92"/>
                </a:cubicBezTo>
                <a:cubicBezTo>
                  <a:pt x="259" y="82"/>
                  <a:pt x="303" y="70"/>
                  <a:pt x="347" y="60"/>
                </a:cubicBezTo>
                <a:cubicBezTo>
                  <a:pt x="357" y="57"/>
                  <a:pt x="365" y="54"/>
                  <a:pt x="368" y="41"/>
                </a:cubicBezTo>
                <a:cubicBezTo>
                  <a:pt x="376" y="13"/>
                  <a:pt x="406" y="0"/>
                  <a:pt x="432" y="11"/>
                </a:cubicBezTo>
                <a:cubicBezTo>
                  <a:pt x="458" y="22"/>
                  <a:pt x="469" y="52"/>
                  <a:pt x="456" y="78"/>
                </a:cubicBezTo>
                <a:cubicBezTo>
                  <a:pt x="449" y="91"/>
                  <a:pt x="419" y="104"/>
                  <a:pt x="402" y="101"/>
                </a:cubicBezTo>
                <a:cubicBezTo>
                  <a:pt x="398" y="100"/>
                  <a:pt x="394" y="99"/>
                  <a:pt x="387" y="9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28"/>
          <p:cNvSpPr>
            <a:spLocks/>
          </p:cNvSpPr>
          <p:nvPr/>
        </p:nvSpPr>
        <p:spPr bwMode="auto">
          <a:xfrm>
            <a:off x="10272713" y="3321051"/>
            <a:ext cx="603250" cy="665163"/>
          </a:xfrm>
          <a:custGeom>
            <a:avLst/>
            <a:gdLst>
              <a:gd name="T0" fmla="*/ 139 w 217"/>
              <a:gd name="T1" fmla="*/ 0 h 239"/>
              <a:gd name="T2" fmla="*/ 205 w 217"/>
              <a:gd name="T3" fmla="*/ 135 h 239"/>
              <a:gd name="T4" fmla="*/ 119 w 217"/>
              <a:gd name="T5" fmla="*/ 226 h 239"/>
              <a:gd name="T6" fmla="*/ 0 w 217"/>
              <a:gd name="T7" fmla="*/ 195 h 239"/>
              <a:gd name="T8" fmla="*/ 84 w 217"/>
              <a:gd name="T9" fmla="*/ 99 h 239"/>
              <a:gd name="T10" fmla="*/ 130 w 217"/>
              <a:gd name="T11" fmla="*/ 136 h 239"/>
              <a:gd name="T12" fmla="*/ 174 w 217"/>
              <a:gd name="T13" fmla="*/ 139 h 239"/>
              <a:gd name="T14" fmla="*/ 177 w 217"/>
              <a:gd name="T15" fmla="*/ 82 h 239"/>
              <a:gd name="T16" fmla="*/ 150 w 217"/>
              <a:gd name="T17" fmla="*/ 59 h 239"/>
              <a:gd name="T18" fmla="*/ 139 w 217"/>
              <a:gd name="T19" fmla="*/ 0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7" h="239">
                <a:moveTo>
                  <a:pt x="139" y="0"/>
                </a:moveTo>
                <a:cubicBezTo>
                  <a:pt x="193" y="29"/>
                  <a:pt x="217" y="74"/>
                  <a:pt x="205" y="135"/>
                </a:cubicBezTo>
                <a:cubicBezTo>
                  <a:pt x="196" y="182"/>
                  <a:pt x="165" y="213"/>
                  <a:pt x="119" y="226"/>
                </a:cubicBezTo>
                <a:cubicBezTo>
                  <a:pt x="74" y="239"/>
                  <a:pt x="34" y="227"/>
                  <a:pt x="0" y="195"/>
                </a:cubicBezTo>
                <a:cubicBezTo>
                  <a:pt x="27" y="162"/>
                  <a:pt x="80" y="156"/>
                  <a:pt x="84" y="99"/>
                </a:cubicBezTo>
                <a:cubicBezTo>
                  <a:pt x="101" y="112"/>
                  <a:pt x="115" y="124"/>
                  <a:pt x="130" y="136"/>
                </a:cubicBezTo>
                <a:cubicBezTo>
                  <a:pt x="144" y="146"/>
                  <a:pt x="159" y="150"/>
                  <a:pt x="174" y="139"/>
                </a:cubicBezTo>
                <a:cubicBezTo>
                  <a:pt x="194" y="125"/>
                  <a:pt x="195" y="99"/>
                  <a:pt x="177" y="82"/>
                </a:cubicBezTo>
                <a:cubicBezTo>
                  <a:pt x="169" y="74"/>
                  <a:pt x="159" y="67"/>
                  <a:pt x="150" y="59"/>
                </a:cubicBezTo>
                <a:cubicBezTo>
                  <a:pt x="130" y="42"/>
                  <a:pt x="127" y="27"/>
                  <a:pt x="13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1249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018BDCE-E71C-447E-810D-908820AF489B}"/>
              </a:ext>
            </a:extLst>
          </p:cNvPr>
          <p:cNvSpPr txBox="1"/>
          <p:nvPr/>
        </p:nvSpPr>
        <p:spPr>
          <a:xfrm rot="16200000">
            <a:off x="9222105" y="2963036"/>
            <a:ext cx="4968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B0F0"/>
                </a:solidFill>
                <a:latin typeface="+mj-lt"/>
                <a:cs typeface="Arial" pitchFamily="34" charset="0"/>
              </a:rPr>
              <a:t>Food Portfolio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CF63A4-E224-47D2-A096-3A502629F56E}"/>
              </a:ext>
            </a:extLst>
          </p:cNvPr>
          <p:cNvSpPr txBox="1"/>
          <p:nvPr/>
        </p:nvSpPr>
        <p:spPr>
          <a:xfrm>
            <a:off x="592183" y="5446907"/>
            <a:ext cx="2811915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800" b="1" dirty="0">
                <a:solidFill>
                  <a:srgbClr val="00B0F0"/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2800" b="1" dirty="0">
                <a:solidFill>
                  <a:srgbClr val="00B0F0"/>
                </a:solidFill>
                <a:cs typeface="Arial" pitchFamily="34" charset="0"/>
              </a:rPr>
              <a:t>S</a:t>
            </a:r>
            <a:r>
              <a:rPr lang="en-US" altLang="ko-KR" sz="2800" b="1" dirty="0">
                <a:solidFill>
                  <a:srgbClr val="00B0F0"/>
                </a:solidFill>
                <a:cs typeface="Arial" pitchFamily="34" charset="0"/>
              </a:rPr>
              <a:t>LIDE</a:t>
            </a:r>
            <a:endParaRPr lang="ko-KR" altLang="en-US" sz="2800" b="1" dirty="0">
              <a:solidFill>
                <a:srgbClr val="00B0F0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4219E3-B40F-45B3-B1E0-07A9D9BDDB10}"/>
              </a:ext>
            </a:extLst>
          </p:cNvPr>
          <p:cNvSpPr txBox="1"/>
          <p:nvPr/>
        </p:nvSpPr>
        <p:spPr>
          <a:xfrm>
            <a:off x="560063" y="1342134"/>
            <a:ext cx="29582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200" dirty="0">
                <a:solidFill>
                  <a:schemeClr val="tx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tx1"/>
                </a:solidFill>
                <a:cs typeface="Arial" pitchFamily="34" charset="0"/>
              </a:rPr>
              <a:t>OREM IPSUM DOLOR SIT AMET,</a:t>
            </a:r>
          </a:p>
          <a:p>
            <a:pPr algn="ctr"/>
            <a:r>
              <a:rPr lang="en-US" altLang="ko-KR" sz="1200" dirty="0">
                <a:solidFill>
                  <a:schemeClr val="tx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6B97A6-438D-40BD-AC11-849436214B2E}"/>
              </a:ext>
            </a:extLst>
          </p:cNvPr>
          <p:cNvSpPr txBox="1"/>
          <p:nvPr/>
        </p:nvSpPr>
        <p:spPr>
          <a:xfrm>
            <a:off x="560063" y="469434"/>
            <a:ext cx="29582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2400" dirty="0">
                <a:solidFill>
                  <a:srgbClr val="00B0F0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rgbClr val="00B0F0"/>
                </a:solidFill>
                <a:cs typeface="Arial" pitchFamily="34" charset="0"/>
              </a:rPr>
              <a:t>OREM IPSUM</a:t>
            </a:r>
          </a:p>
          <a:p>
            <a:pPr algn="ctr"/>
            <a:r>
              <a:rPr lang="en-US" altLang="ko-KR" sz="2400" dirty="0">
                <a:solidFill>
                  <a:srgbClr val="00B0F0"/>
                </a:solidFill>
                <a:cs typeface="Arial" pitchFamily="34" charset="0"/>
              </a:rPr>
              <a:t>DOLOR SIT AMET </a:t>
            </a:r>
            <a:endParaRPr lang="ko-KR" altLang="en-US" sz="2400" dirty="0">
              <a:solidFill>
                <a:srgbClr val="00B0F0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0C3CFA-1D69-4A13-B569-16F212C7363A}"/>
              </a:ext>
            </a:extLst>
          </p:cNvPr>
          <p:cNvSpPr txBox="1"/>
          <p:nvPr/>
        </p:nvSpPr>
        <p:spPr>
          <a:xfrm>
            <a:off x="4216649" y="1641020"/>
            <a:ext cx="234802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400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sz="1400" dirty="0">
                <a:solidFill>
                  <a:schemeClr val="accent1"/>
                </a:solidFill>
                <a:cs typeface="Arial" pitchFamily="34" charset="0"/>
              </a:rPr>
              <a:t>Layout Clean Text Slide for your Presentation</a:t>
            </a:r>
            <a:endParaRPr lang="ko-KR" altLang="en-US" sz="1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595483-A5BA-454B-B77E-DC58677C1A66}"/>
              </a:ext>
            </a:extLst>
          </p:cNvPr>
          <p:cNvSpPr/>
          <p:nvPr/>
        </p:nvSpPr>
        <p:spPr>
          <a:xfrm>
            <a:off x="560063" y="1845502"/>
            <a:ext cx="2958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BD356C-5D14-43A4-9F45-BE38835269C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EE5A6E-B780-4AB8-8AC7-0558EEB351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grpSp>
        <p:nvGrpSpPr>
          <p:cNvPr id="19" name="Grupo 18"/>
          <p:cNvGrpSpPr/>
          <p:nvPr/>
        </p:nvGrpSpPr>
        <p:grpSpPr>
          <a:xfrm>
            <a:off x="6721262" y="4382220"/>
            <a:ext cx="4992900" cy="2021756"/>
            <a:chOff x="8491538" y="5099050"/>
            <a:chExt cx="3222624" cy="1304925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9496425" y="5397500"/>
              <a:ext cx="2217737" cy="1006475"/>
            </a:xfrm>
            <a:custGeom>
              <a:avLst/>
              <a:gdLst>
                <a:gd name="T0" fmla="*/ 255 w 589"/>
                <a:gd name="T1" fmla="*/ 93 h 266"/>
                <a:gd name="T2" fmla="*/ 67 w 589"/>
                <a:gd name="T3" fmla="*/ 81 h 266"/>
                <a:gd name="T4" fmla="*/ 24 w 589"/>
                <a:gd name="T5" fmla="*/ 238 h 266"/>
                <a:gd name="T6" fmla="*/ 32 w 589"/>
                <a:gd name="T7" fmla="*/ 242 h 266"/>
                <a:gd name="T8" fmla="*/ 572 w 589"/>
                <a:gd name="T9" fmla="*/ 242 h 266"/>
                <a:gd name="T10" fmla="*/ 588 w 589"/>
                <a:gd name="T11" fmla="*/ 255 h 266"/>
                <a:gd name="T12" fmla="*/ 571 w 589"/>
                <a:gd name="T13" fmla="*/ 265 h 266"/>
                <a:gd name="T14" fmla="*/ 12 w 589"/>
                <a:gd name="T15" fmla="*/ 265 h 266"/>
                <a:gd name="T16" fmla="*/ 11 w 589"/>
                <a:gd name="T17" fmla="*/ 242 h 266"/>
                <a:gd name="T18" fmla="*/ 52 w 589"/>
                <a:gd name="T19" fmla="*/ 108 h 266"/>
                <a:gd name="T20" fmla="*/ 57 w 589"/>
                <a:gd name="T21" fmla="*/ 74 h 266"/>
                <a:gd name="T22" fmla="*/ 40 w 589"/>
                <a:gd name="T23" fmla="*/ 54 h 266"/>
                <a:gd name="T24" fmla="*/ 60 w 589"/>
                <a:gd name="T25" fmla="*/ 5 h 266"/>
                <a:gd name="T26" fmla="*/ 71 w 589"/>
                <a:gd name="T27" fmla="*/ 6 h 266"/>
                <a:gd name="T28" fmla="*/ 93 w 589"/>
                <a:gd name="T29" fmla="*/ 16 h 266"/>
                <a:gd name="T30" fmla="*/ 427 w 589"/>
                <a:gd name="T31" fmla="*/ 42 h 266"/>
                <a:gd name="T32" fmla="*/ 464 w 589"/>
                <a:gd name="T33" fmla="*/ 79 h 266"/>
                <a:gd name="T34" fmla="*/ 453 w 589"/>
                <a:gd name="T35" fmla="*/ 101 h 266"/>
                <a:gd name="T36" fmla="*/ 435 w 589"/>
                <a:gd name="T37" fmla="*/ 61 h 266"/>
                <a:gd name="T38" fmla="*/ 406 w 589"/>
                <a:gd name="T39" fmla="*/ 88 h 266"/>
                <a:gd name="T40" fmla="*/ 313 w 589"/>
                <a:gd name="T41" fmla="*/ 122 h 266"/>
                <a:gd name="T42" fmla="*/ 326 w 589"/>
                <a:gd name="T43" fmla="*/ 205 h 266"/>
                <a:gd name="T44" fmla="*/ 187 w 589"/>
                <a:gd name="T45" fmla="*/ 236 h 266"/>
                <a:gd name="T46" fmla="*/ 187 w 589"/>
                <a:gd name="T47" fmla="*/ 183 h 266"/>
                <a:gd name="T48" fmla="*/ 269 w 589"/>
                <a:gd name="T49" fmla="*/ 183 h 266"/>
                <a:gd name="T50" fmla="*/ 573 w 589"/>
                <a:gd name="T51" fmla="*/ 258 h 266"/>
                <a:gd name="T52" fmla="*/ 573 w 589"/>
                <a:gd name="T53" fmla="*/ 248 h 266"/>
                <a:gd name="T54" fmla="*/ 390 w 589"/>
                <a:gd name="T55" fmla="*/ 248 h 266"/>
                <a:gd name="T56" fmla="*/ 14 w 589"/>
                <a:gd name="T57" fmla="*/ 248 h 266"/>
                <a:gd name="T58" fmla="*/ 13 w 589"/>
                <a:gd name="T59" fmla="*/ 258 h 266"/>
                <a:gd name="T60" fmla="*/ 295 w 589"/>
                <a:gd name="T61" fmla="*/ 258 h 266"/>
                <a:gd name="T62" fmla="*/ 85 w 589"/>
                <a:gd name="T63" fmla="*/ 8 h 266"/>
                <a:gd name="T64" fmla="*/ 76 w 589"/>
                <a:gd name="T65" fmla="*/ 21 h 266"/>
                <a:gd name="T66" fmla="*/ 65 w 589"/>
                <a:gd name="T67" fmla="*/ 73 h 266"/>
                <a:gd name="T68" fmla="*/ 87 w 589"/>
                <a:gd name="T69" fmla="*/ 12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9" h="266">
                  <a:moveTo>
                    <a:pt x="269" y="183"/>
                  </a:moveTo>
                  <a:cubicBezTo>
                    <a:pt x="264" y="152"/>
                    <a:pt x="259" y="122"/>
                    <a:pt x="255" y="93"/>
                  </a:cubicBezTo>
                  <a:cubicBezTo>
                    <a:pt x="196" y="85"/>
                    <a:pt x="137" y="77"/>
                    <a:pt x="80" y="69"/>
                  </a:cubicBezTo>
                  <a:cubicBezTo>
                    <a:pt x="76" y="72"/>
                    <a:pt x="71" y="76"/>
                    <a:pt x="67" y="81"/>
                  </a:cubicBezTo>
                  <a:cubicBezTo>
                    <a:pt x="66" y="82"/>
                    <a:pt x="65" y="84"/>
                    <a:pt x="65" y="86"/>
                  </a:cubicBezTo>
                  <a:cubicBezTo>
                    <a:pt x="51" y="137"/>
                    <a:pt x="37" y="188"/>
                    <a:pt x="24" y="238"/>
                  </a:cubicBezTo>
                  <a:cubicBezTo>
                    <a:pt x="24" y="239"/>
                    <a:pt x="24" y="240"/>
                    <a:pt x="24" y="242"/>
                  </a:cubicBezTo>
                  <a:cubicBezTo>
                    <a:pt x="27" y="242"/>
                    <a:pt x="29" y="242"/>
                    <a:pt x="32" y="242"/>
                  </a:cubicBezTo>
                  <a:cubicBezTo>
                    <a:pt x="158" y="242"/>
                    <a:pt x="283" y="242"/>
                    <a:pt x="408" y="242"/>
                  </a:cubicBezTo>
                  <a:cubicBezTo>
                    <a:pt x="463" y="242"/>
                    <a:pt x="517" y="242"/>
                    <a:pt x="572" y="242"/>
                  </a:cubicBezTo>
                  <a:cubicBezTo>
                    <a:pt x="576" y="242"/>
                    <a:pt x="581" y="242"/>
                    <a:pt x="583" y="244"/>
                  </a:cubicBezTo>
                  <a:cubicBezTo>
                    <a:pt x="586" y="246"/>
                    <a:pt x="589" y="252"/>
                    <a:pt x="588" y="255"/>
                  </a:cubicBezTo>
                  <a:cubicBezTo>
                    <a:pt x="587" y="259"/>
                    <a:pt x="582" y="262"/>
                    <a:pt x="579" y="265"/>
                  </a:cubicBezTo>
                  <a:cubicBezTo>
                    <a:pt x="577" y="266"/>
                    <a:pt x="574" y="265"/>
                    <a:pt x="571" y="265"/>
                  </a:cubicBezTo>
                  <a:cubicBezTo>
                    <a:pt x="387" y="265"/>
                    <a:pt x="202" y="265"/>
                    <a:pt x="18" y="265"/>
                  </a:cubicBezTo>
                  <a:cubicBezTo>
                    <a:pt x="16" y="265"/>
                    <a:pt x="14" y="265"/>
                    <a:pt x="12" y="265"/>
                  </a:cubicBezTo>
                  <a:cubicBezTo>
                    <a:pt x="6" y="264"/>
                    <a:pt x="1" y="261"/>
                    <a:pt x="0" y="254"/>
                  </a:cubicBezTo>
                  <a:cubicBezTo>
                    <a:pt x="0" y="247"/>
                    <a:pt x="4" y="243"/>
                    <a:pt x="11" y="242"/>
                  </a:cubicBezTo>
                  <a:cubicBezTo>
                    <a:pt x="15" y="241"/>
                    <a:pt x="17" y="239"/>
                    <a:pt x="18" y="235"/>
                  </a:cubicBezTo>
                  <a:cubicBezTo>
                    <a:pt x="29" y="193"/>
                    <a:pt x="40" y="151"/>
                    <a:pt x="52" y="108"/>
                  </a:cubicBezTo>
                  <a:cubicBezTo>
                    <a:pt x="54" y="102"/>
                    <a:pt x="56" y="95"/>
                    <a:pt x="57" y="89"/>
                  </a:cubicBezTo>
                  <a:cubicBezTo>
                    <a:pt x="59" y="84"/>
                    <a:pt x="61" y="80"/>
                    <a:pt x="57" y="74"/>
                  </a:cubicBezTo>
                  <a:cubicBezTo>
                    <a:pt x="55" y="71"/>
                    <a:pt x="56" y="65"/>
                    <a:pt x="56" y="60"/>
                  </a:cubicBezTo>
                  <a:cubicBezTo>
                    <a:pt x="52" y="58"/>
                    <a:pt x="46" y="56"/>
                    <a:pt x="40" y="54"/>
                  </a:cubicBezTo>
                  <a:cubicBezTo>
                    <a:pt x="25" y="47"/>
                    <a:pt x="19" y="34"/>
                    <a:pt x="25" y="20"/>
                  </a:cubicBezTo>
                  <a:cubicBezTo>
                    <a:pt x="30" y="6"/>
                    <a:pt x="45" y="0"/>
                    <a:pt x="60" y="5"/>
                  </a:cubicBezTo>
                  <a:cubicBezTo>
                    <a:pt x="64" y="6"/>
                    <a:pt x="68" y="8"/>
                    <a:pt x="71" y="9"/>
                  </a:cubicBezTo>
                  <a:cubicBezTo>
                    <a:pt x="71" y="8"/>
                    <a:pt x="71" y="7"/>
                    <a:pt x="71" y="6"/>
                  </a:cubicBezTo>
                  <a:cubicBezTo>
                    <a:pt x="76" y="5"/>
                    <a:pt x="81" y="1"/>
                    <a:pt x="86" y="1"/>
                  </a:cubicBezTo>
                  <a:cubicBezTo>
                    <a:pt x="92" y="2"/>
                    <a:pt x="96" y="8"/>
                    <a:pt x="93" y="16"/>
                  </a:cubicBezTo>
                  <a:cubicBezTo>
                    <a:pt x="116" y="20"/>
                    <a:pt x="138" y="25"/>
                    <a:pt x="161" y="28"/>
                  </a:cubicBezTo>
                  <a:cubicBezTo>
                    <a:pt x="249" y="41"/>
                    <a:pt x="338" y="43"/>
                    <a:pt x="427" y="42"/>
                  </a:cubicBezTo>
                  <a:cubicBezTo>
                    <a:pt x="434" y="42"/>
                    <a:pt x="442" y="44"/>
                    <a:pt x="449" y="47"/>
                  </a:cubicBezTo>
                  <a:cubicBezTo>
                    <a:pt x="461" y="51"/>
                    <a:pt x="467" y="65"/>
                    <a:pt x="464" y="79"/>
                  </a:cubicBezTo>
                  <a:cubicBezTo>
                    <a:pt x="463" y="87"/>
                    <a:pt x="459" y="94"/>
                    <a:pt x="456" y="101"/>
                  </a:cubicBezTo>
                  <a:cubicBezTo>
                    <a:pt x="455" y="101"/>
                    <a:pt x="454" y="101"/>
                    <a:pt x="453" y="101"/>
                  </a:cubicBezTo>
                  <a:cubicBezTo>
                    <a:pt x="452" y="95"/>
                    <a:pt x="450" y="89"/>
                    <a:pt x="449" y="84"/>
                  </a:cubicBezTo>
                  <a:cubicBezTo>
                    <a:pt x="447" y="74"/>
                    <a:pt x="444" y="66"/>
                    <a:pt x="435" y="61"/>
                  </a:cubicBezTo>
                  <a:cubicBezTo>
                    <a:pt x="427" y="58"/>
                    <a:pt x="420" y="59"/>
                    <a:pt x="413" y="64"/>
                  </a:cubicBezTo>
                  <a:cubicBezTo>
                    <a:pt x="405" y="70"/>
                    <a:pt x="403" y="78"/>
                    <a:pt x="406" y="88"/>
                  </a:cubicBezTo>
                  <a:cubicBezTo>
                    <a:pt x="409" y="99"/>
                    <a:pt x="412" y="110"/>
                    <a:pt x="415" y="122"/>
                  </a:cubicBezTo>
                  <a:cubicBezTo>
                    <a:pt x="381" y="133"/>
                    <a:pt x="348" y="126"/>
                    <a:pt x="313" y="122"/>
                  </a:cubicBezTo>
                  <a:cubicBezTo>
                    <a:pt x="315" y="132"/>
                    <a:pt x="316" y="141"/>
                    <a:pt x="317" y="150"/>
                  </a:cubicBezTo>
                  <a:cubicBezTo>
                    <a:pt x="320" y="168"/>
                    <a:pt x="324" y="187"/>
                    <a:pt x="326" y="205"/>
                  </a:cubicBezTo>
                  <a:cubicBezTo>
                    <a:pt x="329" y="222"/>
                    <a:pt x="317" y="236"/>
                    <a:pt x="299" y="236"/>
                  </a:cubicBezTo>
                  <a:cubicBezTo>
                    <a:pt x="262" y="236"/>
                    <a:pt x="224" y="236"/>
                    <a:pt x="187" y="236"/>
                  </a:cubicBezTo>
                  <a:cubicBezTo>
                    <a:pt x="170" y="236"/>
                    <a:pt x="158" y="225"/>
                    <a:pt x="158" y="210"/>
                  </a:cubicBezTo>
                  <a:cubicBezTo>
                    <a:pt x="158" y="194"/>
                    <a:pt x="170" y="183"/>
                    <a:pt x="187" y="183"/>
                  </a:cubicBezTo>
                  <a:cubicBezTo>
                    <a:pt x="211" y="183"/>
                    <a:pt x="235" y="183"/>
                    <a:pt x="258" y="183"/>
                  </a:cubicBezTo>
                  <a:cubicBezTo>
                    <a:pt x="262" y="183"/>
                    <a:pt x="265" y="183"/>
                    <a:pt x="269" y="183"/>
                  </a:cubicBezTo>
                  <a:close/>
                  <a:moveTo>
                    <a:pt x="295" y="258"/>
                  </a:moveTo>
                  <a:cubicBezTo>
                    <a:pt x="388" y="258"/>
                    <a:pt x="480" y="258"/>
                    <a:pt x="573" y="258"/>
                  </a:cubicBezTo>
                  <a:cubicBezTo>
                    <a:pt x="577" y="258"/>
                    <a:pt x="582" y="259"/>
                    <a:pt x="582" y="253"/>
                  </a:cubicBezTo>
                  <a:cubicBezTo>
                    <a:pt x="582" y="247"/>
                    <a:pt x="577" y="248"/>
                    <a:pt x="573" y="248"/>
                  </a:cubicBezTo>
                  <a:cubicBezTo>
                    <a:pt x="572" y="248"/>
                    <a:pt x="571" y="248"/>
                    <a:pt x="570" y="248"/>
                  </a:cubicBezTo>
                  <a:cubicBezTo>
                    <a:pt x="510" y="248"/>
                    <a:pt x="450" y="248"/>
                    <a:pt x="390" y="248"/>
                  </a:cubicBezTo>
                  <a:cubicBezTo>
                    <a:pt x="266" y="248"/>
                    <a:pt x="143" y="248"/>
                    <a:pt x="19" y="248"/>
                  </a:cubicBezTo>
                  <a:cubicBezTo>
                    <a:pt x="17" y="248"/>
                    <a:pt x="15" y="247"/>
                    <a:pt x="14" y="248"/>
                  </a:cubicBezTo>
                  <a:cubicBezTo>
                    <a:pt x="11" y="249"/>
                    <a:pt x="10" y="251"/>
                    <a:pt x="8" y="253"/>
                  </a:cubicBezTo>
                  <a:cubicBezTo>
                    <a:pt x="10" y="255"/>
                    <a:pt x="11" y="257"/>
                    <a:pt x="13" y="258"/>
                  </a:cubicBezTo>
                  <a:cubicBezTo>
                    <a:pt x="15" y="259"/>
                    <a:pt x="18" y="258"/>
                    <a:pt x="20" y="258"/>
                  </a:cubicBezTo>
                  <a:cubicBezTo>
                    <a:pt x="111" y="258"/>
                    <a:pt x="203" y="258"/>
                    <a:pt x="295" y="258"/>
                  </a:cubicBezTo>
                  <a:close/>
                  <a:moveTo>
                    <a:pt x="87" y="12"/>
                  </a:moveTo>
                  <a:cubicBezTo>
                    <a:pt x="86" y="11"/>
                    <a:pt x="86" y="9"/>
                    <a:pt x="85" y="8"/>
                  </a:cubicBezTo>
                  <a:cubicBezTo>
                    <a:pt x="83" y="9"/>
                    <a:pt x="80" y="9"/>
                    <a:pt x="79" y="11"/>
                  </a:cubicBezTo>
                  <a:cubicBezTo>
                    <a:pt x="78" y="14"/>
                    <a:pt x="77" y="18"/>
                    <a:pt x="76" y="21"/>
                  </a:cubicBezTo>
                  <a:cubicBezTo>
                    <a:pt x="72" y="36"/>
                    <a:pt x="67" y="51"/>
                    <a:pt x="63" y="67"/>
                  </a:cubicBezTo>
                  <a:cubicBezTo>
                    <a:pt x="62" y="69"/>
                    <a:pt x="64" y="71"/>
                    <a:pt x="65" y="73"/>
                  </a:cubicBezTo>
                  <a:cubicBezTo>
                    <a:pt x="67" y="72"/>
                    <a:pt x="70" y="71"/>
                    <a:pt x="70" y="69"/>
                  </a:cubicBezTo>
                  <a:cubicBezTo>
                    <a:pt x="76" y="51"/>
                    <a:pt x="81" y="32"/>
                    <a:pt x="87" y="1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6"/>
            <p:cNvSpPr>
              <a:spLocks noEditPoints="1"/>
            </p:cNvSpPr>
            <p:nvPr/>
          </p:nvSpPr>
          <p:spPr bwMode="auto">
            <a:xfrm>
              <a:off x="8491538" y="5416550"/>
              <a:ext cx="1136650" cy="976313"/>
            </a:xfrm>
            <a:custGeom>
              <a:avLst/>
              <a:gdLst>
                <a:gd name="T0" fmla="*/ 89 w 302"/>
                <a:gd name="T1" fmla="*/ 203 h 258"/>
                <a:gd name="T2" fmla="*/ 72 w 302"/>
                <a:gd name="T3" fmla="*/ 189 h 258"/>
                <a:gd name="T4" fmla="*/ 58 w 302"/>
                <a:gd name="T5" fmla="*/ 147 h 258"/>
                <a:gd name="T6" fmla="*/ 62 w 302"/>
                <a:gd name="T7" fmla="*/ 114 h 258"/>
                <a:gd name="T8" fmla="*/ 58 w 302"/>
                <a:gd name="T9" fmla="*/ 105 h 258"/>
                <a:gd name="T10" fmla="*/ 40 w 302"/>
                <a:gd name="T11" fmla="*/ 49 h 258"/>
                <a:gd name="T12" fmla="*/ 92 w 302"/>
                <a:gd name="T13" fmla="*/ 2 h 258"/>
                <a:gd name="T14" fmla="*/ 171 w 302"/>
                <a:gd name="T15" fmla="*/ 10 h 258"/>
                <a:gd name="T16" fmla="*/ 182 w 302"/>
                <a:gd name="T17" fmla="*/ 18 h 258"/>
                <a:gd name="T18" fmla="*/ 213 w 302"/>
                <a:gd name="T19" fmla="*/ 72 h 258"/>
                <a:gd name="T20" fmla="*/ 225 w 302"/>
                <a:gd name="T21" fmla="*/ 77 h 258"/>
                <a:gd name="T22" fmla="*/ 280 w 302"/>
                <a:gd name="T23" fmla="*/ 67 h 258"/>
                <a:gd name="T24" fmla="*/ 300 w 302"/>
                <a:gd name="T25" fmla="*/ 80 h 258"/>
                <a:gd name="T26" fmla="*/ 287 w 302"/>
                <a:gd name="T27" fmla="*/ 100 h 258"/>
                <a:gd name="T28" fmla="*/ 242 w 302"/>
                <a:gd name="T29" fmla="*/ 109 h 258"/>
                <a:gd name="T30" fmla="*/ 238 w 302"/>
                <a:gd name="T31" fmla="*/ 110 h 258"/>
                <a:gd name="T32" fmla="*/ 245 w 302"/>
                <a:gd name="T33" fmla="*/ 154 h 258"/>
                <a:gd name="T34" fmla="*/ 257 w 302"/>
                <a:gd name="T35" fmla="*/ 225 h 258"/>
                <a:gd name="T36" fmla="*/ 246 w 302"/>
                <a:gd name="T37" fmla="*/ 252 h 258"/>
                <a:gd name="T38" fmla="*/ 219 w 302"/>
                <a:gd name="T39" fmla="*/ 253 h 258"/>
                <a:gd name="T40" fmla="*/ 206 w 302"/>
                <a:gd name="T41" fmla="*/ 229 h 258"/>
                <a:gd name="T42" fmla="*/ 196 w 302"/>
                <a:gd name="T43" fmla="*/ 167 h 258"/>
                <a:gd name="T44" fmla="*/ 194 w 302"/>
                <a:gd name="T45" fmla="*/ 159 h 258"/>
                <a:gd name="T46" fmla="*/ 148 w 302"/>
                <a:gd name="T47" fmla="*/ 195 h 258"/>
                <a:gd name="T48" fmla="*/ 165 w 302"/>
                <a:gd name="T49" fmla="*/ 212 h 258"/>
                <a:gd name="T50" fmla="*/ 173 w 302"/>
                <a:gd name="T51" fmla="*/ 240 h 258"/>
                <a:gd name="T52" fmla="*/ 148 w 302"/>
                <a:gd name="T53" fmla="*/ 257 h 258"/>
                <a:gd name="T54" fmla="*/ 27 w 302"/>
                <a:gd name="T55" fmla="*/ 257 h 258"/>
                <a:gd name="T56" fmla="*/ 0 w 302"/>
                <a:gd name="T57" fmla="*/ 232 h 258"/>
                <a:gd name="T58" fmla="*/ 26 w 302"/>
                <a:gd name="T59" fmla="*/ 206 h 258"/>
                <a:gd name="T60" fmla="*/ 87 w 302"/>
                <a:gd name="T61" fmla="*/ 206 h 258"/>
                <a:gd name="T62" fmla="*/ 89 w 302"/>
                <a:gd name="T63" fmla="*/ 203 h 258"/>
                <a:gd name="T64" fmla="*/ 176 w 302"/>
                <a:gd name="T65" fmla="*/ 109 h 258"/>
                <a:gd name="T66" fmla="*/ 190 w 302"/>
                <a:gd name="T67" fmla="*/ 99 h 258"/>
                <a:gd name="T68" fmla="*/ 179 w 302"/>
                <a:gd name="T69" fmla="*/ 81 h 258"/>
                <a:gd name="T70" fmla="*/ 176 w 302"/>
                <a:gd name="T71" fmla="*/ 10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2" h="258">
                  <a:moveTo>
                    <a:pt x="89" y="203"/>
                  </a:moveTo>
                  <a:cubicBezTo>
                    <a:pt x="84" y="199"/>
                    <a:pt x="78" y="193"/>
                    <a:pt x="72" y="189"/>
                  </a:cubicBezTo>
                  <a:cubicBezTo>
                    <a:pt x="59" y="178"/>
                    <a:pt x="55" y="164"/>
                    <a:pt x="58" y="147"/>
                  </a:cubicBezTo>
                  <a:cubicBezTo>
                    <a:pt x="60" y="136"/>
                    <a:pt x="61" y="125"/>
                    <a:pt x="62" y="114"/>
                  </a:cubicBezTo>
                  <a:cubicBezTo>
                    <a:pt x="62" y="111"/>
                    <a:pt x="59" y="107"/>
                    <a:pt x="58" y="105"/>
                  </a:cubicBezTo>
                  <a:cubicBezTo>
                    <a:pt x="46" y="88"/>
                    <a:pt x="38" y="70"/>
                    <a:pt x="40" y="49"/>
                  </a:cubicBezTo>
                  <a:cubicBezTo>
                    <a:pt x="42" y="21"/>
                    <a:pt x="64" y="0"/>
                    <a:pt x="92" y="2"/>
                  </a:cubicBezTo>
                  <a:cubicBezTo>
                    <a:pt x="118" y="4"/>
                    <a:pt x="144" y="7"/>
                    <a:pt x="171" y="10"/>
                  </a:cubicBezTo>
                  <a:cubicBezTo>
                    <a:pt x="175" y="11"/>
                    <a:pt x="180" y="14"/>
                    <a:pt x="182" y="18"/>
                  </a:cubicBezTo>
                  <a:cubicBezTo>
                    <a:pt x="193" y="36"/>
                    <a:pt x="203" y="53"/>
                    <a:pt x="213" y="72"/>
                  </a:cubicBezTo>
                  <a:cubicBezTo>
                    <a:pt x="216" y="77"/>
                    <a:pt x="219" y="78"/>
                    <a:pt x="225" y="77"/>
                  </a:cubicBezTo>
                  <a:cubicBezTo>
                    <a:pt x="243" y="73"/>
                    <a:pt x="262" y="70"/>
                    <a:pt x="280" y="67"/>
                  </a:cubicBezTo>
                  <a:cubicBezTo>
                    <a:pt x="290" y="66"/>
                    <a:pt x="298" y="71"/>
                    <a:pt x="300" y="80"/>
                  </a:cubicBezTo>
                  <a:cubicBezTo>
                    <a:pt x="302" y="90"/>
                    <a:pt x="297" y="98"/>
                    <a:pt x="287" y="100"/>
                  </a:cubicBezTo>
                  <a:cubicBezTo>
                    <a:pt x="272" y="104"/>
                    <a:pt x="257" y="106"/>
                    <a:pt x="242" y="109"/>
                  </a:cubicBezTo>
                  <a:cubicBezTo>
                    <a:pt x="241" y="109"/>
                    <a:pt x="240" y="109"/>
                    <a:pt x="238" y="110"/>
                  </a:cubicBezTo>
                  <a:cubicBezTo>
                    <a:pt x="240" y="124"/>
                    <a:pt x="243" y="139"/>
                    <a:pt x="245" y="154"/>
                  </a:cubicBezTo>
                  <a:cubicBezTo>
                    <a:pt x="249" y="177"/>
                    <a:pt x="253" y="201"/>
                    <a:pt x="257" y="225"/>
                  </a:cubicBezTo>
                  <a:cubicBezTo>
                    <a:pt x="259" y="236"/>
                    <a:pt x="255" y="245"/>
                    <a:pt x="246" y="252"/>
                  </a:cubicBezTo>
                  <a:cubicBezTo>
                    <a:pt x="238" y="258"/>
                    <a:pt x="228" y="258"/>
                    <a:pt x="219" y="253"/>
                  </a:cubicBezTo>
                  <a:cubicBezTo>
                    <a:pt x="209" y="248"/>
                    <a:pt x="207" y="239"/>
                    <a:pt x="206" y="229"/>
                  </a:cubicBezTo>
                  <a:cubicBezTo>
                    <a:pt x="203" y="208"/>
                    <a:pt x="199" y="188"/>
                    <a:pt x="196" y="167"/>
                  </a:cubicBezTo>
                  <a:cubicBezTo>
                    <a:pt x="196" y="165"/>
                    <a:pt x="195" y="163"/>
                    <a:pt x="194" y="159"/>
                  </a:cubicBezTo>
                  <a:cubicBezTo>
                    <a:pt x="179" y="171"/>
                    <a:pt x="164" y="183"/>
                    <a:pt x="148" y="195"/>
                  </a:cubicBezTo>
                  <a:cubicBezTo>
                    <a:pt x="154" y="201"/>
                    <a:pt x="160" y="206"/>
                    <a:pt x="165" y="212"/>
                  </a:cubicBezTo>
                  <a:cubicBezTo>
                    <a:pt x="174" y="219"/>
                    <a:pt x="177" y="231"/>
                    <a:pt x="173" y="240"/>
                  </a:cubicBezTo>
                  <a:cubicBezTo>
                    <a:pt x="169" y="251"/>
                    <a:pt x="160" y="257"/>
                    <a:pt x="148" y="257"/>
                  </a:cubicBezTo>
                  <a:cubicBezTo>
                    <a:pt x="108" y="257"/>
                    <a:pt x="67" y="257"/>
                    <a:pt x="27" y="257"/>
                  </a:cubicBezTo>
                  <a:cubicBezTo>
                    <a:pt x="11" y="257"/>
                    <a:pt x="0" y="246"/>
                    <a:pt x="0" y="232"/>
                  </a:cubicBezTo>
                  <a:cubicBezTo>
                    <a:pt x="0" y="217"/>
                    <a:pt x="11" y="207"/>
                    <a:pt x="26" y="206"/>
                  </a:cubicBezTo>
                  <a:cubicBezTo>
                    <a:pt x="46" y="206"/>
                    <a:pt x="67" y="206"/>
                    <a:pt x="87" y="206"/>
                  </a:cubicBezTo>
                  <a:cubicBezTo>
                    <a:pt x="88" y="205"/>
                    <a:pt x="88" y="204"/>
                    <a:pt x="89" y="203"/>
                  </a:cubicBezTo>
                  <a:close/>
                  <a:moveTo>
                    <a:pt x="176" y="109"/>
                  </a:moveTo>
                  <a:cubicBezTo>
                    <a:pt x="182" y="105"/>
                    <a:pt x="186" y="102"/>
                    <a:pt x="190" y="99"/>
                  </a:cubicBezTo>
                  <a:cubicBezTo>
                    <a:pt x="186" y="93"/>
                    <a:pt x="183" y="88"/>
                    <a:pt x="179" y="81"/>
                  </a:cubicBezTo>
                  <a:cubicBezTo>
                    <a:pt x="178" y="91"/>
                    <a:pt x="177" y="99"/>
                    <a:pt x="176" y="10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1280775" y="5503863"/>
              <a:ext cx="365125" cy="366713"/>
            </a:xfrm>
            <a:custGeom>
              <a:avLst/>
              <a:gdLst>
                <a:gd name="T0" fmla="*/ 47 w 97"/>
                <a:gd name="T1" fmla="*/ 95 h 97"/>
                <a:gd name="T2" fmla="*/ 1 w 97"/>
                <a:gd name="T3" fmla="*/ 47 h 97"/>
                <a:gd name="T4" fmla="*/ 51 w 97"/>
                <a:gd name="T5" fmla="*/ 1 h 97"/>
                <a:gd name="T6" fmla="*/ 96 w 97"/>
                <a:gd name="T7" fmla="*/ 51 h 97"/>
                <a:gd name="T8" fmla="*/ 47 w 97"/>
                <a:gd name="T9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47" y="95"/>
                  </a:moveTo>
                  <a:cubicBezTo>
                    <a:pt x="20" y="96"/>
                    <a:pt x="0" y="71"/>
                    <a:pt x="1" y="47"/>
                  </a:cubicBezTo>
                  <a:cubicBezTo>
                    <a:pt x="2" y="20"/>
                    <a:pt x="24" y="0"/>
                    <a:pt x="51" y="1"/>
                  </a:cubicBezTo>
                  <a:cubicBezTo>
                    <a:pt x="77" y="3"/>
                    <a:pt x="97" y="25"/>
                    <a:pt x="96" y="51"/>
                  </a:cubicBezTo>
                  <a:cubicBezTo>
                    <a:pt x="94" y="76"/>
                    <a:pt x="72" y="97"/>
                    <a:pt x="47" y="9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8845550" y="5099050"/>
              <a:ext cx="373062" cy="341313"/>
            </a:xfrm>
            <a:custGeom>
              <a:avLst/>
              <a:gdLst>
                <a:gd name="T0" fmla="*/ 0 w 99"/>
                <a:gd name="T1" fmla="*/ 51 h 90"/>
                <a:gd name="T2" fmla="*/ 28 w 99"/>
                <a:gd name="T3" fmla="*/ 8 h 90"/>
                <a:gd name="T4" fmla="*/ 84 w 99"/>
                <a:gd name="T5" fmla="*/ 20 h 90"/>
                <a:gd name="T6" fmla="*/ 89 w 99"/>
                <a:gd name="T7" fmla="*/ 73 h 90"/>
                <a:gd name="T8" fmla="*/ 64 w 99"/>
                <a:gd name="T9" fmla="*/ 87 h 90"/>
                <a:gd name="T10" fmla="*/ 26 w 99"/>
                <a:gd name="T11" fmla="*/ 83 h 90"/>
                <a:gd name="T12" fmla="*/ 2 w 99"/>
                <a:gd name="T13" fmla="*/ 64 h 90"/>
                <a:gd name="T14" fmla="*/ 0 w 99"/>
                <a:gd name="T15" fmla="*/ 5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90">
                  <a:moveTo>
                    <a:pt x="0" y="51"/>
                  </a:moveTo>
                  <a:cubicBezTo>
                    <a:pt x="1" y="33"/>
                    <a:pt x="13" y="14"/>
                    <a:pt x="28" y="8"/>
                  </a:cubicBezTo>
                  <a:cubicBezTo>
                    <a:pt x="49" y="0"/>
                    <a:pt x="69" y="4"/>
                    <a:pt x="84" y="20"/>
                  </a:cubicBezTo>
                  <a:cubicBezTo>
                    <a:pt x="97" y="34"/>
                    <a:pt x="99" y="55"/>
                    <a:pt x="89" y="73"/>
                  </a:cubicBezTo>
                  <a:cubicBezTo>
                    <a:pt x="80" y="90"/>
                    <a:pt x="77" y="89"/>
                    <a:pt x="64" y="87"/>
                  </a:cubicBezTo>
                  <a:cubicBezTo>
                    <a:pt x="51" y="85"/>
                    <a:pt x="39" y="84"/>
                    <a:pt x="26" y="83"/>
                  </a:cubicBezTo>
                  <a:cubicBezTo>
                    <a:pt x="10" y="82"/>
                    <a:pt x="6" y="79"/>
                    <a:pt x="2" y="64"/>
                  </a:cubicBezTo>
                  <a:cubicBezTo>
                    <a:pt x="1" y="60"/>
                    <a:pt x="1" y="55"/>
                    <a:pt x="0" y="5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11028363" y="5632450"/>
              <a:ext cx="274637" cy="673100"/>
            </a:xfrm>
            <a:custGeom>
              <a:avLst/>
              <a:gdLst>
                <a:gd name="T0" fmla="*/ 73 w 73"/>
                <a:gd name="T1" fmla="*/ 159 h 178"/>
                <a:gd name="T2" fmla="*/ 59 w 73"/>
                <a:gd name="T3" fmla="*/ 176 h 178"/>
                <a:gd name="T4" fmla="*/ 41 w 73"/>
                <a:gd name="T5" fmla="*/ 165 h 178"/>
                <a:gd name="T6" fmla="*/ 19 w 73"/>
                <a:gd name="T7" fmla="*/ 86 h 178"/>
                <a:gd name="T8" fmla="*/ 3 w 73"/>
                <a:gd name="T9" fmla="*/ 24 h 178"/>
                <a:gd name="T10" fmla="*/ 14 w 73"/>
                <a:gd name="T11" fmla="*/ 2 h 178"/>
                <a:gd name="T12" fmla="*/ 35 w 73"/>
                <a:gd name="T13" fmla="*/ 15 h 178"/>
                <a:gd name="T14" fmla="*/ 53 w 73"/>
                <a:gd name="T15" fmla="*/ 82 h 178"/>
                <a:gd name="T16" fmla="*/ 71 w 73"/>
                <a:gd name="T17" fmla="*/ 150 h 178"/>
                <a:gd name="T18" fmla="*/ 73 w 73"/>
                <a:gd name="T19" fmla="*/ 15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78">
                  <a:moveTo>
                    <a:pt x="73" y="159"/>
                  </a:moveTo>
                  <a:cubicBezTo>
                    <a:pt x="72" y="168"/>
                    <a:pt x="67" y="175"/>
                    <a:pt x="59" y="176"/>
                  </a:cubicBezTo>
                  <a:cubicBezTo>
                    <a:pt x="51" y="178"/>
                    <a:pt x="43" y="173"/>
                    <a:pt x="41" y="165"/>
                  </a:cubicBezTo>
                  <a:cubicBezTo>
                    <a:pt x="33" y="139"/>
                    <a:pt x="26" y="112"/>
                    <a:pt x="19" y="86"/>
                  </a:cubicBezTo>
                  <a:cubicBezTo>
                    <a:pt x="14" y="65"/>
                    <a:pt x="8" y="45"/>
                    <a:pt x="3" y="24"/>
                  </a:cubicBezTo>
                  <a:cubicBezTo>
                    <a:pt x="0" y="14"/>
                    <a:pt x="5" y="5"/>
                    <a:pt x="14" y="2"/>
                  </a:cubicBezTo>
                  <a:cubicBezTo>
                    <a:pt x="24" y="0"/>
                    <a:pt x="32" y="5"/>
                    <a:pt x="35" y="15"/>
                  </a:cubicBezTo>
                  <a:cubicBezTo>
                    <a:pt x="41" y="37"/>
                    <a:pt x="47" y="60"/>
                    <a:pt x="53" y="82"/>
                  </a:cubicBezTo>
                  <a:cubicBezTo>
                    <a:pt x="59" y="105"/>
                    <a:pt x="65" y="127"/>
                    <a:pt x="71" y="150"/>
                  </a:cubicBezTo>
                  <a:cubicBezTo>
                    <a:pt x="72" y="153"/>
                    <a:pt x="72" y="156"/>
                    <a:pt x="73" y="15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33691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38F7507-C5D6-484D-A04C-C46E05B07B4B}"/>
              </a:ext>
            </a:extLst>
          </p:cNvPr>
          <p:cNvSpPr txBox="1"/>
          <p:nvPr/>
        </p:nvSpPr>
        <p:spPr>
          <a:xfrm>
            <a:off x="5345424" y="2164489"/>
            <a:ext cx="589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rgbClr val="FAB922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rgbClr val="FAB922"/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56510F6-94B0-4DF0-9840-008C110EAF46}"/>
              </a:ext>
            </a:extLst>
          </p:cNvPr>
          <p:cNvSpPr txBox="1"/>
          <p:nvPr/>
        </p:nvSpPr>
        <p:spPr>
          <a:xfrm>
            <a:off x="5345424" y="1762434"/>
            <a:ext cx="5890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rgbClr val="00B0F0"/>
                </a:solidFill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rgbClr val="00B0F0"/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AF9740-C69A-4E91-A7C4-A970872A23B3}"/>
              </a:ext>
            </a:extLst>
          </p:cNvPr>
          <p:cNvSpPr txBox="1"/>
          <p:nvPr/>
        </p:nvSpPr>
        <p:spPr>
          <a:xfrm>
            <a:off x="5345424" y="2687839"/>
            <a:ext cx="5890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00B0F0"/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Easy to change colors, photos and Text.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336695E-5BEE-4D1F-A1F2-72DBC46DCC02}"/>
              </a:ext>
            </a:extLst>
          </p:cNvPr>
          <p:cNvSpPr txBox="1"/>
          <p:nvPr/>
        </p:nvSpPr>
        <p:spPr>
          <a:xfrm>
            <a:off x="6111291" y="4902649"/>
            <a:ext cx="5147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00B0F0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DEDCDC7-D4BA-4DFC-8036-D1EC12016D3C}"/>
              </a:ext>
            </a:extLst>
          </p:cNvPr>
          <p:cNvSpPr txBox="1"/>
          <p:nvPr/>
        </p:nvSpPr>
        <p:spPr>
          <a:xfrm>
            <a:off x="6111293" y="4159569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18B3A"/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rgbClr val="F18B3A"/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rgbClr val="F18B3A"/>
              </a:solidFill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70A4886-FB61-4FFA-ACC3-7714D929DCE4}"/>
              </a:ext>
            </a:extLst>
          </p:cNvPr>
          <p:cNvSpPr txBox="1"/>
          <p:nvPr/>
        </p:nvSpPr>
        <p:spPr>
          <a:xfrm>
            <a:off x="7607087" y="4129781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18B3A"/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rgbClr val="F18B3A"/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rgbClr val="F18B3A"/>
              </a:solidFill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0ED67E7-A2F2-493C-95F6-A57A5CC59B9E}"/>
              </a:ext>
            </a:extLst>
          </p:cNvPr>
          <p:cNvSpPr txBox="1"/>
          <p:nvPr/>
        </p:nvSpPr>
        <p:spPr>
          <a:xfrm>
            <a:off x="9134427" y="4159569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18B3A"/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rgbClr val="F18B3A"/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rgbClr val="F18B3A"/>
              </a:solidFill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752F4C2-11BF-42EB-BC36-5247B5D5EE9B}"/>
              </a:ext>
            </a:extLst>
          </p:cNvPr>
          <p:cNvSpPr txBox="1"/>
          <p:nvPr/>
        </p:nvSpPr>
        <p:spPr>
          <a:xfrm>
            <a:off x="10645993" y="4159569"/>
            <a:ext cx="125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18B3A"/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rgbClr val="F18B3A"/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rgbClr val="F18B3A"/>
              </a:solidFill>
              <a:cs typeface="Arial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828675" y="2673351"/>
            <a:ext cx="4271963" cy="3632199"/>
            <a:chOff x="828675" y="2673351"/>
            <a:chExt cx="4271963" cy="3632199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1965325" y="3282950"/>
              <a:ext cx="1800225" cy="2984500"/>
            </a:xfrm>
            <a:custGeom>
              <a:avLst/>
              <a:gdLst>
                <a:gd name="T0" fmla="*/ 147 w 236"/>
                <a:gd name="T1" fmla="*/ 80 h 391"/>
                <a:gd name="T2" fmla="*/ 147 w 236"/>
                <a:gd name="T3" fmla="*/ 98 h 391"/>
                <a:gd name="T4" fmla="*/ 147 w 236"/>
                <a:gd name="T5" fmla="*/ 363 h 391"/>
                <a:gd name="T6" fmla="*/ 121 w 236"/>
                <a:gd name="T7" fmla="*/ 391 h 391"/>
                <a:gd name="T8" fmla="*/ 95 w 236"/>
                <a:gd name="T9" fmla="*/ 366 h 391"/>
                <a:gd name="T10" fmla="*/ 95 w 236"/>
                <a:gd name="T11" fmla="*/ 249 h 391"/>
                <a:gd name="T12" fmla="*/ 95 w 236"/>
                <a:gd name="T13" fmla="*/ 177 h 391"/>
                <a:gd name="T14" fmla="*/ 85 w 236"/>
                <a:gd name="T15" fmla="*/ 176 h 391"/>
                <a:gd name="T16" fmla="*/ 85 w 236"/>
                <a:gd name="T17" fmla="*/ 186 h 391"/>
                <a:gd name="T18" fmla="*/ 85 w 236"/>
                <a:gd name="T19" fmla="*/ 363 h 391"/>
                <a:gd name="T20" fmla="*/ 60 w 236"/>
                <a:gd name="T21" fmla="*/ 391 h 391"/>
                <a:gd name="T22" fmla="*/ 33 w 236"/>
                <a:gd name="T23" fmla="*/ 362 h 391"/>
                <a:gd name="T24" fmla="*/ 33 w 236"/>
                <a:gd name="T25" fmla="*/ 137 h 391"/>
                <a:gd name="T26" fmla="*/ 33 w 236"/>
                <a:gd name="T27" fmla="*/ 128 h 391"/>
                <a:gd name="T28" fmla="*/ 25 w 236"/>
                <a:gd name="T29" fmla="*/ 126 h 391"/>
                <a:gd name="T30" fmla="*/ 2 w 236"/>
                <a:gd name="T31" fmla="*/ 93 h 391"/>
                <a:gd name="T32" fmla="*/ 20 w 236"/>
                <a:gd name="T33" fmla="*/ 20 h 391"/>
                <a:gd name="T34" fmla="*/ 52 w 236"/>
                <a:gd name="T35" fmla="*/ 1 h 391"/>
                <a:gd name="T36" fmla="*/ 122 w 236"/>
                <a:gd name="T37" fmla="*/ 1 h 391"/>
                <a:gd name="T38" fmla="*/ 169 w 236"/>
                <a:gd name="T39" fmla="*/ 32 h 391"/>
                <a:gd name="T40" fmla="*/ 182 w 236"/>
                <a:gd name="T41" fmla="*/ 74 h 391"/>
                <a:gd name="T42" fmla="*/ 183 w 236"/>
                <a:gd name="T43" fmla="*/ 81 h 391"/>
                <a:gd name="T44" fmla="*/ 205 w 236"/>
                <a:gd name="T45" fmla="*/ 65 h 391"/>
                <a:gd name="T46" fmla="*/ 230 w 236"/>
                <a:gd name="T47" fmla="*/ 64 h 391"/>
                <a:gd name="T48" fmla="*/ 228 w 236"/>
                <a:gd name="T49" fmla="*/ 89 h 391"/>
                <a:gd name="T50" fmla="*/ 187 w 236"/>
                <a:gd name="T51" fmla="*/ 117 h 391"/>
                <a:gd name="T52" fmla="*/ 151 w 236"/>
                <a:gd name="T53" fmla="*/ 95 h 391"/>
                <a:gd name="T54" fmla="*/ 149 w 236"/>
                <a:gd name="T55" fmla="*/ 80 h 391"/>
                <a:gd name="T56" fmla="*/ 147 w 236"/>
                <a:gd name="T57" fmla="*/ 8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391">
                  <a:moveTo>
                    <a:pt x="147" y="80"/>
                  </a:moveTo>
                  <a:cubicBezTo>
                    <a:pt x="147" y="86"/>
                    <a:pt x="147" y="92"/>
                    <a:pt x="147" y="98"/>
                  </a:cubicBezTo>
                  <a:cubicBezTo>
                    <a:pt x="147" y="186"/>
                    <a:pt x="147" y="275"/>
                    <a:pt x="147" y="363"/>
                  </a:cubicBezTo>
                  <a:cubicBezTo>
                    <a:pt x="147" y="380"/>
                    <a:pt x="136" y="391"/>
                    <a:pt x="121" y="391"/>
                  </a:cubicBezTo>
                  <a:cubicBezTo>
                    <a:pt x="107" y="391"/>
                    <a:pt x="95" y="380"/>
                    <a:pt x="95" y="366"/>
                  </a:cubicBezTo>
                  <a:cubicBezTo>
                    <a:pt x="95" y="327"/>
                    <a:pt x="95" y="288"/>
                    <a:pt x="95" y="249"/>
                  </a:cubicBezTo>
                  <a:cubicBezTo>
                    <a:pt x="95" y="225"/>
                    <a:pt x="95" y="202"/>
                    <a:pt x="95" y="177"/>
                  </a:cubicBezTo>
                  <a:cubicBezTo>
                    <a:pt x="92" y="177"/>
                    <a:pt x="89" y="177"/>
                    <a:pt x="85" y="176"/>
                  </a:cubicBezTo>
                  <a:cubicBezTo>
                    <a:pt x="85" y="180"/>
                    <a:pt x="85" y="183"/>
                    <a:pt x="85" y="186"/>
                  </a:cubicBezTo>
                  <a:cubicBezTo>
                    <a:pt x="85" y="245"/>
                    <a:pt x="85" y="304"/>
                    <a:pt x="85" y="363"/>
                  </a:cubicBezTo>
                  <a:cubicBezTo>
                    <a:pt x="85" y="380"/>
                    <a:pt x="75" y="391"/>
                    <a:pt x="60" y="391"/>
                  </a:cubicBezTo>
                  <a:cubicBezTo>
                    <a:pt x="45" y="391"/>
                    <a:pt x="33" y="379"/>
                    <a:pt x="33" y="362"/>
                  </a:cubicBezTo>
                  <a:cubicBezTo>
                    <a:pt x="33" y="287"/>
                    <a:pt x="33" y="212"/>
                    <a:pt x="33" y="137"/>
                  </a:cubicBezTo>
                  <a:cubicBezTo>
                    <a:pt x="33" y="134"/>
                    <a:pt x="33" y="131"/>
                    <a:pt x="33" y="128"/>
                  </a:cubicBezTo>
                  <a:cubicBezTo>
                    <a:pt x="30" y="127"/>
                    <a:pt x="27" y="126"/>
                    <a:pt x="25" y="126"/>
                  </a:cubicBezTo>
                  <a:cubicBezTo>
                    <a:pt x="9" y="121"/>
                    <a:pt x="0" y="110"/>
                    <a:pt x="2" y="93"/>
                  </a:cubicBezTo>
                  <a:cubicBezTo>
                    <a:pt x="4" y="68"/>
                    <a:pt x="6" y="42"/>
                    <a:pt x="20" y="20"/>
                  </a:cubicBezTo>
                  <a:cubicBezTo>
                    <a:pt x="28" y="9"/>
                    <a:pt x="37" y="1"/>
                    <a:pt x="52" y="1"/>
                  </a:cubicBezTo>
                  <a:cubicBezTo>
                    <a:pt x="75" y="2"/>
                    <a:pt x="99" y="2"/>
                    <a:pt x="122" y="1"/>
                  </a:cubicBezTo>
                  <a:cubicBezTo>
                    <a:pt x="147" y="0"/>
                    <a:pt x="160" y="12"/>
                    <a:pt x="169" y="32"/>
                  </a:cubicBezTo>
                  <a:cubicBezTo>
                    <a:pt x="174" y="45"/>
                    <a:pt x="177" y="60"/>
                    <a:pt x="182" y="74"/>
                  </a:cubicBezTo>
                  <a:cubicBezTo>
                    <a:pt x="182" y="76"/>
                    <a:pt x="183" y="78"/>
                    <a:pt x="183" y="81"/>
                  </a:cubicBezTo>
                  <a:cubicBezTo>
                    <a:pt x="191" y="75"/>
                    <a:pt x="198" y="70"/>
                    <a:pt x="205" y="65"/>
                  </a:cubicBezTo>
                  <a:cubicBezTo>
                    <a:pt x="214" y="57"/>
                    <a:pt x="223" y="57"/>
                    <a:pt x="230" y="64"/>
                  </a:cubicBezTo>
                  <a:cubicBezTo>
                    <a:pt x="236" y="71"/>
                    <a:pt x="235" y="81"/>
                    <a:pt x="228" y="89"/>
                  </a:cubicBezTo>
                  <a:cubicBezTo>
                    <a:pt x="216" y="101"/>
                    <a:pt x="202" y="111"/>
                    <a:pt x="187" y="117"/>
                  </a:cubicBezTo>
                  <a:cubicBezTo>
                    <a:pt x="168" y="124"/>
                    <a:pt x="153" y="115"/>
                    <a:pt x="151" y="95"/>
                  </a:cubicBezTo>
                  <a:cubicBezTo>
                    <a:pt x="150" y="90"/>
                    <a:pt x="149" y="85"/>
                    <a:pt x="149" y="80"/>
                  </a:cubicBezTo>
                  <a:cubicBezTo>
                    <a:pt x="148" y="80"/>
                    <a:pt x="147" y="80"/>
                    <a:pt x="147" y="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3406775" y="3932238"/>
              <a:ext cx="1693863" cy="2281237"/>
            </a:xfrm>
            <a:custGeom>
              <a:avLst/>
              <a:gdLst>
                <a:gd name="T0" fmla="*/ 153 w 222"/>
                <a:gd name="T1" fmla="*/ 131 h 299"/>
                <a:gd name="T2" fmla="*/ 153 w 222"/>
                <a:gd name="T3" fmla="*/ 73 h 299"/>
                <a:gd name="T4" fmla="*/ 150 w 222"/>
                <a:gd name="T5" fmla="*/ 73 h 299"/>
                <a:gd name="T6" fmla="*/ 150 w 222"/>
                <a:gd name="T7" fmla="*/ 138 h 299"/>
                <a:gd name="T8" fmla="*/ 190 w 222"/>
                <a:gd name="T9" fmla="*/ 138 h 299"/>
                <a:gd name="T10" fmla="*/ 220 w 222"/>
                <a:gd name="T11" fmla="*/ 168 h 299"/>
                <a:gd name="T12" fmla="*/ 220 w 222"/>
                <a:gd name="T13" fmla="*/ 270 h 299"/>
                <a:gd name="T14" fmla="*/ 204 w 222"/>
                <a:gd name="T15" fmla="*/ 295 h 299"/>
                <a:gd name="T16" fmla="*/ 177 w 222"/>
                <a:gd name="T17" fmla="*/ 289 h 299"/>
                <a:gd name="T18" fmla="*/ 170 w 222"/>
                <a:gd name="T19" fmla="*/ 269 h 299"/>
                <a:gd name="T20" fmla="*/ 170 w 222"/>
                <a:gd name="T21" fmla="*/ 198 h 299"/>
                <a:gd name="T22" fmla="*/ 170 w 222"/>
                <a:gd name="T23" fmla="*/ 189 h 299"/>
                <a:gd name="T24" fmla="*/ 160 w 222"/>
                <a:gd name="T25" fmla="*/ 189 h 299"/>
                <a:gd name="T26" fmla="*/ 64 w 222"/>
                <a:gd name="T27" fmla="*/ 189 h 299"/>
                <a:gd name="T28" fmla="*/ 36 w 222"/>
                <a:gd name="T29" fmla="*/ 160 h 299"/>
                <a:gd name="T30" fmla="*/ 36 w 222"/>
                <a:gd name="T31" fmla="*/ 76 h 299"/>
                <a:gd name="T32" fmla="*/ 35 w 222"/>
                <a:gd name="T33" fmla="*/ 68 h 299"/>
                <a:gd name="T34" fmla="*/ 32 w 222"/>
                <a:gd name="T35" fmla="*/ 68 h 299"/>
                <a:gd name="T36" fmla="*/ 32 w 222"/>
                <a:gd name="T37" fmla="*/ 131 h 299"/>
                <a:gd name="T38" fmla="*/ 1 w 222"/>
                <a:gd name="T39" fmla="*/ 97 h 299"/>
                <a:gd name="T40" fmla="*/ 13 w 222"/>
                <a:gd name="T41" fmla="*/ 36 h 299"/>
                <a:gd name="T42" fmla="*/ 19 w 222"/>
                <a:gd name="T43" fmla="*/ 27 h 299"/>
                <a:gd name="T44" fmla="*/ 52 w 222"/>
                <a:gd name="T45" fmla="*/ 1 h 299"/>
                <a:gd name="T46" fmla="*/ 130 w 222"/>
                <a:gd name="T47" fmla="*/ 1 h 299"/>
                <a:gd name="T48" fmla="*/ 161 w 222"/>
                <a:gd name="T49" fmla="*/ 20 h 299"/>
                <a:gd name="T50" fmla="*/ 178 w 222"/>
                <a:gd name="T51" fmla="*/ 80 h 299"/>
                <a:gd name="T52" fmla="*/ 179 w 222"/>
                <a:gd name="T53" fmla="*/ 97 h 299"/>
                <a:gd name="T54" fmla="*/ 190 w 222"/>
                <a:gd name="T55" fmla="*/ 108 h 299"/>
                <a:gd name="T56" fmla="*/ 204 w 222"/>
                <a:gd name="T57" fmla="*/ 109 h 299"/>
                <a:gd name="T58" fmla="*/ 219 w 222"/>
                <a:gd name="T59" fmla="*/ 120 h 299"/>
                <a:gd name="T60" fmla="*/ 214 w 222"/>
                <a:gd name="T61" fmla="*/ 138 h 299"/>
                <a:gd name="T62" fmla="*/ 153 w 222"/>
                <a:gd name="T63" fmla="*/ 131 h 299"/>
                <a:gd name="T64" fmla="*/ 110 w 222"/>
                <a:gd name="T65" fmla="*/ 23 h 299"/>
                <a:gd name="T66" fmla="*/ 97 w 222"/>
                <a:gd name="T67" fmla="*/ 35 h 299"/>
                <a:gd name="T68" fmla="*/ 111 w 222"/>
                <a:gd name="T69" fmla="*/ 48 h 299"/>
                <a:gd name="T70" fmla="*/ 123 w 222"/>
                <a:gd name="T71" fmla="*/ 35 h 299"/>
                <a:gd name="T72" fmla="*/ 110 w 222"/>
                <a:gd name="T73" fmla="*/ 23 h 299"/>
                <a:gd name="T74" fmla="*/ 76 w 222"/>
                <a:gd name="T75" fmla="*/ 36 h 299"/>
                <a:gd name="T76" fmla="*/ 63 w 222"/>
                <a:gd name="T77" fmla="*/ 22 h 299"/>
                <a:gd name="T78" fmla="*/ 51 w 222"/>
                <a:gd name="T79" fmla="*/ 34 h 299"/>
                <a:gd name="T80" fmla="*/ 63 w 222"/>
                <a:gd name="T81" fmla="*/ 47 h 299"/>
                <a:gd name="T82" fmla="*/ 76 w 222"/>
                <a:gd name="T83" fmla="*/ 3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2" h="299">
                  <a:moveTo>
                    <a:pt x="153" y="131"/>
                  </a:moveTo>
                  <a:cubicBezTo>
                    <a:pt x="153" y="112"/>
                    <a:pt x="153" y="92"/>
                    <a:pt x="153" y="73"/>
                  </a:cubicBezTo>
                  <a:cubicBezTo>
                    <a:pt x="152" y="73"/>
                    <a:pt x="151" y="73"/>
                    <a:pt x="150" y="73"/>
                  </a:cubicBezTo>
                  <a:cubicBezTo>
                    <a:pt x="150" y="94"/>
                    <a:pt x="150" y="116"/>
                    <a:pt x="150" y="138"/>
                  </a:cubicBezTo>
                  <a:cubicBezTo>
                    <a:pt x="164" y="138"/>
                    <a:pt x="177" y="138"/>
                    <a:pt x="190" y="138"/>
                  </a:cubicBezTo>
                  <a:cubicBezTo>
                    <a:pt x="212" y="138"/>
                    <a:pt x="220" y="146"/>
                    <a:pt x="220" y="168"/>
                  </a:cubicBezTo>
                  <a:cubicBezTo>
                    <a:pt x="220" y="202"/>
                    <a:pt x="220" y="236"/>
                    <a:pt x="220" y="270"/>
                  </a:cubicBezTo>
                  <a:cubicBezTo>
                    <a:pt x="220" y="282"/>
                    <a:pt x="215" y="290"/>
                    <a:pt x="204" y="295"/>
                  </a:cubicBezTo>
                  <a:cubicBezTo>
                    <a:pt x="194" y="299"/>
                    <a:pt x="184" y="297"/>
                    <a:pt x="177" y="289"/>
                  </a:cubicBezTo>
                  <a:cubicBezTo>
                    <a:pt x="173" y="283"/>
                    <a:pt x="170" y="276"/>
                    <a:pt x="170" y="269"/>
                  </a:cubicBezTo>
                  <a:cubicBezTo>
                    <a:pt x="169" y="246"/>
                    <a:pt x="170" y="222"/>
                    <a:pt x="170" y="198"/>
                  </a:cubicBezTo>
                  <a:cubicBezTo>
                    <a:pt x="170" y="195"/>
                    <a:pt x="170" y="193"/>
                    <a:pt x="170" y="189"/>
                  </a:cubicBezTo>
                  <a:cubicBezTo>
                    <a:pt x="166" y="189"/>
                    <a:pt x="163" y="189"/>
                    <a:pt x="160" y="189"/>
                  </a:cubicBezTo>
                  <a:cubicBezTo>
                    <a:pt x="128" y="189"/>
                    <a:pt x="96" y="189"/>
                    <a:pt x="64" y="189"/>
                  </a:cubicBezTo>
                  <a:cubicBezTo>
                    <a:pt x="46" y="189"/>
                    <a:pt x="36" y="178"/>
                    <a:pt x="36" y="160"/>
                  </a:cubicBezTo>
                  <a:cubicBezTo>
                    <a:pt x="36" y="132"/>
                    <a:pt x="36" y="104"/>
                    <a:pt x="36" y="76"/>
                  </a:cubicBezTo>
                  <a:cubicBezTo>
                    <a:pt x="36" y="73"/>
                    <a:pt x="35" y="70"/>
                    <a:pt x="35" y="68"/>
                  </a:cubicBezTo>
                  <a:cubicBezTo>
                    <a:pt x="34" y="68"/>
                    <a:pt x="33" y="68"/>
                    <a:pt x="32" y="68"/>
                  </a:cubicBezTo>
                  <a:cubicBezTo>
                    <a:pt x="32" y="89"/>
                    <a:pt x="32" y="110"/>
                    <a:pt x="32" y="131"/>
                  </a:cubicBezTo>
                  <a:cubicBezTo>
                    <a:pt x="10" y="129"/>
                    <a:pt x="0" y="117"/>
                    <a:pt x="1" y="97"/>
                  </a:cubicBezTo>
                  <a:cubicBezTo>
                    <a:pt x="3" y="76"/>
                    <a:pt x="5" y="55"/>
                    <a:pt x="13" y="36"/>
                  </a:cubicBezTo>
                  <a:cubicBezTo>
                    <a:pt x="14" y="33"/>
                    <a:pt x="17" y="29"/>
                    <a:pt x="19" y="27"/>
                  </a:cubicBezTo>
                  <a:cubicBezTo>
                    <a:pt x="30" y="19"/>
                    <a:pt x="40" y="10"/>
                    <a:pt x="52" y="1"/>
                  </a:cubicBezTo>
                  <a:cubicBezTo>
                    <a:pt x="76" y="1"/>
                    <a:pt x="103" y="1"/>
                    <a:pt x="130" y="1"/>
                  </a:cubicBezTo>
                  <a:cubicBezTo>
                    <a:pt x="145" y="0"/>
                    <a:pt x="154" y="9"/>
                    <a:pt x="161" y="20"/>
                  </a:cubicBezTo>
                  <a:cubicBezTo>
                    <a:pt x="172" y="38"/>
                    <a:pt x="176" y="59"/>
                    <a:pt x="178" y="80"/>
                  </a:cubicBezTo>
                  <a:cubicBezTo>
                    <a:pt x="178" y="86"/>
                    <a:pt x="180" y="92"/>
                    <a:pt x="179" y="97"/>
                  </a:cubicBezTo>
                  <a:cubicBezTo>
                    <a:pt x="179" y="105"/>
                    <a:pt x="183" y="108"/>
                    <a:pt x="190" y="108"/>
                  </a:cubicBezTo>
                  <a:cubicBezTo>
                    <a:pt x="195" y="108"/>
                    <a:pt x="199" y="109"/>
                    <a:pt x="204" y="109"/>
                  </a:cubicBezTo>
                  <a:cubicBezTo>
                    <a:pt x="212" y="109"/>
                    <a:pt x="217" y="114"/>
                    <a:pt x="219" y="120"/>
                  </a:cubicBezTo>
                  <a:cubicBezTo>
                    <a:pt x="222" y="127"/>
                    <a:pt x="220" y="134"/>
                    <a:pt x="214" y="138"/>
                  </a:cubicBezTo>
                  <a:cubicBezTo>
                    <a:pt x="195" y="127"/>
                    <a:pt x="174" y="135"/>
                    <a:pt x="153" y="131"/>
                  </a:cubicBezTo>
                  <a:close/>
                  <a:moveTo>
                    <a:pt x="110" y="23"/>
                  </a:moveTo>
                  <a:cubicBezTo>
                    <a:pt x="102" y="23"/>
                    <a:pt x="97" y="28"/>
                    <a:pt x="97" y="35"/>
                  </a:cubicBezTo>
                  <a:cubicBezTo>
                    <a:pt x="97" y="42"/>
                    <a:pt x="103" y="48"/>
                    <a:pt x="111" y="48"/>
                  </a:cubicBezTo>
                  <a:cubicBezTo>
                    <a:pt x="117" y="48"/>
                    <a:pt x="123" y="41"/>
                    <a:pt x="123" y="35"/>
                  </a:cubicBezTo>
                  <a:cubicBezTo>
                    <a:pt x="123" y="27"/>
                    <a:pt x="117" y="23"/>
                    <a:pt x="110" y="23"/>
                  </a:cubicBezTo>
                  <a:close/>
                  <a:moveTo>
                    <a:pt x="76" y="36"/>
                  </a:moveTo>
                  <a:cubicBezTo>
                    <a:pt x="76" y="28"/>
                    <a:pt x="71" y="23"/>
                    <a:pt x="63" y="22"/>
                  </a:cubicBezTo>
                  <a:cubicBezTo>
                    <a:pt x="57" y="22"/>
                    <a:pt x="51" y="27"/>
                    <a:pt x="51" y="34"/>
                  </a:cubicBezTo>
                  <a:cubicBezTo>
                    <a:pt x="50" y="42"/>
                    <a:pt x="56" y="47"/>
                    <a:pt x="63" y="47"/>
                  </a:cubicBezTo>
                  <a:cubicBezTo>
                    <a:pt x="70" y="47"/>
                    <a:pt x="76" y="42"/>
                    <a:pt x="76" y="3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850900" y="4275138"/>
              <a:ext cx="1335088" cy="2030412"/>
            </a:xfrm>
            <a:custGeom>
              <a:avLst/>
              <a:gdLst>
                <a:gd name="T0" fmla="*/ 121 w 175"/>
                <a:gd name="T1" fmla="*/ 69 h 266"/>
                <a:gd name="T2" fmla="*/ 98 w 175"/>
                <a:gd name="T3" fmla="*/ 35 h 266"/>
                <a:gd name="T4" fmla="*/ 100 w 175"/>
                <a:gd name="T5" fmla="*/ 33 h 266"/>
                <a:gd name="T6" fmla="*/ 105 w 175"/>
                <a:gd name="T7" fmla="*/ 38 h 266"/>
                <a:gd name="T8" fmla="*/ 113 w 175"/>
                <a:gd name="T9" fmla="*/ 56 h 266"/>
                <a:gd name="T10" fmla="*/ 132 w 175"/>
                <a:gd name="T11" fmla="*/ 55 h 266"/>
                <a:gd name="T12" fmla="*/ 155 w 175"/>
                <a:gd name="T13" fmla="*/ 13 h 266"/>
                <a:gd name="T14" fmla="*/ 163 w 175"/>
                <a:gd name="T15" fmla="*/ 3 h 266"/>
                <a:gd name="T16" fmla="*/ 171 w 175"/>
                <a:gd name="T17" fmla="*/ 0 h 266"/>
                <a:gd name="T18" fmla="*/ 136 w 175"/>
                <a:gd name="T19" fmla="*/ 60 h 266"/>
                <a:gd name="T20" fmla="*/ 138 w 175"/>
                <a:gd name="T21" fmla="*/ 62 h 266"/>
                <a:gd name="T22" fmla="*/ 173 w 175"/>
                <a:gd name="T23" fmla="*/ 46 h 266"/>
                <a:gd name="T24" fmla="*/ 175 w 175"/>
                <a:gd name="T25" fmla="*/ 47 h 266"/>
                <a:gd name="T26" fmla="*/ 169 w 175"/>
                <a:gd name="T27" fmla="*/ 54 h 266"/>
                <a:gd name="T28" fmla="*/ 134 w 175"/>
                <a:gd name="T29" fmla="*/ 69 h 266"/>
                <a:gd name="T30" fmla="*/ 125 w 175"/>
                <a:gd name="T31" fmla="*/ 75 h 266"/>
                <a:gd name="T32" fmla="*/ 87 w 175"/>
                <a:gd name="T33" fmla="*/ 70 h 266"/>
                <a:gd name="T34" fmla="*/ 84 w 175"/>
                <a:gd name="T35" fmla="*/ 65 h 266"/>
                <a:gd name="T36" fmla="*/ 84 w 175"/>
                <a:gd name="T37" fmla="*/ 224 h 266"/>
                <a:gd name="T38" fmla="*/ 120 w 175"/>
                <a:gd name="T39" fmla="*/ 224 h 266"/>
                <a:gd name="T40" fmla="*/ 115 w 175"/>
                <a:gd name="T41" fmla="*/ 260 h 266"/>
                <a:gd name="T42" fmla="*/ 106 w 175"/>
                <a:gd name="T43" fmla="*/ 265 h 266"/>
                <a:gd name="T44" fmla="*/ 98 w 175"/>
                <a:gd name="T45" fmla="*/ 257 h 266"/>
                <a:gd name="T46" fmla="*/ 105 w 175"/>
                <a:gd name="T47" fmla="*/ 247 h 266"/>
                <a:gd name="T48" fmla="*/ 111 w 175"/>
                <a:gd name="T49" fmla="*/ 245 h 266"/>
                <a:gd name="T50" fmla="*/ 110 w 175"/>
                <a:gd name="T51" fmla="*/ 243 h 266"/>
                <a:gd name="T52" fmla="*/ 22 w 175"/>
                <a:gd name="T53" fmla="*/ 243 h 266"/>
                <a:gd name="T54" fmla="*/ 22 w 175"/>
                <a:gd name="T55" fmla="*/ 254 h 266"/>
                <a:gd name="T56" fmla="*/ 12 w 175"/>
                <a:gd name="T57" fmla="*/ 265 h 266"/>
                <a:gd name="T58" fmla="*/ 3 w 175"/>
                <a:gd name="T59" fmla="*/ 258 h 266"/>
                <a:gd name="T60" fmla="*/ 12 w 175"/>
                <a:gd name="T61" fmla="*/ 247 h 266"/>
                <a:gd name="T62" fmla="*/ 16 w 175"/>
                <a:gd name="T63" fmla="*/ 244 h 266"/>
                <a:gd name="T64" fmla="*/ 15 w 175"/>
                <a:gd name="T65" fmla="*/ 242 h 266"/>
                <a:gd name="T66" fmla="*/ 0 w 175"/>
                <a:gd name="T67" fmla="*/ 242 h 266"/>
                <a:gd name="T68" fmla="*/ 0 w 175"/>
                <a:gd name="T69" fmla="*/ 224 h 266"/>
                <a:gd name="T70" fmla="*/ 36 w 175"/>
                <a:gd name="T71" fmla="*/ 224 h 266"/>
                <a:gd name="T72" fmla="*/ 36 w 175"/>
                <a:gd name="T73" fmla="*/ 33 h 266"/>
                <a:gd name="T74" fmla="*/ 81 w 175"/>
                <a:gd name="T75" fmla="*/ 33 h 266"/>
                <a:gd name="T76" fmla="*/ 92 w 175"/>
                <a:gd name="T77" fmla="*/ 65 h 266"/>
                <a:gd name="T78" fmla="*/ 121 w 175"/>
                <a:gd name="T79" fmla="*/ 69 h 266"/>
                <a:gd name="T80" fmla="*/ 107 w 175"/>
                <a:gd name="T81" fmla="*/ 250 h 266"/>
                <a:gd name="T82" fmla="*/ 103 w 175"/>
                <a:gd name="T83" fmla="*/ 256 h 266"/>
                <a:gd name="T84" fmla="*/ 106 w 175"/>
                <a:gd name="T85" fmla="*/ 261 h 266"/>
                <a:gd name="T86" fmla="*/ 112 w 175"/>
                <a:gd name="T87" fmla="*/ 256 h 266"/>
                <a:gd name="T88" fmla="*/ 107 w 175"/>
                <a:gd name="T89" fmla="*/ 250 h 266"/>
                <a:gd name="T90" fmla="*/ 12 w 175"/>
                <a:gd name="T91" fmla="*/ 263 h 266"/>
                <a:gd name="T92" fmla="*/ 16 w 175"/>
                <a:gd name="T93" fmla="*/ 256 h 266"/>
                <a:gd name="T94" fmla="*/ 12 w 175"/>
                <a:gd name="T95" fmla="*/ 251 h 266"/>
                <a:gd name="T96" fmla="*/ 8 w 175"/>
                <a:gd name="T97" fmla="*/ 256 h 266"/>
                <a:gd name="T98" fmla="*/ 12 w 175"/>
                <a:gd name="T99" fmla="*/ 26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5" h="266">
                  <a:moveTo>
                    <a:pt x="121" y="69"/>
                  </a:moveTo>
                  <a:cubicBezTo>
                    <a:pt x="103" y="63"/>
                    <a:pt x="100" y="49"/>
                    <a:pt x="98" y="35"/>
                  </a:cubicBezTo>
                  <a:cubicBezTo>
                    <a:pt x="99" y="34"/>
                    <a:pt x="100" y="33"/>
                    <a:pt x="100" y="33"/>
                  </a:cubicBezTo>
                  <a:cubicBezTo>
                    <a:pt x="102" y="34"/>
                    <a:pt x="104" y="36"/>
                    <a:pt x="105" y="38"/>
                  </a:cubicBezTo>
                  <a:cubicBezTo>
                    <a:pt x="108" y="44"/>
                    <a:pt x="109" y="51"/>
                    <a:pt x="113" y="56"/>
                  </a:cubicBezTo>
                  <a:cubicBezTo>
                    <a:pt x="119" y="65"/>
                    <a:pt x="126" y="65"/>
                    <a:pt x="132" y="55"/>
                  </a:cubicBezTo>
                  <a:cubicBezTo>
                    <a:pt x="140" y="41"/>
                    <a:pt x="147" y="27"/>
                    <a:pt x="155" y="13"/>
                  </a:cubicBezTo>
                  <a:cubicBezTo>
                    <a:pt x="157" y="9"/>
                    <a:pt x="160" y="6"/>
                    <a:pt x="163" y="3"/>
                  </a:cubicBezTo>
                  <a:cubicBezTo>
                    <a:pt x="165" y="2"/>
                    <a:pt x="168" y="1"/>
                    <a:pt x="171" y="0"/>
                  </a:cubicBezTo>
                  <a:cubicBezTo>
                    <a:pt x="159" y="21"/>
                    <a:pt x="148" y="41"/>
                    <a:pt x="136" y="60"/>
                  </a:cubicBezTo>
                  <a:cubicBezTo>
                    <a:pt x="137" y="61"/>
                    <a:pt x="137" y="62"/>
                    <a:pt x="138" y="62"/>
                  </a:cubicBezTo>
                  <a:cubicBezTo>
                    <a:pt x="149" y="57"/>
                    <a:pt x="161" y="51"/>
                    <a:pt x="173" y="46"/>
                  </a:cubicBezTo>
                  <a:cubicBezTo>
                    <a:pt x="173" y="46"/>
                    <a:pt x="174" y="47"/>
                    <a:pt x="175" y="47"/>
                  </a:cubicBezTo>
                  <a:cubicBezTo>
                    <a:pt x="173" y="50"/>
                    <a:pt x="172" y="53"/>
                    <a:pt x="169" y="54"/>
                  </a:cubicBezTo>
                  <a:cubicBezTo>
                    <a:pt x="158" y="60"/>
                    <a:pt x="146" y="64"/>
                    <a:pt x="134" y="69"/>
                  </a:cubicBezTo>
                  <a:cubicBezTo>
                    <a:pt x="131" y="70"/>
                    <a:pt x="127" y="72"/>
                    <a:pt x="125" y="75"/>
                  </a:cubicBezTo>
                  <a:cubicBezTo>
                    <a:pt x="109" y="90"/>
                    <a:pt x="98" y="88"/>
                    <a:pt x="87" y="70"/>
                  </a:cubicBezTo>
                  <a:cubicBezTo>
                    <a:pt x="86" y="69"/>
                    <a:pt x="85" y="68"/>
                    <a:pt x="84" y="65"/>
                  </a:cubicBezTo>
                  <a:cubicBezTo>
                    <a:pt x="84" y="119"/>
                    <a:pt x="84" y="171"/>
                    <a:pt x="84" y="224"/>
                  </a:cubicBezTo>
                  <a:cubicBezTo>
                    <a:pt x="95" y="224"/>
                    <a:pt x="107" y="224"/>
                    <a:pt x="120" y="224"/>
                  </a:cubicBezTo>
                  <a:cubicBezTo>
                    <a:pt x="118" y="237"/>
                    <a:pt x="117" y="248"/>
                    <a:pt x="115" y="260"/>
                  </a:cubicBezTo>
                  <a:cubicBezTo>
                    <a:pt x="114" y="262"/>
                    <a:pt x="108" y="265"/>
                    <a:pt x="106" y="265"/>
                  </a:cubicBezTo>
                  <a:cubicBezTo>
                    <a:pt x="103" y="264"/>
                    <a:pt x="98" y="260"/>
                    <a:pt x="98" y="257"/>
                  </a:cubicBezTo>
                  <a:cubicBezTo>
                    <a:pt x="98" y="254"/>
                    <a:pt x="102" y="250"/>
                    <a:pt x="105" y="247"/>
                  </a:cubicBezTo>
                  <a:cubicBezTo>
                    <a:pt x="106" y="246"/>
                    <a:pt x="109" y="246"/>
                    <a:pt x="111" y="245"/>
                  </a:cubicBezTo>
                  <a:cubicBezTo>
                    <a:pt x="110" y="244"/>
                    <a:pt x="110" y="243"/>
                    <a:pt x="110" y="243"/>
                  </a:cubicBezTo>
                  <a:cubicBezTo>
                    <a:pt x="81" y="243"/>
                    <a:pt x="52" y="243"/>
                    <a:pt x="22" y="243"/>
                  </a:cubicBezTo>
                  <a:cubicBezTo>
                    <a:pt x="22" y="246"/>
                    <a:pt x="22" y="250"/>
                    <a:pt x="22" y="254"/>
                  </a:cubicBezTo>
                  <a:cubicBezTo>
                    <a:pt x="21" y="260"/>
                    <a:pt x="19" y="265"/>
                    <a:pt x="12" y="265"/>
                  </a:cubicBezTo>
                  <a:cubicBezTo>
                    <a:pt x="7" y="266"/>
                    <a:pt x="4" y="263"/>
                    <a:pt x="3" y="258"/>
                  </a:cubicBezTo>
                  <a:cubicBezTo>
                    <a:pt x="3" y="252"/>
                    <a:pt x="5" y="247"/>
                    <a:pt x="12" y="247"/>
                  </a:cubicBezTo>
                  <a:cubicBezTo>
                    <a:pt x="13" y="246"/>
                    <a:pt x="14" y="245"/>
                    <a:pt x="16" y="244"/>
                  </a:cubicBezTo>
                  <a:cubicBezTo>
                    <a:pt x="16" y="243"/>
                    <a:pt x="15" y="243"/>
                    <a:pt x="15" y="242"/>
                  </a:cubicBezTo>
                  <a:cubicBezTo>
                    <a:pt x="10" y="242"/>
                    <a:pt x="6" y="242"/>
                    <a:pt x="0" y="242"/>
                  </a:cubicBezTo>
                  <a:cubicBezTo>
                    <a:pt x="0" y="236"/>
                    <a:pt x="0" y="230"/>
                    <a:pt x="0" y="224"/>
                  </a:cubicBezTo>
                  <a:cubicBezTo>
                    <a:pt x="12" y="224"/>
                    <a:pt x="24" y="224"/>
                    <a:pt x="36" y="224"/>
                  </a:cubicBezTo>
                  <a:cubicBezTo>
                    <a:pt x="36" y="160"/>
                    <a:pt x="36" y="97"/>
                    <a:pt x="36" y="33"/>
                  </a:cubicBezTo>
                  <a:cubicBezTo>
                    <a:pt x="52" y="33"/>
                    <a:pt x="67" y="33"/>
                    <a:pt x="81" y="33"/>
                  </a:cubicBezTo>
                  <a:cubicBezTo>
                    <a:pt x="85" y="44"/>
                    <a:pt x="87" y="55"/>
                    <a:pt x="92" y="65"/>
                  </a:cubicBezTo>
                  <a:cubicBezTo>
                    <a:pt x="98" y="80"/>
                    <a:pt x="109" y="82"/>
                    <a:pt x="121" y="69"/>
                  </a:cubicBezTo>
                  <a:close/>
                  <a:moveTo>
                    <a:pt x="107" y="250"/>
                  </a:moveTo>
                  <a:cubicBezTo>
                    <a:pt x="105" y="252"/>
                    <a:pt x="103" y="254"/>
                    <a:pt x="103" y="256"/>
                  </a:cubicBezTo>
                  <a:cubicBezTo>
                    <a:pt x="103" y="257"/>
                    <a:pt x="105" y="259"/>
                    <a:pt x="106" y="261"/>
                  </a:cubicBezTo>
                  <a:cubicBezTo>
                    <a:pt x="108" y="259"/>
                    <a:pt x="111" y="258"/>
                    <a:pt x="112" y="256"/>
                  </a:cubicBezTo>
                  <a:cubicBezTo>
                    <a:pt x="112" y="255"/>
                    <a:pt x="109" y="252"/>
                    <a:pt x="107" y="250"/>
                  </a:cubicBezTo>
                  <a:close/>
                  <a:moveTo>
                    <a:pt x="12" y="263"/>
                  </a:moveTo>
                  <a:cubicBezTo>
                    <a:pt x="14" y="259"/>
                    <a:pt x="16" y="257"/>
                    <a:pt x="16" y="256"/>
                  </a:cubicBezTo>
                  <a:cubicBezTo>
                    <a:pt x="16" y="254"/>
                    <a:pt x="13" y="253"/>
                    <a:pt x="12" y="251"/>
                  </a:cubicBezTo>
                  <a:cubicBezTo>
                    <a:pt x="10" y="253"/>
                    <a:pt x="8" y="255"/>
                    <a:pt x="8" y="256"/>
                  </a:cubicBezTo>
                  <a:cubicBezTo>
                    <a:pt x="8" y="258"/>
                    <a:pt x="10" y="260"/>
                    <a:pt x="12" y="26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757613" y="5413375"/>
              <a:ext cx="854075" cy="739775"/>
            </a:xfrm>
            <a:custGeom>
              <a:avLst/>
              <a:gdLst>
                <a:gd name="T0" fmla="*/ 0 w 112"/>
                <a:gd name="T1" fmla="*/ 97 h 97"/>
                <a:gd name="T2" fmla="*/ 0 w 112"/>
                <a:gd name="T3" fmla="*/ 0 h 97"/>
                <a:gd name="T4" fmla="*/ 112 w 112"/>
                <a:gd name="T5" fmla="*/ 0 h 97"/>
                <a:gd name="T6" fmla="*/ 112 w 112"/>
                <a:gd name="T7" fmla="*/ 97 h 97"/>
                <a:gd name="T8" fmla="*/ 0 w 112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7">
                  <a:moveTo>
                    <a:pt x="0" y="97"/>
                  </a:moveTo>
                  <a:cubicBezTo>
                    <a:pt x="0" y="64"/>
                    <a:pt x="0" y="31"/>
                    <a:pt x="0" y="0"/>
                  </a:cubicBezTo>
                  <a:cubicBezTo>
                    <a:pt x="37" y="0"/>
                    <a:pt x="74" y="0"/>
                    <a:pt x="112" y="0"/>
                  </a:cubicBezTo>
                  <a:cubicBezTo>
                    <a:pt x="112" y="33"/>
                    <a:pt x="112" y="65"/>
                    <a:pt x="112" y="97"/>
                  </a:cubicBezTo>
                  <a:cubicBezTo>
                    <a:pt x="74" y="97"/>
                    <a:pt x="38" y="97"/>
                    <a:pt x="0" y="9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828675" y="3657600"/>
              <a:ext cx="954088" cy="808037"/>
            </a:xfrm>
            <a:custGeom>
              <a:avLst/>
              <a:gdLst>
                <a:gd name="T0" fmla="*/ 125 w 125"/>
                <a:gd name="T1" fmla="*/ 0 h 106"/>
                <a:gd name="T2" fmla="*/ 125 w 125"/>
                <a:gd name="T3" fmla="*/ 106 h 106"/>
                <a:gd name="T4" fmla="*/ 0 w 125"/>
                <a:gd name="T5" fmla="*/ 106 h 106"/>
                <a:gd name="T6" fmla="*/ 0 w 125"/>
                <a:gd name="T7" fmla="*/ 0 h 106"/>
                <a:gd name="T8" fmla="*/ 125 w 125"/>
                <a:gd name="T9" fmla="*/ 0 h 106"/>
                <a:gd name="T10" fmla="*/ 117 w 125"/>
                <a:gd name="T11" fmla="*/ 8 h 106"/>
                <a:gd name="T12" fmla="*/ 8 w 125"/>
                <a:gd name="T13" fmla="*/ 8 h 106"/>
                <a:gd name="T14" fmla="*/ 8 w 125"/>
                <a:gd name="T15" fmla="*/ 59 h 106"/>
                <a:gd name="T16" fmla="*/ 117 w 125"/>
                <a:gd name="T17" fmla="*/ 59 h 106"/>
                <a:gd name="T18" fmla="*/ 117 w 125"/>
                <a:gd name="T19" fmla="*/ 8 h 106"/>
                <a:gd name="T20" fmla="*/ 115 w 125"/>
                <a:gd name="T21" fmla="*/ 80 h 106"/>
                <a:gd name="T22" fmla="*/ 117 w 125"/>
                <a:gd name="T23" fmla="*/ 77 h 106"/>
                <a:gd name="T24" fmla="*/ 112 w 125"/>
                <a:gd name="T25" fmla="*/ 74 h 106"/>
                <a:gd name="T26" fmla="*/ 72 w 125"/>
                <a:gd name="T27" fmla="*/ 74 h 106"/>
                <a:gd name="T28" fmla="*/ 67 w 125"/>
                <a:gd name="T29" fmla="*/ 77 h 106"/>
                <a:gd name="T30" fmla="*/ 72 w 125"/>
                <a:gd name="T31" fmla="*/ 80 h 106"/>
                <a:gd name="T32" fmla="*/ 115 w 125"/>
                <a:gd name="T33" fmla="*/ 80 h 106"/>
                <a:gd name="T34" fmla="*/ 29 w 125"/>
                <a:gd name="T35" fmla="*/ 80 h 106"/>
                <a:gd name="T36" fmla="*/ 18 w 125"/>
                <a:gd name="T37" fmla="*/ 72 h 106"/>
                <a:gd name="T38" fmla="*/ 9 w 125"/>
                <a:gd name="T39" fmla="*/ 82 h 106"/>
                <a:gd name="T40" fmla="*/ 19 w 125"/>
                <a:gd name="T41" fmla="*/ 92 h 106"/>
                <a:gd name="T42" fmla="*/ 29 w 125"/>
                <a:gd name="T43" fmla="*/ 80 h 106"/>
                <a:gd name="T44" fmla="*/ 91 w 125"/>
                <a:gd name="T45" fmla="*/ 91 h 106"/>
                <a:gd name="T46" fmla="*/ 91 w 125"/>
                <a:gd name="T47" fmla="*/ 91 h 106"/>
                <a:gd name="T48" fmla="*/ 112 w 125"/>
                <a:gd name="T49" fmla="*/ 91 h 106"/>
                <a:gd name="T50" fmla="*/ 116 w 125"/>
                <a:gd name="T51" fmla="*/ 88 h 106"/>
                <a:gd name="T52" fmla="*/ 112 w 125"/>
                <a:gd name="T53" fmla="*/ 85 h 106"/>
                <a:gd name="T54" fmla="*/ 71 w 125"/>
                <a:gd name="T55" fmla="*/ 85 h 106"/>
                <a:gd name="T56" fmla="*/ 68 w 125"/>
                <a:gd name="T57" fmla="*/ 88 h 106"/>
                <a:gd name="T58" fmla="*/ 72 w 125"/>
                <a:gd name="T59" fmla="*/ 91 h 106"/>
                <a:gd name="T60" fmla="*/ 91 w 125"/>
                <a:gd name="T61" fmla="*/ 91 h 106"/>
                <a:gd name="T62" fmla="*/ 47 w 125"/>
                <a:gd name="T63" fmla="*/ 72 h 106"/>
                <a:gd name="T64" fmla="*/ 37 w 125"/>
                <a:gd name="T65" fmla="*/ 82 h 106"/>
                <a:gd name="T66" fmla="*/ 46 w 125"/>
                <a:gd name="T67" fmla="*/ 92 h 106"/>
                <a:gd name="T68" fmla="*/ 57 w 125"/>
                <a:gd name="T69" fmla="*/ 83 h 106"/>
                <a:gd name="T70" fmla="*/ 47 w 125"/>
                <a:gd name="T71" fmla="*/ 7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" h="106">
                  <a:moveTo>
                    <a:pt x="125" y="0"/>
                  </a:moveTo>
                  <a:cubicBezTo>
                    <a:pt x="125" y="35"/>
                    <a:pt x="125" y="70"/>
                    <a:pt x="125" y="106"/>
                  </a:cubicBezTo>
                  <a:cubicBezTo>
                    <a:pt x="83" y="106"/>
                    <a:pt x="42" y="106"/>
                    <a:pt x="0" y="106"/>
                  </a:cubicBezTo>
                  <a:cubicBezTo>
                    <a:pt x="0" y="70"/>
                    <a:pt x="0" y="35"/>
                    <a:pt x="0" y="0"/>
                  </a:cubicBezTo>
                  <a:cubicBezTo>
                    <a:pt x="41" y="0"/>
                    <a:pt x="83" y="0"/>
                    <a:pt x="125" y="0"/>
                  </a:cubicBezTo>
                  <a:close/>
                  <a:moveTo>
                    <a:pt x="117" y="8"/>
                  </a:moveTo>
                  <a:cubicBezTo>
                    <a:pt x="80" y="8"/>
                    <a:pt x="44" y="8"/>
                    <a:pt x="8" y="8"/>
                  </a:cubicBezTo>
                  <a:cubicBezTo>
                    <a:pt x="8" y="25"/>
                    <a:pt x="8" y="42"/>
                    <a:pt x="8" y="59"/>
                  </a:cubicBezTo>
                  <a:cubicBezTo>
                    <a:pt x="44" y="59"/>
                    <a:pt x="80" y="59"/>
                    <a:pt x="117" y="59"/>
                  </a:cubicBezTo>
                  <a:cubicBezTo>
                    <a:pt x="117" y="42"/>
                    <a:pt x="117" y="25"/>
                    <a:pt x="117" y="8"/>
                  </a:cubicBezTo>
                  <a:close/>
                  <a:moveTo>
                    <a:pt x="115" y="80"/>
                  </a:moveTo>
                  <a:cubicBezTo>
                    <a:pt x="116" y="79"/>
                    <a:pt x="117" y="78"/>
                    <a:pt x="117" y="77"/>
                  </a:cubicBezTo>
                  <a:cubicBezTo>
                    <a:pt x="116" y="76"/>
                    <a:pt x="114" y="74"/>
                    <a:pt x="112" y="74"/>
                  </a:cubicBezTo>
                  <a:cubicBezTo>
                    <a:pt x="99" y="73"/>
                    <a:pt x="85" y="73"/>
                    <a:pt x="72" y="74"/>
                  </a:cubicBezTo>
                  <a:cubicBezTo>
                    <a:pt x="70" y="74"/>
                    <a:pt x="69" y="76"/>
                    <a:pt x="67" y="77"/>
                  </a:cubicBezTo>
                  <a:cubicBezTo>
                    <a:pt x="70" y="80"/>
                    <a:pt x="71" y="80"/>
                    <a:pt x="72" y="80"/>
                  </a:cubicBezTo>
                  <a:cubicBezTo>
                    <a:pt x="86" y="80"/>
                    <a:pt x="101" y="80"/>
                    <a:pt x="115" y="80"/>
                  </a:cubicBezTo>
                  <a:close/>
                  <a:moveTo>
                    <a:pt x="29" y="80"/>
                  </a:moveTo>
                  <a:cubicBezTo>
                    <a:pt x="29" y="77"/>
                    <a:pt x="23" y="71"/>
                    <a:pt x="18" y="72"/>
                  </a:cubicBezTo>
                  <a:cubicBezTo>
                    <a:pt x="13" y="73"/>
                    <a:pt x="9" y="76"/>
                    <a:pt x="9" y="82"/>
                  </a:cubicBezTo>
                  <a:cubicBezTo>
                    <a:pt x="8" y="87"/>
                    <a:pt x="14" y="93"/>
                    <a:pt x="19" y="92"/>
                  </a:cubicBezTo>
                  <a:cubicBezTo>
                    <a:pt x="24" y="91"/>
                    <a:pt x="29" y="89"/>
                    <a:pt x="29" y="80"/>
                  </a:cubicBezTo>
                  <a:close/>
                  <a:moveTo>
                    <a:pt x="91" y="91"/>
                  </a:moveTo>
                  <a:cubicBezTo>
                    <a:pt x="91" y="91"/>
                    <a:pt x="91" y="91"/>
                    <a:pt x="91" y="91"/>
                  </a:cubicBezTo>
                  <a:cubicBezTo>
                    <a:pt x="98" y="91"/>
                    <a:pt x="105" y="91"/>
                    <a:pt x="112" y="91"/>
                  </a:cubicBezTo>
                  <a:cubicBezTo>
                    <a:pt x="113" y="91"/>
                    <a:pt x="115" y="89"/>
                    <a:pt x="116" y="88"/>
                  </a:cubicBezTo>
                  <a:cubicBezTo>
                    <a:pt x="115" y="87"/>
                    <a:pt x="114" y="85"/>
                    <a:pt x="112" y="85"/>
                  </a:cubicBezTo>
                  <a:cubicBezTo>
                    <a:pt x="99" y="85"/>
                    <a:pt x="85" y="85"/>
                    <a:pt x="71" y="85"/>
                  </a:cubicBezTo>
                  <a:cubicBezTo>
                    <a:pt x="70" y="85"/>
                    <a:pt x="69" y="87"/>
                    <a:pt x="68" y="88"/>
                  </a:cubicBezTo>
                  <a:cubicBezTo>
                    <a:pt x="69" y="89"/>
                    <a:pt x="70" y="91"/>
                    <a:pt x="72" y="91"/>
                  </a:cubicBezTo>
                  <a:cubicBezTo>
                    <a:pt x="78" y="91"/>
                    <a:pt x="85" y="91"/>
                    <a:pt x="91" y="91"/>
                  </a:cubicBezTo>
                  <a:close/>
                  <a:moveTo>
                    <a:pt x="47" y="72"/>
                  </a:moveTo>
                  <a:cubicBezTo>
                    <a:pt x="42" y="73"/>
                    <a:pt x="38" y="76"/>
                    <a:pt x="37" y="82"/>
                  </a:cubicBezTo>
                  <a:cubicBezTo>
                    <a:pt x="37" y="88"/>
                    <a:pt x="41" y="91"/>
                    <a:pt x="46" y="92"/>
                  </a:cubicBezTo>
                  <a:cubicBezTo>
                    <a:pt x="52" y="92"/>
                    <a:pt x="56" y="89"/>
                    <a:pt x="57" y="83"/>
                  </a:cubicBezTo>
                  <a:cubicBezTo>
                    <a:pt x="57" y="78"/>
                    <a:pt x="52" y="72"/>
                    <a:pt x="47" y="7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2316163" y="2673351"/>
              <a:ext cx="808038" cy="571500"/>
            </a:xfrm>
            <a:custGeom>
              <a:avLst/>
              <a:gdLst>
                <a:gd name="T0" fmla="*/ 50 w 106"/>
                <a:gd name="T1" fmla="*/ 75 h 75"/>
                <a:gd name="T2" fmla="*/ 15 w 106"/>
                <a:gd name="T3" fmla="*/ 75 h 75"/>
                <a:gd name="T4" fmla="*/ 7 w 106"/>
                <a:gd name="T5" fmla="*/ 70 h 75"/>
                <a:gd name="T6" fmla="*/ 12 w 106"/>
                <a:gd name="T7" fmla="*/ 21 h 75"/>
                <a:gd name="T8" fmla="*/ 60 w 106"/>
                <a:gd name="T9" fmla="*/ 4 h 75"/>
                <a:gd name="T10" fmla="*/ 93 w 106"/>
                <a:gd name="T11" fmla="*/ 69 h 75"/>
                <a:gd name="T12" fmla="*/ 84 w 106"/>
                <a:gd name="T13" fmla="*/ 75 h 75"/>
                <a:gd name="T14" fmla="*/ 50 w 10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5">
                  <a:moveTo>
                    <a:pt x="50" y="75"/>
                  </a:moveTo>
                  <a:cubicBezTo>
                    <a:pt x="38" y="75"/>
                    <a:pt x="27" y="75"/>
                    <a:pt x="15" y="75"/>
                  </a:cubicBezTo>
                  <a:cubicBezTo>
                    <a:pt x="12" y="75"/>
                    <a:pt x="8" y="73"/>
                    <a:pt x="7" y="70"/>
                  </a:cubicBezTo>
                  <a:cubicBezTo>
                    <a:pt x="0" y="53"/>
                    <a:pt x="0" y="36"/>
                    <a:pt x="12" y="21"/>
                  </a:cubicBezTo>
                  <a:cubicBezTo>
                    <a:pt x="24" y="5"/>
                    <a:pt x="41" y="0"/>
                    <a:pt x="60" y="4"/>
                  </a:cubicBezTo>
                  <a:cubicBezTo>
                    <a:pt x="87" y="9"/>
                    <a:pt x="106" y="41"/>
                    <a:pt x="93" y="69"/>
                  </a:cubicBezTo>
                  <a:cubicBezTo>
                    <a:pt x="91" y="73"/>
                    <a:pt x="89" y="75"/>
                    <a:pt x="84" y="75"/>
                  </a:cubicBezTo>
                  <a:cubicBezTo>
                    <a:pt x="73" y="75"/>
                    <a:pt x="61" y="75"/>
                    <a:pt x="50" y="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3795713" y="3352800"/>
              <a:ext cx="763588" cy="549275"/>
            </a:xfrm>
            <a:custGeom>
              <a:avLst/>
              <a:gdLst>
                <a:gd name="T0" fmla="*/ 96 w 100"/>
                <a:gd name="T1" fmla="*/ 72 h 72"/>
                <a:gd name="T2" fmla="*/ 18 w 100"/>
                <a:gd name="T3" fmla="*/ 72 h 72"/>
                <a:gd name="T4" fmla="*/ 6 w 100"/>
                <a:gd name="T5" fmla="*/ 62 h 72"/>
                <a:gd name="T6" fmla="*/ 43 w 100"/>
                <a:gd name="T7" fmla="*/ 5 h 72"/>
                <a:gd name="T8" fmla="*/ 98 w 100"/>
                <a:gd name="T9" fmla="*/ 45 h 72"/>
                <a:gd name="T10" fmla="*/ 96 w 100"/>
                <a:gd name="T1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72">
                  <a:moveTo>
                    <a:pt x="96" y="72"/>
                  </a:moveTo>
                  <a:cubicBezTo>
                    <a:pt x="68" y="72"/>
                    <a:pt x="43" y="72"/>
                    <a:pt x="18" y="72"/>
                  </a:cubicBezTo>
                  <a:cubicBezTo>
                    <a:pt x="10" y="72"/>
                    <a:pt x="7" y="69"/>
                    <a:pt x="6" y="62"/>
                  </a:cubicBezTo>
                  <a:cubicBezTo>
                    <a:pt x="0" y="36"/>
                    <a:pt x="17" y="10"/>
                    <a:pt x="43" y="5"/>
                  </a:cubicBezTo>
                  <a:cubicBezTo>
                    <a:pt x="69" y="0"/>
                    <a:pt x="95" y="18"/>
                    <a:pt x="98" y="45"/>
                  </a:cubicBezTo>
                  <a:cubicBezTo>
                    <a:pt x="100" y="54"/>
                    <a:pt x="97" y="63"/>
                    <a:pt x="96" y="7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3368675" y="3679825"/>
              <a:ext cx="176213" cy="61912"/>
            </a:xfrm>
            <a:custGeom>
              <a:avLst/>
              <a:gdLst>
                <a:gd name="T0" fmla="*/ 23 w 23"/>
                <a:gd name="T1" fmla="*/ 5 h 8"/>
                <a:gd name="T2" fmla="*/ 1 w 23"/>
                <a:gd name="T3" fmla="*/ 8 h 8"/>
                <a:gd name="T4" fmla="*/ 0 w 23"/>
                <a:gd name="T5" fmla="*/ 2 h 8"/>
                <a:gd name="T6" fmla="*/ 22 w 23"/>
                <a:gd name="T7" fmla="*/ 0 h 8"/>
                <a:gd name="T8" fmla="*/ 23 w 23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8">
                  <a:moveTo>
                    <a:pt x="23" y="5"/>
                  </a:moveTo>
                  <a:cubicBezTo>
                    <a:pt x="16" y="6"/>
                    <a:pt x="9" y="7"/>
                    <a:pt x="1" y="8"/>
                  </a:cubicBezTo>
                  <a:cubicBezTo>
                    <a:pt x="1" y="6"/>
                    <a:pt x="1" y="4"/>
                    <a:pt x="0" y="2"/>
                  </a:cubicBezTo>
                  <a:cubicBezTo>
                    <a:pt x="8" y="1"/>
                    <a:pt x="15" y="1"/>
                    <a:pt x="22" y="0"/>
                  </a:cubicBezTo>
                  <a:cubicBezTo>
                    <a:pt x="22" y="1"/>
                    <a:pt x="22" y="3"/>
                    <a:pt x="23" y="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85909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sz="quarter" idx="14"/>
          </p:nvPr>
        </p:nvSpPr>
        <p:spPr>
          <a:xfrm>
            <a:off x="716029" y="902900"/>
            <a:ext cx="4357687" cy="5638797"/>
          </a:xfrm>
          <a:ln w="38100">
            <a:solidFill>
              <a:srgbClr val="FFC000"/>
            </a:solidFill>
          </a:ln>
        </p:spPr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A94E27-E799-4CAD-9C7C-0DBD89BDDCBC}"/>
              </a:ext>
            </a:extLst>
          </p:cNvPr>
          <p:cNvSpPr txBox="1"/>
          <p:nvPr/>
        </p:nvSpPr>
        <p:spPr>
          <a:xfrm>
            <a:off x="1010585" y="59976"/>
            <a:ext cx="9858698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6000" b="1" dirty="0" smtClean="0">
                <a:solidFill>
                  <a:srgbClr val="FFC000"/>
                </a:solidFill>
                <a:cs typeface="Arial" pitchFamily="34" charset="0"/>
              </a:rPr>
              <a:t>CORN FREE</a:t>
            </a:r>
            <a:endParaRPr lang="ko-KR" altLang="en-US" sz="6000" b="1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B5C280-1839-4F64-8C9B-B4A13969FFFC}"/>
              </a:ext>
            </a:extLst>
          </p:cNvPr>
          <p:cNvSpPr txBox="1"/>
          <p:nvPr/>
        </p:nvSpPr>
        <p:spPr>
          <a:xfrm>
            <a:off x="4789868" y="830673"/>
            <a:ext cx="794317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rgbClr val="00B0F0"/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rgbClr val="00B0F0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400" b="1" dirty="0">
                <a:solidFill>
                  <a:srgbClr val="00B0F0"/>
                </a:solidFill>
                <a:latin typeface="+mj-lt"/>
                <a:cs typeface="Arial" pitchFamily="34" charset="0"/>
              </a:rPr>
              <a:t>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02FFD3-EB16-4767-A533-914EF5D8E856}"/>
              </a:ext>
            </a:extLst>
          </p:cNvPr>
          <p:cNvSpPr txBox="1"/>
          <p:nvPr/>
        </p:nvSpPr>
        <p:spPr>
          <a:xfrm>
            <a:off x="6795090" y="1630891"/>
            <a:ext cx="4270100" cy="49244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rgbClr val="FFC000"/>
                </a:solidFill>
              </a:rPr>
              <a:t>GRAND</a:t>
            </a:r>
            <a:r>
              <a:rPr lang="ko-KR" altLang="en-US" sz="3200" b="1" dirty="0">
                <a:solidFill>
                  <a:srgbClr val="FFC000"/>
                </a:solidFill>
              </a:rPr>
              <a:t> </a:t>
            </a:r>
            <a:r>
              <a:rPr lang="en-US" altLang="ko-KR" sz="3200" b="1" dirty="0">
                <a:solidFill>
                  <a:srgbClr val="FFC000"/>
                </a:solidFill>
              </a:rPr>
              <a:t>OPENING</a:t>
            </a:r>
            <a:endParaRPr lang="ko-KR" altLang="en-US" sz="3200" b="1" dirty="0">
              <a:solidFill>
                <a:srgbClr val="FFC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D62B34-A08E-4F80-9F74-FDA64C7BAD19}"/>
              </a:ext>
            </a:extLst>
          </p:cNvPr>
          <p:cNvSpPr txBox="1"/>
          <p:nvPr/>
        </p:nvSpPr>
        <p:spPr>
          <a:xfrm>
            <a:off x="6155811" y="2364979"/>
            <a:ext cx="54592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079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8" name="Grupo 17"/>
          <p:cNvGrpSpPr/>
          <p:nvPr/>
        </p:nvGrpSpPr>
        <p:grpSpPr>
          <a:xfrm>
            <a:off x="6096000" y="3783581"/>
            <a:ext cx="5321300" cy="2571749"/>
            <a:chOff x="6227763" y="3729038"/>
            <a:chExt cx="5321300" cy="2571749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6227763" y="3729038"/>
              <a:ext cx="5321300" cy="2571749"/>
            </a:xfrm>
            <a:custGeom>
              <a:avLst/>
              <a:gdLst>
                <a:gd name="T0" fmla="*/ 495 w 775"/>
                <a:gd name="T1" fmla="*/ 49 h 373"/>
                <a:gd name="T2" fmla="*/ 572 w 775"/>
                <a:gd name="T3" fmla="*/ 66 h 373"/>
                <a:gd name="T4" fmla="*/ 601 w 775"/>
                <a:gd name="T5" fmla="*/ 109 h 373"/>
                <a:gd name="T6" fmla="*/ 520 w 775"/>
                <a:gd name="T7" fmla="*/ 148 h 373"/>
                <a:gd name="T8" fmla="*/ 470 w 775"/>
                <a:gd name="T9" fmla="*/ 158 h 373"/>
                <a:gd name="T10" fmla="*/ 295 w 775"/>
                <a:gd name="T11" fmla="*/ 162 h 373"/>
                <a:gd name="T12" fmla="*/ 757 w 775"/>
                <a:gd name="T13" fmla="*/ 162 h 373"/>
                <a:gd name="T14" fmla="*/ 756 w 775"/>
                <a:gd name="T15" fmla="*/ 193 h 373"/>
                <a:gd name="T16" fmla="*/ 140 w 775"/>
                <a:gd name="T17" fmla="*/ 179 h 373"/>
                <a:gd name="T18" fmla="*/ 271 w 775"/>
                <a:gd name="T19" fmla="*/ 162 h 373"/>
                <a:gd name="T20" fmla="*/ 113 w 775"/>
                <a:gd name="T21" fmla="*/ 167 h 373"/>
                <a:gd name="T22" fmla="*/ 103 w 775"/>
                <a:gd name="T23" fmla="*/ 304 h 373"/>
                <a:gd name="T24" fmla="*/ 134 w 775"/>
                <a:gd name="T25" fmla="*/ 299 h 373"/>
                <a:gd name="T26" fmla="*/ 263 w 775"/>
                <a:gd name="T27" fmla="*/ 201 h 373"/>
                <a:gd name="T28" fmla="*/ 629 w 775"/>
                <a:gd name="T29" fmla="*/ 202 h 373"/>
                <a:gd name="T30" fmla="*/ 752 w 775"/>
                <a:gd name="T31" fmla="*/ 298 h 373"/>
                <a:gd name="T32" fmla="*/ 774 w 775"/>
                <a:gd name="T33" fmla="*/ 347 h 373"/>
                <a:gd name="T34" fmla="*/ 719 w 775"/>
                <a:gd name="T35" fmla="*/ 348 h 373"/>
                <a:gd name="T36" fmla="*/ 123 w 775"/>
                <a:gd name="T37" fmla="*/ 369 h 373"/>
                <a:gd name="T38" fmla="*/ 91 w 775"/>
                <a:gd name="T39" fmla="*/ 331 h 373"/>
                <a:gd name="T40" fmla="*/ 28 w 775"/>
                <a:gd name="T41" fmla="*/ 167 h 373"/>
                <a:gd name="T42" fmla="*/ 46 w 775"/>
                <a:gd name="T43" fmla="*/ 53 h 373"/>
                <a:gd name="T44" fmla="*/ 26 w 775"/>
                <a:gd name="T45" fmla="*/ 28 h 373"/>
                <a:gd name="T46" fmla="*/ 59 w 775"/>
                <a:gd name="T47" fmla="*/ 42 h 373"/>
                <a:gd name="T48" fmla="*/ 112 w 775"/>
                <a:gd name="T49" fmla="*/ 79 h 373"/>
                <a:gd name="T50" fmla="*/ 337 w 775"/>
                <a:gd name="T51" fmla="*/ 65 h 373"/>
                <a:gd name="T52" fmla="*/ 354 w 775"/>
                <a:gd name="T53" fmla="*/ 55 h 373"/>
                <a:gd name="T54" fmla="*/ 230 w 775"/>
                <a:gd name="T55" fmla="*/ 29 h 373"/>
                <a:gd name="T56" fmla="*/ 382 w 775"/>
                <a:gd name="T57" fmla="*/ 9 h 373"/>
                <a:gd name="T58" fmla="*/ 507 w 775"/>
                <a:gd name="T59" fmla="*/ 90 h 373"/>
                <a:gd name="T60" fmla="*/ 464 w 775"/>
                <a:gd name="T61" fmla="*/ 56 h 373"/>
                <a:gd name="T62" fmla="*/ 436 w 775"/>
                <a:gd name="T63" fmla="*/ 85 h 373"/>
                <a:gd name="T64" fmla="*/ 360 w 775"/>
                <a:gd name="T65" fmla="*/ 86 h 373"/>
                <a:gd name="T66" fmla="*/ 338 w 775"/>
                <a:gd name="T67" fmla="*/ 93 h 373"/>
                <a:gd name="T68" fmla="*/ 457 w 775"/>
                <a:gd name="T69" fmla="*/ 129 h 373"/>
                <a:gd name="T70" fmla="*/ 492 w 775"/>
                <a:gd name="T71" fmla="*/ 151 h 373"/>
                <a:gd name="T72" fmla="*/ 518 w 775"/>
                <a:gd name="T73" fmla="*/ 131 h 373"/>
                <a:gd name="T74" fmla="*/ 569 w 775"/>
                <a:gd name="T75" fmla="*/ 78 h 373"/>
                <a:gd name="T76" fmla="*/ 272 w 775"/>
                <a:gd name="T77" fmla="*/ 131 h 373"/>
                <a:gd name="T78" fmla="*/ 217 w 775"/>
                <a:gd name="T79" fmla="*/ 90 h 373"/>
                <a:gd name="T80" fmla="*/ 113 w 775"/>
                <a:gd name="T81" fmla="*/ 87 h 373"/>
                <a:gd name="T82" fmla="*/ 96 w 775"/>
                <a:gd name="T83" fmla="*/ 76 h 373"/>
                <a:gd name="T84" fmla="*/ 17 w 775"/>
                <a:gd name="T85" fmla="*/ 76 h 373"/>
                <a:gd name="T86" fmla="*/ 96 w 775"/>
                <a:gd name="T87" fmla="*/ 88 h 373"/>
                <a:gd name="T88" fmla="*/ 96 w 775"/>
                <a:gd name="T89" fmla="*/ 95 h 373"/>
                <a:gd name="T90" fmla="*/ 117 w 775"/>
                <a:gd name="T91" fmla="*/ 345 h 373"/>
                <a:gd name="T92" fmla="*/ 750 w 775"/>
                <a:gd name="T93" fmla="*/ 332 h 373"/>
                <a:gd name="T94" fmla="*/ 764 w 775"/>
                <a:gd name="T95" fmla="*/ 34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5" h="373">
                  <a:moveTo>
                    <a:pt x="449" y="65"/>
                  </a:moveTo>
                  <a:cubicBezTo>
                    <a:pt x="453" y="50"/>
                    <a:pt x="455" y="49"/>
                    <a:pt x="468" y="49"/>
                  </a:cubicBezTo>
                  <a:cubicBezTo>
                    <a:pt x="477" y="49"/>
                    <a:pt x="486" y="49"/>
                    <a:pt x="495" y="49"/>
                  </a:cubicBezTo>
                  <a:cubicBezTo>
                    <a:pt x="511" y="49"/>
                    <a:pt x="513" y="51"/>
                    <a:pt x="514" y="68"/>
                  </a:cubicBezTo>
                  <a:cubicBezTo>
                    <a:pt x="523" y="68"/>
                    <a:pt x="532" y="68"/>
                    <a:pt x="541" y="67"/>
                  </a:cubicBezTo>
                  <a:cubicBezTo>
                    <a:pt x="551" y="67"/>
                    <a:pt x="562" y="66"/>
                    <a:pt x="572" y="66"/>
                  </a:cubicBezTo>
                  <a:cubicBezTo>
                    <a:pt x="587" y="66"/>
                    <a:pt x="600" y="71"/>
                    <a:pt x="608" y="84"/>
                  </a:cubicBezTo>
                  <a:cubicBezTo>
                    <a:pt x="611" y="88"/>
                    <a:pt x="611" y="90"/>
                    <a:pt x="607" y="94"/>
                  </a:cubicBezTo>
                  <a:cubicBezTo>
                    <a:pt x="604" y="98"/>
                    <a:pt x="602" y="104"/>
                    <a:pt x="601" y="109"/>
                  </a:cubicBezTo>
                  <a:cubicBezTo>
                    <a:pt x="599" y="115"/>
                    <a:pt x="601" y="123"/>
                    <a:pt x="598" y="126"/>
                  </a:cubicBezTo>
                  <a:cubicBezTo>
                    <a:pt x="592" y="133"/>
                    <a:pt x="583" y="138"/>
                    <a:pt x="574" y="140"/>
                  </a:cubicBezTo>
                  <a:cubicBezTo>
                    <a:pt x="556" y="144"/>
                    <a:pt x="538" y="145"/>
                    <a:pt x="520" y="148"/>
                  </a:cubicBezTo>
                  <a:cubicBezTo>
                    <a:pt x="517" y="148"/>
                    <a:pt x="514" y="149"/>
                    <a:pt x="513" y="151"/>
                  </a:cubicBezTo>
                  <a:cubicBezTo>
                    <a:pt x="510" y="156"/>
                    <a:pt x="505" y="158"/>
                    <a:pt x="499" y="158"/>
                  </a:cubicBezTo>
                  <a:cubicBezTo>
                    <a:pt x="489" y="157"/>
                    <a:pt x="480" y="157"/>
                    <a:pt x="470" y="158"/>
                  </a:cubicBezTo>
                  <a:cubicBezTo>
                    <a:pt x="453" y="158"/>
                    <a:pt x="452" y="156"/>
                    <a:pt x="450" y="139"/>
                  </a:cubicBezTo>
                  <a:cubicBezTo>
                    <a:pt x="399" y="139"/>
                    <a:pt x="347" y="139"/>
                    <a:pt x="295" y="139"/>
                  </a:cubicBezTo>
                  <a:cubicBezTo>
                    <a:pt x="295" y="147"/>
                    <a:pt x="295" y="154"/>
                    <a:pt x="295" y="162"/>
                  </a:cubicBezTo>
                  <a:cubicBezTo>
                    <a:pt x="298" y="162"/>
                    <a:pt x="301" y="162"/>
                    <a:pt x="304" y="162"/>
                  </a:cubicBezTo>
                  <a:cubicBezTo>
                    <a:pt x="453" y="162"/>
                    <a:pt x="601" y="162"/>
                    <a:pt x="749" y="162"/>
                  </a:cubicBezTo>
                  <a:cubicBezTo>
                    <a:pt x="752" y="162"/>
                    <a:pt x="755" y="162"/>
                    <a:pt x="757" y="162"/>
                  </a:cubicBezTo>
                  <a:cubicBezTo>
                    <a:pt x="759" y="162"/>
                    <a:pt x="761" y="162"/>
                    <a:pt x="762" y="163"/>
                  </a:cubicBezTo>
                  <a:cubicBezTo>
                    <a:pt x="766" y="165"/>
                    <a:pt x="769" y="177"/>
                    <a:pt x="766" y="187"/>
                  </a:cubicBezTo>
                  <a:cubicBezTo>
                    <a:pt x="765" y="192"/>
                    <a:pt x="761" y="193"/>
                    <a:pt x="756" y="193"/>
                  </a:cubicBezTo>
                  <a:cubicBezTo>
                    <a:pt x="638" y="193"/>
                    <a:pt x="519" y="194"/>
                    <a:pt x="401" y="194"/>
                  </a:cubicBezTo>
                  <a:cubicBezTo>
                    <a:pt x="319" y="194"/>
                    <a:pt x="236" y="194"/>
                    <a:pt x="154" y="194"/>
                  </a:cubicBezTo>
                  <a:cubicBezTo>
                    <a:pt x="141" y="194"/>
                    <a:pt x="140" y="192"/>
                    <a:pt x="140" y="179"/>
                  </a:cubicBezTo>
                  <a:cubicBezTo>
                    <a:pt x="140" y="162"/>
                    <a:pt x="140" y="162"/>
                    <a:pt x="158" y="162"/>
                  </a:cubicBezTo>
                  <a:cubicBezTo>
                    <a:pt x="192" y="162"/>
                    <a:pt x="227" y="162"/>
                    <a:pt x="262" y="162"/>
                  </a:cubicBezTo>
                  <a:cubicBezTo>
                    <a:pt x="265" y="162"/>
                    <a:pt x="268" y="162"/>
                    <a:pt x="271" y="162"/>
                  </a:cubicBezTo>
                  <a:cubicBezTo>
                    <a:pt x="271" y="154"/>
                    <a:pt x="271" y="147"/>
                    <a:pt x="271" y="139"/>
                  </a:cubicBezTo>
                  <a:cubicBezTo>
                    <a:pt x="219" y="139"/>
                    <a:pt x="166" y="139"/>
                    <a:pt x="113" y="139"/>
                  </a:cubicBezTo>
                  <a:cubicBezTo>
                    <a:pt x="113" y="148"/>
                    <a:pt x="113" y="157"/>
                    <a:pt x="113" y="167"/>
                  </a:cubicBezTo>
                  <a:cubicBezTo>
                    <a:pt x="96" y="167"/>
                    <a:pt x="79" y="167"/>
                    <a:pt x="62" y="167"/>
                  </a:cubicBezTo>
                  <a:cubicBezTo>
                    <a:pt x="69" y="188"/>
                    <a:pt x="75" y="209"/>
                    <a:pt x="81" y="229"/>
                  </a:cubicBezTo>
                  <a:cubicBezTo>
                    <a:pt x="88" y="254"/>
                    <a:pt x="96" y="279"/>
                    <a:pt x="103" y="304"/>
                  </a:cubicBezTo>
                  <a:cubicBezTo>
                    <a:pt x="105" y="309"/>
                    <a:pt x="107" y="312"/>
                    <a:pt x="112" y="311"/>
                  </a:cubicBezTo>
                  <a:cubicBezTo>
                    <a:pt x="119" y="311"/>
                    <a:pt x="126" y="311"/>
                    <a:pt x="133" y="311"/>
                  </a:cubicBezTo>
                  <a:cubicBezTo>
                    <a:pt x="133" y="307"/>
                    <a:pt x="134" y="303"/>
                    <a:pt x="134" y="299"/>
                  </a:cubicBezTo>
                  <a:cubicBezTo>
                    <a:pt x="170" y="299"/>
                    <a:pt x="206" y="299"/>
                    <a:pt x="243" y="299"/>
                  </a:cubicBezTo>
                  <a:cubicBezTo>
                    <a:pt x="243" y="266"/>
                    <a:pt x="243" y="233"/>
                    <a:pt x="243" y="201"/>
                  </a:cubicBezTo>
                  <a:cubicBezTo>
                    <a:pt x="250" y="201"/>
                    <a:pt x="256" y="201"/>
                    <a:pt x="263" y="201"/>
                  </a:cubicBezTo>
                  <a:cubicBezTo>
                    <a:pt x="263" y="233"/>
                    <a:pt x="263" y="265"/>
                    <a:pt x="263" y="298"/>
                  </a:cubicBezTo>
                  <a:cubicBezTo>
                    <a:pt x="386" y="298"/>
                    <a:pt x="507" y="298"/>
                    <a:pt x="629" y="298"/>
                  </a:cubicBezTo>
                  <a:cubicBezTo>
                    <a:pt x="629" y="266"/>
                    <a:pt x="629" y="234"/>
                    <a:pt x="629" y="202"/>
                  </a:cubicBezTo>
                  <a:cubicBezTo>
                    <a:pt x="636" y="202"/>
                    <a:pt x="643" y="202"/>
                    <a:pt x="650" y="202"/>
                  </a:cubicBezTo>
                  <a:cubicBezTo>
                    <a:pt x="650" y="234"/>
                    <a:pt x="650" y="266"/>
                    <a:pt x="650" y="298"/>
                  </a:cubicBezTo>
                  <a:cubicBezTo>
                    <a:pt x="684" y="298"/>
                    <a:pt x="717" y="298"/>
                    <a:pt x="752" y="298"/>
                  </a:cubicBezTo>
                  <a:cubicBezTo>
                    <a:pt x="752" y="304"/>
                    <a:pt x="752" y="310"/>
                    <a:pt x="752" y="315"/>
                  </a:cubicBezTo>
                  <a:cubicBezTo>
                    <a:pt x="753" y="317"/>
                    <a:pt x="755" y="321"/>
                    <a:pt x="757" y="322"/>
                  </a:cubicBezTo>
                  <a:cubicBezTo>
                    <a:pt x="769" y="326"/>
                    <a:pt x="775" y="335"/>
                    <a:pt x="774" y="347"/>
                  </a:cubicBezTo>
                  <a:cubicBezTo>
                    <a:pt x="774" y="358"/>
                    <a:pt x="765" y="367"/>
                    <a:pt x="756" y="369"/>
                  </a:cubicBezTo>
                  <a:cubicBezTo>
                    <a:pt x="743" y="371"/>
                    <a:pt x="732" y="366"/>
                    <a:pt x="728" y="354"/>
                  </a:cubicBezTo>
                  <a:cubicBezTo>
                    <a:pt x="726" y="350"/>
                    <a:pt x="724" y="348"/>
                    <a:pt x="719" y="348"/>
                  </a:cubicBezTo>
                  <a:cubicBezTo>
                    <a:pt x="533" y="348"/>
                    <a:pt x="347" y="348"/>
                    <a:pt x="162" y="348"/>
                  </a:cubicBezTo>
                  <a:cubicBezTo>
                    <a:pt x="159" y="348"/>
                    <a:pt x="157" y="349"/>
                    <a:pt x="155" y="349"/>
                  </a:cubicBezTo>
                  <a:cubicBezTo>
                    <a:pt x="149" y="365"/>
                    <a:pt x="137" y="373"/>
                    <a:pt x="123" y="369"/>
                  </a:cubicBezTo>
                  <a:cubicBezTo>
                    <a:pt x="110" y="365"/>
                    <a:pt x="105" y="354"/>
                    <a:pt x="108" y="333"/>
                  </a:cubicBezTo>
                  <a:cubicBezTo>
                    <a:pt x="107" y="333"/>
                    <a:pt x="107" y="333"/>
                    <a:pt x="106" y="333"/>
                  </a:cubicBezTo>
                  <a:cubicBezTo>
                    <a:pt x="101" y="332"/>
                    <a:pt x="94" y="334"/>
                    <a:pt x="91" y="331"/>
                  </a:cubicBezTo>
                  <a:cubicBezTo>
                    <a:pt x="87" y="329"/>
                    <a:pt x="87" y="322"/>
                    <a:pt x="85" y="317"/>
                  </a:cubicBezTo>
                  <a:cubicBezTo>
                    <a:pt x="71" y="270"/>
                    <a:pt x="57" y="224"/>
                    <a:pt x="43" y="178"/>
                  </a:cubicBezTo>
                  <a:cubicBezTo>
                    <a:pt x="41" y="169"/>
                    <a:pt x="37" y="166"/>
                    <a:pt x="28" y="167"/>
                  </a:cubicBezTo>
                  <a:cubicBezTo>
                    <a:pt x="19" y="168"/>
                    <a:pt x="10" y="167"/>
                    <a:pt x="0" y="167"/>
                  </a:cubicBezTo>
                  <a:cubicBezTo>
                    <a:pt x="0" y="129"/>
                    <a:pt x="0" y="91"/>
                    <a:pt x="0" y="53"/>
                  </a:cubicBezTo>
                  <a:cubicBezTo>
                    <a:pt x="16" y="53"/>
                    <a:pt x="30" y="53"/>
                    <a:pt x="46" y="53"/>
                  </a:cubicBezTo>
                  <a:cubicBezTo>
                    <a:pt x="46" y="49"/>
                    <a:pt x="47" y="46"/>
                    <a:pt x="47" y="42"/>
                  </a:cubicBezTo>
                  <a:cubicBezTo>
                    <a:pt x="40" y="42"/>
                    <a:pt x="33" y="42"/>
                    <a:pt x="26" y="42"/>
                  </a:cubicBezTo>
                  <a:cubicBezTo>
                    <a:pt x="26" y="37"/>
                    <a:pt x="26" y="33"/>
                    <a:pt x="26" y="28"/>
                  </a:cubicBezTo>
                  <a:cubicBezTo>
                    <a:pt x="43" y="28"/>
                    <a:pt x="61" y="28"/>
                    <a:pt x="78" y="28"/>
                  </a:cubicBezTo>
                  <a:cubicBezTo>
                    <a:pt x="78" y="33"/>
                    <a:pt x="78" y="37"/>
                    <a:pt x="78" y="42"/>
                  </a:cubicBezTo>
                  <a:cubicBezTo>
                    <a:pt x="72" y="42"/>
                    <a:pt x="66" y="42"/>
                    <a:pt x="59" y="42"/>
                  </a:cubicBezTo>
                  <a:cubicBezTo>
                    <a:pt x="59" y="46"/>
                    <a:pt x="59" y="49"/>
                    <a:pt x="59" y="52"/>
                  </a:cubicBezTo>
                  <a:cubicBezTo>
                    <a:pt x="77" y="52"/>
                    <a:pt x="94" y="52"/>
                    <a:pt x="112" y="52"/>
                  </a:cubicBezTo>
                  <a:cubicBezTo>
                    <a:pt x="112" y="61"/>
                    <a:pt x="112" y="70"/>
                    <a:pt x="112" y="79"/>
                  </a:cubicBezTo>
                  <a:cubicBezTo>
                    <a:pt x="147" y="79"/>
                    <a:pt x="180" y="79"/>
                    <a:pt x="213" y="79"/>
                  </a:cubicBezTo>
                  <a:cubicBezTo>
                    <a:pt x="216" y="65"/>
                    <a:pt x="216" y="65"/>
                    <a:pt x="231" y="65"/>
                  </a:cubicBezTo>
                  <a:cubicBezTo>
                    <a:pt x="266" y="65"/>
                    <a:pt x="302" y="65"/>
                    <a:pt x="337" y="65"/>
                  </a:cubicBezTo>
                  <a:cubicBezTo>
                    <a:pt x="351" y="65"/>
                    <a:pt x="352" y="65"/>
                    <a:pt x="355" y="79"/>
                  </a:cubicBezTo>
                  <a:cubicBezTo>
                    <a:pt x="362" y="79"/>
                    <a:pt x="370" y="79"/>
                    <a:pt x="380" y="79"/>
                  </a:cubicBezTo>
                  <a:cubicBezTo>
                    <a:pt x="371" y="70"/>
                    <a:pt x="362" y="62"/>
                    <a:pt x="354" y="55"/>
                  </a:cubicBezTo>
                  <a:cubicBezTo>
                    <a:pt x="352" y="53"/>
                    <a:pt x="349" y="53"/>
                    <a:pt x="346" y="53"/>
                  </a:cubicBezTo>
                  <a:cubicBezTo>
                    <a:pt x="317" y="53"/>
                    <a:pt x="288" y="53"/>
                    <a:pt x="259" y="53"/>
                  </a:cubicBezTo>
                  <a:cubicBezTo>
                    <a:pt x="243" y="53"/>
                    <a:pt x="231" y="43"/>
                    <a:pt x="230" y="29"/>
                  </a:cubicBezTo>
                  <a:cubicBezTo>
                    <a:pt x="229" y="14"/>
                    <a:pt x="241" y="1"/>
                    <a:pt x="256" y="1"/>
                  </a:cubicBezTo>
                  <a:cubicBezTo>
                    <a:pt x="292" y="0"/>
                    <a:pt x="327" y="0"/>
                    <a:pt x="363" y="1"/>
                  </a:cubicBezTo>
                  <a:cubicBezTo>
                    <a:pt x="370" y="1"/>
                    <a:pt x="377" y="4"/>
                    <a:pt x="382" y="9"/>
                  </a:cubicBezTo>
                  <a:cubicBezTo>
                    <a:pt x="399" y="23"/>
                    <a:pt x="415" y="39"/>
                    <a:pt x="431" y="54"/>
                  </a:cubicBezTo>
                  <a:cubicBezTo>
                    <a:pt x="436" y="59"/>
                    <a:pt x="443" y="61"/>
                    <a:pt x="449" y="65"/>
                  </a:cubicBezTo>
                  <a:close/>
                  <a:moveTo>
                    <a:pt x="507" y="90"/>
                  </a:moveTo>
                  <a:cubicBezTo>
                    <a:pt x="507" y="80"/>
                    <a:pt x="507" y="72"/>
                    <a:pt x="507" y="64"/>
                  </a:cubicBezTo>
                  <a:cubicBezTo>
                    <a:pt x="507" y="58"/>
                    <a:pt x="505" y="56"/>
                    <a:pt x="500" y="56"/>
                  </a:cubicBezTo>
                  <a:cubicBezTo>
                    <a:pt x="488" y="56"/>
                    <a:pt x="476" y="56"/>
                    <a:pt x="464" y="56"/>
                  </a:cubicBezTo>
                  <a:cubicBezTo>
                    <a:pt x="458" y="56"/>
                    <a:pt x="456" y="58"/>
                    <a:pt x="457" y="64"/>
                  </a:cubicBezTo>
                  <a:cubicBezTo>
                    <a:pt x="457" y="72"/>
                    <a:pt x="457" y="79"/>
                    <a:pt x="457" y="87"/>
                  </a:cubicBezTo>
                  <a:cubicBezTo>
                    <a:pt x="449" y="86"/>
                    <a:pt x="442" y="86"/>
                    <a:pt x="436" y="85"/>
                  </a:cubicBezTo>
                  <a:cubicBezTo>
                    <a:pt x="428" y="83"/>
                    <a:pt x="420" y="84"/>
                    <a:pt x="414" y="89"/>
                  </a:cubicBezTo>
                  <a:cubicBezTo>
                    <a:pt x="411" y="92"/>
                    <a:pt x="408" y="97"/>
                    <a:pt x="405" y="103"/>
                  </a:cubicBezTo>
                  <a:cubicBezTo>
                    <a:pt x="395" y="83"/>
                    <a:pt x="377" y="86"/>
                    <a:pt x="360" y="86"/>
                  </a:cubicBezTo>
                  <a:cubicBezTo>
                    <a:pt x="359" y="86"/>
                    <a:pt x="358" y="86"/>
                    <a:pt x="357" y="86"/>
                  </a:cubicBezTo>
                  <a:cubicBezTo>
                    <a:pt x="356" y="87"/>
                    <a:pt x="354" y="87"/>
                    <a:pt x="353" y="88"/>
                  </a:cubicBezTo>
                  <a:cubicBezTo>
                    <a:pt x="349" y="93"/>
                    <a:pt x="344" y="93"/>
                    <a:pt x="338" y="93"/>
                  </a:cubicBezTo>
                  <a:cubicBezTo>
                    <a:pt x="324" y="93"/>
                    <a:pt x="310" y="93"/>
                    <a:pt x="295" y="93"/>
                  </a:cubicBezTo>
                  <a:cubicBezTo>
                    <a:pt x="295" y="106"/>
                    <a:pt x="295" y="118"/>
                    <a:pt x="295" y="129"/>
                  </a:cubicBezTo>
                  <a:cubicBezTo>
                    <a:pt x="349" y="129"/>
                    <a:pt x="403" y="129"/>
                    <a:pt x="457" y="129"/>
                  </a:cubicBezTo>
                  <a:cubicBezTo>
                    <a:pt x="457" y="134"/>
                    <a:pt x="457" y="138"/>
                    <a:pt x="457" y="141"/>
                  </a:cubicBezTo>
                  <a:cubicBezTo>
                    <a:pt x="456" y="149"/>
                    <a:pt x="459" y="152"/>
                    <a:pt x="467" y="151"/>
                  </a:cubicBezTo>
                  <a:cubicBezTo>
                    <a:pt x="475" y="151"/>
                    <a:pt x="484" y="151"/>
                    <a:pt x="492" y="151"/>
                  </a:cubicBezTo>
                  <a:cubicBezTo>
                    <a:pt x="507" y="151"/>
                    <a:pt x="507" y="152"/>
                    <a:pt x="507" y="137"/>
                  </a:cubicBezTo>
                  <a:cubicBezTo>
                    <a:pt x="507" y="135"/>
                    <a:pt x="507" y="134"/>
                    <a:pt x="508" y="133"/>
                  </a:cubicBezTo>
                  <a:cubicBezTo>
                    <a:pt x="511" y="132"/>
                    <a:pt x="515" y="131"/>
                    <a:pt x="518" y="131"/>
                  </a:cubicBezTo>
                  <a:cubicBezTo>
                    <a:pt x="537" y="127"/>
                    <a:pt x="556" y="124"/>
                    <a:pt x="575" y="120"/>
                  </a:cubicBezTo>
                  <a:cubicBezTo>
                    <a:pt x="587" y="118"/>
                    <a:pt x="594" y="107"/>
                    <a:pt x="592" y="94"/>
                  </a:cubicBezTo>
                  <a:cubicBezTo>
                    <a:pt x="590" y="85"/>
                    <a:pt x="579" y="76"/>
                    <a:pt x="569" y="78"/>
                  </a:cubicBezTo>
                  <a:cubicBezTo>
                    <a:pt x="563" y="79"/>
                    <a:pt x="556" y="81"/>
                    <a:pt x="549" y="82"/>
                  </a:cubicBezTo>
                  <a:cubicBezTo>
                    <a:pt x="536" y="85"/>
                    <a:pt x="522" y="87"/>
                    <a:pt x="507" y="90"/>
                  </a:cubicBezTo>
                  <a:close/>
                  <a:moveTo>
                    <a:pt x="272" y="131"/>
                  </a:moveTo>
                  <a:cubicBezTo>
                    <a:pt x="272" y="118"/>
                    <a:pt x="272" y="105"/>
                    <a:pt x="272" y="93"/>
                  </a:cubicBezTo>
                  <a:cubicBezTo>
                    <a:pt x="256" y="93"/>
                    <a:pt x="241" y="93"/>
                    <a:pt x="225" y="92"/>
                  </a:cubicBezTo>
                  <a:cubicBezTo>
                    <a:pt x="222" y="92"/>
                    <a:pt x="219" y="91"/>
                    <a:pt x="217" y="90"/>
                  </a:cubicBezTo>
                  <a:cubicBezTo>
                    <a:pt x="213" y="89"/>
                    <a:pt x="210" y="86"/>
                    <a:pt x="207" y="86"/>
                  </a:cubicBezTo>
                  <a:cubicBezTo>
                    <a:pt x="178" y="86"/>
                    <a:pt x="150" y="86"/>
                    <a:pt x="121" y="86"/>
                  </a:cubicBezTo>
                  <a:cubicBezTo>
                    <a:pt x="118" y="86"/>
                    <a:pt x="116" y="86"/>
                    <a:pt x="113" y="87"/>
                  </a:cubicBezTo>
                  <a:cubicBezTo>
                    <a:pt x="113" y="102"/>
                    <a:pt x="113" y="116"/>
                    <a:pt x="113" y="131"/>
                  </a:cubicBezTo>
                  <a:cubicBezTo>
                    <a:pt x="166" y="131"/>
                    <a:pt x="218" y="131"/>
                    <a:pt x="272" y="131"/>
                  </a:cubicBezTo>
                  <a:close/>
                  <a:moveTo>
                    <a:pt x="96" y="76"/>
                  </a:moveTo>
                  <a:cubicBezTo>
                    <a:pt x="97" y="71"/>
                    <a:pt x="96" y="68"/>
                    <a:pt x="91" y="68"/>
                  </a:cubicBezTo>
                  <a:cubicBezTo>
                    <a:pt x="68" y="69"/>
                    <a:pt x="45" y="69"/>
                    <a:pt x="22" y="68"/>
                  </a:cubicBezTo>
                  <a:cubicBezTo>
                    <a:pt x="16" y="68"/>
                    <a:pt x="15" y="71"/>
                    <a:pt x="17" y="76"/>
                  </a:cubicBezTo>
                  <a:cubicBezTo>
                    <a:pt x="43" y="76"/>
                    <a:pt x="69" y="76"/>
                    <a:pt x="96" y="76"/>
                  </a:cubicBezTo>
                  <a:close/>
                  <a:moveTo>
                    <a:pt x="96" y="95"/>
                  </a:moveTo>
                  <a:cubicBezTo>
                    <a:pt x="96" y="92"/>
                    <a:pt x="96" y="90"/>
                    <a:pt x="96" y="88"/>
                  </a:cubicBezTo>
                  <a:cubicBezTo>
                    <a:pt x="69" y="88"/>
                    <a:pt x="43" y="88"/>
                    <a:pt x="16" y="88"/>
                  </a:cubicBezTo>
                  <a:cubicBezTo>
                    <a:pt x="16" y="90"/>
                    <a:pt x="16" y="92"/>
                    <a:pt x="17" y="95"/>
                  </a:cubicBezTo>
                  <a:cubicBezTo>
                    <a:pt x="43" y="95"/>
                    <a:pt x="69" y="95"/>
                    <a:pt x="96" y="95"/>
                  </a:cubicBezTo>
                  <a:close/>
                  <a:moveTo>
                    <a:pt x="144" y="346"/>
                  </a:moveTo>
                  <a:cubicBezTo>
                    <a:pt x="144" y="338"/>
                    <a:pt x="138" y="332"/>
                    <a:pt x="131" y="331"/>
                  </a:cubicBezTo>
                  <a:cubicBezTo>
                    <a:pt x="123" y="331"/>
                    <a:pt x="117" y="337"/>
                    <a:pt x="117" y="345"/>
                  </a:cubicBezTo>
                  <a:cubicBezTo>
                    <a:pt x="117" y="352"/>
                    <a:pt x="124" y="359"/>
                    <a:pt x="130" y="359"/>
                  </a:cubicBezTo>
                  <a:cubicBezTo>
                    <a:pt x="137" y="359"/>
                    <a:pt x="144" y="352"/>
                    <a:pt x="144" y="346"/>
                  </a:cubicBezTo>
                  <a:close/>
                  <a:moveTo>
                    <a:pt x="750" y="332"/>
                  </a:moveTo>
                  <a:cubicBezTo>
                    <a:pt x="742" y="332"/>
                    <a:pt x="737" y="337"/>
                    <a:pt x="737" y="345"/>
                  </a:cubicBezTo>
                  <a:cubicBezTo>
                    <a:pt x="737" y="352"/>
                    <a:pt x="742" y="358"/>
                    <a:pt x="750" y="359"/>
                  </a:cubicBezTo>
                  <a:cubicBezTo>
                    <a:pt x="757" y="359"/>
                    <a:pt x="763" y="353"/>
                    <a:pt x="764" y="346"/>
                  </a:cubicBezTo>
                  <a:cubicBezTo>
                    <a:pt x="764" y="337"/>
                    <a:pt x="759" y="332"/>
                    <a:pt x="750" y="33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396538" y="4398963"/>
              <a:ext cx="960438" cy="365125"/>
            </a:xfrm>
            <a:custGeom>
              <a:avLst/>
              <a:gdLst>
                <a:gd name="T0" fmla="*/ 70 w 140"/>
                <a:gd name="T1" fmla="*/ 0 h 53"/>
                <a:gd name="T2" fmla="*/ 128 w 140"/>
                <a:gd name="T3" fmla="*/ 0 h 53"/>
                <a:gd name="T4" fmla="*/ 140 w 140"/>
                <a:gd name="T5" fmla="*/ 12 h 53"/>
                <a:gd name="T6" fmla="*/ 140 w 140"/>
                <a:gd name="T7" fmla="*/ 41 h 53"/>
                <a:gd name="T8" fmla="*/ 129 w 140"/>
                <a:gd name="T9" fmla="*/ 53 h 53"/>
                <a:gd name="T10" fmla="*/ 11 w 140"/>
                <a:gd name="T11" fmla="*/ 53 h 53"/>
                <a:gd name="T12" fmla="*/ 0 w 140"/>
                <a:gd name="T13" fmla="*/ 42 h 53"/>
                <a:gd name="T14" fmla="*/ 0 w 140"/>
                <a:gd name="T15" fmla="*/ 10 h 53"/>
                <a:gd name="T16" fmla="*/ 10 w 140"/>
                <a:gd name="T17" fmla="*/ 0 h 53"/>
                <a:gd name="T18" fmla="*/ 70 w 140"/>
                <a:gd name="T1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53">
                  <a:moveTo>
                    <a:pt x="70" y="0"/>
                  </a:moveTo>
                  <a:cubicBezTo>
                    <a:pt x="89" y="0"/>
                    <a:pt x="108" y="0"/>
                    <a:pt x="128" y="0"/>
                  </a:cubicBezTo>
                  <a:cubicBezTo>
                    <a:pt x="137" y="0"/>
                    <a:pt x="140" y="2"/>
                    <a:pt x="140" y="12"/>
                  </a:cubicBezTo>
                  <a:cubicBezTo>
                    <a:pt x="140" y="21"/>
                    <a:pt x="140" y="31"/>
                    <a:pt x="140" y="41"/>
                  </a:cubicBezTo>
                  <a:cubicBezTo>
                    <a:pt x="140" y="49"/>
                    <a:pt x="137" y="52"/>
                    <a:pt x="129" y="53"/>
                  </a:cubicBezTo>
                  <a:cubicBezTo>
                    <a:pt x="89" y="53"/>
                    <a:pt x="50" y="53"/>
                    <a:pt x="11" y="53"/>
                  </a:cubicBezTo>
                  <a:cubicBezTo>
                    <a:pt x="4" y="53"/>
                    <a:pt x="0" y="49"/>
                    <a:pt x="0" y="42"/>
                  </a:cubicBezTo>
                  <a:cubicBezTo>
                    <a:pt x="0" y="31"/>
                    <a:pt x="0" y="21"/>
                    <a:pt x="0" y="10"/>
                  </a:cubicBezTo>
                  <a:cubicBezTo>
                    <a:pt x="0" y="3"/>
                    <a:pt x="3" y="0"/>
                    <a:pt x="10" y="0"/>
                  </a:cubicBezTo>
                  <a:cubicBezTo>
                    <a:pt x="30" y="0"/>
                    <a:pt x="50" y="0"/>
                    <a:pt x="7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0437813" y="3825875"/>
              <a:ext cx="700088" cy="530225"/>
            </a:xfrm>
            <a:custGeom>
              <a:avLst/>
              <a:gdLst>
                <a:gd name="T0" fmla="*/ 53 w 102"/>
                <a:gd name="T1" fmla="*/ 77 h 77"/>
                <a:gd name="T2" fmla="*/ 17 w 102"/>
                <a:gd name="T3" fmla="*/ 76 h 77"/>
                <a:gd name="T4" fmla="*/ 10 w 102"/>
                <a:gd name="T5" fmla="*/ 72 h 77"/>
                <a:gd name="T6" fmla="*/ 33 w 102"/>
                <a:gd name="T7" fmla="*/ 10 h 77"/>
                <a:gd name="T8" fmla="*/ 95 w 102"/>
                <a:gd name="T9" fmla="*/ 31 h 77"/>
                <a:gd name="T10" fmla="*/ 96 w 102"/>
                <a:gd name="T11" fmla="*/ 73 h 77"/>
                <a:gd name="T12" fmla="*/ 89 w 102"/>
                <a:gd name="T13" fmla="*/ 77 h 77"/>
                <a:gd name="T14" fmla="*/ 53 w 102"/>
                <a:gd name="T15" fmla="*/ 77 h 77"/>
                <a:gd name="T16" fmla="*/ 53 w 102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77">
                  <a:moveTo>
                    <a:pt x="53" y="77"/>
                  </a:moveTo>
                  <a:cubicBezTo>
                    <a:pt x="41" y="77"/>
                    <a:pt x="29" y="77"/>
                    <a:pt x="17" y="76"/>
                  </a:cubicBezTo>
                  <a:cubicBezTo>
                    <a:pt x="14" y="76"/>
                    <a:pt x="11" y="74"/>
                    <a:pt x="10" y="72"/>
                  </a:cubicBezTo>
                  <a:cubicBezTo>
                    <a:pt x="0" y="48"/>
                    <a:pt x="10" y="21"/>
                    <a:pt x="33" y="10"/>
                  </a:cubicBezTo>
                  <a:cubicBezTo>
                    <a:pt x="55" y="0"/>
                    <a:pt x="82" y="8"/>
                    <a:pt x="95" y="31"/>
                  </a:cubicBezTo>
                  <a:cubicBezTo>
                    <a:pt x="102" y="45"/>
                    <a:pt x="102" y="59"/>
                    <a:pt x="96" y="73"/>
                  </a:cubicBezTo>
                  <a:cubicBezTo>
                    <a:pt x="95" y="75"/>
                    <a:pt x="91" y="76"/>
                    <a:pt x="89" y="77"/>
                  </a:cubicBezTo>
                  <a:cubicBezTo>
                    <a:pt x="77" y="77"/>
                    <a:pt x="65" y="77"/>
                    <a:pt x="53" y="77"/>
                  </a:cubicBezTo>
                  <a:cubicBezTo>
                    <a:pt x="53" y="77"/>
                    <a:pt x="53" y="77"/>
                    <a:pt x="53" y="7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9036051" y="4287838"/>
              <a:ext cx="1243013" cy="338137"/>
            </a:xfrm>
            <a:custGeom>
              <a:avLst/>
              <a:gdLst>
                <a:gd name="T0" fmla="*/ 25 w 181"/>
                <a:gd name="T1" fmla="*/ 7 h 49"/>
                <a:gd name="T2" fmla="*/ 83 w 181"/>
                <a:gd name="T3" fmla="*/ 14 h 49"/>
                <a:gd name="T4" fmla="*/ 119 w 181"/>
                <a:gd name="T5" fmla="*/ 9 h 49"/>
                <a:gd name="T6" fmla="*/ 159 w 181"/>
                <a:gd name="T7" fmla="*/ 2 h 49"/>
                <a:gd name="T8" fmla="*/ 179 w 181"/>
                <a:gd name="T9" fmla="*/ 16 h 49"/>
                <a:gd name="T10" fmla="*/ 164 w 181"/>
                <a:gd name="T11" fmla="*/ 35 h 49"/>
                <a:gd name="T12" fmla="*/ 98 w 181"/>
                <a:gd name="T13" fmla="*/ 47 h 49"/>
                <a:gd name="T14" fmla="*/ 68 w 181"/>
                <a:gd name="T15" fmla="*/ 46 h 49"/>
                <a:gd name="T16" fmla="*/ 23 w 181"/>
                <a:gd name="T17" fmla="*/ 41 h 49"/>
                <a:gd name="T18" fmla="*/ 9 w 181"/>
                <a:gd name="T19" fmla="*/ 38 h 49"/>
                <a:gd name="T20" fmla="*/ 2 w 181"/>
                <a:gd name="T21" fmla="*/ 20 h 49"/>
                <a:gd name="T22" fmla="*/ 18 w 181"/>
                <a:gd name="T23" fmla="*/ 7 h 49"/>
                <a:gd name="T24" fmla="*/ 25 w 181"/>
                <a:gd name="T25" fmla="*/ 8 h 49"/>
                <a:gd name="T26" fmla="*/ 25 w 181"/>
                <a:gd name="T27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1" h="49">
                  <a:moveTo>
                    <a:pt x="25" y="7"/>
                  </a:moveTo>
                  <a:cubicBezTo>
                    <a:pt x="44" y="10"/>
                    <a:pt x="64" y="13"/>
                    <a:pt x="83" y="14"/>
                  </a:cubicBezTo>
                  <a:cubicBezTo>
                    <a:pt x="95" y="14"/>
                    <a:pt x="107" y="11"/>
                    <a:pt x="119" y="9"/>
                  </a:cubicBezTo>
                  <a:cubicBezTo>
                    <a:pt x="133" y="7"/>
                    <a:pt x="146" y="4"/>
                    <a:pt x="159" y="2"/>
                  </a:cubicBezTo>
                  <a:cubicBezTo>
                    <a:pt x="169" y="0"/>
                    <a:pt x="178" y="6"/>
                    <a:pt x="179" y="16"/>
                  </a:cubicBezTo>
                  <a:cubicBezTo>
                    <a:pt x="181" y="25"/>
                    <a:pt x="174" y="33"/>
                    <a:pt x="164" y="35"/>
                  </a:cubicBezTo>
                  <a:cubicBezTo>
                    <a:pt x="142" y="40"/>
                    <a:pt x="120" y="44"/>
                    <a:pt x="98" y="47"/>
                  </a:cubicBezTo>
                  <a:cubicBezTo>
                    <a:pt x="88" y="49"/>
                    <a:pt x="78" y="47"/>
                    <a:pt x="68" y="46"/>
                  </a:cubicBezTo>
                  <a:cubicBezTo>
                    <a:pt x="53" y="45"/>
                    <a:pt x="38" y="43"/>
                    <a:pt x="23" y="41"/>
                  </a:cubicBezTo>
                  <a:cubicBezTo>
                    <a:pt x="18" y="41"/>
                    <a:pt x="13" y="40"/>
                    <a:pt x="9" y="38"/>
                  </a:cubicBezTo>
                  <a:cubicBezTo>
                    <a:pt x="3" y="34"/>
                    <a:pt x="0" y="28"/>
                    <a:pt x="2" y="20"/>
                  </a:cubicBezTo>
                  <a:cubicBezTo>
                    <a:pt x="4" y="13"/>
                    <a:pt x="11" y="7"/>
                    <a:pt x="18" y="7"/>
                  </a:cubicBezTo>
                  <a:cubicBezTo>
                    <a:pt x="21" y="7"/>
                    <a:pt x="23" y="7"/>
                    <a:pt x="25" y="8"/>
                  </a:cubicBezTo>
                  <a:cubicBezTo>
                    <a:pt x="25" y="8"/>
                    <a:pt x="25" y="7"/>
                    <a:pt x="25" y="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27171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2">
            <a:extLst>
              <a:ext uri="{FF2B5EF4-FFF2-40B4-BE49-F238E27FC236}">
                <a16:creationId xmlns:a16="http://schemas.microsoft.com/office/drawing/2014/main" id="{84E810B7-1D52-4A7E-ADC6-543E631FF1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5691736"/>
              </p:ext>
            </p:extLst>
          </p:nvPr>
        </p:nvGraphicFramePr>
        <p:xfrm>
          <a:off x="8515550" y="2206679"/>
          <a:ext cx="2964648" cy="2851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9F9F9B-5F37-4E60-8D37-F4316A6815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0395940"/>
              </p:ext>
            </p:extLst>
          </p:nvPr>
        </p:nvGraphicFramePr>
        <p:xfrm>
          <a:off x="867421" y="1632901"/>
          <a:ext cx="3447621" cy="331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1CA5AEC0-3520-43D1-8614-0BCA7A15F813}"/>
              </a:ext>
            </a:extLst>
          </p:cNvPr>
          <p:cNvGrpSpPr/>
          <p:nvPr/>
        </p:nvGrpSpPr>
        <p:grpSpPr>
          <a:xfrm>
            <a:off x="867421" y="5058102"/>
            <a:ext cx="3301597" cy="1262995"/>
            <a:chOff x="4830996" y="1683047"/>
            <a:chExt cx="1574762" cy="126299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8E0FA5A-A633-4FE5-9243-28C922211A51}"/>
                </a:ext>
              </a:extLst>
            </p:cNvPr>
            <p:cNvSpPr/>
            <p:nvPr/>
          </p:nvSpPr>
          <p:spPr>
            <a:xfrm>
              <a:off x="4830996" y="1930379"/>
              <a:ext cx="157476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Easy to change colors, photos and Text.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89782B-4002-46AB-BC64-5FF507F11B92}"/>
                </a:ext>
              </a:extLst>
            </p:cNvPr>
            <p:cNvSpPr txBox="1"/>
            <p:nvPr/>
          </p:nvSpPr>
          <p:spPr>
            <a:xfrm>
              <a:off x="4830996" y="1683047"/>
              <a:ext cx="157476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4C60E03-27D9-4C78-8FA7-F6306FF562A7}"/>
              </a:ext>
            </a:extLst>
          </p:cNvPr>
          <p:cNvGrpSpPr/>
          <p:nvPr/>
        </p:nvGrpSpPr>
        <p:grpSpPr>
          <a:xfrm>
            <a:off x="8347076" y="5058102"/>
            <a:ext cx="3301597" cy="1262995"/>
            <a:chOff x="4830996" y="1683047"/>
            <a:chExt cx="1574762" cy="12629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33CB380-3E66-43BF-AB90-13445C3E1918}"/>
                </a:ext>
              </a:extLst>
            </p:cNvPr>
            <p:cNvSpPr/>
            <p:nvPr/>
          </p:nvSpPr>
          <p:spPr>
            <a:xfrm>
              <a:off x="4830996" y="1930379"/>
              <a:ext cx="157476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Easy to change colors, photos and Text.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6AC73E-8F20-486C-9FDD-63B2CDDB9156}"/>
                </a:ext>
              </a:extLst>
            </p:cNvPr>
            <p:cNvSpPr txBox="1"/>
            <p:nvPr/>
          </p:nvSpPr>
          <p:spPr>
            <a:xfrm>
              <a:off x="4830996" y="1683047"/>
              <a:ext cx="157476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4807814" y="2360613"/>
            <a:ext cx="2552701" cy="4187825"/>
            <a:chOff x="5022850" y="2360613"/>
            <a:chExt cx="2552701" cy="41878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5022850" y="5253038"/>
              <a:ext cx="942975" cy="1243013"/>
            </a:xfrm>
            <a:custGeom>
              <a:avLst/>
              <a:gdLst>
                <a:gd name="T0" fmla="*/ 127 w 127"/>
                <a:gd name="T1" fmla="*/ 0 h 168"/>
                <a:gd name="T2" fmla="*/ 127 w 127"/>
                <a:gd name="T3" fmla="*/ 168 h 168"/>
                <a:gd name="T4" fmla="*/ 0 w 127"/>
                <a:gd name="T5" fmla="*/ 168 h 168"/>
                <a:gd name="T6" fmla="*/ 0 w 127"/>
                <a:gd name="T7" fmla="*/ 0 h 168"/>
                <a:gd name="T8" fmla="*/ 127 w 127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68">
                  <a:moveTo>
                    <a:pt x="127" y="0"/>
                  </a:moveTo>
                  <a:cubicBezTo>
                    <a:pt x="127" y="56"/>
                    <a:pt x="127" y="112"/>
                    <a:pt x="127" y="168"/>
                  </a:cubicBezTo>
                  <a:cubicBezTo>
                    <a:pt x="85" y="168"/>
                    <a:pt x="43" y="168"/>
                    <a:pt x="0" y="168"/>
                  </a:cubicBezTo>
                  <a:cubicBezTo>
                    <a:pt x="0" y="112"/>
                    <a:pt x="0" y="56"/>
                    <a:pt x="0" y="0"/>
                  </a:cubicBezTo>
                  <a:cubicBezTo>
                    <a:pt x="42" y="0"/>
                    <a:pt x="85" y="0"/>
                    <a:pt x="12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6202363" y="4203700"/>
              <a:ext cx="1373188" cy="2344738"/>
            </a:xfrm>
            <a:custGeom>
              <a:avLst/>
              <a:gdLst>
                <a:gd name="T0" fmla="*/ 84 w 185"/>
                <a:gd name="T1" fmla="*/ 75 h 317"/>
                <a:gd name="T2" fmla="*/ 80 w 185"/>
                <a:gd name="T3" fmla="*/ 43 h 317"/>
                <a:gd name="T4" fmla="*/ 49 w 185"/>
                <a:gd name="T5" fmla="*/ 24 h 317"/>
                <a:gd name="T6" fmla="*/ 38 w 185"/>
                <a:gd name="T7" fmla="*/ 44 h 317"/>
                <a:gd name="T8" fmla="*/ 64 w 185"/>
                <a:gd name="T9" fmla="*/ 127 h 317"/>
                <a:gd name="T10" fmla="*/ 69 w 185"/>
                <a:gd name="T11" fmla="*/ 135 h 317"/>
                <a:gd name="T12" fmla="*/ 64 w 185"/>
                <a:gd name="T13" fmla="*/ 138 h 317"/>
                <a:gd name="T14" fmla="*/ 64 w 185"/>
                <a:gd name="T15" fmla="*/ 140 h 317"/>
                <a:gd name="T16" fmla="*/ 73 w 185"/>
                <a:gd name="T17" fmla="*/ 141 h 317"/>
                <a:gd name="T18" fmla="*/ 150 w 185"/>
                <a:gd name="T19" fmla="*/ 141 h 317"/>
                <a:gd name="T20" fmla="*/ 179 w 185"/>
                <a:gd name="T21" fmla="*/ 178 h 317"/>
                <a:gd name="T22" fmla="*/ 151 w 185"/>
                <a:gd name="T23" fmla="*/ 294 h 317"/>
                <a:gd name="T24" fmla="*/ 127 w 185"/>
                <a:gd name="T25" fmla="*/ 316 h 317"/>
                <a:gd name="T26" fmla="*/ 102 w 185"/>
                <a:gd name="T27" fmla="*/ 302 h 317"/>
                <a:gd name="T28" fmla="*/ 100 w 185"/>
                <a:gd name="T29" fmla="*/ 281 h 317"/>
                <a:gd name="T30" fmla="*/ 119 w 185"/>
                <a:gd name="T31" fmla="*/ 201 h 317"/>
                <a:gd name="T32" fmla="*/ 121 w 185"/>
                <a:gd name="T33" fmla="*/ 193 h 317"/>
                <a:gd name="T34" fmla="*/ 63 w 185"/>
                <a:gd name="T35" fmla="*/ 193 h 317"/>
                <a:gd name="T36" fmla="*/ 38 w 185"/>
                <a:gd name="T37" fmla="*/ 192 h 317"/>
                <a:gd name="T38" fmla="*/ 5 w 185"/>
                <a:gd name="T39" fmla="*/ 158 h 317"/>
                <a:gd name="T40" fmla="*/ 10 w 185"/>
                <a:gd name="T41" fmla="*/ 61 h 317"/>
                <a:gd name="T42" fmla="*/ 23 w 185"/>
                <a:gd name="T43" fmla="*/ 26 h 317"/>
                <a:gd name="T44" fmla="*/ 55 w 185"/>
                <a:gd name="T45" fmla="*/ 4 h 317"/>
                <a:gd name="T46" fmla="*/ 91 w 185"/>
                <a:gd name="T47" fmla="*/ 27 h 317"/>
                <a:gd name="T48" fmla="*/ 92 w 185"/>
                <a:gd name="T49" fmla="*/ 41 h 317"/>
                <a:gd name="T50" fmla="*/ 87 w 185"/>
                <a:gd name="T51" fmla="*/ 75 h 317"/>
                <a:gd name="T52" fmla="*/ 84 w 185"/>
                <a:gd name="T53" fmla="*/ 7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5" h="317">
                  <a:moveTo>
                    <a:pt x="84" y="75"/>
                  </a:moveTo>
                  <a:cubicBezTo>
                    <a:pt x="83" y="64"/>
                    <a:pt x="81" y="54"/>
                    <a:pt x="80" y="43"/>
                  </a:cubicBezTo>
                  <a:cubicBezTo>
                    <a:pt x="79" y="25"/>
                    <a:pt x="65" y="16"/>
                    <a:pt x="49" y="24"/>
                  </a:cubicBezTo>
                  <a:cubicBezTo>
                    <a:pt x="41" y="28"/>
                    <a:pt x="38" y="36"/>
                    <a:pt x="38" y="44"/>
                  </a:cubicBezTo>
                  <a:cubicBezTo>
                    <a:pt x="39" y="74"/>
                    <a:pt x="46" y="102"/>
                    <a:pt x="64" y="127"/>
                  </a:cubicBezTo>
                  <a:cubicBezTo>
                    <a:pt x="66" y="130"/>
                    <a:pt x="67" y="133"/>
                    <a:pt x="69" y="135"/>
                  </a:cubicBezTo>
                  <a:cubicBezTo>
                    <a:pt x="67" y="136"/>
                    <a:pt x="65" y="137"/>
                    <a:pt x="64" y="138"/>
                  </a:cubicBezTo>
                  <a:cubicBezTo>
                    <a:pt x="64" y="139"/>
                    <a:pt x="64" y="139"/>
                    <a:pt x="64" y="140"/>
                  </a:cubicBezTo>
                  <a:cubicBezTo>
                    <a:pt x="67" y="140"/>
                    <a:pt x="70" y="141"/>
                    <a:pt x="73" y="141"/>
                  </a:cubicBezTo>
                  <a:cubicBezTo>
                    <a:pt x="99" y="141"/>
                    <a:pt x="124" y="141"/>
                    <a:pt x="150" y="141"/>
                  </a:cubicBezTo>
                  <a:cubicBezTo>
                    <a:pt x="175" y="141"/>
                    <a:pt x="185" y="154"/>
                    <a:pt x="179" y="178"/>
                  </a:cubicBezTo>
                  <a:cubicBezTo>
                    <a:pt x="170" y="217"/>
                    <a:pt x="161" y="256"/>
                    <a:pt x="151" y="294"/>
                  </a:cubicBezTo>
                  <a:cubicBezTo>
                    <a:pt x="148" y="307"/>
                    <a:pt x="139" y="315"/>
                    <a:pt x="127" y="316"/>
                  </a:cubicBezTo>
                  <a:cubicBezTo>
                    <a:pt x="117" y="317"/>
                    <a:pt x="105" y="312"/>
                    <a:pt x="102" y="302"/>
                  </a:cubicBezTo>
                  <a:cubicBezTo>
                    <a:pt x="99" y="295"/>
                    <a:pt x="99" y="287"/>
                    <a:pt x="100" y="281"/>
                  </a:cubicBezTo>
                  <a:cubicBezTo>
                    <a:pt x="106" y="254"/>
                    <a:pt x="113" y="228"/>
                    <a:pt x="119" y="201"/>
                  </a:cubicBezTo>
                  <a:cubicBezTo>
                    <a:pt x="120" y="199"/>
                    <a:pt x="120" y="196"/>
                    <a:pt x="121" y="193"/>
                  </a:cubicBezTo>
                  <a:cubicBezTo>
                    <a:pt x="101" y="193"/>
                    <a:pt x="82" y="193"/>
                    <a:pt x="63" y="193"/>
                  </a:cubicBezTo>
                  <a:cubicBezTo>
                    <a:pt x="55" y="193"/>
                    <a:pt x="46" y="193"/>
                    <a:pt x="38" y="192"/>
                  </a:cubicBezTo>
                  <a:cubicBezTo>
                    <a:pt x="19" y="189"/>
                    <a:pt x="8" y="176"/>
                    <a:pt x="5" y="158"/>
                  </a:cubicBezTo>
                  <a:cubicBezTo>
                    <a:pt x="0" y="125"/>
                    <a:pt x="0" y="92"/>
                    <a:pt x="10" y="61"/>
                  </a:cubicBezTo>
                  <a:cubicBezTo>
                    <a:pt x="14" y="49"/>
                    <a:pt x="18" y="37"/>
                    <a:pt x="23" y="26"/>
                  </a:cubicBezTo>
                  <a:cubicBezTo>
                    <a:pt x="30" y="14"/>
                    <a:pt x="41" y="6"/>
                    <a:pt x="55" y="4"/>
                  </a:cubicBezTo>
                  <a:cubicBezTo>
                    <a:pt x="74" y="0"/>
                    <a:pt x="87" y="8"/>
                    <a:pt x="91" y="27"/>
                  </a:cubicBezTo>
                  <a:cubicBezTo>
                    <a:pt x="92" y="31"/>
                    <a:pt x="93" y="36"/>
                    <a:pt x="92" y="41"/>
                  </a:cubicBezTo>
                  <a:cubicBezTo>
                    <a:pt x="91" y="52"/>
                    <a:pt x="89" y="64"/>
                    <a:pt x="87" y="75"/>
                  </a:cubicBezTo>
                  <a:cubicBezTo>
                    <a:pt x="86" y="75"/>
                    <a:pt x="85" y="75"/>
                    <a:pt x="84" y="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5022850" y="2360613"/>
              <a:ext cx="2144713" cy="2833688"/>
            </a:xfrm>
            <a:custGeom>
              <a:avLst/>
              <a:gdLst>
                <a:gd name="T0" fmla="*/ 95 w 289"/>
                <a:gd name="T1" fmla="*/ 282 h 383"/>
                <a:gd name="T2" fmla="*/ 127 w 289"/>
                <a:gd name="T3" fmla="*/ 337 h 383"/>
                <a:gd name="T4" fmla="*/ 0 w 289"/>
                <a:gd name="T5" fmla="*/ 383 h 383"/>
                <a:gd name="T6" fmla="*/ 65 w 289"/>
                <a:gd name="T7" fmla="*/ 338 h 383"/>
                <a:gd name="T8" fmla="*/ 74 w 289"/>
                <a:gd name="T9" fmla="*/ 280 h 383"/>
                <a:gd name="T10" fmla="*/ 46 w 289"/>
                <a:gd name="T11" fmla="*/ 190 h 383"/>
                <a:gd name="T12" fmla="*/ 75 w 289"/>
                <a:gd name="T13" fmla="*/ 179 h 383"/>
                <a:gd name="T14" fmla="*/ 87 w 289"/>
                <a:gd name="T15" fmla="*/ 0 h 383"/>
                <a:gd name="T16" fmla="*/ 289 w 289"/>
                <a:gd name="T17" fmla="*/ 10 h 383"/>
                <a:gd name="T18" fmla="*/ 246 w 289"/>
                <a:gd name="T19" fmla="*/ 23 h 383"/>
                <a:gd name="T20" fmla="*/ 246 w 289"/>
                <a:gd name="T21" fmla="*/ 52 h 383"/>
                <a:gd name="T22" fmla="*/ 242 w 289"/>
                <a:gd name="T23" fmla="*/ 146 h 383"/>
                <a:gd name="T24" fmla="*/ 262 w 289"/>
                <a:gd name="T25" fmla="*/ 156 h 383"/>
                <a:gd name="T26" fmla="*/ 288 w 289"/>
                <a:gd name="T27" fmla="*/ 247 h 383"/>
                <a:gd name="T28" fmla="*/ 220 w 289"/>
                <a:gd name="T29" fmla="*/ 175 h 383"/>
                <a:gd name="T30" fmla="*/ 237 w 289"/>
                <a:gd name="T31" fmla="*/ 140 h 383"/>
                <a:gd name="T32" fmla="*/ 219 w 289"/>
                <a:gd name="T33" fmla="*/ 43 h 383"/>
                <a:gd name="T34" fmla="*/ 143 w 289"/>
                <a:gd name="T35" fmla="*/ 47 h 383"/>
                <a:gd name="T36" fmla="*/ 88 w 289"/>
                <a:gd name="T37" fmla="*/ 105 h 383"/>
                <a:gd name="T38" fmla="*/ 99 w 289"/>
                <a:gd name="T39" fmla="*/ 180 h 383"/>
                <a:gd name="T40" fmla="*/ 88 w 289"/>
                <a:gd name="T41" fmla="*/ 190 h 383"/>
                <a:gd name="T42" fmla="*/ 88 w 289"/>
                <a:gd name="T43" fmla="*/ 81 h 383"/>
                <a:gd name="T44" fmla="*/ 88 w 289"/>
                <a:gd name="T45" fmla="*/ 23 h 383"/>
                <a:gd name="T46" fmla="*/ 232 w 289"/>
                <a:gd name="T47" fmla="*/ 23 h 383"/>
                <a:gd name="T48" fmla="*/ 152 w 289"/>
                <a:gd name="T49" fmla="*/ 39 h 383"/>
                <a:gd name="T50" fmla="*/ 232 w 289"/>
                <a:gd name="T51" fmla="*/ 23 h 383"/>
                <a:gd name="T52" fmla="*/ 51 w 289"/>
                <a:gd name="T53" fmla="*/ 350 h 383"/>
                <a:gd name="T54" fmla="*/ 53 w 289"/>
                <a:gd name="T55" fmla="*/ 368 h 383"/>
                <a:gd name="T56" fmla="*/ 55 w 289"/>
                <a:gd name="T57" fmla="*/ 350 h 383"/>
                <a:gd name="T58" fmla="*/ 23 w 289"/>
                <a:gd name="T59" fmla="*/ 352 h 383"/>
                <a:gd name="T60" fmla="*/ 23 w 289"/>
                <a:gd name="T61" fmla="*/ 368 h 383"/>
                <a:gd name="T62" fmla="*/ 247 w 289"/>
                <a:gd name="T63" fmla="*/ 162 h 383"/>
                <a:gd name="T64" fmla="*/ 234 w 289"/>
                <a:gd name="T65" fmla="*/ 162 h 383"/>
                <a:gd name="T66" fmla="*/ 247 w 289"/>
                <a:gd name="T67" fmla="*/ 162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9" h="383">
                  <a:moveTo>
                    <a:pt x="88" y="280"/>
                  </a:moveTo>
                  <a:cubicBezTo>
                    <a:pt x="90" y="280"/>
                    <a:pt x="92" y="281"/>
                    <a:pt x="95" y="282"/>
                  </a:cubicBezTo>
                  <a:cubicBezTo>
                    <a:pt x="95" y="300"/>
                    <a:pt x="95" y="318"/>
                    <a:pt x="95" y="337"/>
                  </a:cubicBezTo>
                  <a:cubicBezTo>
                    <a:pt x="106" y="337"/>
                    <a:pt x="116" y="337"/>
                    <a:pt x="127" y="337"/>
                  </a:cubicBezTo>
                  <a:cubicBezTo>
                    <a:pt x="127" y="353"/>
                    <a:pt x="127" y="368"/>
                    <a:pt x="127" y="383"/>
                  </a:cubicBezTo>
                  <a:cubicBezTo>
                    <a:pt x="85" y="383"/>
                    <a:pt x="42" y="383"/>
                    <a:pt x="0" y="383"/>
                  </a:cubicBezTo>
                  <a:cubicBezTo>
                    <a:pt x="0" y="368"/>
                    <a:pt x="0" y="353"/>
                    <a:pt x="0" y="338"/>
                  </a:cubicBezTo>
                  <a:cubicBezTo>
                    <a:pt x="21" y="338"/>
                    <a:pt x="43" y="338"/>
                    <a:pt x="65" y="338"/>
                  </a:cubicBezTo>
                  <a:cubicBezTo>
                    <a:pt x="65" y="319"/>
                    <a:pt x="65" y="300"/>
                    <a:pt x="65" y="281"/>
                  </a:cubicBezTo>
                  <a:cubicBezTo>
                    <a:pt x="69" y="281"/>
                    <a:pt x="71" y="280"/>
                    <a:pt x="74" y="280"/>
                  </a:cubicBezTo>
                  <a:cubicBezTo>
                    <a:pt x="74" y="250"/>
                    <a:pt x="74" y="220"/>
                    <a:pt x="74" y="190"/>
                  </a:cubicBezTo>
                  <a:cubicBezTo>
                    <a:pt x="65" y="190"/>
                    <a:pt x="56" y="190"/>
                    <a:pt x="46" y="190"/>
                  </a:cubicBezTo>
                  <a:cubicBezTo>
                    <a:pt x="45" y="186"/>
                    <a:pt x="45" y="183"/>
                    <a:pt x="45" y="179"/>
                  </a:cubicBezTo>
                  <a:cubicBezTo>
                    <a:pt x="55" y="179"/>
                    <a:pt x="65" y="179"/>
                    <a:pt x="75" y="179"/>
                  </a:cubicBezTo>
                  <a:cubicBezTo>
                    <a:pt x="75" y="119"/>
                    <a:pt x="75" y="60"/>
                    <a:pt x="75" y="0"/>
                  </a:cubicBezTo>
                  <a:cubicBezTo>
                    <a:pt x="79" y="0"/>
                    <a:pt x="83" y="0"/>
                    <a:pt x="87" y="0"/>
                  </a:cubicBezTo>
                  <a:cubicBezTo>
                    <a:pt x="87" y="3"/>
                    <a:pt x="87" y="6"/>
                    <a:pt x="88" y="10"/>
                  </a:cubicBezTo>
                  <a:cubicBezTo>
                    <a:pt x="155" y="10"/>
                    <a:pt x="221" y="10"/>
                    <a:pt x="289" y="10"/>
                  </a:cubicBezTo>
                  <a:cubicBezTo>
                    <a:pt x="289" y="14"/>
                    <a:pt x="289" y="18"/>
                    <a:pt x="289" y="23"/>
                  </a:cubicBezTo>
                  <a:cubicBezTo>
                    <a:pt x="275" y="23"/>
                    <a:pt x="261" y="23"/>
                    <a:pt x="246" y="23"/>
                  </a:cubicBezTo>
                  <a:cubicBezTo>
                    <a:pt x="247" y="27"/>
                    <a:pt x="248" y="31"/>
                    <a:pt x="249" y="34"/>
                  </a:cubicBezTo>
                  <a:cubicBezTo>
                    <a:pt x="253" y="41"/>
                    <a:pt x="252" y="47"/>
                    <a:pt x="246" y="52"/>
                  </a:cubicBezTo>
                  <a:cubicBezTo>
                    <a:pt x="244" y="54"/>
                    <a:pt x="242" y="56"/>
                    <a:pt x="242" y="58"/>
                  </a:cubicBezTo>
                  <a:cubicBezTo>
                    <a:pt x="242" y="87"/>
                    <a:pt x="242" y="116"/>
                    <a:pt x="242" y="146"/>
                  </a:cubicBezTo>
                  <a:cubicBezTo>
                    <a:pt x="246" y="146"/>
                    <a:pt x="249" y="146"/>
                    <a:pt x="252" y="146"/>
                  </a:cubicBezTo>
                  <a:cubicBezTo>
                    <a:pt x="259" y="146"/>
                    <a:pt x="262" y="148"/>
                    <a:pt x="262" y="156"/>
                  </a:cubicBezTo>
                  <a:cubicBezTo>
                    <a:pt x="262" y="179"/>
                    <a:pt x="263" y="203"/>
                    <a:pt x="273" y="224"/>
                  </a:cubicBezTo>
                  <a:cubicBezTo>
                    <a:pt x="277" y="232"/>
                    <a:pt x="282" y="238"/>
                    <a:pt x="288" y="247"/>
                  </a:cubicBezTo>
                  <a:cubicBezTo>
                    <a:pt x="281" y="245"/>
                    <a:pt x="274" y="244"/>
                    <a:pt x="268" y="240"/>
                  </a:cubicBezTo>
                  <a:cubicBezTo>
                    <a:pt x="245" y="224"/>
                    <a:pt x="228" y="203"/>
                    <a:pt x="220" y="175"/>
                  </a:cubicBezTo>
                  <a:cubicBezTo>
                    <a:pt x="215" y="161"/>
                    <a:pt x="217" y="156"/>
                    <a:pt x="231" y="150"/>
                  </a:cubicBezTo>
                  <a:cubicBezTo>
                    <a:pt x="236" y="148"/>
                    <a:pt x="237" y="145"/>
                    <a:pt x="237" y="140"/>
                  </a:cubicBezTo>
                  <a:cubicBezTo>
                    <a:pt x="237" y="113"/>
                    <a:pt x="237" y="87"/>
                    <a:pt x="237" y="61"/>
                  </a:cubicBezTo>
                  <a:cubicBezTo>
                    <a:pt x="237" y="53"/>
                    <a:pt x="227" y="43"/>
                    <a:pt x="219" y="43"/>
                  </a:cubicBezTo>
                  <a:cubicBezTo>
                    <a:pt x="197" y="43"/>
                    <a:pt x="175" y="43"/>
                    <a:pt x="153" y="43"/>
                  </a:cubicBezTo>
                  <a:cubicBezTo>
                    <a:pt x="150" y="43"/>
                    <a:pt x="145" y="45"/>
                    <a:pt x="143" y="47"/>
                  </a:cubicBezTo>
                  <a:cubicBezTo>
                    <a:pt x="126" y="64"/>
                    <a:pt x="109" y="81"/>
                    <a:pt x="91" y="99"/>
                  </a:cubicBezTo>
                  <a:cubicBezTo>
                    <a:pt x="90" y="100"/>
                    <a:pt x="88" y="103"/>
                    <a:pt x="88" y="105"/>
                  </a:cubicBezTo>
                  <a:cubicBezTo>
                    <a:pt x="87" y="130"/>
                    <a:pt x="87" y="154"/>
                    <a:pt x="87" y="179"/>
                  </a:cubicBezTo>
                  <a:cubicBezTo>
                    <a:pt x="92" y="179"/>
                    <a:pt x="95" y="179"/>
                    <a:pt x="99" y="180"/>
                  </a:cubicBezTo>
                  <a:cubicBezTo>
                    <a:pt x="99" y="183"/>
                    <a:pt x="99" y="186"/>
                    <a:pt x="99" y="189"/>
                  </a:cubicBezTo>
                  <a:cubicBezTo>
                    <a:pt x="96" y="189"/>
                    <a:pt x="92" y="190"/>
                    <a:pt x="88" y="190"/>
                  </a:cubicBezTo>
                  <a:cubicBezTo>
                    <a:pt x="88" y="220"/>
                    <a:pt x="88" y="250"/>
                    <a:pt x="88" y="280"/>
                  </a:cubicBezTo>
                  <a:close/>
                  <a:moveTo>
                    <a:pt x="88" y="81"/>
                  </a:moveTo>
                  <a:cubicBezTo>
                    <a:pt x="107" y="62"/>
                    <a:pt x="127" y="43"/>
                    <a:pt x="147" y="23"/>
                  </a:cubicBezTo>
                  <a:cubicBezTo>
                    <a:pt x="127" y="23"/>
                    <a:pt x="107" y="23"/>
                    <a:pt x="88" y="23"/>
                  </a:cubicBezTo>
                  <a:cubicBezTo>
                    <a:pt x="88" y="43"/>
                    <a:pt x="88" y="62"/>
                    <a:pt x="88" y="81"/>
                  </a:cubicBezTo>
                  <a:close/>
                  <a:moveTo>
                    <a:pt x="232" y="23"/>
                  </a:moveTo>
                  <a:cubicBezTo>
                    <a:pt x="213" y="23"/>
                    <a:pt x="195" y="23"/>
                    <a:pt x="177" y="22"/>
                  </a:cubicBezTo>
                  <a:cubicBezTo>
                    <a:pt x="164" y="22"/>
                    <a:pt x="160" y="30"/>
                    <a:pt x="152" y="39"/>
                  </a:cubicBezTo>
                  <a:cubicBezTo>
                    <a:pt x="176" y="39"/>
                    <a:pt x="197" y="39"/>
                    <a:pt x="219" y="39"/>
                  </a:cubicBezTo>
                  <a:cubicBezTo>
                    <a:pt x="229" y="39"/>
                    <a:pt x="233" y="34"/>
                    <a:pt x="232" y="23"/>
                  </a:cubicBezTo>
                  <a:close/>
                  <a:moveTo>
                    <a:pt x="55" y="350"/>
                  </a:moveTo>
                  <a:cubicBezTo>
                    <a:pt x="54" y="350"/>
                    <a:pt x="52" y="350"/>
                    <a:pt x="51" y="350"/>
                  </a:cubicBezTo>
                  <a:cubicBezTo>
                    <a:pt x="49" y="353"/>
                    <a:pt x="44" y="357"/>
                    <a:pt x="45" y="360"/>
                  </a:cubicBezTo>
                  <a:cubicBezTo>
                    <a:pt x="45" y="363"/>
                    <a:pt x="50" y="367"/>
                    <a:pt x="53" y="368"/>
                  </a:cubicBezTo>
                  <a:cubicBezTo>
                    <a:pt x="58" y="369"/>
                    <a:pt x="63" y="366"/>
                    <a:pt x="61" y="360"/>
                  </a:cubicBezTo>
                  <a:cubicBezTo>
                    <a:pt x="61" y="356"/>
                    <a:pt x="57" y="353"/>
                    <a:pt x="55" y="350"/>
                  </a:cubicBezTo>
                  <a:close/>
                  <a:moveTo>
                    <a:pt x="32" y="360"/>
                  </a:moveTo>
                  <a:cubicBezTo>
                    <a:pt x="32" y="355"/>
                    <a:pt x="29" y="352"/>
                    <a:pt x="23" y="352"/>
                  </a:cubicBezTo>
                  <a:cubicBezTo>
                    <a:pt x="18" y="352"/>
                    <a:pt x="15" y="355"/>
                    <a:pt x="15" y="360"/>
                  </a:cubicBezTo>
                  <a:cubicBezTo>
                    <a:pt x="15" y="365"/>
                    <a:pt x="18" y="368"/>
                    <a:pt x="23" y="368"/>
                  </a:cubicBezTo>
                  <a:cubicBezTo>
                    <a:pt x="28" y="369"/>
                    <a:pt x="31" y="366"/>
                    <a:pt x="32" y="360"/>
                  </a:cubicBezTo>
                  <a:close/>
                  <a:moveTo>
                    <a:pt x="247" y="162"/>
                  </a:moveTo>
                  <a:cubicBezTo>
                    <a:pt x="243" y="159"/>
                    <a:pt x="241" y="157"/>
                    <a:pt x="239" y="157"/>
                  </a:cubicBezTo>
                  <a:cubicBezTo>
                    <a:pt x="237" y="157"/>
                    <a:pt x="236" y="160"/>
                    <a:pt x="234" y="162"/>
                  </a:cubicBezTo>
                  <a:cubicBezTo>
                    <a:pt x="236" y="164"/>
                    <a:pt x="238" y="166"/>
                    <a:pt x="240" y="167"/>
                  </a:cubicBezTo>
                  <a:cubicBezTo>
                    <a:pt x="242" y="167"/>
                    <a:pt x="244" y="164"/>
                    <a:pt x="247" y="1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6046788" y="5689600"/>
              <a:ext cx="809625" cy="806450"/>
            </a:xfrm>
            <a:custGeom>
              <a:avLst/>
              <a:gdLst>
                <a:gd name="T0" fmla="*/ 109 w 109"/>
                <a:gd name="T1" fmla="*/ 0 h 109"/>
                <a:gd name="T2" fmla="*/ 109 w 109"/>
                <a:gd name="T3" fmla="*/ 109 h 109"/>
                <a:gd name="T4" fmla="*/ 0 w 109"/>
                <a:gd name="T5" fmla="*/ 109 h 109"/>
                <a:gd name="T6" fmla="*/ 0 w 109"/>
                <a:gd name="T7" fmla="*/ 0 h 109"/>
                <a:gd name="T8" fmla="*/ 109 w 109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9">
                  <a:moveTo>
                    <a:pt x="109" y="0"/>
                  </a:moveTo>
                  <a:cubicBezTo>
                    <a:pt x="109" y="37"/>
                    <a:pt x="109" y="73"/>
                    <a:pt x="109" y="109"/>
                  </a:cubicBezTo>
                  <a:cubicBezTo>
                    <a:pt x="72" y="109"/>
                    <a:pt x="36" y="109"/>
                    <a:pt x="0" y="109"/>
                  </a:cubicBezTo>
                  <a:cubicBezTo>
                    <a:pt x="0" y="73"/>
                    <a:pt x="0" y="37"/>
                    <a:pt x="0" y="0"/>
                  </a:cubicBezTo>
                  <a:cubicBezTo>
                    <a:pt x="36" y="0"/>
                    <a:pt x="72" y="0"/>
                    <a:pt x="10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6515100" y="4387850"/>
              <a:ext cx="704850" cy="828675"/>
            </a:xfrm>
            <a:custGeom>
              <a:avLst/>
              <a:gdLst>
                <a:gd name="T0" fmla="*/ 95 w 95"/>
                <a:gd name="T1" fmla="*/ 112 h 112"/>
                <a:gd name="T2" fmla="*/ 39 w 95"/>
                <a:gd name="T3" fmla="*/ 111 h 112"/>
                <a:gd name="T4" fmla="*/ 31 w 95"/>
                <a:gd name="T5" fmla="*/ 107 h 112"/>
                <a:gd name="T6" fmla="*/ 1 w 95"/>
                <a:gd name="T7" fmla="*/ 14 h 112"/>
                <a:gd name="T8" fmla="*/ 19 w 95"/>
                <a:gd name="T9" fmla="*/ 0 h 112"/>
                <a:gd name="T10" fmla="*/ 34 w 95"/>
                <a:gd name="T11" fmla="*/ 17 h 112"/>
                <a:gd name="T12" fmla="*/ 44 w 95"/>
                <a:gd name="T13" fmla="*/ 65 h 112"/>
                <a:gd name="T14" fmla="*/ 90 w 95"/>
                <a:gd name="T15" fmla="*/ 109 h 112"/>
                <a:gd name="T16" fmla="*/ 95 w 95"/>
                <a:gd name="T17" fmla="*/ 110 h 112"/>
                <a:gd name="T18" fmla="*/ 95 w 95"/>
                <a:gd name="T1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12">
                  <a:moveTo>
                    <a:pt x="95" y="112"/>
                  </a:moveTo>
                  <a:cubicBezTo>
                    <a:pt x="76" y="112"/>
                    <a:pt x="57" y="112"/>
                    <a:pt x="39" y="111"/>
                  </a:cubicBezTo>
                  <a:cubicBezTo>
                    <a:pt x="36" y="111"/>
                    <a:pt x="33" y="109"/>
                    <a:pt x="31" y="107"/>
                  </a:cubicBezTo>
                  <a:cubicBezTo>
                    <a:pt x="9" y="80"/>
                    <a:pt x="0" y="49"/>
                    <a:pt x="1" y="14"/>
                  </a:cubicBezTo>
                  <a:cubicBezTo>
                    <a:pt x="1" y="6"/>
                    <a:pt x="10" y="0"/>
                    <a:pt x="19" y="0"/>
                  </a:cubicBezTo>
                  <a:cubicBezTo>
                    <a:pt x="27" y="1"/>
                    <a:pt x="35" y="8"/>
                    <a:pt x="34" y="17"/>
                  </a:cubicBezTo>
                  <a:cubicBezTo>
                    <a:pt x="34" y="34"/>
                    <a:pt x="38" y="50"/>
                    <a:pt x="44" y="65"/>
                  </a:cubicBezTo>
                  <a:cubicBezTo>
                    <a:pt x="54" y="86"/>
                    <a:pt x="68" y="101"/>
                    <a:pt x="90" y="109"/>
                  </a:cubicBezTo>
                  <a:cubicBezTo>
                    <a:pt x="92" y="109"/>
                    <a:pt x="93" y="110"/>
                    <a:pt x="95" y="110"/>
                  </a:cubicBezTo>
                  <a:cubicBezTo>
                    <a:pt x="95" y="111"/>
                    <a:pt x="95" y="111"/>
                    <a:pt x="95" y="11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6997700" y="3508375"/>
              <a:ext cx="363538" cy="635000"/>
            </a:xfrm>
            <a:custGeom>
              <a:avLst/>
              <a:gdLst>
                <a:gd name="T0" fmla="*/ 0 w 49"/>
                <a:gd name="T1" fmla="*/ 1 h 86"/>
                <a:gd name="T2" fmla="*/ 42 w 49"/>
                <a:gd name="T3" fmla="*/ 31 h 86"/>
                <a:gd name="T4" fmla="*/ 24 w 49"/>
                <a:gd name="T5" fmla="*/ 86 h 86"/>
                <a:gd name="T6" fmla="*/ 0 w 49"/>
                <a:gd name="T7" fmla="*/ 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86">
                  <a:moveTo>
                    <a:pt x="0" y="1"/>
                  </a:moveTo>
                  <a:cubicBezTo>
                    <a:pt x="18" y="0"/>
                    <a:pt x="36" y="13"/>
                    <a:pt x="42" y="31"/>
                  </a:cubicBezTo>
                  <a:cubicBezTo>
                    <a:pt x="49" y="52"/>
                    <a:pt x="43" y="72"/>
                    <a:pt x="24" y="86"/>
                  </a:cubicBezTo>
                  <a:cubicBezTo>
                    <a:pt x="2" y="61"/>
                    <a:pt x="0" y="32"/>
                    <a:pt x="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6567488" y="3751263"/>
              <a:ext cx="466725" cy="503238"/>
            </a:xfrm>
            <a:custGeom>
              <a:avLst/>
              <a:gdLst>
                <a:gd name="T0" fmla="*/ 63 w 63"/>
                <a:gd name="T1" fmla="*/ 60 h 68"/>
                <a:gd name="T2" fmla="*/ 10 w 63"/>
                <a:gd name="T3" fmla="*/ 0 h 68"/>
                <a:gd name="T4" fmla="*/ 34 w 63"/>
                <a:gd name="T5" fmla="*/ 34 h 68"/>
                <a:gd name="T6" fmla="*/ 63 w 63"/>
                <a:gd name="T7" fmla="*/ 6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68">
                  <a:moveTo>
                    <a:pt x="63" y="60"/>
                  </a:moveTo>
                  <a:cubicBezTo>
                    <a:pt x="30" y="68"/>
                    <a:pt x="0" y="35"/>
                    <a:pt x="10" y="0"/>
                  </a:cubicBezTo>
                  <a:cubicBezTo>
                    <a:pt x="18" y="12"/>
                    <a:pt x="25" y="24"/>
                    <a:pt x="34" y="34"/>
                  </a:cubicBezTo>
                  <a:cubicBezTo>
                    <a:pt x="43" y="44"/>
                    <a:pt x="54" y="52"/>
                    <a:pt x="63" y="6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26" name="Imagen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848" y="2781818"/>
            <a:ext cx="1025178" cy="118100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8896" y="2994272"/>
            <a:ext cx="873759" cy="126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6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E07EF-2F4A-40C5-98FE-E8C15493A7D7}"/>
              </a:ext>
            </a:extLst>
          </p:cNvPr>
          <p:cNvSpPr/>
          <p:nvPr/>
        </p:nvSpPr>
        <p:spPr>
          <a:xfrm>
            <a:off x="5663600" y="1766881"/>
            <a:ext cx="1306286" cy="48274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7064BF9-473E-4CFB-91C6-5A7C33DC22FC}"/>
              </a:ext>
            </a:extLst>
          </p:cNvPr>
          <p:cNvGrpSpPr/>
          <p:nvPr/>
        </p:nvGrpSpPr>
        <p:grpSpPr>
          <a:xfrm>
            <a:off x="7436167" y="1766880"/>
            <a:ext cx="4301439" cy="1238026"/>
            <a:chOff x="7343410" y="887353"/>
            <a:chExt cx="4334783" cy="123802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05B118-751C-41E0-87E4-57C82F7931AD}"/>
                </a:ext>
              </a:extLst>
            </p:cNvPr>
            <p:cNvSpPr txBox="1"/>
            <p:nvPr userDrawn="1"/>
          </p:nvSpPr>
          <p:spPr>
            <a:xfrm>
              <a:off x="7343411" y="887353"/>
              <a:ext cx="1482549" cy="553998"/>
            </a:xfrm>
            <a:prstGeom prst="rect">
              <a:avLst/>
            </a:prstGeom>
            <a:noFill/>
          </p:spPr>
          <p:txBody>
            <a:bodyPr wrap="square" lIns="48000" tIns="0" rIns="24000" bIns="0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accent2"/>
                  </a:solidFill>
                  <a:cs typeface="Arial" pitchFamily="34" charset="0"/>
                </a:rPr>
                <a:t>25%</a:t>
              </a:r>
              <a:endParaRPr lang="ko-KR" altLang="en-US" sz="3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grpSp>
          <p:nvGrpSpPr>
            <p:cNvPr id="24" name="Group 64">
              <a:extLst>
                <a:ext uri="{FF2B5EF4-FFF2-40B4-BE49-F238E27FC236}">
                  <a16:creationId xmlns:a16="http://schemas.microsoft.com/office/drawing/2014/main" id="{9AE7EB3F-A0FA-4724-A7B2-90DDF32B3C80}"/>
                </a:ext>
              </a:extLst>
            </p:cNvPr>
            <p:cNvGrpSpPr/>
            <p:nvPr userDrawn="1"/>
          </p:nvGrpSpPr>
          <p:grpSpPr>
            <a:xfrm>
              <a:off x="7343410" y="1441351"/>
              <a:ext cx="4334783" cy="684028"/>
              <a:chOff x="910640" y="2975795"/>
              <a:chExt cx="1527408" cy="1710865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5498358-2AB1-4A7C-A860-44B32949FCF1}"/>
                  </a:ext>
                </a:extLst>
              </p:cNvPr>
              <p:cNvSpPr txBox="1"/>
              <p:nvPr/>
            </p:nvSpPr>
            <p:spPr>
              <a:xfrm>
                <a:off x="910640" y="2975795"/>
                <a:ext cx="1527408" cy="7698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AE2C995-E973-433F-A2BB-5996FC5D7973}"/>
                  </a:ext>
                </a:extLst>
              </p:cNvPr>
              <p:cNvSpPr txBox="1"/>
              <p:nvPr/>
            </p:nvSpPr>
            <p:spPr>
              <a:xfrm>
                <a:off x="910640" y="3531961"/>
                <a:ext cx="1527408" cy="1154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2687949-11E9-406B-94D1-596F0D70FC3B}"/>
              </a:ext>
            </a:extLst>
          </p:cNvPr>
          <p:cNvGrpSpPr/>
          <p:nvPr/>
        </p:nvGrpSpPr>
        <p:grpSpPr>
          <a:xfrm>
            <a:off x="7436167" y="3561588"/>
            <a:ext cx="4301439" cy="1238026"/>
            <a:chOff x="7343410" y="887353"/>
            <a:chExt cx="4334783" cy="123802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31AD03A-C081-433B-BC30-3061E94B1BDC}"/>
                </a:ext>
              </a:extLst>
            </p:cNvPr>
            <p:cNvSpPr txBox="1"/>
            <p:nvPr userDrawn="1"/>
          </p:nvSpPr>
          <p:spPr>
            <a:xfrm>
              <a:off x="7343411" y="887353"/>
              <a:ext cx="1482549" cy="553998"/>
            </a:xfrm>
            <a:prstGeom prst="rect">
              <a:avLst/>
            </a:prstGeom>
            <a:noFill/>
          </p:spPr>
          <p:txBody>
            <a:bodyPr wrap="square" lIns="48000" tIns="0" rIns="24000" bIns="0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accent2"/>
                  </a:solidFill>
                  <a:cs typeface="Arial" pitchFamily="34" charset="0"/>
                </a:rPr>
                <a:t>28%</a:t>
              </a:r>
              <a:endParaRPr lang="ko-KR" altLang="en-US" sz="3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grpSp>
          <p:nvGrpSpPr>
            <p:cNvPr id="29" name="Group 64">
              <a:extLst>
                <a:ext uri="{FF2B5EF4-FFF2-40B4-BE49-F238E27FC236}">
                  <a16:creationId xmlns:a16="http://schemas.microsoft.com/office/drawing/2014/main" id="{A531832B-DACC-4824-842E-7C3DDD54372A}"/>
                </a:ext>
              </a:extLst>
            </p:cNvPr>
            <p:cNvGrpSpPr/>
            <p:nvPr userDrawn="1"/>
          </p:nvGrpSpPr>
          <p:grpSpPr>
            <a:xfrm>
              <a:off x="7343410" y="1441351"/>
              <a:ext cx="4334783" cy="684028"/>
              <a:chOff x="910640" y="2975795"/>
              <a:chExt cx="1527408" cy="171086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E6FB47C-29DA-4A83-9261-B9043EF9917F}"/>
                  </a:ext>
                </a:extLst>
              </p:cNvPr>
              <p:cNvSpPr txBox="1"/>
              <p:nvPr/>
            </p:nvSpPr>
            <p:spPr>
              <a:xfrm>
                <a:off x="910640" y="2975795"/>
                <a:ext cx="1527408" cy="7698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E8F38CF-747A-4124-B9D8-954B4654ECB2}"/>
                  </a:ext>
                </a:extLst>
              </p:cNvPr>
              <p:cNvSpPr txBox="1"/>
              <p:nvPr/>
            </p:nvSpPr>
            <p:spPr>
              <a:xfrm>
                <a:off x="910640" y="3531961"/>
                <a:ext cx="1527408" cy="1154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72738B-CC62-4C68-A17F-8705883570C2}"/>
              </a:ext>
            </a:extLst>
          </p:cNvPr>
          <p:cNvGrpSpPr/>
          <p:nvPr/>
        </p:nvGrpSpPr>
        <p:grpSpPr>
          <a:xfrm>
            <a:off x="7436167" y="5356295"/>
            <a:ext cx="4301439" cy="1238026"/>
            <a:chOff x="7343410" y="887353"/>
            <a:chExt cx="4334783" cy="123802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FE670E8-43AE-413E-B993-8FDBE540F1BB}"/>
                </a:ext>
              </a:extLst>
            </p:cNvPr>
            <p:cNvSpPr txBox="1"/>
            <p:nvPr userDrawn="1"/>
          </p:nvSpPr>
          <p:spPr>
            <a:xfrm>
              <a:off x="7343411" y="887353"/>
              <a:ext cx="1482549" cy="553998"/>
            </a:xfrm>
            <a:prstGeom prst="rect">
              <a:avLst/>
            </a:prstGeom>
            <a:noFill/>
          </p:spPr>
          <p:txBody>
            <a:bodyPr wrap="square" lIns="48000" tIns="0" rIns="24000" bIns="0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accent2"/>
                  </a:solidFill>
                  <a:cs typeface="Arial" pitchFamily="34" charset="0"/>
                </a:rPr>
                <a:t>36%</a:t>
              </a:r>
              <a:endParaRPr lang="ko-KR" altLang="en-US" sz="3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grpSp>
          <p:nvGrpSpPr>
            <p:cNvPr id="34" name="Group 64">
              <a:extLst>
                <a:ext uri="{FF2B5EF4-FFF2-40B4-BE49-F238E27FC236}">
                  <a16:creationId xmlns:a16="http://schemas.microsoft.com/office/drawing/2014/main" id="{6A5830EE-508B-4C69-B10F-F9D9AA072FAB}"/>
                </a:ext>
              </a:extLst>
            </p:cNvPr>
            <p:cNvGrpSpPr/>
            <p:nvPr userDrawn="1"/>
          </p:nvGrpSpPr>
          <p:grpSpPr>
            <a:xfrm>
              <a:off x="7343410" y="1441351"/>
              <a:ext cx="4334783" cy="684028"/>
              <a:chOff x="910640" y="2975795"/>
              <a:chExt cx="1527408" cy="1710865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FA6EE07-90B7-4491-A9AE-786BC8442062}"/>
                  </a:ext>
                </a:extLst>
              </p:cNvPr>
              <p:cNvSpPr txBox="1"/>
              <p:nvPr/>
            </p:nvSpPr>
            <p:spPr>
              <a:xfrm>
                <a:off x="910640" y="2975795"/>
                <a:ext cx="1527408" cy="7698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459CA14-13AE-4BAB-9099-AAD88AB44299}"/>
                  </a:ext>
                </a:extLst>
              </p:cNvPr>
              <p:cNvSpPr txBox="1"/>
              <p:nvPr/>
            </p:nvSpPr>
            <p:spPr>
              <a:xfrm>
                <a:off x="910640" y="3531961"/>
                <a:ext cx="1527408" cy="1154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</a:p>
            </p:txBody>
          </p:sp>
        </p:grpSp>
      </p:grp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grpSp>
        <p:nvGrpSpPr>
          <p:cNvPr id="13" name="Grupo 12"/>
          <p:cNvGrpSpPr/>
          <p:nvPr/>
        </p:nvGrpSpPr>
        <p:grpSpPr>
          <a:xfrm>
            <a:off x="623888" y="1890713"/>
            <a:ext cx="4295775" cy="4619625"/>
            <a:chOff x="623888" y="1890713"/>
            <a:chExt cx="4295775" cy="4619625"/>
          </a:xfrm>
          <a:solidFill>
            <a:srgbClr val="00B0F0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623888" y="3092450"/>
              <a:ext cx="2649538" cy="3368675"/>
            </a:xfrm>
            <a:custGeom>
              <a:avLst/>
              <a:gdLst>
                <a:gd name="T0" fmla="*/ 91 w 269"/>
                <a:gd name="T1" fmla="*/ 97 h 342"/>
                <a:gd name="T2" fmla="*/ 82 w 269"/>
                <a:gd name="T3" fmla="*/ 96 h 342"/>
                <a:gd name="T4" fmla="*/ 69 w 269"/>
                <a:gd name="T5" fmla="*/ 98 h 342"/>
                <a:gd name="T6" fmla="*/ 63 w 269"/>
                <a:gd name="T7" fmla="*/ 193 h 342"/>
                <a:gd name="T8" fmla="*/ 113 w 269"/>
                <a:gd name="T9" fmla="*/ 241 h 342"/>
                <a:gd name="T10" fmla="*/ 212 w 269"/>
                <a:gd name="T11" fmla="*/ 250 h 342"/>
                <a:gd name="T12" fmla="*/ 237 w 269"/>
                <a:gd name="T13" fmla="*/ 253 h 342"/>
                <a:gd name="T14" fmla="*/ 240 w 269"/>
                <a:gd name="T15" fmla="*/ 259 h 342"/>
                <a:gd name="T16" fmla="*/ 109 w 269"/>
                <a:gd name="T17" fmla="*/ 326 h 342"/>
                <a:gd name="T18" fmla="*/ 15 w 269"/>
                <a:gd name="T19" fmla="*/ 281 h 342"/>
                <a:gd name="T20" fmla="*/ 5 w 269"/>
                <a:gd name="T21" fmla="*/ 239 h 342"/>
                <a:gd name="T22" fmla="*/ 36 w 269"/>
                <a:gd name="T23" fmla="*/ 60 h 342"/>
                <a:gd name="T24" fmla="*/ 129 w 269"/>
                <a:gd name="T25" fmla="*/ 10 h 342"/>
                <a:gd name="T26" fmla="*/ 170 w 269"/>
                <a:gd name="T27" fmla="*/ 77 h 342"/>
                <a:gd name="T28" fmla="*/ 155 w 269"/>
                <a:gd name="T29" fmla="*/ 159 h 342"/>
                <a:gd name="T30" fmla="*/ 218 w 269"/>
                <a:gd name="T31" fmla="*/ 166 h 342"/>
                <a:gd name="T32" fmla="*/ 245 w 269"/>
                <a:gd name="T33" fmla="*/ 170 h 342"/>
                <a:gd name="T34" fmla="*/ 267 w 269"/>
                <a:gd name="T35" fmla="*/ 204 h 342"/>
                <a:gd name="T36" fmla="*/ 236 w 269"/>
                <a:gd name="T37" fmla="*/ 230 h 342"/>
                <a:gd name="T38" fmla="*/ 115 w 269"/>
                <a:gd name="T39" fmla="*/ 219 h 342"/>
                <a:gd name="T40" fmla="*/ 84 w 269"/>
                <a:gd name="T41" fmla="*/ 177 h 342"/>
                <a:gd name="T42" fmla="*/ 91 w 269"/>
                <a:gd name="T43" fmla="*/ 97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9" h="342">
                  <a:moveTo>
                    <a:pt x="91" y="97"/>
                  </a:moveTo>
                  <a:cubicBezTo>
                    <a:pt x="87" y="97"/>
                    <a:pt x="84" y="96"/>
                    <a:pt x="82" y="96"/>
                  </a:cubicBezTo>
                  <a:cubicBezTo>
                    <a:pt x="79" y="96"/>
                    <a:pt x="76" y="97"/>
                    <a:pt x="69" y="98"/>
                  </a:cubicBezTo>
                  <a:cubicBezTo>
                    <a:pt x="67" y="130"/>
                    <a:pt x="63" y="161"/>
                    <a:pt x="63" y="193"/>
                  </a:cubicBezTo>
                  <a:cubicBezTo>
                    <a:pt x="63" y="219"/>
                    <a:pt x="85" y="238"/>
                    <a:pt x="113" y="241"/>
                  </a:cubicBezTo>
                  <a:cubicBezTo>
                    <a:pt x="146" y="244"/>
                    <a:pt x="179" y="247"/>
                    <a:pt x="212" y="250"/>
                  </a:cubicBezTo>
                  <a:cubicBezTo>
                    <a:pt x="221" y="251"/>
                    <a:pt x="229" y="252"/>
                    <a:pt x="237" y="253"/>
                  </a:cubicBezTo>
                  <a:cubicBezTo>
                    <a:pt x="238" y="255"/>
                    <a:pt x="239" y="257"/>
                    <a:pt x="240" y="259"/>
                  </a:cubicBezTo>
                  <a:cubicBezTo>
                    <a:pt x="196" y="282"/>
                    <a:pt x="154" y="307"/>
                    <a:pt x="109" y="326"/>
                  </a:cubicBezTo>
                  <a:cubicBezTo>
                    <a:pt x="71" y="342"/>
                    <a:pt x="30" y="320"/>
                    <a:pt x="15" y="281"/>
                  </a:cubicBezTo>
                  <a:cubicBezTo>
                    <a:pt x="9" y="268"/>
                    <a:pt x="5" y="253"/>
                    <a:pt x="5" y="239"/>
                  </a:cubicBezTo>
                  <a:cubicBezTo>
                    <a:pt x="0" y="177"/>
                    <a:pt x="10" y="116"/>
                    <a:pt x="36" y="60"/>
                  </a:cubicBezTo>
                  <a:cubicBezTo>
                    <a:pt x="55" y="18"/>
                    <a:pt x="92" y="0"/>
                    <a:pt x="129" y="10"/>
                  </a:cubicBezTo>
                  <a:cubicBezTo>
                    <a:pt x="161" y="19"/>
                    <a:pt x="177" y="45"/>
                    <a:pt x="170" y="77"/>
                  </a:cubicBezTo>
                  <a:cubicBezTo>
                    <a:pt x="165" y="103"/>
                    <a:pt x="160" y="130"/>
                    <a:pt x="155" y="159"/>
                  </a:cubicBezTo>
                  <a:cubicBezTo>
                    <a:pt x="176" y="161"/>
                    <a:pt x="197" y="164"/>
                    <a:pt x="218" y="166"/>
                  </a:cubicBezTo>
                  <a:cubicBezTo>
                    <a:pt x="227" y="167"/>
                    <a:pt x="237" y="168"/>
                    <a:pt x="245" y="170"/>
                  </a:cubicBezTo>
                  <a:cubicBezTo>
                    <a:pt x="261" y="175"/>
                    <a:pt x="269" y="187"/>
                    <a:pt x="267" y="204"/>
                  </a:cubicBezTo>
                  <a:cubicBezTo>
                    <a:pt x="264" y="221"/>
                    <a:pt x="255" y="232"/>
                    <a:pt x="236" y="230"/>
                  </a:cubicBezTo>
                  <a:cubicBezTo>
                    <a:pt x="196" y="227"/>
                    <a:pt x="155" y="224"/>
                    <a:pt x="115" y="219"/>
                  </a:cubicBezTo>
                  <a:cubicBezTo>
                    <a:pt x="90" y="216"/>
                    <a:pt x="83" y="206"/>
                    <a:pt x="84" y="177"/>
                  </a:cubicBezTo>
                  <a:cubicBezTo>
                    <a:pt x="85" y="151"/>
                    <a:pt x="89" y="124"/>
                    <a:pt x="91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835150" y="1890713"/>
              <a:ext cx="1409700" cy="1409700"/>
            </a:xfrm>
            <a:custGeom>
              <a:avLst/>
              <a:gdLst>
                <a:gd name="T0" fmla="*/ 0 w 143"/>
                <a:gd name="T1" fmla="*/ 71 h 143"/>
                <a:gd name="T2" fmla="*/ 71 w 143"/>
                <a:gd name="T3" fmla="*/ 0 h 143"/>
                <a:gd name="T4" fmla="*/ 143 w 143"/>
                <a:gd name="T5" fmla="*/ 70 h 143"/>
                <a:gd name="T6" fmla="*/ 70 w 143"/>
                <a:gd name="T7" fmla="*/ 143 h 143"/>
                <a:gd name="T8" fmla="*/ 0 w 143"/>
                <a:gd name="T9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43">
                  <a:moveTo>
                    <a:pt x="0" y="71"/>
                  </a:moveTo>
                  <a:cubicBezTo>
                    <a:pt x="0" y="31"/>
                    <a:pt x="31" y="0"/>
                    <a:pt x="71" y="0"/>
                  </a:cubicBezTo>
                  <a:cubicBezTo>
                    <a:pt x="110" y="0"/>
                    <a:pt x="142" y="31"/>
                    <a:pt x="143" y="70"/>
                  </a:cubicBezTo>
                  <a:cubicBezTo>
                    <a:pt x="143" y="110"/>
                    <a:pt x="110" y="143"/>
                    <a:pt x="70" y="143"/>
                  </a:cubicBezTo>
                  <a:cubicBezTo>
                    <a:pt x="31" y="143"/>
                    <a:pt x="0" y="110"/>
                    <a:pt x="0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235325" y="4549775"/>
              <a:ext cx="1684338" cy="1822450"/>
            </a:xfrm>
            <a:custGeom>
              <a:avLst/>
              <a:gdLst>
                <a:gd name="T0" fmla="*/ 4 w 171"/>
                <a:gd name="T1" fmla="*/ 101 h 185"/>
                <a:gd name="T2" fmla="*/ 0 w 171"/>
                <a:gd name="T3" fmla="*/ 0 h 185"/>
                <a:gd name="T4" fmla="*/ 30 w 171"/>
                <a:gd name="T5" fmla="*/ 17 h 185"/>
                <a:gd name="T6" fmla="*/ 152 w 171"/>
                <a:gd name="T7" fmla="*/ 116 h 185"/>
                <a:gd name="T8" fmla="*/ 160 w 171"/>
                <a:gd name="T9" fmla="*/ 166 h 185"/>
                <a:gd name="T10" fmla="*/ 111 w 171"/>
                <a:gd name="T11" fmla="*/ 173 h 185"/>
                <a:gd name="T12" fmla="*/ 4 w 171"/>
                <a:gd name="T13" fmla="*/ 10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85">
                  <a:moveTo>
                    <a:pt x="4" y="101"/>
                  </a:moveTo>
                  <a:cubicBezTo>
                    <a:pt x="32" y="52"/>
                    <a:pt x="31" y="37"/>
                    <a:pt x="0" y="0"/>
                  </a:cubicBezTo>
                  <a:cubicBezTo>
                    <a:pt x="10" y="6"/>
                    <a:pt x="21" y="10"/>
                    <a:pt x="30" y="17"/>
                  </a:cubicBezTo>
                  <a:cubicBezTo>
                    <a:pt x="71" y="50"/>
                    <a:pt x="112" y="83"/>
                    <a:pt x="152" y="116"/>
                  </a:cubicBezTo>
                  <a:cubicBezTo>
                    <a:pt x="169" y="130"/>
                    <a:pt x="171" y="150"/>
                    <a:pt x="160" y="166"/>
                  </a:cubicBezTo>
                  <a:cubicBezTo>
                    <a:pt x="148" y="182"/>
                    <a:pt x="129" y="185"/>
                    <a:pt x="111" y="173"/>
                  </a:cubicBezTo>
                  <a:cubicBezTo>
                    <a:pt x="75" y="149"/>
                    <a:pt x="40" y="125"/>
                    <a:pt x="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455863" y="3595688"/>
              <a:ext cx="1714500" cy="1309687"/>
            </a:xfrm>
            <a:custGeom>
              <a:avLst/>
              <a:gdLst>
                <a:gd name="T0" fmla="*/ 28 w 174"/>
                <a:gd name="T1" fmla="*/ 23 h 133"/>
                <a:gd name="T2" fmla="*/ 74 w 174"/>
                <a:gd name="T3" fmla="*/ 36 h 133"/>
                <a:gd name="T4" fmla="*/ 100 w 174"/>
                <a:gd name="T5" fmla="*/ 7 h 133"/>
                <a:gd name="T6" fmla="*/ 110 w 174"/>
                <a:gd name="T7" fmla="*/ 0 h 133"/>
                <a:gd name="T8" fmla="*/ 116 w 174"/>
                <a:gd name="T9" fmla="*/ 30 h 133"/>
                <a:gd name="T10" fmla="*/ 144 w 174"/>
                <a:gd name="T11" fmla="*/ 53 h 133"/>
                <a:gd name="T12" fmla="*/ 167 w 174"/>
                <a:gd name="T13" fmla="*/ 53 h 133"/>
                <a:gd name="T14" fmla="*/ 174 w 174"/>
                <a:gd name="T15" fmla="*/ 133 h 133"/>
                <a:gd name="T16" fmla="*/ 137 w 174"/>
                <a:gd name="T17" fmla="*/ 67 h 133"/>
                <a:gd name="T18" fmla="*/ 103 w 174"/>
                <a:gd name="T19" fmla="*/ 29 h 133"/>
                <a:gd name="T20" fmla="*/ 55 w 174"/>
                <a:gd name="T21" fmla="*/ 49 h 133"/>
                <a:gd name="T22" fmla="*/ 0 w 174"/>
                <a:gd name="T23" fmla="*/ 92 h 133"/>
                <a:gd name="T24" fmla="*/ 28 w 174"/>
                <a:gd name="T25" fmla="*/ 2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133">
                  <a:moveTo>
                    <a:pt x="28" y="23"/>
                  </a:moveTo>
                  <a:cubicBezTo>
                    <a:pt x="48" y="29"/>
                    <a:pt x="62" y="39"/>
                    <a:pt x="74" y="36"/>
                  </a:cubicBezTo>
                  <a:cubicBezTo>
                    <a:pt x="84" y="33"/>
                    <a:pt x="91" y="17"/>
                    <a:pt x="100" y="7"/>
                  </a:cubicBezTo>
                  <a:cubicBezTo>
                    <a:pt x="102" y="5"/>
                    <a:pt x="105" y="3"/>
                    <a:pt x="110" y="0"/>
                  </a:cubicBezTo>
                  <a:cubicBezTo>
                    <a:pt x="112" y="11"/>
                    <a:pt x="115" y="21"/>
                    <a:pt x="116" y="30"/>
                  </a:cubicBezTo>
                  <a:cubicBezTo>
                    <a:pt x="117" y="49"/>
                    <a:pt x="125" y="56"/>
                    <a:pt x="144" y="53"/>
                  </a:cubicBezTo>
                  <a:cubicBezTo>
                    <a:pt x="149" y="52"/>
                    <a:pt x="155" y="53"/>
                    <a:pt x="167" y="53"/>
                  </a:cubicBezTo>
                  <a:cubicBezTo>
                    <a:pt x="136" y="83"/>
                    <a:pt x="151" y="108"/>
                    <a:pt x="174" y="133"/>
                  </a:cubicBezTo>
                  <a:cubicBezTo>
                    <a:pt x="141" y="130"/>
                    <a:pt x="125" y="100"/>
                    <a:pt x="137" y="67"/>
                  </a:cubicBezTo>
                  <a:cubicBezTo>
                    <a:pt x="108" y="74"/>
                    <a:pt x="106" y="53"/>
                    <a:pt x="103" y="29"/>
                  </a:cubicBezTo>
                  <a:cubicBezTo>
                    <a:pt x="88" y="47"/>
                    <a:pt x="79" y="70"/>
                    <a:pt x="55" y="49"/>
                  </a:cubicBezTo>
                  <a:cubicBezTo>
                    <a:pt x="52" y="84"/>
                    <a:pt x="43" y="91"/>
                    <a:pt x="0" y="92"/>
                  </a:cubicBezTo>
                  <a:cubicBezTo>
                    <a:pt x="32" y="80"/>
                    <a:pt x="47" y="60"/>
                    <a:pt x="2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2998788" y="5732463"/>
              <a:ext cx="1122363" cy="777875"/>
            </a:xfrm>
            <a:custGeom>
              <a:avLst/>
              <a:gdLst>
                <a:gd name="T0" fmla="*/ 0 w 114"/>
                <a:gd name="T1" fmla="*/ 16 h 79"/>
                <a:gd name="T2" fmla="*/ 36 w 114"/>
                <a:gd name="T3" fmla="*/ 11 h 79"/>
                <a:gd name="T4" fmla="*/ 114 w 114"/>
                <a:gd name="T5" fmla="*/ 65 h 79"/>
                <a:gd name="T6" fmla="*/ 76 w 114"/>
                <a:gd name="T7" fmla="*/ 71 h 79"/>
                <a:gd name="T8" fmla="*/ 0 w 114"/>
                <a:gd name="T9" fmla="*/ 1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79">
                  <a:moveTo>
                    <a:pt x="0" y="16"/>
                  </a:moveTo>
                  <a:cubicBezTo>
                    <a:pt x="13" y="0"/>
                    <a:pt x="23" y="2"/>
                    <a:pt x="36" y="11"/>
                  </a:cubicBezTo>
                  <a:cubicBezTo>
                    <a:pt x="61" y="29"/>
                    <a:pt x="88" y="46"/>
                    <a:pt x="114" y="65"/>
                  </a:cubicBezTo>
                  <a:cubicBezTo>
                    <a:pt x="102" y="78"/>
                    <a:pt x="89" y="79"/>
                    <a:pt x="76" y="71"/>
                  </a:cubicBezTo>
                  <a:cubicBezTo>
                    <a:pt x="50" y="54"/>
                    <a:pt x="26" y="35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455" y="2043879"/>
            <a:ext cx="634575" cy="707795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024" y="3984051"/>
            <a:ext cx="634575" cy="707795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024" y="5706528"/>
            <a:ext cx="634575" cy="70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6D254A1-C998-4885-BBAF-9C0221F11CD5}"/>
              </a:ext>
            </a:extLst>
          </p:cNvPr>
          <p:cNvGrpSpPr/>
          <p:nvPr/>
        </p:nvGrpSpPr>
        <p:grpSpPr>
          <a:xfrm>
            <a:off x="10279" y="2806473"/>
            <a:ext cx="11541807" cy="1003527"/>
            <a:chOff x="-3475307" y="2041166"/>
            <a:chExt cx="15961831" cy="1387834"/>
          </a:xfrm>
          <a:solidFill>
            <a:srgbClr val="FFC00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FDB9BB6-B378-476C-927F-2CE26A45A1F0}"/>
                </a:ext>
              </a:extLst>
            </p:cNvPr>
            <p:cNvSpPr/>
            <p:nvPr userDrawn="1"/>
          </p:nvSpPr>
          <p:spPr>
            <a:xfrm rot="10800000">
              <a:off x="-3475307" y="3200400"/>
              <a:ext cx="9610782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BD17887-021B-47D0-BADF-B81032D6BFA7}"/>
                </a:ext>
              </a:extLst>
            </p:cNvPr>
            <p:cNvSpPr/>
            <p:nvPr userDrawn="1"/>
          </p:nvSpPr>
          <p:spPr>
            <a:xfrm rot="2727637">
              <a:off x="7154945" y="448707"/>
              <a:ext cx="228600" cy="34135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41D2CC8-75D8-4047-AF9E-EE52C3BC5485}"/>
                </a:ext>
              </a:extLst>
            </p:cNvPr>
            <p:cNvSpPr/>
            <p:nvPr userDrawn="1"/>
          </p:nvSpPr>
          <p:spPr>
            <a:xfrm rot="18872363" flipH="1">
              <a:off x="10597245" y="540762"/>
              <a:ext cx="228600" cy="3549958"/>
            </a:xfrm>
            <a:custGeom>
              <a:avLst/>
              <a:gdLst>
                <a:gd name="connsiteX0" fmla="*/ 0 w 228600"/>
                <a:gd name="connsiteY0" fmla="*/ 0 h 3549958"/>
                <a:gd name="connsiteX1" fmla="*/ 0 w 228600"/>
                <a:gd name="connsiteY1" fmla="*/ 3549958 h 3549958"/>
                <a:gd name="connsiteX2" fmla="*/ 10901 w 228600"/>
                <a:gd name="connsiteY2" fmla="*/ 3549958 h 3549958"/>
                <a:gd name="connsiteX3" fmla="*/ 228600 w 228600"/>
                <a:gd name="connsiteY3" fmla="*/ 3328731 h 3549958"/>
                <a:gd name="connsiteX4" fmla="*/ 228600 w 228600"/>
                <a:gd name="connsiteY4" fmla="*/ 0 h 354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3549958">
                  <a:moveTo>
                    <a:pt x="0" y="0"/>
                  </a:moveTo>
                  <a:lnTo>
                    <a:pt x="0" y="3549958"/>
                  </a:lnTo>
                  <a:lnTo>
                    <a:pt x="10901" y="3549958"/>
                  </a:lnTo>
                  <a:lnTo>
                    <a:pt x="228600" y="3328731"/>
                  </a:lnTo>
                  <a:lnTo>
                    <a:pt x="22860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CAA4ECA-FF20-4BC1-8B56-1F8C34E0C1F1}"/>
              </a:ext>
            </a:extLst>
          </p:cNvPr>
          <p:cNvGrpSpPr/>
          <p:nvPr/>
        </p:nvGrpSpPr>
        <p:grpSpPr>
          <a:xfrm rot="10800000">
            <a:off x="6403710" y="4663313"/>
            <a:ext cx="6499651" cy="1007183"/>
            <a:chOff x="3467638" y="2041166"/>
            <a:chExt cx="8988734" cy="1392890"/>
          </a:xfrm>
          <a:solidFill>
            <a:srgbClr val="FFC000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2928498-32CF-4458-BF81-21152C4D5959}"/>
                </a:ext>
              </a:extLst>
            </p:cNvPr>
            <p:cNvSpPr/>
            <p:nvPr userDrawn="1"/>
          </p:nvSpPr>
          <p:spPr>
            <a:xfrm rot="10800000">
              <a:off x="3467638" y="3205456"/>
              <a:ext cx="2655608" cy="228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BB95DF6-457E-4A39-9937-C5A4FCA71ECB}"/>
                </a:ext>
              </a:extLst>
            </p:cNvPr>
            <p:cNvSpPr/>
            <p:nvPr userDrawn="1"/>
          </p:nvSpPr>
          <p:spPr>
            <a:xfrm rot="2727637">
              <a:off x="7154946" y="448707"/>
              <a:ext cx="228600" cy="34135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5FD0B31-E21B-4CDE-A3CD-7541A6632118}"/>
                </a:ext>
              </a:extLst>
            </p:cNvPr>
            <p:cNvSpPr/>
            <p:nvPr userDrawn="1"/>
          </p:nvSpPr>
          <p:spPr>
            <a:xfrm rot="18872363" flipH="1">
              <a:off x="10567093" y="521950"/>
              <a:ext cx="228600" cy="3549958"/>
            </a:xfrm>
            <a:custGeom>
              <a:avLst/>
              <a:gdLst>
                <a:gd name="connsiteX0" fmla="*/ 0 w 228600"/>
                <a:gd name="connsiteY0" fmla="*/ 0 h 3549958"/>
                <a:gd name="connsiteX1" fmla="*/ 0 w 228600"/>
                <a:gd name="connsiteY1" fmla="*/ 3549958 h 3549958"/>
                <a:gd name="connsiteX2" fmla="*/ 10901 w 228600"/>
                <a:gd name="connsiteY2" fmla="*/ 3549958 h 3549958"/>
                <a:gd name="connsiteX3" fmla="*/ 228600 w 228600"/>
                <a:gd name="connsiteY3" fmla="*/ 3328731 h 3549958"/>
                <a:gd name="connsiteX4" fmla="*/ 228600 w 228600"/>
                <a:gd name="connsiteY4" fmla="*/ 0 h 354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3549958">
                  <a:moveTo>
                    <a:pt x="0" y="0"/>
                  </a:moveTo>
                  <a:lnTo>
                    <a:pt x="0" y="3549958"/>
                  </a:lnTo>
                  <a:lnTo>
                    <a:pt x="10901" y="3549958"/>
                  </a:lnTo>
                  <a:lnTo>
                    <a:pt x="228600" y="3328731"/>
                  </a:lnTo>
                  <a:lnTo>
                    <a:pt x="22860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378A42-7C76-46E9-A63B-297C8F981CDC}"/>
              </a:ext>
            </a:extLst>
          </p:cNvPr>
          <p:cNvGrpSpPr/>
          <p:nvPr/>
        </p:nvGrpSpPr>
        <p:grpSpPr>
          <a:xfrm>
            <a:off x="532939" y="5154622"/>
            <a:ext cx="1873519" cy="1107996"/>
            <a:chOff x="668191" y="4889034"/>
            <a:chExt cx="1873519" cy="110799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28A9E3-6021-4EE1-8CA7-094B3D003143}"/>
                </a:ext>
              </a:extLst>
            </p:cNvPr>
            <p:cNvSpPr txBox="1"/>
            <p:nvPr userDrawn="1"/>
          </p:nvSpPr>
          <p:spPr>
            <a:xfrm>
              <a:off x="668191" y="4889034"/>
              <a:ext cx="187351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72E80B6-C8DF-4EFA-93CC-FA7935AD8A46}"/>
                </a:ext>
              </a:extLst>
            </p:cNvPr>
            <p:cNvSpPr txBox="1"/>
            <p:nvPr/>
          </p:nvSpPr>
          <p:spPr>
            <a:xfrm>
              <a:off x="668191" y="5166033"/>
              <a:ext cx="18735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FBA6E5E-CA1A-452A-8CE9-9FD9BCC212E9}"/>
              </a:ext>
            </a:extLst>
          </p:cNvPr>
          <p:cNvGrpSpPr/>
          <p:nvPr/>
        </p:nvGrpSpPr>
        <p:grpSpPr>
          <a:xfrm>
            <a:off x="2725162" y="5154622"/>
            <a:ext cx="1873519" cy="1107996"/>
            <a:chOff x="2860414" y="4889034"/>
            <a:chExt cx="1873519" cy="110799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32E50F-9728-4861-B069-5393074C564E}"/>
                </a:ext>
              </a:extLst>
            </p:cNvPr>
            <p:cNvSpPr txBox="1"/>
            <p:nvPr/>
          </p:nvSpPr>
          <p:spPr>
            <a:xfrm>
              <a:off x="2860414" y="4889034"/>
              <a:ext cx="187351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E44C497-D8B7-402A-B19E-CD64B583BD46}"/>
                </a:ext>
              </a:extLst>
            </p:cNvPr>
            <p:cNvSpPr txBox="1"/>
            <p:nvPr/>
          </p:nvSpPr>
          <p:spPr>
            <a:xfrm>
              <a:off x="2860414" y="5166033"/>
              <a:ext cx="18735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981867E-5239-4203-9874-5272B71F6429}"/>
              </a:ext>
            </a:extLst>
          </p:cNvPr>
          <p:cNvGrpSpPr/>
          <p:nvPr/>
        </p:nvGrpSpPr>
        <p:grpSpPr>
          <a:xfrm>
            <a:off x="4917385" y="5154622"/>
            <a:ext cx="1873519" cy="1107996"/>
            <a:chOff x="5052637" y="4889034"/>
            <a:chExt cx="1873519" cy="110799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444B19-CDFC-4D69-9C07-C0C34BEE6B2B}"/>
                </a:ext>
              </a:extLst>
            </p:cNvPr>
            <p:cNvSpPr txBox="1"/>
            <p:nvPr/>
          </p:nvSpPr>
          <p:spPr>
            <a:xfrm>
              <a:off x="5052637" y="4889034"/>
              <a:ext cx="187351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F37522-DA37-4B02-825C-283A3B11C787}"/>
                </a:ext>
              </a:extLst>
            </p:cNvPr>
            <p:cNvSpPr txBox="1"/>
            <p:nvPr/>
          </p:nvSpPr>
          <p:spPr>
            <a:xfrm>
              <a:off x="5052637" y="5166033"/>
              <a:ext cx="18735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18AD73F-3896-4559-B2CB-645B5F888D66}"/>
              </a:ext>
            </a:extLst>
          </p:cNvPr>
          <p:cNvSpPr txBox="1"/>
          <p:nvPr/>
        </p:nvSpPr>
        <p:spPr>
          <a:xfrm>
            <a:off x="668191" y="2608757"/>
            <a:ext cx="5891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4AFC09-03C3-4E82-9A4D-9D83F15BB613}"/>
              </a:ext>
            </a:extLst>
          </p:cNvPr>
          <p:cNvSpPr txBox="1"/>
          <p:nvPr/>
        </p:nvSpPr>
        <p:spPr>
          <a:xfrm>
            <a:off x="630130" y="1711902"/>
            <a:ext cx="6046201" cy="86177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b="1" dirty="0">
                <a:solidFill>
                  <a:srgbClr val="FFC000"/>
                </a:solidFill>
                <a:latin typeface="Arial Black" panose="020B0A04020102020204" pitchFamily="34" charset="0"/>
              </a:rPr>
              <a:t>We Create Quality </a:t>
            </a:r>
          </a:p>
          <a:p>
            <a:r>
              <a:rPr lang="en-US" altLang="ko-KR" sz="2800" b="1" dirty="0">
                <a:solidFill>
                  <a:srgbClr val="FFC000"/>
                </a:solidFill>
                <a:latin typeface="Arial Black" panose="020B0A04020102020204" pitchFamily="34" charset="0"/>
              </a:rPr>
              <a:t>Professional PPT Presentation</a:t>
            </a:r>
            <a:endParaRPr lang="ko-KR" altLang="en-US" sz="28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7235238" y="2608757"/>
            <a:ext cx="3358101" cy="2757204"/>
            <a:chOff x="7700963" y="3260725"/>
            <a:chExt cx="2155825" cy="1770063"/>
          </a:xfrm>
          <a:solidFill>
            <a:srgbClr val="00B0F0"/>
          </a:solidFill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8115301" y="4102100"/>
              <a:ext cx="1349375" cy="928688"/>
            </a:xfrm>
            <a:custGeom>
              <a:avLst/>
              <a:gdLst>
                <a:gd name="T0" fmla="*/ 117 w 358"/>
                <a:gd name="T1" fmla="*/ 170 h 246"/>
                <a:gd name="T2" fmla="*/ 105 w 358"/>
                <a:gd name="T3" fmla="*/ 79 h 246"/>
                <a:gd name="T4" fmla="*/ 143 w 358"/>
                <a:gd name="T5" fmla="*/ 27 h 246"/>
                <a:gd name="T6" fmla="*/ 298 w 358"/>
                <a:gd name="T7" fmla="*/ 5 h 246"/>
                <a:gd name="T8" fmla="*/ 357 w 358"/>
                <a:gd name="T9" fmla="*/ 57 h 246"/>
                <a:gd name="T10" fmla="*/ 357 w 358"/>
                <a:gd name="T11" fmla="*/ 207 h 246"/>
                <a:gd name="T12" fmla="*/ 357 w 358"/>
                <a:gd name="T13" fmla="*/ 219 h 246"/>
                <a:gd name="T14" fmla="*/ 332 w 358"/>
                <a:gd name="T15" fmla="*/ 245 h 246"/>
                <a:gd name="T16" fmla="*/ 305 w 358"/>
                <a:gd name="T17" fmla="*/ 222 h 246"/>
                <a:gd name="T18" fmla="*/ 295 w 358"/>
                <a:gd name="T19" fmla="*/ 114 h 246"/>
                <a:gd name="T20" fmla="*/ 293 w 358"/>
                <a:gd name="T21" fmla="*/ 97 h 246"/>
                <a:gd name="T22" fmla="*/ 185 w 358"/>
                <a:gd name="T23" fmla="*/ 103 h 246"/>
                <a:gd name="T24" fmla="*/ 190 w 358"/>
                <a:gd name="T25" fmla="*/ 188 h 246"/>
                <a:gd name="T26" fmla="*/ 139 w 358"/>
                <a:gd name="T27" fmla="*/ 240 h 246"/>
                <a:gd name="T28" fmla="*/ 33 w 358"/>
                <a:gd name="T29" fmla="*/ 240 h 246"/>
                <a:gd name="T30" fmla="*/ 1 w 358"/>
                <a:gd name="T31" fmla="*/ 210 h 246"/>
                <a:gd name="T32" fmla="*/ 30 w 358"/>
                <a:gd name="T33" fmla="*/ 177 h 246"/>
                <a:gd name="T34" fmla="*/ 117 w 358"/>
                <a:gd name="T35" fmla="*/ 17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8" h="246">
                  <a:moveTo>
                    <a:pt x="117" y="170"/>
                  </a:moveTo>
                  <a:cubicBezTo>
                    <a:pt x="113" y="138"/>
                    <a:pt x="109" y="109"/>
                    <a:pt x="105" y="79"/>
                  </a:cubicBezTo>
                  <a:cubicBezTo>
                    <a:pt x="100" y="46"/>
                    <a:pt x="110" y="32"/>
                    <a:pt x="143" y="27"/>
                  </a:cubicBezTo>
                  <a:cubicBezTo>
                    <a:pt x="195" y="19"/>
                    <a:pt x="246" y="12"/>
                    <a:pt x="298" y="5"/>
                  </a:cubicBezTo>
                  <a:cubicBezTo>
                    <a:pt x="336" y="0"/>
                    <a:pt x="357" y="18"/>
                    <a:pt x="357" y="57"/>
                  </a:cubicBezTo>
                  <a:cubicBezTo>
                    <a:pt x="358" y="107"/>
                    <a:pt x="357" y="157"/>
                    <a:pt x="357" y="207"/>
                  </a:cubicBezTo>
                  <a:cubicBezTo>
                    <a:pt x="357" y="211"/>
                    <a:pt x="358" y="215"/>
                    <a:pt x="357" y="219"/>
                  </a:cubicBezTo>
                  <a:cubicBezTo>
                    <a:pt x="355" y="234"/>
                    <a:pt x="348" y="245"/>
                    <a:pt x="332" y="245"/>
                  </a:cubicBezTo>
                  <a:cubicBezTo>
                    <a:pt x="316" y="246"/>
                    <a:pt x="306" y="237"/>
                    <a:pt x="305" y="222"/>
                  </a:cubicBezTo>
                  <a:cubicBezTo>
                    <a:pt x="301" y="186"/>
                    <a:pt x="298" y="150"/>
                    <a:pt x="295" y="114"/>
                  </a:cubicBezTo>
                  <a:cubicBezTo>
                    <a:pt x="295" y="110"/>
                    <a:pt x="294" y="105"/>
                    <a:pt x="293" y="97"/>
                  </a:cubicBezTo>
                  <a:cubicBezTo>
                    <a:pt x="258" y="99"/>
                    <a:pt x="223" y="101"/>
                    <a:pt x="185" y="103"/>
                  </a:cubicBezTo>
                  <a:cubicBezTo>
                    <a:pt x="187" y="132"/>
                    <a:pt x="189" y="160"/>
                    <a:pt x="190" y="188"/>
                  </a:cubicBezTo>
                  <a:cubicBezTo>
                    <a:pt x="191" y="231"/>
                    <a:pt x="183" y="239"/>
                    <a:pt x="139" y="240"/>
                  </a:cubicBezTo>
                  <a:cubicBezTo>
                    <a:pt x="104" y="240"/>
                    <a:pt x="69" y="240"/>
                    <a:pt x="33" y="240"/>
                  </a:cubicBezTo>
                  <a:cubicBezTo>
                    <a:pt x="12" y="240"/>
                    <a:pt x="2" y="230"/>
                    <a:pt x="1" y="210"/>
                  </a:cubicBezTo>
                  <a:cubicBezTo>
                    <a:pt x="0" y="190"/>
                    <a:pt x="10" y="179"/>
                    <a:pt x="30" y="177"/>
                  </a:cubicBezTo>
                  <a:cubicBezTo>
                    <a:pt x="58" y="174"/>
                    <a:pt x="87" y="172"/>
                    <a:pt x="117" y="1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8304213" y="3717925"/>
              <a:ext cx="757238" cy="419100"/>
            </a:xfrm>
            <a:custGeom>
              <a:avLst/>
              <a:gdLst>
                <a:gd name="T0" fmla="*/ 200 w 201"/>
                <a:gd name="T1" fmla="*/ 93 h 111"/>
                <a:gd name="T2" fmla="*/ 75 w 201"/>
                <a:gd name="T3" fmla="*/ 110 h 111"/>
                <a:gd name="T4" fmla="*/ 71 w 201"/>
                <a:gd name="T5" fmla="*/ 83 h 111"/>
                <a:gd name="T6" fmla="*/ 65 w 201"/>
                <a:gd name="T7" fmla="*/ 82 h 111"/>
                <a:gd name="T8" fmla="*/ 55 w 201"/>
                <a:gd name="T9" fmla="*/ 111 h 111"/>
                <a:gd name="T10" fmla="*/ 0 w 201"/>
                <a:gd name="T11" fmla="*/ 111 h 111"/>
                <a:gd name="T12" fmla="*/ 38 w 201"/>
                <a:gd name="T13" fmla="*/ 18 h 111"/>
                <a:gd name="T14" fmla="*/ 87 w 201"/>
                <a:gd name="T15" fmla="*/ 18 h 111"/>
                <a:gd name="T16" fmla="*/ 116 w 201"/>
                <a:gd name="T17" fmla="*/ 22 h 111"/>
                <a:gd name="T18" fmla="*/ 158 w 201"/>
                <a:gd name="T19" fmla="*/ 10 h 111"/>
                <a:gd name="T20" fmla="*/ 200 w 201"/>
                <a:gd name="T21" fmla="*/ 63 h 111"/>
                <a:gd name="T22" fmla="*/ 200 w 201"/>
                <a:gd name="T23" fmla="*/ 9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111">
                  <a:moveTo>
                    <a:pt x="200" y="93"/>
                  </a:moveTo>
                  <a:cubicBezTo>
                    <a:pt x="157" y="99"/>
                    <a:pt x="117" y="105"/>
                    <a:pt x="75" y="110"/>
                  </a:cubicBezTo>
                  <a:cubicBezTo>
                    <a:pt x="74" y="100"/>
                    <a:pt x="73" y="91"/>
                    <a:pt x="71" y="83"/>
                  </a:cubicBezTo>
                  <a:cubicBezTo>
                    <a:pt x="69" y="82"/>
                    <a:pt x="67" y="82"/>
                    <a:pt x="65" y="82"/>
                  </a:cubicBezTo>
                  <a:cubicBezTo>
                    <a:pt x="62" y="91"/>
                    <a:pt x="59" y="100"/>
                    <a:pt x="55" y="111"/>
                  </a:cubicBezTo>
                  <a:cubicBezTo>
                    <a:pt x="38" y="111"/>
                    <a:pt x="20" y="111"/>
                    <a:pt x="0" y="111"/>
                  </a:cubicBezTo>
                  <a:cubicBezTo>
                    <a:pt x="6" y="77"/>
                    <a:pt x="6" y="41"/>
                    <a:pt x="38" y="18"/>
                  </a:cubicBezTo>
                  <a:cubicBezTo>
                    <a:pt x="54" y="6"/>
                    <a:pt x="70" y="0"/>
                    <a:pt x="87" y="18"/>
                  </a:cubicBezTo>
                  <a:cubicBezTo>
                    <a:pt x="95" y="27"/>
                    <a:pt x="104" y="33"/>
                    <a:pt x="116" y="22"/>
                  </a:cubicBezTo>
                  <a:cubicBezTo>
                    <a:pt x="128" y="11"/>
                    <a:pt x="139" y="0"/>
                    <a:pt x="158" y="10"/>
                  </a:cubicBezTo>
                  <a:cubicBezTo>
                    <a:pt x="180" y="22"/>
                    <a:pt x="196" y="37"/>
                    <a:pt x="200" y="63"/>
                  </a:cubicBezTo>
                  <a:cubicBezTo>
                    <a:pt x="201" y="72"/>
                    <a:pt x="200" y="81"/>
                    <a:pt x="200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9428163" y="3797300"/>
              <a:ext cx="428625" cy="430213"/>
            </a:xfrm>
            <a:custGeom>
              <a:avLst/>
              <a:gdLst>
                <a:gd name="T0" fmla="*/ 114 w 114"/>
                <a:gd name="T1" fmla="*/ 58 h 114"/>
                <a:gd name="T2" fmla="*/ 55 w 114"/>
                <a:gd name="T3" fmla="*/ 113 h 114"/>
                <a:gd name="T4" fmla="*/ 0 w 114"/>
                <a:gd name="T5" fmla="*/ 57 h 114"/>
                <a:gd name="T6" fmla="*/ 57 w 114"/>
                <a:gd name="T7" fmla="*/ 0 h 114"/>
                <a:gd name="T8" fmla="*/ 114 w 114"/>
                <a:gd name="T9" fmla="*/ 5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14">
                  <a:moveTo>
                    <a:pt x="114" y="58"/>
                  </a:moveTo>
                  <a:cubicBezTo>
                    <a:pt x="113" y="89"/>
                    <a:pt x="87" y="114"/>
                    <a:pt x="55" y="113"/>
                  </a:cubicBezTo>
                  <a:cubicBezTo>
                    <a:pt x="24" y="113"/>
                    <a:pt x="0" y="88"/>
                    <a:pt x="0" y="57"/>
                  </a:cubicBezTo>
                  <a:cubicBezTo>
                    <a:pt x="0" y="25"/>
                    <a:pt x="26" y="0"/>
                    <a:pt x="57" y="0"/>
                  </a:cubicBezTo>
                  <a:cubicBezTo>
                    <a:pt x="89" y="1"/>
                    <a:pt x="114" y="26"/>
                    <a:pt x="114" y="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8480426" y="3260725"/>
              <a:ext cx="427038" cy="430213"/>
            </a:xfrm>
            <a:custGeom>
              <a:avLst/>
              <a:gdLst>
                <a:gd name="T0" fmla="*/ 57 w 113"/>
                <a:gd name="T1" fmla="*/ 1 h 114"/>
                <a:gd name="T2" fmla="*/ 113 w 113"/>
                <a:gd name="T3" fmla="*/ 57 h 114"/>
                <a:gd name="T4" fmla="*/ 55 w 113"/>
                <a:gd name="T5" fmla="*/ 113 h 114"/>
                <a:gd name="T6" fmla="*/ 1 w 113"/>
                <a:gd name="T7" fmla="*/ 56 h 114"/>
                <a:gd name="T8" fmla="*/ 57 w 113"/>
                <a:gd name="T9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4">
                  <a:moveTo>
                    <a:pt x="57" y="1"/>
                  </a:moveTo>
                  <a:cubicBezTo>
                    <a:pt x="88" y="1"/>
                    <a:pt x="113" y="27"/>
                    <a:pt x="113" y="57"/>
                  </a:cubicBezTo>
                  <a:cubicBezTo>
                    <a:pt x="113" y="88"/>
                    <a:pt x="86" y="114"/>
                    <a:pt x="55" y="113"/>
                  </a:cubicBezTo>
                  <a:cubicBezTo>
                    <a:pt x="24" y="112"/>
                    <a:pt x="0" y="87"/>
                    <a:pt x="1" y="56"/>
                  </a:cubicBezTo>
                  <a:cubicBezTo>
                    <a:pt x="1" y="25"/>
                    <a:pt x="26" y="0"/>
                    <a:pt x="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7700963" y="4238625"/>
              <a:ext cx="735013" cy="230188"/>
            </a:xfrm>
            <a:custGeom>
              <a:avLst/>
              <a:gdLst>
                <a:gd name="T0" fmla="*/ 195 w 195"/>
                <a:gd name="T1" fmla="*/ 1 h 61"/>
                <a:gd name="T2" fmla="*/ 191 w 195"/>
                <a:gd name="T3" fmla="*/ 32 h 61"/>
                <a:gd name="T4" fmla="*/ 160 w 195"/>
                <a:gd name="T5" fmla="*/ 19 h 61"/>
                <a:gd name="T6" fmla="*/ 107 w 195"/>
                <a:gd name="T7" fmla="*/ 48 h 61"/>
                <a:gd name="T8" fmla="*/ 86 w 195"/>
                <a:gd name="T9" fmla="*/ 61 h 61"/>
                <a:gd name="T10" fmla="*/ 30 w 195"/>
                <a:gd name="T11" fmla="*/ 59 h 61"/>
                <a:gd name="T12" fmla="*/ 0 w 195"/>
                <a:gd name="T13" fmla="*/ 31 h 61"/>
                <a:gd name="T14" fmla="*/ 26 w 195"/>
                <a:gd name="T15" fmla="*/ 1 h 61"/>
                <a:gd name="T16" fmla="*/ 195 w 195"/>
                <a:gd name="T17" fmla="*/ 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5" h="61">
                  <a:moveTo>
                    <a:pt x="195" y="1"/>
                  </a:moveTo>
                  <a:cubicBezTo>
                    <a:pt x="194" y="9"/>
                    <a:pt x="192" y="20"/>
                    <a:pt x="191" y="32"/>
                  </a:cubicBezTo>
                  <a:cubicBezTo>
                    <a:pt x="181" y="27"/>
                    <a:pt x="171" y="21"/>
                    <a:pt x="160" y="19"/>
                  </a:cubicBezTo>
                  <a:cubicBezTo>
                    <a:pt x="138" y="14"/>
                    <a:pt x="118" y="25"/>
                    <a:pt x="107" y="48"/>
                  </a:cubicBezTo>
                  <a:cubicBezTo>
                    <a:pt x="102" y="58"/>
                    <a:pt x="96" y="61"/>
                    <a:pt x="86" y="61"/>
                  </a:cubicBezTo>
                  <a:cubicBezTo>
                    <a:pt x="67" y="60"/>
                    <a:pt x="49" y="61"/>
                    <a:pt x="30" y="59"/>
                  </a:cubicBezTo>
                  <a:cubicBezTo>
                    <a:pt x="13" y="58"/>
                    <a:pt x="1" y="49"/>
                    <a:pt x="0" y="31"/>
                  </a:cubicBezTo>
                  <a:cubicBezTo>
                    <a:pt x="0" y="14"/>
                    <a:pt x="10" y="1"/>
                    <a:pt x="26" y="1"/>
                  </a:cubicBezTo>
                  <a:cubicBezTo>
                    <a:pt x="82" y="0"/>
                    <a:pt x="139" y="1"/>
                    <a:pt x="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8145463" y="4370388"/>
              <a:ext cx="252413" cy="215900"/>
            </a:xfrm>
            <a:custGeom>
              <a:avLst/>
              <a:gdLst>
                <a:gd name="T0" fmla="*/ 29 w 67"/>
                <a:gd name="T1" fmla="*/ 57 h 57"/>
                <a:gd name="T2" fmla="*/ 1 w 67"/>
                <a:gd name="T3" fmla="*/ 37 h 57"/>
                <a:gd name="T4" fmla="*/ 34 w 67"/>
                <a:gd name="T5" fmla="*/ 1 h 57"/>
                <a:gd name="T6" fmla="*/ 67 w 67"/>
                <a:gd name="T7" fmla="*/ 32 h 57"/>
                <a:gd name="T8" fmla="*/ 29 w 6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7">
                  <a:moveTo>
                    <a:pt x="29" y="57"/>
                  </a:moveTo>
                  <a:cubicBezTo>
                    <a:pt x="18" y="55"/>
                    <a:pt x="2" y="56"/>
                    <a:pt x="1" y="37"/>
                  </a:cubicBezTo>
                  <a:cubicBezTo>
                    <a:pt x="0" y="15"/>
                    <a:pt x="15" y="0"/>
                    <a:pt x="34" y="1"/>
                  </a:cubicBezTo>
                  <a:cubicBezTo>
                    <a:pt x="53" y="1"/>
                    <a:pt x="67" y="15"/>
                    <a:pt x="67" y="32"/>
                  </a:cubicBezTo>
                  <a:cubicBezTo>
                    <a:pt x="67" y="51"/>
                    <a:pt x="58" y="57"/>
                    <a:pt x="29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8896351" y="4564063"/>
              <a:ext cx="79375" cy="436563"/>
            </a:xfrm>
            <a:custGeom>
              <a:avLst/>
              <a:gdLst>
                <a:gd name="T0" fmla="*/ 0 w 21"/>
                <a:gd name="T1" fmla="*/ 2 h 116"/>
                <a:gd name="T2" fmla="*/ 18 w 21"/>
                <a:gd name="T3" fmla="*/ 0 h 116"/>
                <a:gd name="T4" fmla="*/ 21 w 21"/>
                <a:gd name="T5" fmla="*/ 6 h 116"/>
                <a:gd name="T6" fmla="*/ 21 w 21"/>
                <a:gd name="T7" fmla="*/ 91 h 116"/>
                <a:gd name="T8" fmla="*/ 0 w 21"/>
                <a:gd name="T9" fmla="*/ 116 h 116"/>
                <a:gd name="T10" fmla="*/ 0 w 21"/>
                <a:gd name="T11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16">
                  <a:moveTo>
                    <a:pt x="0" y="2"/>
                  </a:moveTo>
                  <a:cubicBezTo>
                    <a:pt x="8" y="1"/>
                    <a:pt x="13" y="0"/>
                    <a:pt x="18" y="0"/>
                  </a:cubicBezTo>
                  <a:cubicBezTo>
                    <a:pt x="19" y="2"/>
                    <a:pt x="21" y="4"/>
                    <a:pt x="21" y="6"/>
                  </a:cubicBezTo>
                  <a:cubicBezTo>
                    <a:pt x="21" y="34"/>
                    <a:pt x="21" y="63"/>
                    <a:pt x="21" y="91"/>
                  </a:cubicBezTo>
                  <a:cubicBezTo>
                    <a:pt x="21" y="105"/>
                    <a:pt x="16" y="116"/>
                    <a:pt x="0" y="116"/>
                  </a:cubicBezTo>
                  <a:cubicBezTo>
                    <a:pt x="0" y="79"/>
                    <a:pt x="0" y="4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953773" y="4224814"/>
            <a:ext cx="1031875" cy="909638"/>
            <a:chOff x="1089025" y="3959226"/>
            <a:chExt cx="1031875" cy="909638"/>
          </a:xfrm>
        </p:grpSpPr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1476375" y="3959226"/>
              <a:ext cx="644525" cy="909638"/>
            </a:xfrm>
            <a:custGeom>
              <a:avLst/>
              <a:gdLst>
                <a:gd name="T0" fmla="*/ 253 w 315"/>
                <a:gd name="T1" fmla="*/ 404 h 443"/>
                <a:gd name="T2" fmla="*/ 189 w 315"/>
                <a:gd name="T3" fmla="*/ 390 h 443"/>
                <a:gd name="T4" fmla="*/ 141 w 315"/>
                <a:gd name="T5" fmla="*/ 305 h 443"/>
                <a:gd name="T6" fmla="*/ 127 w 315"/>
                <a:gd name="T7" fmla="*/ 258 h 443"/>
                <a:gd name="T8" fmla="*/ 100 w 315"/>
                <a:gd name="T9" fmla="*/ 241 h 443"/>
                <a:gd name="T10" fmla="*/ 55 w 315"/>
                <a:gd name="T11" fmla="*/ 246 h 443"/>
                <a:gd name="T12" fmla="*/ 67 w 315"/>
                <a:gd name="T13" fmla="*/ 278 h 443"/>
                <a:gd name="T14" fmla="*/ 170 w 315"/>
                <a:gd name="T15" fmla="*/ 421 h 443"/>
                <a:gd name="T16" fmla="*/ 179 w 315"/>
                <a:gd name="T17" fmla="*/ 434 h 443"/>
                <a:gd name="T18" fmla="*/ 151 w 315"/>
                <a:gd name="T19" fmla="*/ 432 h 443"/>
                <a:gd name="T20" fmla="*/ 32 w 315"/>
                <a:gd name="T21" fmla="*/ 273 h 443"/>
                <a:gd name="T22" fmla="*/ 10 w 315"/>
                <a:gd name="T23" fmla="*/ 229 h 443"/>
                <a:gd name="T24" fmla="*/ 18 w 315"/>
                <a:gd name="T25" fmla="*/ 159 h 443"/>
                <a:gd name="T26" fmla="*/ 204 w 315"/>
                <a:gd name="T27" fmla="*/ 2 h 443"/>
                <a:gd name="T28" fmla="*/ 220 w 315"/>
                <a:gd name="T29" fmla="*/ 5 h 443"/>
                <a:gd name="T30" fmla="*/ 241 w 315"/>
                <a:gd name="T31" fmla="*/ 31 h 443"/>
                <a:gd name="T32" fmla="*/ 250 w 315"/>
                <a:gd name="T33" fmla="*/ 45 h 443"/>
                <a:gd name="T34" fmla="*/ 175 w 315"/>
                <a:gd name="T35" fmla="*/ 92 h 443"/>
                <a:gd name="T36" fmla="*/ 82 w 315"/>
                <a:gd name="T37" fmla="*/ 151 h 443"/>
                <a:gd name="T38" fmla="*/ 66 w 315"/>
                <a:gd name="T39" fmla="*/ 162 h 443"/>
                <a:gd name="T40" fmla="*/ 47 w 315"/>
                <a:gd name="T41" fmla="*/ 203 h 443"/>
                <a:gd name="T42" fmla="*/ 78 w 315"/>
                <a:gd name="T43" fmla="*/ 231 h 443"/>
                <a:gd name="T44" fmla="*/ 117 w 315"/>
                <a:gd name="T45" fmla="*/ 210 h 443"/>
                <a:gd name="T46" fmla="*/ 271 w 315"/>
                <a:gd name="T47" fmla="*/ 89 h 443"/>
                <a:gd name="T48" fmla="*/ 286 w 315"/>
                <a:gd name="T49" fmla="*/ 91 h 443"/>
                <a:gd name="T50" fmla="*/ 315 w 315"/>
                <a:gd name="T51" fmla="*/ 130 h 443"/>
                <a:gd name="T52" fmla="*/ 152 w 315"/>
                <a:gd name="T53" fmla="*/ 210 h 443"/>
                <a:gd name="T54" fmla="*/ 253 w 315"/>
                <a:gd name="T55" fmla="*/ 404 h 443"/>
                <a:gd name="T56" fmla="*/ 53 w 315"/>
                <a:gd name="T57" fmla="*/ 237 h 443"/>
                <a:gd name="T58" fmla="*/ 44 w 315"/>
                <a:gd name="T59" fmla="*/ 163 h 443"/>
                <a:gd name="T60" fmla="*/ 16 w 315"/>
                <a:gd name="T61" fmla="*/ 206 h 443"/>
                <a:gd name="T62" fmla="*/ 53 w 315"/>
                <a:gd name="T63" fmla="*/ 237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5" h="443">
                  <a:moveTo>
                    <a:pt x="253" y="404"/>
                  </a:moveTo>
                  <a:cubicBezTo>
                    <a:pt x="211" y="426"/>
                    <a:pt x="211" y="427"/>
                    <a:pt x="189" y="390"/>
                  </a:cubicBezTo>
                  <a:cubicBezTo>
                    <a:pt x="173" y="362"/>
                    <a:pt x="156" y="334"/>
                    <a:pt x="141" y="305"/>
                  </a:cubicBezTo>
                  <a:cubicBezTo>
                    <a:pt x="134" y="291"/>
                    <a:pt x="130" y="274"/>
                    <a:pt x="127" y="258"/>
                  </a:cubicBezTo>
                  <a:cubicBezTo>
                    <a:pt x="124" y="239"/>
                    <a:pt x="119" y="236"/>
                    <a:pt x="100" y="241"/>
                  </a:cubicBezTo>
                  <a:cubicBezTo>
                    <a:pt x="87" y="244"/>
                    <a:pt x="74" y="244"/>
                    <a:pt x="55" y="246"/>
                  </a:cubicBezTo>
                  <a:cubicBezTo>
                    <a:pt x="59" y="256"/>
                    <a:pt x="61" y="269"/>
                    <a:pt x="67" y="278"/>
                  </a:cubicBezTo>
                  <a:cubicBezTo>
                    <a:pt x="101" y="326"/>
                    <a:pt x="135" y="373"/>
                    <a:pt x="170" y="421"/>
                  </a:cubicBezTo>
                  <a:cubicBezTo>
                    <a:pt x="173" y="425"/>
                    <a:pt x="175" y="429"/>
                    <a:pt x="179" y="434"/>
                  </a:cubicBezTo>
                  <a:cubicBezTo>
                    <a:pt x="168" y="443"/>
                    <a:pt x="160" y="443"/>
                    <a:pt x="151" y="432"/>
                  </a:cubicBezTo>
                  <a:cubicBezTo>
                    <a:pt x="112" y="379"/>
                    <a:pt x="71" y="327"/>
                    <a:pt x="32" y="273"/>
                  </a:cubicBezTo>
                  <a:cubicBezTo>
                    <a:pt x="22" y="260"/>
                    <a:pt x="16" y="244"/>
                    <a:pt x="10" y="229"/>
                  </a:cubicBezTo>
                  <a:cubicBezTo>
                    <a:pt x="0" y="204"/>
                    <a:pt x="3" y="182"/>
                    <a:pt x="18" y="159"/>
                  </a:cubicBezTo>
                  <a:cubicBezTo>
                    <a:pt x="64" y="88"/>
                    <a:pt x="132" y="42"/>
                    <a:pt x="204" y="2"/>
                  </a:cubicBezTo>
                  <a:cubicBezTo>
                    <a:pt x="207" y="0"/>
                    <a:pt x="217" y="1"/>
                    <a:pt x="220" y="5"/>
                  </a:cubicBezTo>
                  <a:cubicBezTo>
                    <a:pt x="228" y="13"/>
                    <a:pt x="234" y="22"/>
                    <a:pt x="241" y="31"/>
                  </a:cubicBezTo>
                  <a:cubicBezTo>
                    <a:pt x="244" y="35"/>
                    <a:pt x="246" y="39"/>
                    <a:pt x="250" y="45"/>
                  </a:cubicBezTo>
                  <a:cubicBezTo>
                    <a:pt x="224" y="61"/>
                    <a:pt x="200" y="76"/>
                    <a:pt x="175" y="92"/>
                  </a:cubicBezTo>
                  <a:cubicBezTo>
                    <a:pt x="144" y="112"/>
                    <a:pt x="113" y="131"/>
                    <a:pt x="82" y="151"/>
                  </a:cubicBezTo>
                  <a:cubicBezTo>
                    <a:pt x="77" y="154"/>
                    <a:pt x="71" y="158"/>
                    <a:pt x="66" y="162"/>
                  </a:cubicBezTo>
                  <a:cubicBezTo>
                    <a:pt x="53" y="173"/>
                    <a:pt x="43" y="185"/>
                    <a:pt x="47" y="203"/>
                  </a:cubicBezTo>
                  <a:cubicBezTo>
                    <a:pt x="50" y="219"/>
                    <a:pt x="62" y="228"/>
                    <a:pt x="78" y="231"/>
                  </a:cubicBezTo>
                  <a:cubicBezTo>
                    <a:pt x="96" y="234"/>
                    <a:pt x="108" y="224"/>
                    <a:pt x="117" y="210"/>
                  </a:cubicBezTo>
                  <a:cubicBezTo>
                    <a:pt x="155" y="152"/>
                    <a:pt x="213" y="121"/>
                    <a:pt x="271" y="89"/>
                  </a:cubicBezTo>
                  <a:cubicBezTo>
                    <a:pt x="274" y="87"/>
                    <a:pt x="283" y="88"/>
                    <a:pt x="286" y="91"/>
                  </a:cubicBezTo>
                  <a:cubicBezTo>
                    <a:pt x="296" y="103"/>
                    <a:pt x="305" y="117"/>
                    <a:pt x="315" y="130"/>
                  </a:cubicBezTo>
                  <a:cubicBezTo>
                    <a:pt x="274" y="182"/>
                    <a:pt x="207" y="183"/>
                    <a:pt x="152" y="210"/>
                  </a:cubicBezTo>
                  <a:cubicBezTo>
                    <a:pt x="224" y="257"/>
                    <a:pt x="215" y="342"/>
                    <a:pt x="253" y="404"/>
                  </a:cubicBezTo>
                  <a:close/>
                  <a:moveTo>
                    <a:pt x="53" y="237"/>
                  </a:moveTo>
                  <a:cubicBezTo>
                    <a:pt x="32" y="214"/>
                    <a:pt x="33" y="191"/>
                    <a:pt x="44" y="163"/>
                  </a:cubicBezTo>
                  <a:cubicBezTo>
                    <a:pt x="22" y="175"/>
                    <a:pt x="13" y="188"/>
                    <a:pt x="16" y="206"/>
                  </a:cubicBezTo>
                  <a:cubicBezTo>
                    <a:pt x="19" y="223"/>
                    <a:pt x="28" y="235"/>
                    <a:pt x="53" y="23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6"/>
            <p:cNvSpPr>
              <a:spLocks/>
            </p:cNvSpPr>
            <p:nvPr/>
          </p:nvSpPr>
          <p:spPr bwMode="auto">
            <a:xfrm>
              <a:off x="1089025" y="3965576"/>
              <a:ext cx="563563" cy="695325"/>
            </a:xfrm>
            <a:custGeom>
              <a:avLst/>
              <a:gdLst>
                <a:gd name="T0" fmla="*/ 52 w 275"/>
                <a:gd name="T1" fmla="*/ 255 h 339"/>
                <a:gd name="T2" fmla="*/ 86 w 275"/>
                <a:gd name="T3" fmla="*/ 194 h 339"/>
                <a:gd name="T4" fmla="*/ 79 w 275"/>
                <a:gd name="T5" fmla="*/ 169 h 339"/>
                <a:gd name="T6" fmla="*/ 0 w 275"/>
                <a:gd name="T7" fmla="*/ 109 h 339"/>
                <a:gd name="T8" fmla="*/ 88 w 275"/>
                <a:gd name="T9" fmla="*/ 94 h 339"/>
                <a:gd name="T10" fmla="*/ 115 w 275"/>
                <a:gd name="T11" fmla="*/ 62 h 339"/>
                <a:gd name="T12" fmla="*/ 118 w 275"/>
                <a:gd name="T13" fmla="*/ 0 h 339"/>
                <a:gd name="T14" fmla="*/ 176 w 275"/>
                <a:gd name="T15" fmla="*/ 45 h 339"/>
                <a:gd name="T16" fmla="*/ 207 w 275"/>
                <a:gd name="T17" fmla="*/ 46 h 339"/>
                <a:gd name="T18" fmla="*/ 267 w 275"/>
                <a:gd name="T19" fmla="*/ 2 h 339"/>
                <a:gd name="T20" fmla="*/ 248 w 275"/>
                <a:gd name="T21" fmla="*/ 70 h 339"/>
                <a:gd name="T22" fmla="*/ 248 w 275"/>
                <a:gd name="T23" fmla="*/ 39 h 339"/>
                <a:gd name="T24" fmla="*/ 201 w 275"/>
                <a:gd name="T25" fmla="*/ 72 h 339"/>
                <a:gd name="T26" fmla="*/ 181 w 275"/>
                <a:gd name="T27" fmla="*/ 72 h 339"/>
                <a:gd name="T28" fmla="*/ 137 w 275"/>
                <a:gd name="T29" fmla="*/ 41 h 339"/>
                <a:gd name="T30" fmla="*/ 134 w 275"/>
                <a:gd name="T31" fmla="*/ 86 h 339"/>
                <a:gd name="T32" fmla="*/ 113 w 275"/>
                <a:gd name="T33" fmla="*/ 110 h 339"/>
                <a:gd name="T34" fmla="*/ 53 w 275"/>
                <a:gd name="T35" fmla="*/ 122 h 339"/>
                <a:gd name="T36" fmla="*/ 104 w 275"/>
                <a:gd name="T37" fmla="*/ 166 h 339"/>
                <a:gd name="T38" fmla="*/ 108 w 275"/>
                <a:gd name="T39" fmla="*/ 188 h 339"/>
                <a:gd name="T40" fmla="*/ 84 w 275"/>
                <a:gd name="T41" fmla="*/ 235 h 339"/>
                <a:gd name="T42" fmla="*/ 123 w 275"/>
                <a:gd name="T43" fmla="*/ 234 h 339"/>
                <a:gd name="T44" fmla="*/ 162 w 275"/>
                <a:gd name="T45" fmla="*/ 255 h 339"/>
                <a:gd name="T46" fmla="*/ 184 w 275"/>
                <a:gd name="T47" fmla="*/ 293 h 339"/>
                <a:gd name="T48" fmla="*/ 194 w 275"/>
                <a:gd name="T49" fmla="*/ 275 h 339"/>
                <a:gd name="T50" fmla="*/ 184 w 275"/>
                <a:gd name="T51" fmla="*/ 339 h 339"/>
                <a:gd name="T52" fmla="*/ 148 w 275"/>
                <a:gd name="T53" fmla="*/ 272 h 339"/>
                <a:gd name="T54" fmla="*/ 115 w 275"/>
                <a:gd name="T55" fmla="*/ 254 h 339"/>
                <a:gd name="T56" fmla="*/ 52 w 275"/>
                <a:gd name="T57" fmla="*/ 255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339">
                  <a:moveTo>
                    <a:pt x="52" y="255"/>
                  </a:moveTo>
                  <a:cubicBezTo>
                    <a:pt x="64" y="233"/>
                    <a:pt x="74" y="213"/>
                    <a:pt x="86" y="194"/>
                  </a:cubicBezTo>
                  <a:cubicBezTo>
                    <a:pt x="93" y="183"/>
                    <a:pt x="91" y="177"/>
                    <a:pt x="79" y="169"/>
                  </a:cubicBezTo>
                  <a:cubicBezTo>
                    <a:pt x="54" y="152"/>
                    <a:pt x="30" y="132"/>
                    <a:pt x="0" y="109"/>
                  </a:cubicBezTo>
                  <a:cubicBezTo>
                    <a:pt x="34" y="103"/>
                    <a:pt x="61" y="97"/>
                    <a:pt x="88" y="94"/>
                  </a:cubicBezTo>
                  <a:cubicBezTo>
                    <a:pt x="110" y="92"/>
                    <a:pt x="116" y="83"/>
                    <a:pt x="115" y="62"/>
                  </a:cubicBezTo>
                  <a:cubicBezTo>
                    <a:pt x="114" y="43"/>
                    <a:pt x="117" y="24"/>
                    <a:pt x="118" y="0"/>
                  </a:cubicBezTo>
                  <a:cubicBezTo>
                    <a:pt x="140" y="16"/>
                    <a:pt x="159" y="30"/>
                    <a:pt x="176" y="45"/>
                  </a:cubicBezTo>
                  <a:cubicBezTo>
                    <a:pt x="187" y="54"/>
                    <a:pt x="195" y="55"/>
                    <a:pt x="207" y="46"/>
                  </a:cubicBezTo>
                  <a:cubicBezTo>
                    <a:pt x="226" y="30"/>
                    <a:pt x="246" y="17"/>
                    <a:pt x="267" y="2"/>
                  </a:cubicBezTo>
                  <a:cubicBezTo>
                    <a:pt x="275" y="35"/>
                    <a:pt x="269" y="58"/>
                    <a:pt x="248" y="70"/>
                  </a:cubicBezTo>
                  <a:cubicBezTo>
                    <a:pt x="248" y="60"/>
                    <a:pt x="248" y="51"/>
                    <a:pt x="248" y="39"/>
                  </a:cubicBezTo>
                  <a:cubicBezTo>
                    <a:pt x="231" y="51"/>
                    <a:pt x="217" y="63"/>
                    <a:pt x="201" y="72"/>
                  </a:cubicBezTo>
                  <a:cubicBezTo>
                    <a:pt x="196" y="75"/>
                    <a:pt x="186" y="75"/>
                    <a:pt x="181" y="72"/>
                  </a:cubicBezTo>
                  <a:cubicBezTo>
                    <a:pt x="166" y="64"/>
                    <a:pt x="154" y="53"/>
                    <a:pt x="137" y="41"/>
                  </a:cubicBezTo>
                  <a:cubicBezTo>
                    <a:pt x="136" y="58"/>
                    <a:pt x="134" y="72"/>
                    <a:pt x="134" y="86"/>
                  </a:cubicBezTo>
                  <a:cubicBezTo>
                    <a:pt x="134" y="100"/>
                    <a:pt x="130" y="108"/>
                    <a:pt x="113" y="110"/>
                  </a:cubicBezTo>
                  <a:cubicBezTo>
                    <a:pt x="94" y="112"/>
                    <a:pt x="75" y="117"/>
                    <a:pt x="53" y="122"/>
                  </a:cubicBezTo>
                  <a:cubicBezTo>
                    <a:pt x="72" y="138"/>
                    <a:pt x="88" y="153"/>
                    <a:pt x="104" y="166"/>
                  </a:cubicBezTo>
                  <a:cubicBezTo>
                    <a:pt x="113" y="173"/>
                    <a:pt x="113" y="179"/>
                    <a:pt x="108" y="188"/>
                  </a:cubicBezTo>
                  <a:cubicBezTo>
                    <a:pt x="101" y="202"/>
                    <a:pt x="94" y="216"/>
                    <a:pt x="84" y="235"/>
                  </a:cubicBezTo>
                  <a:cubicBezTo>
                    <a:pt x="100" y="235"/>
                    <a:pt x="112" y="236"/>
                    <a:pt x="123" y="234"/>
                  </a:cubicBezTo>
                  <a:cubicBezTo>
                    <a:pt x="141" y="232"/>
                    <a:pt x="153" y="239"/>
                    <a:pt x="162" y="255"/>
                  </a:cubicBezTo>
                  <a:cubicBezTo>
                    <a:pt x="168" y="267"/>
                    <a:pt x="176" y="279"/>
                    <a:pt x="184" y="293"/>
                  </a:cubicBezTo>
                  <a:cubicBezTo>
                    <a:pt x="188" y="286"/>
                    <a:pt x="191" y="281"/>
                    <a:pt x="194" y="275"/>
                  </a:cubicBezTo>
                  <a:cubicBezTo>
                    <a:pt x="209" y="290"/>
                    <a:pt x="206" y="309"/>
                    <a:pt x="184" y="339"/>
                  </a:cubicBezTo>
                  <a:cubicBezTo>
                    <a:pt x="172" y="316"/>
                    <a:pt x="159" y="295"/>
                    <a:pt x="148" y="272"/>
                  </a:cubicBezTo>
                  <a:cubicBezTo>
                    <a:pt x="141" y="256"/>
                    <a:pt x="133" y="251"/>
                    <a:pt x="115" y="254"/>
                  </a:cubicBezTo>
                  <a:cubicBezTo>
                    <a:pt x="96" y="258"/>
                    <a:pt x="76" y="255"/>
                    <a:pt x="52" y="25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3002040" y="4189405"/>
            <a:ext cx="1031875" cy="909638"/>
            <a:chOff x="1089025" y="3959226"/>
            <a:chExt cx="1031875" cy="909638"/>
          </a:xfrm>
        </p:grpSpPr>
        <p:sp>
          <p:nvSpPr>
            <p:cNvPr id="44" name="Freeform 15"/>
            <p:cNvSpPr>
              <a:spLocks noEditPoints="1"/>
            </p:cNvSpPr>
            <p:nvPr/>
          </p:nvSpPr>
          <p:spPr bwMode="auto">
            <a:xfrm>
              <a:off x="1476375" y="3959226"/>
              <a:ext cx="644525" cy="909638"/>
            </a:xfrm>
            <a:custGeom>
              <a:avLst/>
              <a:gdLst>
                <a:gd name="T0" fmla="*/ 253 w 315"/>
                <a:gd name="T1" fmla="*/ 404 h 443"/>
                <a:gd name="T2" fmla="*/ 189 w 315"/>
                <a:gd name="T3" fmla="*/ 390 h 443"/>
                <a:gd name="T4" fmla="*/ 141 w 315"/>
                <a:gd name="T5" fmla="*/ 305 h 443"/>
                <a:gd name="T6" fmla="*/ 127 w 315"/>
                <a:gd name="T7" fmla="*/ 258 h 443"/>
                <a:gd name="T8" fmla="*/ 100 w 315"/>
                <a:gd name="T9" fmla="*/ 241 h 443"/>
                <a:gd name="T10" fmla="*/ 55 w 315"/>
                <a:gd name="T11" fmla="*/ 246 h 443"/>
                <a:gd name="T12" fmla="*/ 67 w 315"/>
                <a:gd name="T13" fmla="*/ 278 h 443"/>
                <a:gd name="T14" fmla="*/ 170 w 315"/>
                <a:gd name="T15" fmla="*/ 421 h 443"/>
                <a:gd name="T16" fmla="*/ 179 w 315"/>
                <a:gd name="T17" fmla="*/ 434 h 443"/>
                <a:gd name="T18" fmla="*/ 151 w 315"/>
                <a:gd name="T19" fmla="*/ 432 h 443"/>
                <a:gd name="T20" fmla="*/ 32 w 315"/>
                <a:gd name="T21" fmla="*/ 273 h 443"/>
                <a:gd name="T22" fmla="*/ 10 w 315"/>
                <a:gd name="T23" fmla="*/ 229 h 443"/>
                <a:gd name="T24" fmla="*/ 18 w 315"/>
                <a:gd name="T25" fmla="*/ 159 h 443"/>
                <a:gd name="T26" fmla="*/ 204 w 315"/>
                <a:gd name="T27" fmla="*/ 2 h 443"/>
                <a:gd name="T28" fmla="*/ 220 w 315"/>
                <a:gd name="T29" fmla="*/ 5 h 443"/>
                <a:gd name="T30" fmla="*/ 241 w 315"/>
                <a:gd name="T31" fmla="*/ 31 h 443"/>
                <a:gd name="T32" fmla="*/ 250 w 315"/>
                <a:gd name="T33" fmla="*/ 45 h 443"/>
                <a:gd name="T34" fmla="*/ 175 w 315"/>
                <a:gd name="T35" fmla="*/ 92 h 443"/>
                <a:gd name="T36" fmla="*/ 82 w 315"/>
                <a:gd name="T37" fmla="*/ 151 h 443"/>
                <a:gd name="T38" fmla="*/ 66 w 315"/>
                <a:gd name="T39" fmla="*/ 162 h 443"/>
                <a:gd name="T40" fmla="*/ 47 w 315"/>
                <a:gd name="T41" fmla="*/ 203 h 443"/>
                <a:gd name="T42" fmla="*/ 78 w 315"/>
                <a:gd name="T43" fmla="*/ 231 h 443"/>
                <a:gd name="T44" fmla="*/ 117 w 315"/>
                <a:gd name="T45" fmla="*/ 210 h 443"/>
                <a:gd name="T46" fmla="*/ 271 w 315"/>
                <a:gd name="T47" fmla="*/ 89 h 443"/>
                <a:gd name="T48" fmla="*/ 286 w 315"/>
                <a:gd name="T49" fmla="*/ 91 h 443"/>
                <a:gd name="T50" fmla="*/ 315 w 315"/>
                <a:gd name="T51" fmla="*/ 130 h 443"/>
                <a:gd name="T52" fmla="*/ 152 w 315"/>
                <a:gd name="T53" fmla="*/ 210 h 443"/>
                <a:gd name="T54" fmla="*/ 253 w 315"/>
                <a:gd name="T55" fmla="*/ 404 h 443"/>
                <a:gd name="T56" fmla="*/ 53 w 315"/>
                <a:gd name="T57" fmla="*/ 237 h 443"/>
                <a:gd name="T58" fmla="*/ 44 w 315"/>
                <a:gd name="T59" fmla="*/ 163 h 443"/>
                <a:gd name="T60" fmla="*/ 16 w 315"/>
                <a:gd name="T61" fmla="*/ 206 h 443"/>
                <a:gd name="T62" fmla="*/ 53 w 315"/>
                <a:gd name="T63" fmla="*/ 237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5" h="443">
                  <a:moveTo>
                    <a:pt x="253" y="404"/>
                  </a:moveTo>
                  <a:cubicBezTo>
                    <a:pt x="211" y="426"/>
                    <a:pt x="211" y="427"/>
                    <a:pt x="189" y="390"/>
                  </a:cubicBezTo>
                  <a:cubicBezTo>
                    <a:pt x="173" y="362"/>
                    <a:pt x="156" y="334"/>
                    <a:pt x="141" y="305"/>
                  </a:cubicBezTo>
                  <a:cubicBezTo>
                    <a:pt x="134" y="291"/>
                    <a:pt x="130" y="274"/>
                    <a:pt x="127" y="258"/>
                  </a:cubicBezTo>
                  <a:cubicBezTo>
                    <a:pt x="124" y="239"/>
                    <a:pt x="119" y="236"/>
                    <a:pt x="100" y="241"/>
                  </a:cubicBezTo>
                  <a:cubicBezTo>
                    <a:pt x="87" y="244"/>
                    <a:pt x="74" y="244"/>
                    <a:pt x="55" y="246"/>
                  </a:cubicBezTo>
                  <a:cubicBezTo>
                    <a:pt x="59" y="256"/>
                    <a:pt x="61" y="269"/>
                    <a:pt x="67" y="278"/>
                  </a:cubicBezTo>
                  <a:cubicBezTo>
                    <a:pt x="101" y="326"/>
                    <a:pt x="135" y="373"/>
                    <a:pt x="170" y="421"/>
                  </a:cubicBezTo>
                  <a:cubicBezTo>
                    <a:pt x="173" y="425"/>
                    <a:pt x="175" y="429"/>
                    <a:pt x="179" y="434"/>
                  </a:cubicBezTo>
                  <a:cubicBezTo>
                    <a:pt x="168" y="443"/>
                    <a:pt x="160" y="443"/>
                    <a:pt x="151" y="432"/>
                  </a:cubicBezTo>
                  <a:cubicBezTo>
                    <a:pt x="112" y="379"/>
                    <a:pt x="71" y="327"/>
                    <a:pt x="32" y="273"/>
                  </a:cubicBezTo>
                  <a:cubicBezTo>
                    <a:pt x="22" y="260"/>
                    <a:pt x="16" y="244"/>
                    <a:pt x="10" y="229"/>
                  </a:cubicBezTo>
                  <a:cubicBezTo>
                    <a:pt x="0" y="204"/>
                    <a:pt x="3" y="182"/>
                    <a:pt x="18" y="159"/>
                  </a:cubicBezTo>
                  <a:cubicBezTo>
                    <a:pt x="64" y="88"/>
                    <a:pt x="132" y="42"/>
                    <a:pt x="204" y="2"/>
                  </a:cubicBezTo>
                  <a:cubicBezTo>
                    <a:pt x="207" y="0"/>
                    <a:pt x="217" y="1"/>
                    <a:pt x="220" y="5"/>
                  </a:cubicBezTo>
                  <a:cubicBezTo>
                    <a:pt x="228" y="13"/>
                    <a:pt x="234" y="22"/>
                    <a:pt x="241" y="31"/>
                  </a:cubicBezTo>
                  <a:cubicBezTo>
                    <a:pt x="244" y="35"/>
                    <a:pt x="246" y="39"/>
                    <a:pt x="250" y="45"/>
                  </a:cubicBezTo>
                  <a:cubicBezTo>
                    <a:pt x="224" y="61"/>
                    <a:pt x="200" y="76"/>
                    <a:pt x="175" y="92"/>
                  </a:cubicBezTo>
                  <a:cubicBezTo>
                    <a:pt x="144" y="112"/>
                    <a:pt x="113" y="131"/>
                    <a:pt x="82" y="151"/>
                  </a:cubicBezTo>
                  <a:cubicBezTo>
                    <a:pt x="77" y="154"/>
                    <a:pt x="71" y="158"/>
                    <a:pt x="66" y="162"/>
                  </a:cubicBezTo>
                  <a:cubicBezTo>
                    <a:pt x="53" y="173"/>
                    <a:pt x="43" y="185"/>
                    <a:pt x="47" y="203"/>
                  </a:cubicBezTo>
                  <a:cubicBezTo>
                    <a:pt x="50" y="219"/>
                    <a:pt x="62" y="228"/>
                    <a:pt x="78" y="231"/>
                  </a:cubicBezTo>
                  <a:cubicBezTo>
                    <a:pt x="96" y="234"/>
                    <a:pt x="108" y="224"/>
                    <a:pt x="117" y="210"/>
                  </a:cubicBezTo>
                  <a:cubicBezTo>
                    <a:pt x="155" y="152"/>
                    <a:pt x="213" y="121"/>
                    <a:pt x="271" y="89"/>
                  </a:cubicBezTo>
                  <a:cubicBezTo>
                    <a:pt x="274" y="87"/>
                    <a:pt x="283" y="88"/>
                    <a:pt x="286" y="91"/>
                  </a:cubicBezTo>
                  <a:cubicBezTo>
                    <a:pt x="296" y="103"/>
                    <a:pt x="305" y="117"/>
                    <a:pt x="315" y="130"/>
                  </a:cubicBezTo>
                  <a:cubicBezTo>
                    <a:pt x="274" y="182"/>
                    <a:pt x="207" y="183"/>
                    <a:pt x="152" y="210"/>
                  </a:cubicBezTo>
                  <a:cubicBezTo>
                    <a:pt x="224" y="257"/>
                    <a:pt x="215" y="342"/>
                    <a:pt x="253" y="404"/>
                  </a:cubicBezTo>
                  <a:close/>
                  <a:moveTo>
                    <a:pt x="53" y="237"/>
                  </a:moveTo>
                  <a:cubicBezTo>
                    <a:pt x="32" y="214"/>
                    <a:pt x="33" y="191"/>
                    <a:pt x="44" y="163"/>
                  </a:cubicBezTo>
                  <a:cubicBezTo>
                    <a:pt x="22" y="175"/>
                    <a:pt x="13" y="188"/>
                    <a:pt x="16" y="206"/>
                  </a:cubicBezTo>
                  <a:cubicBezTo>
                    <a:pt x="19" y="223"/>
                    <a:pt x="28" y="235"/>
                    <a:pt x="53" y="23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16"/>
            <p:cNvSpPr>
              <a:spLocks/>
            </p:cNvSpPr>
            <p:nvPr/>
          </p:nvSpPr>
          <p:spPr bwMode="auto">
            <a:xfrm>
              <a:off x="1089025" y="3965576"/>
              <a:ext cx="563563" cy="695325"/>
            </a:xfrm>
            <a:custGeom>
              <a:avLst/>
              <a:gdLst>
                <a:gd name="T0" fmla="*/ 52 w 275"/>
                <a:gd name="T1" fmla="*/ 255 h 339"/>
                <a:gd name="T2" fmla="*/ 86 w 275"/>
                <a:gd name="T3" fmla="*/ 194 h 339"/>
                <a:gd name="T4" fmla="*/ 79 w 275"/>
                <a:gd name="T5" fmla="*/ 169 h 339"/>
                <a:gd name="T6" fmla="*/ 0 w 275"/>
                <a:gd name="T7" fmla="*/ 109 h 339"/>
                <a:gd name="T8" fmla="*/ 88 w 275"/>
                <a:gd name="T9" fmla="*/ 94 h 339"/>
                <a:gd name="T10" fmla="*/ 115 w 275"/>
                <a:gd name="T11" fmla="*/ 62 h 339"/>
                <a:gd name="T12" fmla="*/ 118 w 275"/>
                <a:gd name="T13" fmla="*/ 0 h 339"/>
                <a:gd name="T14" fmla="*/ 176 w 275"/>
                <a:gd name="T15" fmla="*/ 45 h 339"/>
                <a:gd name="T16" fmla="*/ 207 w 275"/>
                <a:gd name="T17" fmla="*/ 46 h 339"/>
                <a:gd name="T18" fmla="*/ 267 w 275"/>
                <a:gd name="T19" fmla="*/ 2 h 339"/>
                <a:gd name="T20" fmla="*/ 248 w 275"/>
                <a:gd name="T21" fmla="*/ 70 h 339"/>
                <a:gd name="T22" fmla="*/ 248 w 275"/>
                <a:gd name="T23" fmla="*/ 39 h 339"/>
                <a:gd name="T24" fmla="*/ 201 w 275"/>
                <a:gd name="T25" fmla="*/ 72 h 339"/>
                <a:gd name="T26" fmla="*/ 181 w 275"/>
                <a:gd name="T27" fmla="*/ 72 h 339"/>
                <a:gd name="T28" fmla="*/ 137 w 275"/>
                <a:gd name="T29" fmla="*/ 41 h 339"/>
                <a:gd name="T30" fmla="*/ 134 w 275"/>
                <a:gd name="T31" fmla="*/ 86 h 339"/>
                <a:gd name="T32" fmla="*/ 113 w 275"/>
                <a:gd name="T33" fmla="*/ 110 h 339"/>
                <a:gd name="T34" fmla="*/ 53 w 275"/>
                <a:gd name="T35" fmla="*/ 122 h 339"/>
                <a:gd name="T36" fmla="*/ 104 w 275"/>
                <a:gd name="T37" fmla="*/ 166 h 339"/>
                <a:gd name="T38" fmla="*/ 108 w 275"/>
                <a:gd name="T39" fmla="*/ 188 h 339"/>
                <a:gd name="T40" fmla="*/ 84 w 275"/>
                <a:gd name="T41" fmla="*/ 235 h 339"/>
                <a:gd name="T42" fmla="*/ 123 w 275"/>
                <a:gd name="T43" fmla="*/ 234 h 339"/>
                <a:gd name="T44" fmla="*/ 162 w 275"/>
                <a:gd name="T45" fmla="*/ 255 h 339"/>
                <a:gd name="T46" fmla="*/ 184 w 275"/>
                <a:gd name="T47" fmla="*/ 293 h 339"/>
                <a:gd name="T48" fmla="*/ 194 w 275"/>
                <a:gd name="T49" fmla="*/ 275 h 339"/>
                <a:gd name="T50" fmla="*/ 184 w 275"/>
                <a:gd name="T51" fmla="*/ 339 h 339"/>
                <a:gd name="T52" fmla="*/ 148 w 275"/>
                <a:gd name="T53" fmla="*/ 272 h 339"/>
                <a:gd name="T54" fmla="*/ 115 w 275"/>
                <a:gd name="T55" fmla="*/ 254 h 339"/>
                <a:gd name="T56" fmla="*/ 52 w 275"/>
                <a:gd name="T57" fmla="*/ 255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339">
                  <a:moveTo>
                    <a:pt x="52" y="255"/>
                  </a:moveTo>
                  <a:cubicBezTo>
                    <a:pt x="64" y="233"/>
                    <a:pt x="74" y="213"/>
                    <a:pt x="86" y="194"/>
                  </a:cubicBezTo>
                  <a:cubicBezTo>
                    <a:pt x="93" y="183"/>
                    <a:pt x="91" y="177"/>
                    <a:pt x="79" y="169"/>
                  </a:cubicBezTo>
                  <a:cubicBezTo>
                    <a:pt x="54" y="152"/>
                    <a:pt x="30" y="132"/>
                    <a:pt x="0" y="109"/>
                  </a:cubicBezTo>
                  <a:cubicBezTo>
                    <a:pt x="34" y="103"/>
                    <a:pt x="61" y="97"/>
                    <a:pt x="88" y="94"/>
                  </a:cubicBezTo>
                  <a:cubicBezTo>
                    <a:pt x="110" y="92"/>
                    <a:pt x="116" y="83"/>
                    <a:pt x="115" y="62"/>
                  </a:cubicBezTo>
                  <a:cubicBezTo>
                    <a:pt x="114" y="43"/>
                    <a:pt x="117" y="24"/>
                    <a:pt x="118" y="0"/>
                  </a:cubicBezTo>
                  <a:cubicBezTo>
                    <a:pt x="140" y="16"/>
                    <a:pt x="159" y="30"/>
                    <a:pt x="176" y="45"/>
                  </a:cubicBezTo>
                  <a:cubicBezTo>
                    <a:pt x="187" y="54"/>
                    <a:pt x="195" y="55"/>
                    <a:pt x="207" y="46"/>
                  </a:cubicBezTo>
                  <a:cubicBezTo>
                    <a:pt x="226" y="30"/>
                    <a:pt x="246" y="17"/>
                    <a:pt x="267" y="2"/>
                  </a:cubicBezTo>
                  <a:cubicBezTo>
                    <a:pt x="275" y="35"/>
                    <a:pt x="269" y="58"/>
                    <a:pt x="248" y="70"/>
                  </a:cubicBezTo>
                  <a:cubicBezTo>
                    <a:pt x="248" y="60"/>
                    <a:pt x="248" y="51"/>
                    <a:pt x="248" y="39"/>
                  </a:cubicBezTo>
                  <a:cubicBezTo>
                    <a:pt x="231" y="51"/>
                    <a:pt x="217" y="63"/>
                    <a:pt x="201" y="72"/>
                  </a:cubicBezTo>
                  <a:cubicBezTo>
                    <a:pt x="196" y="75"/>
                    <a:pt x="186" y="75"/>
                    <a:pt x="181" y="72"/>
                  </a:cubicBezTo>
                  <a:cubicBezTo>
                    <a:pt x="166" y="64"/>
                    <a:pt x="154" y="53"/>
                    <a:pt x="137" y="41"/>
                  </a:cubicBezTo>
                  <a:cubicBezTo>
                    <a:pt x="136" y="58"/>
                    <a:pt x="134" y="72"/>
                    <a:pt x="134" y="86"/>
                  </a:cubicBezTo>
                  <a:cubicBezTo>
                    <a:pt x="134" y="100"/>
                    <a:pt x="130" y="108"/>
                    <a:pt x="113" y="110"/>
                  </a:cubicBezTo>
                  <a:cubicBezTo>
                    <a:pt x="94" y="112"/>
                    <a:pt x="75" y="117"/>
                    <a:pt x="53" y="122"/>
                  </a:cubicBezTo>
                  <a:cubicBezTo>
                    <a:pt x="72" y="138"/>
                    <a:pt x="88" y="153"/>
                    <a:pt x="104" y="166"/>
                  </a:cubicBezTo>
                  <a:cubicBezTo>
                    <a:pt x="113" y="173"/>
                    <a:pt x="113" y="179"/>
                    <a:pt x="108" y="188"/>
                  </a:cubicBezTo>
                  <a:cubicBezTo>
                    <a:pt x="101" y="202"/>
                    <a:pt x="94" y="216"/>
                    <a:pt x="84" y="235"/>
                  </a:cubicBezTo>
                  <a:cubicBezTo>
                    <a:pt x="100" y="235"/>
                    <a:pt x="112" y="236"/>
                    <a:pt x="123" y="234"/>
                  </a:cubicBezTo>
                  <a:cubicBezTo>
                    <a:pt x="141" y="232"/>
                    <a:pt x="153" y="239"/>
                    <a:pt x="162" y="255"/>
                  </a:cubicBezTo>
                  <a:cubicBezTo>
                    <a:pt x="168" y="267"/>
                    <a:pt x="176" y="279"/>
                    <a:pt x="184" y="293"/>
                  </a:cubicBezTo>
                  <a:cubicBezTo>
                    <a:pt x="188" y="286"/>
                    <a:pt x="191" y="281"/>
                    <a:pt x="194" y="275"/>
                  </a:cubicBezTo>
                  <a:cubicBezTo>
                    <a:pt x="209" y="290"/>
                    <a:pt x="206" y="309"/>
                    <a:pt x="184" y="339"/>
                  </a:cubicBezTo>
                  <a:cubicBezTo>
                    <a:pt x="172" y="316"/>
                    <a:pt x="159" y="295"/>
                    <a:pt x="148" y="272"/>
                  </a:cubicBezTo>
                  <a:cubicBezTo>
                    <a:pt x="141" y="256"/>
                    <a:pt x="133" y="251"/>
                    <a:pt x="115" y="254"/>
                  </a:cubicBezTo>
                  <a:cubicBezTo>
                    <a:pt x="96" y="258"/>
                    <a:pt x="76" y="255"/>
                    <a:pt x="52" y="25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6" name="Grupo 45"/>
          <p:cNvGrpSpPr/>
          <p:nvPr/>
        </p:nvGrpSpPr>
        <p:grpSpPr>
          <a:xfrm>
            <a:off x="5257927" y="4184944"/>
            <a:ext cx="1031875" cy="909638"/>
            <a:chOff x="1089025" y="3959226"/>
            <a:chExt cx="1031875" cy="909638"/>
          </a:xfrm>
        </p:grpSpPr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1476375" y="3959226"/>
              <a:ext cx="644525" cy="909638"/>
            </a:xfrm>
            <a:custGeom>
              <a:avLst/>
              <a:gdLst>
                <a:gd name="T0" fmla="*/ 253 w 315"/>
                <a:gd name="T1" fmla="*/ 404 h 443"/>
                <a:gd name="T2" fmla="*/ 189 w 315"/>
                <a:gd name="T3" fmla="*/ 390 h 443"/>
                <a:gd name="T4" fmla="*/ 141 w 315"/>
                <a:gd name="T5" fmla="*/ 305 h 443"/>
                <a:gd name="T6" fmla="*/ 127 w 315"/>
                <a:gd name="T7" fmla="*/ 258 h 443"/>
                <a:gd name="T8" fmla="*/ 100 w 315"/>
                <a:gd name="T9" fmla="*/ 241 h 443"/>
                <a:gd name="T10" fmla="*/ 55 w 315"/>
                <a:gd name="T11" fmla="*/ 246 h 443"/>
                <a:gd name="T12" fmla="*/ 67 w 315"/>
                <a:gd name="T13" fmla="*/ 278 h 443"/>
                <a:gd name="T14" fmla="*/ 170 w 315"/>
                <a:gd name="T15" fmla="*/ 421 h 443"/>
                <a:gd name="T16" fmla="*/ 179 w 315"/>
                <a:gd name="T17" fmla="*/ 434 h 443"/>
                <a:gd name="T18" fmla="*/ 151 w 315"/>
                <a:gd name="T19" fmla="*/ 432 h 443"/>
                <a:gd name="T20" fmla="*/ 32 w 315"/>
                <a:gd name="T21" fmla="*/ 273 h 443"/>
                <a:gd name="T22" fmla="*/ 10 w 315"/>
                <a:gd name="T23" fmla="*/ 229 h 443"/>
                <a:gd name="T24" fmla="*/ 18 w 315"/>
                <a:gd name="T25" fmla="*/ 159 h 443"/>
                <a:gd name="T26" fmla="*/ 204 w 315"/>
                <a:gd name="T27" fmla="*/ 2 h 443"/>
                <a:gd name="T28" fmla="*/ 220 w 315"/>
                <a:gd name="T29" fmla="*/ 5 h 443"/>
                <a:gd name="T30" fmla="*/ 241 w 315"/>
                <a:gd name="T31" fmla="*/ 31 h 443"/>
                <a:gd name="T32" fmla="*/ 250 w 315"/>
                <a:gd name="T33" fmla="*/ 45 h 443"/>
                <a:gd name="T34" fmla="*/ 175 w 315"/>
                <a:gd name="T35" fmla="*/ 92 h 443"/>
                <a:gd name="T36" fmla="*/ 82 w 315"/>
                <a:gd name="T37" fmla="*/ 151 h 443"/>
                <a:gd name="T38" fmla="*/ 66 w 315"/>
                <a:gd name="T39" fmla="*/ 162 h 443"/>
                <a:gd name="T40" fmla="*/ 47 w 315"/>
                <a:gd name="T41" fmla="*/ 203 h 443"/>
                <a:gd name="T42" fmla="*/ 78 w 315"/>
                <a:gd name="T43" fmla="*/ 231 h 443"/>
                <a:gd name="T44" fmla="*/ 117 w 315"/>
                <a:gd name="T45" fmla="*/ 210 h 443"/>
                <a:gd name="T46" fmla="*/ 271 w 315"/>
                <a:gd name="T47" fmla="*/ 89 h 443"/>
                <a:gd name="T48" fmla="*/ 286 w 315"/>
                <a:gd name="T49" fmla="*/ 91 h 443"/>
                <a:gd name="T50" fmla="*/ 315 w 315"/>
                <a:gd name="T51" fmla="*/ 130 h 443"/>
                <a:gd name="T52" fmla="*/ 152 w 315"/>
                <a:gd name="T53" fmla="*/ 210 h 443"/>
                <a:gd name="T54" fmla="*/ 253 w 315"/>
                <a:gd name="T55" fmla="*/ 404 h 443"/>
                <a:gd name="T56" fmla="*/ 53 w 315"/>
                <a:gd name="T57" fmla="*/ 237 h 443"/>
                <a:gd name="T58" fmla="*/ 44 w 315"/>
                <a:gd name="T59" fmla="*/ 163 h 443"/>
                <a:gd name="T60" fmla="*/ 16 w 315"/>
                <a:gd name="T61" fmla="*/ 206 h 443"/>
                <a:gd name="T62" fmla="*/ 53 w 315"/>
                <a:gd name="T63" fmla="*/ 237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5" h="443">
                  <a:moveTo>
                    <a:pt x="253" y="404"/>
                  </a:moveTo>
                  <a:cubicBezTo>
                    <a:pt x="211" y="426"/>
                    <a:pt x="211" y="427"/>
                    <a:pt x="189" y="390"/>
                  </a:cubicBezTo>
                  <a:cubicBezTo>
                    <a:pt x="173" y="362"/>
                    <a:pt x="156" y="334"/>
                    <a:pt x="141" y="305"/>
                  </a:cubicBezTo>
                  <a:cubicBezTo>
                    <a:pt x="134" y="291"/>
                    <a:pt x="130" y="274"/>
                    <a:pt x="127" y="258"/>
                  </a:cubicBezTo>
                  <a:cubicBezTo>
                    <a:pt x="124" y="239"/>
                    <a:pt x="119" y="236"/>
                    <a:pt x="100" y="241"/>
                  </a:cubicBezTo>
                  <a:cubicBezTo>
                    <a:pt x="87" y="244"/>
                    <a:pt x="74" y="244"/>
                    <a:pt x="55" y="246"/>
                  </a:cubicBezTo>
                  <a:cubicBezTo>
                    <a:pt x="59" y="256"/>
                    <a:pt x="61" y="269"/>
                    <a:pt x="67" y="278"/>
                  </a:cubicBezTo>
                  <a:cubicBezTo>
                    <a:pt x="101" y="326"/>
                    <a:pt x="135" y="373"/>
                    <a:pt x="170" y="421"/>
                  </a:cubicBezTo>
                  <a:cubicBezTo>
                    <a:pt x="173" y="425"/>
                    <a:pt x="175" y="429"/>
                    <a:pt x="179" y="434"/>
                  </a:cubicBezTo>
                  <a:cubicBezTo>
                    <a:pt x="168" y="443"/>
                    <a:pt x="160" y="443"/>
                    <a:pt x="151" y="432"/>
                  </a:cubicBezTo>
                  <a:cubicBezTo>
                    <a:pt x="112" y="379"/>
                    <a:pt x="71" y="327"/>
                    <a:pt x="32" y="273"/>
                  </a:cubicBezTo>
                  <a:cubicBezTo>
                    <a:pt x="22" y="260"/>
                    <a:pt x="16" y="244"/>
                    <a:pt x="10" y="229"/>
                  </a:cubicBezTo>
                  <a:cubicBezTo>
                    <a:pt x="0" y="204"/>
                    <a:pt x="3" y="182"/>
                    <a:pt x="18" y="159"/>
                  </a:cubicBezTo>
                  <a:cubicBezTo>
                    <a:pt x="64" y="88"/>
                    <a:pt x="132" y="42"/>
                    <a:pt x="204" y="2"/>
                  </a:cubicBezTo>
                  <a:cubicBezTo>
                    <a:pt x="207" y="0"/>
                    <a:pt x="217" y="1"/>
                    <a:pt x="220" y="5"/>
                  </a:cubicBezTo>
                  <a:cubicBezTo>
                    <a:pt x="228" y="13"/>
                    <a:pt x="234" y="22"/>
                    <a:pt x="241" y="31"/>
                  </a:cubicBezTo>
                  <a:cubicBezTo>
                    <a:pt x="244" y="35"/>
                    <a:pt x="246" y="39"/>
                    <a:pt x="250" y="45"/>
                  </a:cubicBezTo>
                  <a:cubicBezTo>
                    <a:pt x="224" y="61"/>
                    <a:pt x="200" y="76"/>
                    <a:pt x="175" y="92"/>
                  </a:cubicBezTo>
                  <a:cubicBezTo>
                    <a:pt x="144" y="112"/>
                    <a:pt x="113" y="131"/>
                    <a:pt x="82" y="151"/>
                  </a:cubicBezTo>
                  <a:cubicBezTo>
                    <a:pt x="77" y="154"/>
                    <a:pt x="71" y="158"/>
                    <a:pt x="66" y="162"/>
                  </a:cubicBezTo>
                  <a:cubicBezTo>
                    <a:pt x="53" y="173"/>
                    <a:pt x="43" y="185"/>
                    <a:pt x="47" y="203"/>
                  </a:cubicBezTo>
                  <a:cubicBezTo>
                    <a:pt x="50" y="219"/>
                    <a:pt x="62" y="228"/>
                    <a:pt x="78" y="231"/>
                  </a:cubicBezTo>
                  <a:cubicBezTo>
                    <a:pt x="96" y="234"/>
                    <a:pt x="108" y="224"/>
                    <a:pt x="117" y="210"/>
                  </a:cubicBezTo>
                  <a:cubicBezTo>
                    <a:pt x="155" y="152"/>
                    <a:pt x="213" y="121"/>
                    <a:pt x="271" y="89"/>
                  </a:cubicBezTo>
                  <a:cubicBezTo>
                    <a:pt x="274" y="87"/>
                    <a:pt x="283" y="88"/>
                    <a:pt x="286" y="91"/>
                  </a:cubicBezTo>
                  <a:cubicBezTo>
                    <a:pt x="296" y="103"/>
                    <a:pt x="305" y="117"/>
                    <a:pt x="315" y="130"/>
                  </a:cubicBezTo>
                  <a:cubicBezTo>
                    <a:pt x="274" y="182"/>
                    <a:pt x="207" y="183"/>
                    <a:pt x="152" y="210"/>
                  </a:cubicBezTo>
                  <a:cubicBezTo>
                    <a:pt x="224" y="257"/>
                    <a:pt x="215" y="342"/>
                    <a:pt x="253" y="404"/>
                  </a:cubicBezTo>
                  <a:close/>
                  <a:moveTo>
                    <a:pt x="53" y="237"/>
                  </a:moveTo>
                  <a:cubicBezTo>
                    <a:pt x="32" y="214"/>
                    <a:pt x="33" y="191"/>
                    <a:pt x="44" y="163"/>
                  </a:cubicBezTo>
                  <a:cubicBezTo>
                    <a:pt x="22" y="175"/>
                    <a:pt x="13" y="188"/>
                    <a:pt x="16" y="206"/>
                  </a:cubicBezTo>
                  <a:cubicBezTo>
                    <a:pt x="19" y="223"/>
                    <a:pt x="28" y="235"/>
                    <a:pt x="53" y="23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16"/>
            <p:cNvSpPr>
              <a:spLocks/>
            </p:cNvSpPr>
            <p:nvPr/>
          </p:nvSpPr>
          <p:spPr bwMode="auto">
            <a:xfrm>
              <a:off x="1089025" y="3965576"/>
              <a:ext cx="563563" cy="695325"/>
            </a:xfrm>
            <a:custGeom>
              <a:avLst/>
              <a:gdLst>
                <a:gd name="T0" fmla="*/ 52 w 275"/>
                <a:gd name="T1" fmla="*/ 255 h 339"/>
                <a:gd name="T2" fmla="*/ 86 w 275"/>
                <a:gd name="T3" fmla="*/ 194 h 339"/>
                <a:gd name="T4" fmla="*/ 79 w 275"/>
                <a:gd name="T5" fmla="*/ 169 h 339"/>
                <a:gd name="T6" fmla="*/ 0 w 275"/>
                <a:gd name="T7" fmla="*/ 109 h 339"/>
                <a:gd name="T8" fmla="*/ 88 w 275"/>
                <a:gd name="T9" fmla="*/ 94 h 339"/>
                <a:gd name="T10" fmla="*/ 115 w 275"/>
                <a:gd name="T11" fmla="*/ 62 h 339"/>
                <a:gd name="T12" fmla="*/ 118 w 275"/>
                <a:gd name="T13" fmla="*/ 0 h 339"/>
                <a:gd name="T14" fmla="*/ 176 w 275"/>
                <a:gd name="T15" fmla="*/ 45 h 339"/>
                <a:gd name="T16" fmla="*/ 207 w 275"/>
                <a:gd name="T17" fmla="*/ 46 h 339"/>
                <a:gd name="T18" fmla="*/ 267 w 275"/>
                <a:gd name="T19" fmla="*/ 2 h 339"/>
                <a:gd name="T20" fmla="*/ 248 w 275"/>
                <a:gd name="T21" fmla="*/ 70 h 339"/>
                <a:gd name="T22" fmla="*/ 248 w 275"/>
                <a:gd name="T23" fmla="*/ 39 h 339"/>
                <a:gd name="T24" fmla="*/ 201 w 275"/>
                <a:gd name="T25" fmla="*/ 72 h 339"/>
                <a:gd name="T26" fmla="*/ 181 w 275"/>
                <a:gd name="T27" fmla="*/ 72 h 339"/>
                <a:gd name="T28" fmla="*/ 137 w 275"/>
                <a:gd name="T29" fmla="*/ 41 h 339"/>
                <a:gd name="T30" fmla="*/ 134 w 275"/>
                <a:gd name="T31" fmla="*/ 86 h 339"/>
                <a:gd name="T32" fmla="*/ 113 w 275"/>
                <a:gd name="T33" fmla="*/ 110 h 339"/>
                <a:gd name="T34" fmla="*/ 53 w 275"/>
                <a:gd name="T35" fmla="*/ 122 h 339"/>
                <a:gd name="T36" fmla="*/ 104 w 275"/>
                <a:gd name="T37" fmla="*/ 166 h 339"/>
                <a:gd name="T38" fmla="*/ 108 w 275"/>
                <a:gd name="T39" fmla="*/ 188 h 339"/>
                <a:gd name="T40" fmla="*/ 84 w 275"/>
                <a:gd name="T41" fmla="*/ 235 h 339"/>
                <a:gd name="T42" fmla="*/ 123 w 275"/>
                <a:gd name="T43" fmla="*/ 234 h 339"/>
                <a:gd name="T44" fmla="*/ 162 w 275"/>
                <a:gd name="T45" fmla="*/ 255 h 339"/>
                <a:gd name="T46" fmla="*/ 184 w 275"/>
                <a:gd name="T47" fmla="*/ 293 h 339"/>
                <a:gd name="T48" fmla="*/ 194 w 275"/>
                <a:gd name="T49" fmla="*/ 275 h 339"/>
                <a:gd name="T50" fmla="*/ 184 w 275"/>
                <a:gd name="T51" fmla="*/ 339 h 339"/>
                <a:gd name="T52" fmla="*/ 148 w 275"/>
                <a:gd name="T53" fmla="*/ 272 h 339"/>
                <a:gd name="T54" fmla="*/ 115 w 275"/>
                <a:gd name="T55" fmla="*/ 254 h 339"/>
                <a:gd name="T56" fmla="*/ 52 w 275"/>
                <a:gd name="T57" fmla="*/ 255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339">
                  <a:moveTo>
                    <a:pt x="52" y="255"/>
                  </a:moveTo>
                  <a:cubicBezTo>
                    <a:pt x="64" y="233"/>
                    <a:pt x="74" y="213"/>
                    <a:pt x="86" y="194"/>
                  </a:cubicBezTo>
                  <a:cubicBezTo>
                    <a:pt x="93" y="183"/>
                    <a:pt x="91" y="177"/>
                    <a:pt x="79" y="169"/>
                  </a:cubicBezTo>
                  <a:cubicBezTo>
                    <a:pt x="54" y="152"/>
                    <a:pt x="30" y="132"/>
                    <a:pt x="0" y="109"/>
                  </a:cubicBezTo>
                  <a:cubicBezTo>
                    <a:pt x="34" y="103"/>
                    <a:pt x="61" y="97"/>
                    <a:pt x="88" y="94"/>
                  </a:cubicBezTo>
                  <a:cubicBezTo>
                    <a:pt x="110" y="92"/>
                    <a:pt x="116" y="83"/>
                    <a:pt x="115" y="62"/>
                  </a:cubicBezTo>
                  <a:cubicBezTo>
                    <a:pt x="114" y="43"/>
                    <a:pt x="117" y="24"/>
                    <a:pt x="118" y="0"/>
                  </a:cubicBezTo>
                  <a:cubicBezTo>
                    <a:pt x="140" y="16"/>
                    <a:pt x="159" y="30"/>
                    <a:pt x="176" y="45"/>
                  </a:cubicBezTo>
                  <a:cubicBezTo>
                    <a:pt x="187" y="54"/>
                    <a:pt x="195" y="55"/>
                    <a:pt x="207" y="46"/>
                  </a:cubicBezTo>
                  <a:cubicBezTo>
                    <a:pt x="226" y="30"/>
                    <a:pt x="246" y="17"/>
                    <a:pt x="267" y="2"/>
                  </a:cubicBezTo>
                  <a:cubicBezTo>
                    <a:pt x="275" y="35"/>
                    <a:pt x="269" y="58"/>
                    <a:pt x="248" y="70"/>
                  </a:cubicBezTo>
                  <a:cubicBezTo>
                    <a:pt x="248" y="60"/>
                    <a:pt x="248" y="51"/>
                    <a:pt x="248" y="39"/>
                  </a:cubicBezTo>
                  <a:cubicBezTo>
                    <a:pt x="231" y="51"/>
                    <a:pt x="217" y="63"/>
                    <a:pt x="201" y="72"/>
                  </a:cubicBezTo>
                  <a:cubicBezTo>
                    <a:pt x="196" y="75"/>
                    <a:pt x="186" y="75"/>
                    <a:pt x="181" y="72"/>
                  </a:cubicBezTo>
                  <a:cubicBezTo>
                    <a:pt x="166" y="64"/>
                    <a:pt x="154" y="53"/>
                    <a:pt x="137" y="41"/>
                  </a:cubicBezTo>
                  <a:cubicBezTo>
                    <a:pt x="136" y="58"/>
                    <a:pt x="134" y="72"/>
                    <a:pt x="134" y="86"/>
                  </a:cubicBezTo>
                  <a:cubicBezTo>
                    <a:pt x="134" y="100"/>
                    <a:pt x="130" y="108"/>
                    <a:pt x="113" y="110"/>
                  </a:cubicBezTo>
                  <a:cubicBezTo>
                    <a:pt x="94" y="112"/>
                    <a:pt x="75" y="117"/>
                    <a:pt x="53" y="122"/>
                  </a:cubicBezTo>
                  <a:cubicBezTo>
                    <a:pt x="72" y="138"/>
                    <a:pt x="88" y="153"/>
                    <a:pt x="104" y="166"/>
                  </a:cubicBezTo>
                  <a:cubicBezTo>
                    <a:pt x="113" y="173"/>
                    <a:pt x="113" y="179"/>
                    <a:pt x="108" y="188"/>
                  </a:cubicBezTo>
                  <a:cubicBezTo>
                    <a:pt x="101" y="202"/>
                    <a:pt x="94" y="216"/>
                    <a:pt x="84" y="235"/>
                  </a:cubicBezTo>
                  <a:cubicBezTo>
                    <a:pt x="100" y="235"/>
                    <a:pt x="112" y="236"/>
                    <a:pt x="123" y="234"/>
                  </a:cubicBezTo>
                  <a:cubicBezTo>
                    <a:pt x="141" y="232"/>
                    <a:pt x="153" y="239"/>
                    <a:pt x="162" y="255"/>
                  </a:cubicBezTo>
                  <a:cubicBezTo>
                    <a:pt x="168" y="267"/>
                    <a:pt x="176" y="279"/>
                    <a:pt x="184" y="293"/>
                  </a:cubicBezTo>
                  <a:cubicBezTo>
                    <a:pt x="188" y="286"/>
                    <a:pt x="191" y="281"/>
                    <a:pt x="194" y="275"/>
                  </a:cubicBezTo>
                  <a:cubicBezTo>
                    <a:pt x="209" y="290"/>
                    <a:pt x="206" y="309"/>
                    <a:pt x="184" y="339"/>
                  </a:cubicBezTo>
                  <a:cubicBezTo>
                    <a:pt x="172" y="316"/>
                    <a:pt x="159" y="295"/>
                    <a:pt x="148" y="272"/>
                  </a:cubicBezTo>
                  <a:cubicBezTo>
                    <a:pt x="141" y="256"/>
                    <a:pt x="133" y="251"/>
                    <a:pt x="115" y="254"/>
                  </a:cubicBezTo>
                  <a:cubicBezTo>
                    <a:pt x="96" y="258"/>
                    <a:pt x="76" y="255"/>
                    <a:pt x="52" y="25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08668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38562DF-BA2F-488F-AFC4-0C5A222143B1}"/>
              </a:ext>
            </a:extLst>
          </p:cNvPr>
          <p:cNvSpPr txBox="1"/>
          <p:nvPr/>
        </p:nvSpPr>
        <p:spPr>
          <a:xfrm>
            <a:off x="5152299" y="935279"/>
            <a:ext cx="190449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DINNER SPECIAL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Block Arc 20">
            <a:extLst>
              <a:ext uri="{FF2B5EF4-FFF2-40B4-BE49-F238E27FC236}">
                <a16:creationId xmlns:a16="http://schemas.microsoft.com/office/drawing/2014/main" id="{8D3B35BD-8505-4344-BBE6-5EECA5F74013}"/>
              </a:ext>
            </a:extLst>
          </p:cNvPr>
          <p:cNvSpPr/>
          <p:nvPr/>
        </p:nvSpPr>
        <p:spPr>
          <a:xfrm>
            <a:off x="1380158" y="-7532044"/>
            <a:ext cx="9482234" cy="9482234"/>
          </a:xfrm>
          <a:prstGeom prst="blockArc">
            <a:avLst>
              <a:gd name="adj1" fmla="val 37628"/>
              <a:gd name="adj2" fmla="val 10769592"/>
              <a:gd name="adj3" fmla="val 80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1227709" y="4410570"/>
            <a:ext cx="9753672" cy="1594755"/>
            <a:chOff x="1202434" y="4911313"/>
            <a:chExt cx="9753672" cy="1594755"/>
          </a:xfrm>
          <a:solidFill>
            <a:srgbClr val="FFC000"/>
          </a:solidFill>
        </p:grpSpPr>
        <p:grpSp>
          <p:nvGrpSpPr>
            <p:cNvPr id="12" name="그룹 26">
              <a:extLst>
                <a:ext uri="{FF2B5EF4-FFF2-40B4-BE49-F238E27FC236}">
                  <a16:creationId xmlns:a16="http://schemas.microsoft.com/office/drawing/2014/main" id="{54978151-567E-48BC-93FF-88543862B7E5}"/>
                </a:ext>
              </a:extLst>
            </p:cNvPr>
            <p:cNvGrpSpPr/>
            <p:nvPr/>
          </p:nvGrpSpPr>
          <p:grpSpPr>
            <a:xfrm>
              <a:off x="1446178" y="5079121"/>
              <a:ext cx="2072832" cy="938257"/>
              <a:chOff x="6816080" y="2294563"/>
              <a:chExt cx="4627500" cy="938257"/>
            </a:xfrm>
            <a:grpFill/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9517E9B-4006-4192-92C0-6F5978F06820}"/>
                  </a:ext>
                </a:extLst>
              </p:cNvPr>
              <p:cNvSpPr txBox="1"/>
              <p:nvPr/>
            </p:nvSpPr>
            <p:spPr>
              <a:xfrm>
                <a:off x="6816080" y="2586489"/>
                <a:ext cx="4627500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8A43357-C783-4C48-9100-738EFF8D410B}"/>
                  </a:ext>
                </a:extLst>
              </p:cNvPr>
              <p:cNvSpPr txBox="1"/>
              <p:nvPr/>
            </p:nvSpPr>
            <p:spPr>
              <a:xfrm>
                <a:off x="6816080" y="2294563"/>
                <a:ext cx="4627500" cy="307777"/>
              </a:xfrm>
              <a:prstGeom prst="rect">
                <a:avLst/>
              </a:prstGeom>
              <a:grp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Contents Title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5" name="그룹 26">
              <a:extLst>
                <a:ext uri="{FF2B5EF4-FFF2-40B4-BE49-F238E27FC236}">
                  <a16:creationId xmlns:a16="http://schemas.microsoft.com/office/drawing/2014/main" id="{8EE1C692-0AF4-46FF-8DB0-9687F7FCE606}"/>
                </a:ext>
              </a:extLst>
            </p:cNvPr>
            <p:cNvGrpSpPr/>
            <p:nvPr/>
          </p:nvGrpSpPr>
          <p:grpSpPr>
            <a:xfrm>
              <a:off x="4597638" y="5737833"/>
              <a:ext cx="2963264" cy="753591"/>
              <a:chOff x="6816080" y="2294563"/>
              <a:chExt cx="4627500" cy="753591"/>
            </a:xfrm>
            <a:grpFill/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0CFFC2-95B5-4CF7-B977-55D5196F18EE}"/>
                  </a:ext>
                </a:extLst>
              </p:cNvPr>
              <p:cNvSpPr txBox="1"/>
              <p:nvPr/>
            </p:nvSpPr>
            <p:spPr>
              <a:xfrm>
                <a:off x="6816080" y="2586489"/>
                <a:ext cx="4627500" cy="4616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307A29E-3BEB-49BC-8257-C039B7CF97A4}"/>
                  </a:ext>
                </a:extLst>
              </p:cNvPr>
              <p:cNvSpPr txBox="1"/>
              <p:nvPr/>
            </p:nvSpPr>
            <p:spPr>
              <a:xfrm>
                <a:off x="6816080" y="2294563"/>
                <a:ext cx="4627500" cy="307777"/>
              </a:xfrm>
              <a:prstGeom prst="rect">
                <a:avLst/>
              </a:prstGeom>
              <a:grp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Contents Title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8" name="그룹 26">
              <a:extLst>
                <a:ext uri="{FF2B5EF4-FFF2-40B4-BE49-F238E27FC236}">
                  <a16:creationId xmlns:a16="http://schemas.microsoft.com/office/drawing/2014/main" id="{5C482C0C-3450-492D-A448-ADA567B26AE4}"/>
                </a:ext>
              </a:extLst>
            </p:cNvPr>
            <p:cNvGrpSpPr/>
            <p:nvPr/>
          </p:nvGrpSpPr>
          <p:grpSpPr>
            <a:xfrm>
              <a:off x="8639530" y="5079121"/>
              <a:ext cx="2072832" cy="938257"/>
              <a:chOff x="6816080" y="2294563"/>
              <a:chExt cx="4627500" cy="938257"/>
            </a:xfrm>
            <a:grpFill/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17765F8-E964-45EB-BF41-B6C71832A1D0}"/>
                  </a:ext>
                </a:extLst>
              </p:cNvPr>
              <p:cNvSpPr txBox="1"/>
              <p:nvPr/>
            </p:nvSpPr>
            <p:spPr>
              <a:xfrm>
                <a:off x="6816080" y="2586489"/>
                <a:ext cx="4627500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0D4F499-504F-475D-939D-58CF9022882C}"/>
                  </a:ext>
                </a:extLst>
              </p:cNvPr>
              <p:cNvSpPr txBox="1"/>
              <p:nvPr/>
            </p:nvSpPr>
            <p:spPr>
              <a:xfrm>
                <a:off x="6816080" y="2294563"/>
                <a:ext cx="4627500" cy="307777"/>
              </a:xfrm>
              <a:prstGeom prst="rect">
                <a:avLst/>
              </a:prstGeom>
              <a:grp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Contents Title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1" name="Frame 40">
              <a:extLst>
                <a:ext uri="{FF2B5EF4-FFF2-40B4-BE49-F238E27FC236}">
                  <a16:creationId xmlns:a16="http://schemas.microsoft.com/office/drawing/2014/main" id="{FE61F5A7-FA7D-4E69-B7D2-6E9052679C97}"/>
                </a:ext>
              </a:extLst>
            </p:cNvPr>
            <p:cNvSpPr/>
            <p:nvPr/>
          </p:nvSpPr>
          <p:spPr>
            <a:xfrm>
              <a:off x="1202434" y="4911313"/>
              <a:ext cx="2560320" cy="1273873"/>
            </a:xfrm>
            <a:prstGeom prst="frame">
              <a:avLst>
                <a:gd name="adj1" fmla="val 155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Frame 41">
              <a:extLst>
                <a:ext uri="{FF2B5EF4-FFF2-40B4-BE49-F238E27FC236}">
                  <a16:creationId xmlns:a16="http://schemas.microsoft.com/office/drawing/2014/main" id="{2DC56F2D-C385-4941-816F-EB5C1F8FD5C2}"/>
                </a:ext>
              </a:extLst>
            </p:cNvPr>
            <p:cNvSpPr/>
            <p:nvPr/>
          </p:nvSpPr>
          <p:spPr>
            <a:xfrm>
              <a:off x="8395786" y="4911313"/>
              <a:ext cx="2560320" cy="1273873"/>
            </a:xfrm>
            <a:prstGeom prst="frame">
              <a:avLst>
                <a:gd name="adj1" fmla="val 155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Frame 42">
              <a:extLst>
                <a:ext uri="{FF2B5EF4-FFF2-40B4-BE49-F238E27FC236}">
                  <a16:creationId xmlns:a16="http://schemas.microsoft.com/office/drawing/2014/main" id="{13FC6AC1-45D1-4C1E-A16D-5B80051BE399}"/>
                </a:ext>
              </a:extLst>
            </p:cNvPr>
            <p:cNvSpPr/>
            <p:nvPr/>
          </p:nvSpPr>
          <p:spPr>
            <a:xfrm>
              <a:off x="4481755" y="5723188"/>
              <a:ext cx="3228491" cy="782880"/>
            </a:xfrm>
            <a:prstGeom prst="frame">
              <a:avLst>
                <a:gd name="adj1" fmla="val 27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909763" y="3033713"/>
            <a:ext cx="1433512" cy="936625"/>
          </a:xfrm>
          <a:custGeom>
            <a:avLst/>
            <a:gdLst>
              <a:gd name="T0" fmla="*/ 60 w 380"/>
              <a:gd name="T1" fmla="*/ 177 h 248"/>
              <a:gd name="T2" fmla="*/ 126 w 380"/>
              <a:gd name="T3" fmla="*/ 170 h 248"/>
              <a:gd name="T4" fmla="*/ 145 w 380"/>
              <a:gd name="T5" fmla="*/ 151 h 248"/>
              <a:gd name="T6" fmla="*/ 191 w 380"/>
              <a:gd name="T7" fmla="*/ 49 h 248"/>
              <a:gd name="T8" fmla="*/ 271 w 380"/>
              <a:gd name="T9" fmla="*/ 1 h 248"/>
              <a:gd name="T10" fmla="*/ 349 w 380"/>
              <a:gd name="T11" fmla="*/ 54 h 248"/>
              <a:gd name="T12" fmla="*/ 367 w 380"/>
              <a:gd name="T13" fmla="*/ 142 h 248"/>
              <a:gd name="T14" fmla="*/ 380 w 380"/>
              <a:gd name="T15" fmla="*/ 234 h 248"/>
              <a:gd name="T16" fmla="*/ 231 w 380"/>
              <a:gd name="T17" fmla="*/ 234 h 248"/>
              <a:gd name="T18" fmla="*/ 280 w 380"/>
              <a:gd name="T19" fmla="*/ 132 h 248"/>
              <a:gd name="T20" fmla="*/ 250 w 380"/>
              <a:gd name="T21" fmla="*/ 139 h 248"/>
              <a:gd name="T22" fmla="*/ 212 w 380"/>
              <a:gd name="T23" fmla="*/ 218 h 248"/>
              <a:gd name="T24" fmla="*/ 166 w 380"/>
              <a:gd name="T25" fmla="*/ 248 h 248"/>
              <a:gd name="T26" fmla="*/ 44 w 380"/>
              <a:gd name="T27" fmla="*/ 248 h 248"/>
              <a:gd name="T28" fmla="*/ 5 w 380"/>
              <a:gd name="T29" fmla="*/ 205 h 248"/>
              <a:gd name="T30" fmla="*/ 8 w 380"/>
              <a:gd name="T31" fmla="*/ 198 h 248"/>
              <a:gd name="T32" fmla="*/ 45 w 380"/>
              <a:gd name="T33" fmla="*/ 136 h 248"/>
              <a:gd name="T34" fmla="*/ 60 w 380"/>
              <a:gd name="T35" fmla="*/ 130 h 248"/>
              <a:gd name="T36" fmla="*/ 68 w 380"/>
              <a:gd name="T37" fmla="*/ 146 h 248"/>
              <a:gd name="T38" fmla="*/ 60 w 380"/>
              <a:gd name="T39" fmla="*/ 177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80" h="248">
                <a:moveTo>
                  <a:pt x="60" y="177"/>
                </a:moveTo>
                <a:cubicBezTo>
                  <a:pt x="84" y="175"/>
                  <a:pt x="106" y="174"/>
                  <a:pt x="126" y="170"/>
                </a:cubicBezTo>
                <a:cubicBezTo>
                  <a:pt x="134" y="168"/>
                  <a:pt x="142" y="158"/>
                  <a:pt x="145" y="151"/>
                </a:cubicBezTo>
                <a:cubicBezTo>
                  <a:pt x="161" y="117"/>
                  <a:pt x="176" y="83"/>
                  <a:pt x="191" y="49"/>
                </a:cubicBezTo>
                <a:cubicBezTo>
                  <a:pt x="207" y="15"/>
                  <a:pt x="235" y="0"/>
                  <a:pt x="271" y="1"/>
                </a:cubicBezTo>
                <a:cubicBezTo>
                  <a:pt x="308" y="2"/>
                  <a:pt x="337" y="19"/>
                  <a:pt x="349" y="54"/>
                </a:cubicBezTo>
                <a:cubicBezTo>
                  <a:pt x="358" y="82"/>
                  <a:pt x="362" y="112"/>
                  <a:pt x="367" y="142"/>
                </a:cubicBezTo>
                <a:cubicBezTo>
                  <a:pt x="372" y="172"/>
                  <a:pt x="376" y="202"/>
                  <a:pt x="380" y="234"/>
                </a:cubicBezTo>
                <a:cubicBezTo>
                  <a:pt x="330" y="234"/>
                  <a:pt x="282" y="234"/>
                  <a:pt x="231" y="234"/>
                </a:cubicBezTo>
                <a:cubicBezTo>
                  <a:pt x="248" y="199"/>
                  <a:pt x="264" y="165"/>
                  <a:pt x="280" y="132"/>
                </a:cubicBezTo>
                <a:cubicBezTo>
                  <a:pt x="266" y="122"/>
                  <a:pt x="257" y="123"/>
                  <a:pt x="250" y="139"/>
                </a:cubicBezTo>
                <a:cubicBezTo>
                  <a:pt x="238" y="166"/>
                  <a:pt x="225" y="192"/>
                  <a:pt x="212" y="218"/>
                </a:cubicBezTo>
                <a:cubicBezTo>
                  <a:pt x="203" y="238"/>
                  <a:pt x="188" y="248"/>
                  <a:pt x="166" y="248"/>
                </a:cubicBezTo>
                <a:cubicBezTo>
                  <a:pt x="125" y="248"/>
                  <a:pt x="85" y="248"/>
                  <a:pt x="44" y="248"/>
                </a:cubicBezTo>
                <a:cubicBezTo>
                  <a:pt x="14" y="247"/>
                  <a:pt x="0" y="231"/>
                  <a:pt x="5" y="205"/>
                </a:cubicBezTo>
                <a:cubicBezTo>
                  <a:pt x="6" y="203"/>
                  <a:pt x="6" y="199"/>
                  <a:pt x="8" y="198"/>
                </a:cubicBezTo>
                <a:cubicBezTo>
                  <a:pt x="27" y="181"/>
                  <a:pt x="36" y="159"/>
                  <a:pt x="45" y="136"/>
                </a:cubicBezTo>
                <a:cubicBezTo>
                  <a:pt x="47" y="133"/>
                  <a:pt x="57" y="128"/>
                  <a:pt x="60" y="130"/>
                </a:cubicBezTo>
                <a:cubicBezTo>
                  <a:pt x="65" y="133"/>
                  <a:pt x="69" y="141"/>
                  <a:pt x="68" y="146"/>
                </a:cubicBezTo>
                <a:cubicBezTo>
                  <a:pt x="68" y="155"/>
                  <a:pt x="63" y="165"/>
                  <a:pt x="60" y="17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2335213" y="2384425"/>
            <a:ext cx="623887" cy="638175"/>
          </a:xfrm>
          <a:custGeom>
            <a:avLst/>
            <a:gdLst>
              <a:gd name="T0" fmla="*/ 165 w 165"/>
              <a:gd name="T1" fmla="*/ 85 h 169"/>
              <a:gd name="T2" fmla="*/ 82 w 165"/>
              <a:gd name="T3" fmla="*/ 165 h 169"/>
              <a:gd name="T4" fmla="*/ 1 w 165"/>
              <a:gd name="T5" fmla="*/ 78 h 169"/>
              <a:gd name="T6" fmla="*/ 85 w 165"/>
              <a:gd name="T7" fmla="*/ 1 h 169"/>
              <a:gd name="T8" fmla="*/ 165 w 165"/>
              <a:gd name="T9" fmla="*/ 8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" h="169">
                <a:moveTo>
                  <a:pt x="165" y="85"/>
                </a:moveTo>
                <a:cubicBezTo>
                  <a:pt x="164" y="131"/>
                  <a:pt x="127" y="169"/>
                  <a:pt x="82" y="165"/>
                </a:cubicBezTo>
                <a:cubicBezTo>
                  <a:pt x="31" y="162"/>
                  <a:pt x="3" y="132"/>
                  <a:pt x="1" y="78"/>
                </a:cubicBezTo>
                <a:cubicBezTo>
                  <a:pt x="0" y="36"/>
                  <a:pt x="41" y="0"/>
                  <a:pt x="85" y="1"/>
                </a:cubicBezTo>
                <a:cubicBezTo>
                  <a:pt x="129" y="3"/>
                  <a:pt x="165" y="40"/>
                  <a:pt x="165" y="8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3" name="Freeform 7"/>
          <p:cNvSpPr>
            <a:spLocks/>
          </p:cNvSpPr>
          <p:nvPr/>
        </p:nvSpPr>
        <p:spPr bwMode="auto">
          <a:xfrm>
            <a:off x="1663701" y="3135313"/>
            <a:ext cx="739775" cy="569913"/>
          </a:xfrm>
          <a:custGeom>
            <a:avLst/>
            <a:gdLst>
              <a:gd name="T0" fmla="*/ 27 w 196"/>
              <a:gd name="T1" fmla="*/ 71 h 151"/>
              <a:gd name="T2" fmla="*/ 70 w 196"/>
              <a:gd name="T3" fmla="*/ 139 h 151"/>
              <a:gd name="T4" fmla="*/ 58 w 196"/>
              <a:gd name="T5" fmla="*/ 151 h 151"/>
              <a:gd name="T6" fmla="*/ 54 w 196"/>
              <a:gd name="T7" fmla="*/ 149 h 151"/>
              <a:gd name="T8" fmla="*/ 7 w 196"/>
              <a:gd name="T9" fmla="*/ 78 h 151"/>
              <a:gd name="T10" fmla="*/ 14 w 196"/>
              <a:gd name="T11" fmla="*/ 55 h 151"/>
              <a:gd name="T12" fmla="*/ 125 w 196"/>
              <a:gd name="T13" fmla="*/ 5 h 151"/>
              <a:gd name="T14" fmla="*/ 151 w 196"/>
              <a:gd name="T15" fmla="*/ 14 h 151"/>
              <a:gd name="T16" fmla="*/ 188 w 196"/>
              <a:gd name="T17" fmla="*/ 73 h 151"/>
              <a:gd name="T18" fmla="*/ 196 w 196"/>
              <a:gd name="T19" fmla="*/ 103 h 151"/>
              <a:gd name="T20" fmla="*/ 188 w 196"/>
              <a:gd name="T21" fmla="*/ 106 h 151"/>
              <a:gd name="T22" fmla="*/ 143 w 196"/>
              <a:gd name="T23" fmla="*/ 36 h 151"/>
              <a:gd name="T24" fmla="*/ 119 w 196"/>
              <a:gd name="T25" fmla="*/ 28 h 151"/>
              <a:gd name="T26" fmla="*/ 27 w 196"/>
              <a:gd name="T27" fmla="*/ 7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6" h="151">
                <a:moveTo>
                  <a:pt x="27" y="71"/>
                </a:moveTo>
                <a:cubicBezTo>
                  <a:pt x="42" y="95"/>
                  <a:pt x="55" y="116"/>
                  <a:pt x="70" y="139"/>
                </a:cubicBezTo>
                <a:cubicBezTo>
                  <a:pt x="66" y="143"/>
                  <a:pt x="62" y="147"/>
                  <a:pt x="58" y="151"/>
                </a:cubicBezTo>
                <a:cubicBezTo>
                  <a:pt x="56" y="150"/>
                  <a:pt x="54" y="150"/>
                  <a:pt x="54" y="149"/>
                </a:cubicBezTo>
                <a:cubicBezTo>
                  <a:pt x="38" y="125"/>
                  <a:pt x="23" y="101"/>
                  <a:pt x="7" y="78"/>
                </a:cubicBezTo>
                <a:cubicBezTo>
                  <a:pt x="0" y="67"/>
                  <a:pt x="2" y="60"/>
                  <a:pt x="14" y="55"/>
                </a:cubicBezTo>
                <a:cubicBezTo>
                  <a:pt x="51" y="39"/>
                  <a:pt x="88" y="22"/>
                  <a:pt x="125" y="5"/>
                </a:cubicBezTo>
                <a:cubicBezTo>
                  <a:pt x="137" y="0"/>
                  <a:pt x="145" y="2"/>
                  <a:pt x="151" y="14"/>
                </a:cubicBezTo>
                <a:cubicBezTo>
                  <a:pt x="163" y="34"/>
                  <a:pt x="177" y="52"/>
                  <a:pt x="188" y="73"/>
                </a:cubicBezTo>
                <a:cubicBezTo>
                  <a:pt x="193" y="82"/>
                  <a:pt x="193" y="93"/>
                  <a:pt x="196" y="103"/>
                </a:cubicBezTo>
                <a:cubicBezTo>
                  <a:pt x="193" y="104"/>
                  <a:pt x="190" y="105"/>
                  <a:pt x="188" y="106"/>
                </a:cubicBezTo>
                <a:cubicBezTo>
                  <a:pt x="173" y="83"/>
                  <a:pt x="157" y="60"/>
                  <a:pt x="143" y="36"/>
                </a:cubicBezTo>
                <a:cubicBezTo>
                  <a:pt x="137" y="24"/>
                  <a:pt x="131" y="22"/>
                  <a:pt x="119" y="28"/>
                </a:cubicBezTo>
                <a:cubicBezTo>
                  <a:pt x="89" y="42"/>
                  <a:pt x="59" y="56"/>
                  <a:pt x="27" y="7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5493491" y="3867698"/>
            <a:ext cx="1433512" cy="936625"/>
          </a:xfrm>
          <a:custGeom>
            <a:avLst/>
            <a:gdLst>
              <a:gd name="T0" fmla="*/ 60 w 380"/>
              <a:gd name="T1" fmla="*/ 177 h 248"/>
              <a:gd name="T2" fmla="*/ 126 w 380"/>
              <a:gd name="T3" fmla="*/ 170 h 248"/>
              <a:gd name="T4" fmla="*/ 145 w 380"/>
              <a:gd name="T5" fmla="*/ 151 h 248"/>
              <a:gd name="T6" fmla="*/ 191 w 380"/>
              <a:gd name="T7" fmla="*/ 49 h 248"/>
              <a:gd name="T8" fmla="*/ 271 w 380"/>
              <a:gd name="T9" fmla="*/ 1 h 248"/>
              <a:gd name="T10" fmla="*/ 349 w 380"/>
              <a:gd name="T11" fmla="*/ 54 h 248"/>
              <a:gd name="T12" fmla="*/ 367 w 380"/>
              <a:gd name="T13" fmla="*/ 142 h 248"/>
              <a:gd name="T14" fmla="*/ 380 w 380"/>
              <a:gd name="T15" fmla="*/ 234 h 248"/>
              <a:gd name="T16" fmla="*/ 231 w 380"/>
              <a:gd name="T17" fmla="*/ 234 h 248"/>
              <a:gd name="T18" fmla="*/ 280 w 380"/>
              <a:gd name="T19" fmla="*/ 132 h 248"/>
              <a:gd name="T20" fmla="*/ 250 w 380"/>
              <a:gd name="T21" fmla="*/ 139 h 248"/>
              <a:gd name="T22" fmla="*/ 212 w 380"/>
              <a:gd name="T23" fmla="*/ 218 h 248"/>
              <a:gd name="T24" fmla="*/ 166 w 380"/>
              <a:gd name="T25" fmla="*/ 248 h 248"/>
              <a:gd name="T26" fmla="*/ 44 w 380"/>
              <a:gd name="T27" fmla="*/ 248 h 248"/>
              <a:gd name="T28" fmla="*/ 5 w 380"/>
              <a:gd name="T29" fmla="*/ 205 h 248"/>
              <a:gd name="T30" fmla="*/ 8 w 380"/>
              <a:gd name="T31" fmla="*/ 198 h 248"/>
              <a:gd name="T32" fmla="*/ 45 w 380"/>
              <a:gd name="T33" fmla="*/ 136 h 248"/>
              <a:gd name="T34" fmla="*/ 60 w 380"/>
              <a:gd name="T35" fmla="*/ 130 h 248"/>
              <a:gd name="T36" fmla="*/ 68 w 380"/>
              <a:gd name="T37" fmla="*/ 146 h 248"/>
              <a:gd name="T38" fmla="*/ 60 w 380"/>
              <a:gd name="T39" fmla="*/ 177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80" h="248">
                <a:moveTo>
                  <a:pt x="60" y="177"/>
                </a:moveTo>
                <a:cubicBezTo>
                  <a:pt x="84" y="175"/>
                  <a:pt x="106" y="174"/>
                  <a:pt x="126" y="170"/>
                </a:cubicBezTo>
                <a:cubicBezTo>
                  <a:pt x="134" y="168"/>
                  <a:pt x="142" y="158"/>
                  <a:pt x="145" y="151"/>
                </a:cubicBezTo>
                <a:cubicBezTo>
                  <a:pt x="161" y="117"/>
                  <a:pt x="176" y="83"/>
                  <a:pt x="191" y="49"/>
                </a:cubicBezTo>
                <a:cubicBezTo>
                  <a:pt x="207" y="15"/>
                  <a:pt x="235" y="0"/>
                  <a:pt x="271" y="1"/>
                </a:cubicBezTo>
                <a:cubicBezTo>
                  <a:pt x="308" y="2"/>
                  <a:pt x="337" y="19"/>
                  <a:pt x="349" y="54"/>
                </a:cubicBezTo>
                <a:cubicBezTo>
                  <a:pt x="358" y="82"/>
                  <a:pt x="362" y="112"/>
                  <a:pt x="367" y="142"/>
                </a:cubicBezTo>
                <a:cubicBezTo>
                  <a:pt x="372" y="172"/>
                  <a:pt x="376" y="202"/>
                  <a:pt x="380" y="234"/>
                </a:cubicBezTo>
                <a:cubicBezTo>
                  <a:pt x="330" y="234"/>
                  <a:pt x="282" y="234"/>
                  <a:pt x="231" y="234"/>
                </a:cubicBezTo>
                <a:cubicBezTo>
                  <a:pt x="248" y="199"/>
                  <a:pt x="264" y="165"/>
                  <a:pt x="280" y="132"/>
                </a:cubicBezTo>
                <a:cubicBezTo>
                  <a:pt x="266" y="122"/>
                  <a:pt x="257" y="123"/>
                  <a:pt x="250" y="139"/>
                </a:cubicBezTo>
                <a:cubicBezTo>
                  <a:pt x="238" y="166"/>
                  <a:pt x="225" y="192"/>
                  <a:pt x="212" y="218"/>
                </a:cubicBezTo>
                <a:cubicBezTo>
                  <a:pt x="203" y="238"/>
                  <a:pt x="188" y="248"/>
                  <a:pt x="166" y="248"/>
                </a:cubicBezTo>
                <a:cubicBezTo>
                  <a:pt x="125" y="248"/>
                  <a:pt x="85" y="248"/>
                  <a:pt x="44" y="248"/>
                </a:cubicBezTo>
                <a:cubicBezTo>
                  <a:pt x="14" y="247"/>
                  <a:pt x="0" y="231"/>
                  <a:pt x="5" y="205"/>
                </a:cubicBezTo>
                <a:cubicBezTo>
                  <a:pt x="6" y="203"/>
                  <a:pt x="6" y="199"/>
                  <a:pt x="8" y="198"/>
                </a:cubicBezTo>
                <a:cubicBezTo>
                  <a:pt x="27" y="181"/>
                  <a:pt x="36" y="159"/>
                  <a:pt x="45" y="136"/>
                </a:cubicBezTo>
                <a:cubicBezTo>
                  <a:pt x="47" y="133"/>
                  <a:pt x="57" y="128"/>
                  <a:pt x="60" y="130"/>
                </a:cubicBezTo>
                <a:cubicBezTo>
                  <a:pt x="65" y="133"/>
                  <a:pt x="69" y="141"/>
                  <a:pt x="68" y="146"/>
                </a:cubicBezTo>
                <a:cubicBezTo>
                  <a:pt x="68" y="155"/>
                  <a:pt x="63" y="165"/>
                  <a:pt x="60" y="17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5918941" y="3218410"/>
            <a:ext cx="623887" cy="638175"/>
          </a:xfrm>
          <a:custGeom>
            <a:avLst/>
            <a:gdLst>
              <a:gd name="T0" fmla="*/ 165 w 165"/>
              <a:gd name="T1" fmla="*/ 85 h 169"/>
              <a:gd name="T2" fmla="*/ 82 w 165"/>
              <a:gd name="T3" fmla="*/ 165 h 169"/>
              <a:gd name="T4" fmla="*/ 1 w 165"/>
              <a:gd name="T5" fmla="*/ 78 h 169"/>
              <a:gd name="T6" fmla="*/ 85 w 165"/>
              <a:gd name="T7" fmla="*/ 1 h 169"/>
              <a:gd name="T8" fmla="*/ 165 w 165"/>
              <a:gd name="T9" fmla="*/ 8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" h="169">
                <a:moveTo>
                  <a:pt x="165" y="85"/>
                </a:moveTo>
                <a:cubicBezTo>
                  <a:pt x="164" y="131"/>
                  <a:pt x="127" y="169"/>
                  <a:pt x="82" y="165"/>
                </a:cubicBezTo>
                <a:cubicBezTo>
                  <a:pt x="31" y="162"/>
                  <a:pt x="3" y="132"/>
                  <a:pt x="1" y="78"/>
                </a:cubicBezTo>
                <a:cubicBezTo>
                  <a:pt x="0" y="36"/>
                  <a:pt x="41" y="0"/>
                  <a:pt x="85" y="1"/>
                </a:cubicBezTo>
                <a:cubicBezTo>
                  <a:pt x="129" y="3"/>
                  <a:pt x="165" y="40"/>
                  <a:pt x="165" y="8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2" name="Freeform 7"/>
          <p:cNvSpPr>
            <a:spLocks/>
          </p:cNvSpPr>
          <p:nvPr/>
        </p:nvSpPr>
        <p:spPr bwMode="auto">
          <a:xfrm>
            <a:off x="5247429" y="3969298"/>
            <a:ext cx="739775" cy="569913"/>
          </a:xfrm>
          <a:custGeom>
            <a:avLst/>
            <a:gdLst>
              <a:gd name="T0" fmla="*/ 27 w 196"/>
              <a:gd name="T1" fmla="*/ 71 h 151"/>
              <a:gd name="T2" fmla="*/ 70 w 196"/>
              <a:gd name="T3" fmla="*/ 139 h 151"/>
              <a:gd name="T4" fmla="*/ 58 w 196"/>
              <a:gd name="T5" fmla="*/ 151 h 151"/>
              <a:gd name="T6" fmla="*/ 54 w 196"/>
              <a:gd name="T7" fmla="*/ 149 h 151"/>
              <a:gd name="T8" fmla="*/ 7 w 196"/>
              <a:gd name="T9" fmla="*/ 78 h 151"/>
              <a:gd name="T10" fmla="*/ 14 w 196"/>
              <a:gd name="T11" fmla="*/ 55 h 151"/>
              <a:gd name="T12" fmla="*/ 125 w 196"/>
              <a:gd name="T13" fmla="*/ 5 h 151"/>
              <a:gd name="T14" fmla="*/ 151 w 196"/>
              <a:gd name="T15" fmla="*/ 14 h 151"/>
              <a:gd name="T16" fmla="*/ 188 w 196"/>
              <a:gd name="T17" fmla="*/ 73 h 151"/>
              <a:gd name="T18" fmla="*/ 196 w 196"/>
              <a:gd name="T19" fmla="*/ 103 h 151"/>
              <a:gd name="T20" fmla="*/ 188 w 196"/>
              <a:gd name="T21" fmla="*/ 106 h 151"/>
              <a:gd name="T22" fmla="*/ 143 w 196"/>
              <a:gd name="T23" fmla="*/ 36 h 151"/>
              <a:gd name="T24" fmla="*/ 119 w 196"/>
              <a:gd name="T25" fmla="*/ 28 h 151"/>
              <a:gd name="T26" fmla="*/ 27 w 196"/>
              <a:gd name="T27" fmla="*/ 7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6" h="151">
                <a:moveTo>
                  <a:pt x="27" y="71"/>
                </a:moveTo>
                <a:cubicBezTo>
                  <a:pt x="42" y="95"/>
                  <a:pt x="55" y="116"/>
                  <a:pt x="70" y="139"/>
                </a:cubicBezTo>
                <a:cubicBezTo>
                  <a:pt x="66" y="143"/>
                  <a:pt x="62" y="147"/>
                  <a:pt x="58" y="151"/>
                </a:cubicBezTo>
                <a:cubicBezTo>
                  <a:pt x="56" y="150"/>
                  <a:pt x="54" y="150"/>
                  <a:pt x="54" y="149"/>
                </a:cubicBezTo>
                <a:cubicBezTo>
                  <a:pt x="38" y="125"/>
                  <a:pt x="23" y="101"/>
                  <a:pt x="7" y="78"/>
                </a:cubicBezTo>
                <a:cubicBezTo>
                  <a:pt x="0" y="67"/>
                  <a:pt x="2" y="60"/>
                  <a:pt x="14" y="55"/>
                </a:cubicBezTo>
                <a:cubicBezTo>
                  <a:pt x="51" y="39"/>
                  <a:pt x="88" y="22"/>
                  <a:pt x="125" y="5"/>
                </a:cubicBezTo>
                <a:cubicBezTo>
                  <a:pt x="137" y="0"/>
                  <a:pt x="145" y="2"/>
                  <a:pt x="151" y="14"/>
                </a:cubicBezTo>
                <a:cubicBezTo>
                  <a:pt x="163" y="34"/>
                  <a:pt x="177" y="52"/>
                  <a:pt x="188" y="73"/>
                </a:cubicBezTo>
                <a:cubicBezTo>
                  <a:pt x="193" y="82"/>
                  <a:pt x="193" y="93"/>
                  <a:pt x="196" y="103"/>
                </a:cubicBezTo>
                <a:cubicBezTo>
                  <a:pt x="193" y="104"/>
                  <a:pt x="190" y="105"/>
                  <a:pt x="188" y="106"/>
                </a:cubicBezTo>
                <a:cubicBezTo>
                  <a:pt x="173" y="83"/>
                  <a:pt x="157" y="60"/>
                  <a:pt x="143" y="36"/>
                </a:cubicBezTo>
                <a:cubicBezTo>
                  <a:pt x="137" y="24"/>
                  <a:pt x="131" y="22"/>
                  <a:pt x="119" y="28"/>
                </a:cubicBezTo>
                <a:cubicBezTo>
                  <a:pt x="89" y="42"/>
                  <a:pt x="59" y="56"/>
                  <a:pt x="27" y="7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>
            <a:off x="8899202" y="3135313"/>
            <a:ext cx="1433512" cy="936625"/>
          </a:xfrm>
          <a:custGeom>
            <a:avLst/>
            <a:gdLst>
              <a:gd name="T0" fmla="*/ 60 w 380"/>
              <a:gd name="T1" fmla="*/ 177 h 248"/>
              <a:gd name="T2" fmla="*/ 126 w 380"/>
              <a:gd name="T3" fmla="*/ 170 h 248"/>
              <a:gd name="T4" fmla="*/ 145 w 380"/>
              <a:gd name="T5" fmla="*/ 151 h 248"/>
              <a:gd name="T6" fmla="*/ 191 w 380"/>
              <a:gd name="T7" fmla="*/ 49 h 248"/>
              <a:gd name="T8" fmla="*/ 271 w 380"/>
              <a:gd name="T9" fmla="*/ 1 h 248"/>
              <a:gd name="T10" fmla="*/ 349 w 380"/>
              <a:gd name="T11" fmla="*/ 54 h 248"/>
              <a:gd name="T12" fmla="*/ 367 w 380"/>
              <a:gd name="T13" fmla="*/ 142 h 248"/>
              <a:gd name="T14" fmla="*/ 380 w 380"/>
              <a:gd name="T15" fmla="*/ 234 h 248"/>
              <a:gd name="T16" fmla="*/ 231 w 380"/>
              <a:gd name="T17" fmla="*/ 234 h 248"/>
              <a:gd name="T18" fmla="*/ 280 w 380"/>
              <a:gd name="T19" fmla="*/ 132 h 248"/>
              <a:gd name="T20" fmla="*/ 250 w 380"/>
              <a:gd name="T21" fmla="*/ 139 h 248"/>
              <a:gd name="T22" fmla="*/ 212 w 380"/>
              <a:gd name="T23" fmla="*/ 218 h 248"/>
              <a:gd name="T24" fmla="*/ 166 w 380"/>
              <a:gd name="T25" fmla="*/ 248 h 248"/>
              <a:gd name="T26" fmla="*/ 44 w 380"/>
              <a:gd name="T27" fmla="*/ 248 h 248"/>
              <a:gd name="T28" fmla="*/ 5 w 380"/>
              <a:gd name="T29" fmla="*/ 205 h 248"/>
              <a:gd name="T30" fmla="*/ 8 w 380"/>
              <a:gd name="T31" fmla="*/ 198 h 248"/>
              <a:gd name="T32" fmla="*/ 45 w 380"/>
              <a:gd name="T33" fmla="*/ 136 h 248"/>
              <a:gd name="T34" fmla="*/ 60 w 380"/>
              <a:gd name="T35" fmla="*/ 130 h 248"/>
              <a:gd name="T36" fmla="*/ 68 w 380"/>
              <a:gd name="T37" fmla="*/ 146 h 248"/>
              <a:gd name="T38" fmla="*/ 60 w 380"/>
              <a:gd name="T39" fmla="*/ 177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80" h="248">
                <a:moveTo>
                  <a:pt x="60" y="177"/>
                </a:moveTo>
                <a:cubicBezTo>
                  <a:pt x="84" y="175"/>
                  <a:pt x="106" y="174"/>
                  <a:pt x="126" y="170"/>
                </a:cubicBezTo>
                <a:cubicBezTo>
                  <a:pt x="134" y="168"/>
                  <a:pt x="142" y="158"/>
                  <a:pt x="145" y="151"/>
                </a:cubicBezTo>
                <a:cubicBezTo>
                  <a:pt x="161" y="117"/>
                  <a:pt x="176" y="83"/>
                  <a:pt x="191" y="49"/>
                </a:cubicBezTo>
                <a:cubicBezTo>
                  <a:pt x="207" y="15"/>
                  <a:pt x="235" y="0"/>
                  <a:pt x="271" y="1"/>
                </a:cubicBezTo>
                <a:cubicBezTo>
                  <a:pt x="308" y="2"/>
                  <a:pt x="337" y="19"/>
                  <a:pt x="349" y="54"/>
                </a:cubicBezTo>
                <a:cubicBezTo>
                  <a:pt x="358" y="82"/>
                  <a:pt x="362" y="112"/>
                  <a:pt x="367" y="142"/>
                </a:cubicBezTo>
                <a:cubicBezTo>
                  <a:pt x="372" y="172"/>
                  <a:pt x="376" y="202"/>
                  <a:pt x="380" y="234"/>
                </a:cubicBezTo>
                <a:cubicBezTo>
                  <a:pt x="330" y="234"/>
                  <a:pt x="282" y="234"/>
                  <a:pt x="231" y="234"/>
                </a:cubicBezTo>
                <a:cubicBezTo>
                  <a:pt x="248" y="199"/>
                  <a:pt x="264" y="165"/>
                  <a:pt x="280" y="132"/>
                </a:cubicBezTo>
                <a:cubicBezTo>
                  <a:pt x="266" y="122"/>
                  <a:pt x="257" y="123"/>
                  <a:pt x="250" y="139"/>
                </a:cubicBezTo>
                <a:cubicBezTo>
                  <a:pt x="238" y="166"/>
                  <a:pt x="225" y="192"/>
                  <a:pt x="212" y="218"/>
                </a:cubicBezTo>
                <a:cubicBezTo>
                  <a:pt x="203" y="238"/>
                  <a:pt x="188" y="248"/>
                  <a:pt x="166" y="248"/>
                </a:cubicBezTo>
                <a:cubicBezTo>
                  <a:pt x="125" y="248"/>
                  <a:pt x="85" y="248"/>
                  <a:pt x="44" y="248"/>
                </a:cubicBezTo>
                <a:cubicBezTo>
                  <a:pt x="14" y="247"/>
                  <a:pt x="0" y="231"/>
                  <a:pt x="5" y="205"/>
                </a:cubicBezTo>
                <a:cubicBezTo>
                  <a:pt x="6" y="203"/>
                  <a:pt x="6" y="199"/>
                  <a:pt x="8" y="198"/>
                </a:cubicBezTo>
                <a:cubicBezTo>
                  <a:pt x="27" y="181"/>
                  <a:pt x="36" y="159"/>
                  <a:pt x="45" y="136"/>
                </a:cubicBezTo>
                <a:cubicBezTo>
                  <a:pt x="47" y="133"/>
                  <a:pt x="57" y="128"/>
                  <a:pt x="60" y="130"/>
                </a:cubicBezTo>
                <a:cubicBezTo>
                  <a:pt x="65" y="133"/>
                  <a:pt x="69" y="141"/>
                  <a:pt x="68" y="146"/>
                </a:cubicBezTo>
                <a:cubicBezTo>
                  <a:pt x="68" y="155"/>
                  <a:pt x="63" y="165"/>
                  <a:pt x="60" y="17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9324652" y="2486025"/>
            <a:ext cx="623887" cy="638175"/>
          </a:xfrm>
          <a:custGeom>
            <a:avLst/>
            <a:gdLst>
              <a:gd name="T0" fmla="*/ 165 w 165"/>
              <a:gd name="T1" fmla="*/ 85 h 169"/>
              <a:gd name="T2" fmla="*/ 82 w 165"/>
              <a:gd name="T3" fmla="*/ 165 h 169"/>
              <a:gd name="T4" fmla="*/ 1 w 165"/>
              <a:gd name="T5" fmla="*/ 78 h 169"/>
              <a:gd name="T6" fmla="*/ 85 w 165"/>
              <a:gd name="T7" fmla="*/ 1 h 169"/>
              <a:gd name="T8" fmla="*/ 165 w 165"/>
              <a:gd name="T9" fmla="*/ 8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" h="169">
                <a:moveTo>
                  <a:pt x="165" y="85"/>
                </a:moveTo>
                <a:cubicBezTo>
                  <a:pt x="164" y="131"/>
                  <a:pt x="127" y="169"/>
                  <a:pt x="82" y="165"/>
                </a:cubicBezTo>
                <a:cubicBezTo>
                  <a:pt x="31" y="162"/>
                  <a:pt x="3" y="132"/>
                  <a:pt x="1" y="78"/>
                </a:cubicBezTo>
                <a:cubicBezTo>
                  <a:pt x="0" y="36"/>
                  <a:pt x="41" y="0"/>
                  <a:pt x="85" y="1"/>
                </a:cubicBezTo>
                <a:cubicBezTo>
                  <a:pt x="129" y="3"/>
                  <a:pt x="165" y="40"/>
                  <a:pt x="165" y="8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7"/>
          <p:cNvSpPr>
            <a:spLocks/>
          </p:cNvSpPr>
          <p:nvPr/>
        </p:nvSpPr>
        <p:spPr bwMode="auto">
          <a:xfrm>
            <a:off x="8653140" y="3236913"/>
            <a:ext cx="739775" cy="569913"/>
          </a:xfrm>
          <a:custGeom>
            <a:avLst/>
            <a:gdLst>
              <a:gd name="T0" fmla="*/ 27 w 196"/>
              <a:gd name="T1" fmla="*/ 71 h 151"/>
              <a:gd name="T2" fmla="*/ 70 w 196"/>
              <a:gd name="T3" fmla="*/ 139 h 151"/>
              <a:gd name="T4" fmla="*/ 58 w 196"/>
              <a:gd name="T5" fmla="*/ 151 h 151"/>
              <a:gd name="T6" fmla="*/ 54 w 196"/>
              <a:gd name="T7" fmla="*/ 149 h 151"/>
              <a:gd name="T8" fmla="*/ 7 w 196"/>
              <a:gd name="T9" fmla="*/ 78 h 151"/>
              <a:gd name="T10" fmla="*/ 14 w 196"/>
              <a:gd name="T11" fmla="*/ 55 h 151"/>
              <a:gd name="T12" fmla="*/ 125 w 196"/>
              <a:gd name="T13" fmla="*/ 5 h 151"/>
              <a:gd name="T14" fmla="*/ 151 w 196"/>
              <a:gd name="T15" fmla="*/ 14 h 151"/>
              <a:gd name="T16" fmla="*/ 188 w 196"/>
              <a:gd name="T17" fmla="*/ 73 h 151"/>
              <a:gd name="T18" fmla="*/ 196 w 196"/>
              <a:gd name="T19" fmla="*/ 103 h 151"/>
              <a:gd name="T20" fmla="*/ 188 w 196"/>
              <a:gd name="T21" fmla="*/ 106 h 151"/>
              <a:gd name="T22" fmla="*/ 143 w 196"/>
              <a:gd name="T23" fmla="*/ 36 h 151"/>
              <a:gd name="T24" fmla="*/ 119 w 196"/>
              <a:gd name="T25" fmla="*/ 28 h 151"/>
              <a:gd name="T26" fmla="*/ 27 w 196"/>
              <a:gd name="T27" fmla="*/ 7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6" h="151">
                <a:moveTo>
                  <a:pt x="27" y="71"/>
                </a:moveTo>
                <a:cubicBezTo>
                  <a:pt x="42" y="95"/>
                  <a:pt x="55" y="116"/>
                  <a:pt x="70" y="139"/>
                </a:cubicBezTo>
                <a:cubicBezTo>
                  <a:pt x="66" y="143"/>
                  <a:pt x="62" y="147"/>
                  <a:pt x="58" y="151"/>
                </a:cubicBezTo>
                <a:cubicBezTo>
                  <a:pt x="56" y="150"/>
                  <a:pt x="54" y="150"/>
                  <a:pt x="54" y="149"/>
                </a:cubicBezTo>
                <a:cubicBezTo>
                  <a:pt x="38" y="125"/>
                  <a:pt x="23" y="101"/>
                  <a:pt x="7" y="78"/>
                </a:cubicBezTo>
                <a:cubicBezTo>
                  <a:pt x="0" y="67"/>
                  <a:pt x="2" y="60"/>
                  <a:pt x="14" y="55"/>
                </a:cubicBezTo>
                <a:cubicBezTo>
                  <a:pt x="51" y="39"/>
                  <a:pt x="88" y="22"/>
                  <a:pt x="125" y="5"/>
                </a:cubicBezTo>
                <a:cubicBezTo>
                  <a:pt x="137" y="0"/>
                  <a:pt x="145" y="2"/>
                  <a:pt x="151" y="14"/>
                </a:cubicBezTo>
                <a:cubicBezTo>
                  <a:pt x="163" y="34"/>
                  <a:pt x="177" y="52"/>
                  <a:pt x="188" y="73"/>
                </a:cubicBezTo>
                <a:cubicBezTo>
                  <a:pt x="193" y="82"/>
                  <a:pt x="193" y="93"/>
                  <a:pt x="196" y="103"/>
                </a:cubicBezTo>
                <a:cubicBezTo>
                  <a:pt x="193" y="104"/>
                  <a:pt x="190" y="105"/>
                  <a:pt x="188" y="106"/>
                </a:cubicBezTo>
                <a:cubicBezTo>
                  <a:pt x="173" y="83"/>
                  <a:pt x="157" y="60"/>
                  <a:pt x="143" y="36"/>
                </a:cubicBezTo>
                <a:cubicBezTo>
                  <a:pt x="137" y="24"/>
                  <a:pt x="131" y="22"/>
                  <a:pt x="119" y="28"/>
                </a:cubicBezTo>
                <a:cubicBezTo>
                  <a:pt x="89" y="42"/>
                  <a:pt x="59" y="56"/>
                  <a:pt x="27" y="7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2494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C3B793-A7A3-49BA-ADF6-151B5E79E5DB}"/>
              </a:ext>
            </a:extLst>
          </p:cNvPr>
          <p:cNvSpPr txBox="1"/>
          <p:nvPr/>
        </p:nvSpPr>
        <p:spPr>
          <a:xfrm>
            <a:off x="7445034" y="435147"/>
            <a:ext cx="415047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E2D181-13A1-4ED3-BE4B-F60BE6B00461}"/>
              </a:ext>
            </a:extLst>
          </p:cNvPr>
          <p:cNvSpPr txBox="1"/>
          <p:nvPr/>
        </p:nvSpPr>
        <p:spPr>
          <a:xfrm>
            <a:off x="7445034" y="1082309"/>
            <a:ext cx="41504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CA4A92-23F2-43CF-9A49-F918741D748F}"/>
              </a:ext>
            </a:extLst>
          </p:cNvPr>
          <p:cNvSpPr txBox="1"/>
          <p:nvPr/>
        </p:nvSpPr>
        <p:spPr>
          <a:xfrm>
            <a:off x="7445034" y="1544804"/>
            <a:ext cx="41504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RESTAURANT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4B0611-B7F8-4E7F-8371-087B83AF21F9}"/>
              </a:ext>
            </a:extLst>
          </p:cNvPr>
          <p:cNvSpPr txBox="1"/>
          <p:nvPr/>
        </p:nvSpPr>
        <p:spPr>
          <a:xfrm>
            <a:off x="382121" y="5393840"/>
            <a:ext cx="703755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l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F969C0-C4ED-4B91-8249-37988E278DA3}"/>
              </a:ext>
            </a:extLst>
          </p:cNvPr>
          <p:cNvSpPr txBox="1"/>
          <p:nvPr/>
        </p:nvSpPr>
        <p:spPr>
          <a:xfrm>
            <a:off x="281936" y="285242"/>
            <a:ext cx="688116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DINNER SPECIAL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19194E-1F23-4A4B-ADA4-3CA628486816}"/>
              </a:ext>
            </a:extLst>
          </p:cNvPr>
          <p:cNvSpPr txBox="1"/>
          <p:nvPr/>
        </p:nvSpPr>
        <p:spPr>
          <a:xfrm>
            <a:off x="7445034" y="2129579"/>
            <a:ext cx="4150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AA178E-46CE-42C8-8282-AAF17B1EA7C5}"/>
              </a:ext>
            </a:extLst>
          </p:cNvPr>
          <p:cNvSpPr txBox="1"/>
          <p:nvPr/>
        </p:nvSpPr>
        <p:spPr>
          <a:xfrm>
            <a:off x="7323149" y="3476601"/>
            <a:ext cx="140088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$35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6C1DA5-BD9D-45CD-99C3-F5C3E0C97428}"/>
              </a:ext>
            </a:extLst>
          </p:cNvPr>
          <p:cNvSpPr txBox="1"/>
          <p:nvPr/>
        </p:nvSpPr>
        <p:spPr>
          <a:xfrm>
            <a:off x="7323149" y="4446928"/>
            <a:ext cx="140088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$50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18186E-9615-47E3-9982-57B77D924717}"/>
              </a:ext>
            </a:extLst>
          </p:cNvPr>
          <p:cNvSpPr txBox="1"/>
          <p:nvPr/>
        </p:nvSpPr>
        <p:spPr>
          <a:xfrm>
            <a:off x="7323149" y="5417255"/>
            <a:ext cx="140088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$65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654634-1082-43C7-B89E-887C49A55ED7}"/>
              </a:ext>
            </a:extLst>
          </p:cNvPr>
          <p:cNvSpPr/>
          <p:nvPr/>
        </p:nvSpPr>
        <p:spPr>
          <a:xfrm>
            <a:off x="8724029" y="3335191"/>
            <a:ext cx="45719" cy="29260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07629A-8257-4EBC-9EC7-92CF8B66B8A9}"/>
              </a:ext>
            </a:extLst>
          </p:cNvPr>
          <p:cNvSpPr txBox="1"/>
          <p:nvPr/>
        </p:nvSpPr>
        <p:spPr>
          <a:xfrm>
            <a:off x="9020077" y="3645877"/>
            <a:ext cx="2781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b="1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DAC69E-7B61-4A47-A1F1-CCC8C79358B1}"/>
              </a:ext>
            </a:extLst>
          </p:cNvPr>
          <p:cNvSpPr txBox="1"/>
          <p:nvPr/>
        </p:nvSpPr>
        <p:spPr>
          <a:xfrm>
            <a:off x="9020077" y="4416149"/>
            <a:ext cx="2781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2AB37A-776B-4C44-B8D8-A2455B6067B3}"/>
              </a:ext>
            </a:extLst>
          </p:cNvPr>
          <p:cNvSpPr txBox="1"/>
          <p:nvPr/>
        </p:nvSpPr>
        <p:spPr>
          <a:xfrm>
            <a:off x="9020077" y="5263366"/>
            <a:ext cx="2781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067" y="1242204"/>
            <a:ext cx="4763869" cy="473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0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26">
            <a:extLst>
              <a:ext uri="{FF2B5EF4-FFF2-40B4-BE49-F238E27FC236}">
                <a16:creationId xmlns:a16="http://schemas.microsoft.com/office/drawing/2014/main" id="{54978151-567E-48BC-93FF-88543862B7E5}"/>
              </a:ext>
            </a:extLst>
          </p:cNvPr>
          <p:cNvGrpSpPr/>
          <p:nvPr/>
        </p:nvGrpSpPr>
        <p:grpSpPr>
          <a:xfrm>
            <a:off x="1446178" y="5079121"/>
            <a:ext cx="2072832" cy="938257"/>
            <a:chOff x="6816080" y="2294563"/>
            <a:chExt cx="4627500" cy="93825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9517E9B-4006-4192-92C0-6F5978F06820}"/>
                </a:ext>
              </a:extLst>
            </p:cNvPr>
            <p:cNvSpPr txBox="1"/>
            <p:nvPr/>
          </p:nvSpPr>
          <p:spPr>
            <a:xfrm>
              <a:off x="6816080" y="2586489"/>
              <a:ext cx="4627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A43357-C783-4C48-9100-738EFF8D410B}"/>
                </a:ext>
              </a:extLst>
            </p:cNvPr>
            <p:cNvSpPr txBox="1"/>
            <p:nvPr/>
          </p:nvSpPr>
          <p:spPr>
            <a:xfrm>
              <a:off x="6816080" y="2294563"/>
              <a:ext cx="462750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5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그룹 26">
            <a:extLst>
              <a:ext uri="{FF2B5EF4-FFF2-40B4-BE49-F238E27FC236}">
                <a16:creationId xmlns:a16="http://schemas.microsoft.com/office/drawing/2014/main" id="{8EE1C692-0AF4-46FF-8DB0-9687F7FCE606}"/>
              </a:ext>
            </a:extLst>
          </p:cNvPr>
          <p:cNvGrpSpPr/>
          <p:nvPr/>
        </p:nvGrpSpPr>
        <p:grpSpPr>
          <a:xfrm>
            <a:off x="4597638" y="5737833"/>
            <a:ext cx="2963264" cy="753591"/>
            <a:chOff x="6816080" y="2294563"/>
            <a:chExt cx="4627500" cy="75359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0CFFC2-95B5-4CF7-B977-55D5196F18EE}"/>
                </a:ext>
              </a:extLst>
            </p:cNvPr>
            <p:cNvSpPr txBox="1"/>
            <p:nvPr/>
          </p:nvSpPr>
          <p:spPr>
            <a:xfrm>
              <a:off x="6816080" y="2586489"/>
              <a:ext cx="4627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307A29E-3BEB-49BC-8257-C039B7CF97A4}"/>
                </a:ext>
              </a:extLst>
            </p:cNvPr>
            <p:cNvSpPr txBox="1"/>
            <p:nvPr/>
          </p:nvSpPr>
          <p:spPr>
            <a:xfrm>
              <a:off x="6816080" y="2294563"/>
              <a:ext cx="462750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5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그룹 26">
            <a:extLst>
              <a:ext uri="{FF2B5EF4-FFF2-40B4-BE49-F238E27FC236}">
                <a16:creationId xmlns:a16="http://schemas.microsoft.com/office/drawing/2014/main" id="{5C482C0C-3450-492D-A448-ADA567B26AE4}"/>
              </a:ext>
            </a:extLst>
          </p:cNvPr>
          <p:cNvGrpSpPr/>
          <p:nvPr/>
        </p:nvGrpSpPr>
        <p:grpSpPr>
          <a:xfrm>
            <a:off x="8639530" y="5079121"/>
            <a:ext cx="2072832" cy="938257"/>
            <a:chOff x="6816080" y="2294563"/>
            <a:chExt cx="4627500" cy="93825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17765F8-E964-45EB-BF41-B6C71832A1D0}"/>
                </a:ext>
              </a:extLst>
            </p:cNvPr>
            <p:cNvSpPr txBox="1"/>
            <p:nvPr/>
          </p:nvSpPr>
          <p:spPr>
            <a:xfrm>
              <a:off x="6816080" y="2586489"/>
              <a:ext cx="4627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0D4F499-504F-475D-939D-58CF9022882C}"/>
                </a:ext>
              </a:extLst>
            </p:cNvPr>
            <p:cNvSpPr txBox="1"/>
            <p:nvPr/>
          </p:nvSpPr>
          <p:spPr>
            <a:xfrm>
              <a:off x="6816080" y="2294563"/>
              <a:ext cx="462750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5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</p:grpSp>
      <p:sp>
        <p:nvSpPr>
          <p:cNvPr id="41" name="Frame 40">
            <a:extLst>
              <a:ext uri="{FF2B5EF4-FFF2-40B4-BE49-F238E27FC236}">
                <a16:creationId xmlns:a16="http://schemas.microsoft.com/office/drawing/2014/main" id="{FE61F5A7-FA7D-4E69-B7D2-6E9052679C97}"/>
              </a:ext>
            </a:extLst>
          </p:cNvPr>
          <p:cNvSpPr/>
          <p:nvPr/>
        </p:nvSpPr>
        <p:spPr>
          <a:xfrm>
            <a:off x="1202434" y="4911313"/>
            <a:ext cx="2560320" cy="1273873"/>
          </a:xfrm>
          <a:prstGeom prst="frame">
            <a:avLst>
              <a:gd name="adj1" fmla="val 155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Frame 41">
            <a:extLst>
              <a:ext uri="{FF2B5EF4-FFF2-40B4-BE49-F238E27FC236}">
                <a16:creationId xmlns:a16="http://schemas.microsoft.com/office/drawing/2014/main" id="{2DC56F2D-C385-4941-816F-EB5C1F8FD5C2}"/>
              </a:ext>
            </a:extLst>
          </p:cNvPr>
          <p:cNvSpPr/>
          <p:nvPr/>
        </p:nvSpPr>
        <p:spPr>
          <a:xfrm>
            <a:off x="8395786" y="4911313"/>
            <a:ext cx="2560320" cy="1273873"/>
          </a:xfrm>
          <a:prstGeom prst="frame">
            <a:avLst>
              <a:gd name="adj1" fmla="val 155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ame 42">
            <a:extLst>
              <a:ext uri="{FF2B5EF4-FFF2-40B4-BE49-F238E27FC236}">
                <a16:creationId xmlns:a16="http://schemas.microsoft.com/office/drawing/2014/main" id="{13FC6AC1-45D1-4C1E-A16D-5B80051BE399}"/>
              </a:ext>
            </a:extLst>
          </p:cNvPr>
          <p:cNvSpPr/>
          <p:nvPr/>
        </p:nvSpPr>
        <p:spPr>
          <a:xfrm>
            <a:off x="4481755" y="5723188"/>
            <a:ext cx="3228491" cy="782880"/>
          </a:xfrm>
          <a:prstGeom prst="frame">
            <a:avLst>
              <a:gd name="adj1" fmla="val 277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55F019-3073-4422-9AEA-1127ED7679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27B9712-5D1C-4EB5-9777-93258364590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D683B73-82C7-4441-A60C-0DEF0FA8F19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4478338" y="304800"/>
            <a:ext cx="3035300" cy="2673350"/>
          </a:xfrm>
          <a:custGeom>
            <a:avLst/>
            <a:gdLst>
              <a:gd name="T0" fmla="*/ 922 w 937"/>
              <a:gd name="T1" fmla="*/ 589 h 825"/>
              <a:gd name="T2" fmla="*/ 556 w 937"/>
              <a:gd name="T3" fmla="*/ 664 h 825"/>
              <a:gd name="T4" fmla="*/ 669 w 937"/>
              <a:gd name="T5" fmla="*/ 760 h 825"/>
              <a:gd name="T6" fmla="*/ 842 w 937"/>
              <a:gd name="T7" fmla="*/ 768 h 825"/>
              <a:gd name="T8" fmla="*/ 821 w 937"/>
              <a:gd name="T9" fmla="*/ 825 h 825"/>
              <a:gd name="T10" fmla="*/ 787 w 937"/>
              <a:gd name="T11" fmla="*/ 800 h 825"/>
              <a:gd name="T12" fmla="*/ 138 w 937"/>
              <a:gd name="T13" fmla="*/ 825 h 825"/>
              <a:gd name="T14" fmla="*/ 102 w 937"/>
              <a:gd name="T15" fmla="*/ 799 h 825"/>
              <a:gd name="T16" fmla="*/ 253 w 937"/>
              <a:gd name="T17" fmla="*/ 762 h 825"/>
              <a:gd name="T18" fmla="*/ 435 w 937"/>
              <a:gd name="T19" fmla="*/ 687 h 825"/>
              <a:gd name="T20" fmla="*/ 16 w 937"/>
              <a:gd name="T21" fmla="*/ 589 h 825"/>
              <a:gd name="T22" fmla="*/ 0 w 937"/>
              <a:gd name="T23" fmla="*/ 559 h 825"/>
              <a:gd name="T24" fmla="*/ 0 w 937"/>
              <a:gd name="T25" fmla="*/ 515 h 825"/>
              <a:gd name="T26" fmla="*/ 51 w 937"/>
              <a:gd name="T27" fmla="*/ 459 h 825"/>
              <a:gd name="T28" fmla="*/ 83 w 937"/>
              <a:gd name="T29" fmla="*/ 457 h 825"/>
              <a:gd name="T30" fmla="*/ 108 w 937"/>
              <a:gd name="T31" fmla="*/ 486 h 825"/>
              <a:gd name="T32" fmla="*/ 260 w 937"/>
              <a:gd name="T33" fmla="*/ 460 h 825"/>
              <a:gd name="T34" fmla="*/ 401 w 937"/>
              <a:gd name="T35" fmla="*/ 356 h 825"/>
              <a:gd name="T36" fmla="*/ 421 w 937"/>
              <a:gd name="T37" fmla="*/ 303 h 825"/>
              <a:gd name="T38" fmla="*/ 493 w 937"/>
              <a:gd name="T39" fmla="*/ 242 h 825"/>
              <a:gd name="T40" fmla="*/ 547 w 937"/>
              <a:gd name="T41" fmla="*/ 153 h 825"/>
              <a:gd name="T42" fmla="*/ 562 w 937"/>
              <a:gd name="T43" fmla="*/ 136 h 825"/>
              <a:gd name="T44" fmla="*/ 529 w 937"/>
              <a:gd name="T45" fmla="*/ 101 h 825"/>
              <a:gd name="T46" fmla="*/ 524 w 937"/>
              <a:gd name="T47" fmla="*/ 54 h 825"/>
              <a:gd name="T48" fmla="*/ 572 w 937"/>
              <a:gd name="T49" fmla="*/ 0 h 825"/>
              <a:gd name="T50" fmla="*/ 637 w 937"/>
              <a:gd name="T51" fmla="*/ 81 h 825"/>
              <a:gd name="T52" fmla="*/ 648 w 937"/>
              <a:gd name="T53" fmla="*/ 131 h 825"/>
              <a:gd name="T54" fmla="*/ 762 w 937"/>
              <a:gd name="T55" fmla="*/ 268 h 825"/>
              <a:gd name="T56" fmla="*/ 760 w 937"/>
              <a:gd name="T57" fmla="*/ 300 h 825"/>
              <a:gd name="T58" fmla="*/ 733 w 937"/>
              <a:gd name="T59" fmla="*/ 319 h 825"/>
              <a:gd name="T60" fmla="*/ 657 w 937"/>
              <a:gd name="T61" fmla="*/ 337 h 825"/>
              <a:gd name="T62" fmla="*/ 558 w 937"/>
              <a:gd name="T63" fmla="*/ 317 h 825"/>
              <a:gd name="T64" fmla="*/ 463 w 937"/>
              <a:gd name="T65" fmla="*/ 273 h 825"/>
              <a:gd name="T66" fmla="*/ 471 w 937"/>
              <a:gd name="T67" fmla="*/ 313 h 825"/>
              <a:gd name="T68" fmla="*/ 476 w 937"/>
              <a:gd name="T69" fmla="*/ 371 h 825"/>
              <a:gd name="T70" fmla="*/ 613 w 937"/>
              <a:gd name="T71" fmla="*/ 432 h 825"/>
              <a:gd name="T72" fmla="*/ 542 w 937"/>
              <a:gd name="T73" fmla="*/ 343 h 825"/>
              <a:gd name="T74" fmla="*/ 479 w 937"/>
              <a:gd name="T75" fmla="*/ 371 h 825"/>
              <a:gd name="T76" fmla="*/ 467 w 937"/>
              <a:gd name="T77" fmla="*/ 362 h 825"/>
              <a:gd name="T78" fmla="*/ 471 w 937"/>
              <a:gd name="T79" fmla="*/ 324 h 825"/>
              <a:gd name="T80" fmla="*/ 469 w 937"/>
              <a:gd name="T81" fmla="*/ 277 h 825"/>
              <a:gd name="T82" fmla="*/ 641 w 937"/>
              <a:gd name="T83" fmla="*/ 334 h 825"/>
              <a:gd name="T84" fmla="*/ 707 w 937"/>
              <a:gd name="T85" fmla="*/ 336 h 825"/>
              <a:gd name="T86" fmla="*/ 758 w 937"/>
              <a:gd name="T87" fmla="*/ 351 h 825"/>
              <a:gd name="T88" fmla="*/ 785 w 937"/>
              <a:gd name="T89" fmla="*/ 512 h 825"/>
              <a:gd name="T90" fmla="*/ 886 w 937"/>
              <a:gd name="T91" fmla="*/ 484 h 825"/>
              <a:gd name="T92" fmla="*/ 852 w 937"/>
              <a:gd name="T93" fmla="*/ 552 h 825"/>
              <a:gd name="T94" fmla="*/ 659 w 937"/>
              <a:gd name="T95" fmla="*/ 591 h 825"/>
              <a:gd name="T96" fmla="*/ 283 w 937"/>
              <a:gd name="T97" fmla="*/ 592 h 825"/>
              <a:gd name="T98" fmla="*/ 550 w 937"/>
              <a:gd name="T99" fmla="*/ 638 h 825"/>
              <a:gd name="T100" fmla="*/ 335 w 937"/>
              <a:gd name="T101" fmla="*/ 762 h 825"/>
              <a:gd name="T102" fmla="*/ 475 w 937"/>
              <a:gd name="T103" fmla="*/ 704 h 825"/>
              <a:gd name="T104" fmla="*/ 334 w 937"/>
              <a:gd name="T105" fmla="*/ 760 h 825"/>
              <a:gd name="T106" fmla="*/ 484 w 937"/>
              <a:gd name="T107" fmla="*/ 501 h 825"/>
              <a:gd name="T108" fmla="*/ 425 w 937"/>
              <a:gd name="T109" fmla="*/ 529 h 825"/>
              <a:gd name="T110" fmla="*/ 209 w 937"/>
              <a:gd name="T111" fmla="*/ 524 h 825"/>
              <a:gd name="T112" fmla="*/ 415 w 937"/>
              <a:gd name="T113" fmla="*/ 537 h 825"/>
              <a:gd name="T114" fmla="*/ 478 w 937"/>
              <a:gd name="T115" fmla="*/ 507 h 825"/>
              <a:gd name="T116" fmla="*/ 473 w 937"/>
              <a:gd name="T117" fmla="*/ 530 h 825"/>
              <a:gd name="T118" fmla="*/ 523 w 937"/>
              <a:gd name="T119" fmla="*/ 547 h 825"/>
              <a:gd name="T120" fmla="*/ 526 w 937"/>
              <a:gd name="T121" fmla="*/ 557 h 825"/>
              <a:gd name="T122" fmla="*/ 484 w 937"/>
              <a:gd name="T123" fmla="*/ 525 h 825"/>
              <a:gd name="T124" fmla="*/ 83 w 937"/>
              <a:gd name="T125" fmla="*/ 534 h 8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37" h="825">
                <a:moveTo>
                  <a:pt x="937" y="559"/>
                </a:moveTo>
                <a:cubicBezTo>
                  <a:pt x="937" y="567"/>
                  <a:pt x="937" y="574"/>
                  <a:pt x="937" y="582"/>
                </a:cubicBezTo>
                <a:cubicBezTo>
                  <a:pt x="934" y="587"/>
                  <a:pt x="929" y="589"/>
                  <a:pt x="922" y="589"/>
                </a:cubicBezTo>
                <a:cubicBezTo>
                  <a:pt x="860" y="589"/>
                  <a:pt x="799" y="589"/>
                  <a:pt x="737" y="589"/>
                </a:cubicBezTo>
                <a:cubicBezTo>
                  <a:pt x="732" y="589"/>
                  <a:pt x="727" y="590"/>
                  <a:pt x="722" y="592"/>
                </a:cubicBezTo>
                <a:cubicBezTo>
                  <a:pt x="667" y="616"/>
                  <a:pt x="611" y="640"/>
                  <a:pt x="556" y="664"/>
                </a:cubicBezTo>
                <a:cubicBezTo>
                  <a:pt x="538" y="671"/>
                  <a:pt x="521" y="679"/>
                  <a:pt x="503" y="687"/>
                </a:cubicBezTo>
                <a:cubicBezTo>
                  <a:pt x="505" y="688"/>
                  <a:pt x="506" y="689"/>
                  <a:pt x="507" y="689"/>
                </a:cubicBezTo>
                <a:cubicBezTo>
                  <a:pt x="561" y="713"/>
                  <a:pt x="615" y="737"/>
                  <a:pt x="669" y="760"/>
                </a:cubicBezTo>
                <a:cubicBezTo>
                  <a:pt x="672" y="762"/>
                  <a:pt x="676" y="762"/>
                  <a:pt x="680" y="762"/>
                </a:cubicBezTo>
                <a:cubicBezTo>
                  <a:pt x="729" y="762"/>
                  <a:pt x="778" y="762"/>
                  <a:pt x="827" y="762"/>
                </a:cubicBezTo>
                <a:cubicBezTo>
                  <a:pt x="833" y="762"/>
                  <a:pt x="841" y="761"/>
                  <a:pt x="842" y="768"/>
                </a:cubicBezTo>
                <a:cubicBezTo>
                  <a:pt x="844" y="777"/>
                  <a:pt x="844" y="788"/>
                  <a:pt x="840" y="795"/>
                </a:cubicBezTo>
                <a:cubicBezTo>
                  <a:pt x="837" y="801"/>
                  <a:pt x="835" y="805"/>
                  <a:pt x="835" y="811"/>
                </a:cubicBezTo>
                <a:cubicBezTo>
                  <a:pt x="834" y="821"/>
                  <a:pt x="831" y="825"/>
                  <a:pt x="821" y="825"/>
                </a:cubicBezTo>
                <a:cubicBezTo>
                  <a:pt x="814" y="825"/>
                  <a:pt x="806" y="825"/>
                  <a:pt x="799" y="825"/>
                </a:cubicBezTo>
                <a:cubicBezTo>
                  <a:pt x="791" y="825"/>
                  <a:pt x="787" y="821"/>
                  <a:pt x="787" y="813"/>
                </a:cubicBezTo>
                <a:cubicBezTo>
                  <a:pt x="786" y="808"/>
                  <a:pt x="787" y="804"/>
                  <a:pt x="787" y="800"/>
                </a:cubicBezTo>
                <a:cubicBezTo>
                  <a:pt x="575" y="800"/>
                  <a:pt x="364" y="800"/>
                  <a:pt x="152" y="800"/>
                </a:cubicBezTo>
                <a:cubicBezTo>
                  <a:pt x="152" y="804"/>
                  <a:pt x="152" y="807"/>
                  <a:pt x="152" y="811"/>
                </a:cubicBezTo>
                <a:cubicBezTo>
                  <a:pt x="152" y="821"/>
                  <a:pt x="148" y="825"/>
                  <a:pt x="138" y="825"/>
                </a:cubicBezTo>
                <a:cubicBezTo>
                  <a:pt x="132" y="825"/>
                  <a:pt x="126" y="825"/>
                  <a:pt x="121" y="825"/>
                </a:cubicBezTo>
                <a:cubicBezTo>
                  <a:pt x="107" y="825"/>
                  <a:pt x="104" y="822"/>
                  <a:pt x="104" y="809"/>
                </a:cubicBezTo>
                <a:cubicBezTo>
                  <a:pt x="104" y="806"/>
                  <a:pt x="104" y="800"/>
                  <a:pt x="102" y="799"/>
                </a:cubicBezTo>
                <a:cubicBezTo>
                  <a:pt x="93" y="795"/>
                  <a:pt x="94" y="787"/>
                  <a:pt x="94" y="779"/>
                </a:cubicBezTo>
                <a:cubicBezTo>
                  <a:pt x="94" y="765"/>
                  <a:pt x="97" y="762"/>
                  <a:pt x="111" y="762"/>
                </a:cubicBezTo>
                <a:cubicBezTo>
                  <a:pt x="158" y="762"/>
                  <a:pt x="206" y="762"/>
                  <a:pt x="253" y="762"/>
                </a:cubicBezTo>
                <a:cubicBezTo>
                  <a:pt x="258" y="762"/>
                  <a:pt x="262" y="761"/>
                  <a:pt x="266" y="760"/>
                </a:cubicBezTo>
                <a:cubicBezTo>
                  <a:pt x="321" y="737"/>
                  <a:pt x="375" y="713"/>
                  <a:pt x="430" y="690"/>
                </a:cubicBezTo>
                <a:cubicBezTo>
                  <a:pt x="432" y="689"/>
                  <a:pt x="433" y="688"/>
                  <a:pt x="435" y="687"/>
                </a:cubicBezTo>
                <a:cubicBezTo>
                  <a:pt x="370" y="658"/>
                  <a:pt x="305" y="631"/>
                  <a:pt x="241" y="602"/>
                </a:cubicBezTo>
                <a:cubicBezTo>
                  <a:pt x="219" y="592"/>
                  <a:pt x="198" y="588"/>
                  <a:pt x="174" y="588"/>
                </a:cubicBezTo>
                <a:cubicBezTo>
                  <a:pt x="121" y="589"/>
                  <a:pt x="69" y="589"/>
                  <a:pt x="16" y="589"/>
                </a:cubicBezTo>
                <a:cubicBezTo>
                  <a:pt x="5" y="589"/>
                  <a:pt x="1" y="585"/>
                  <a:pt x="1" y="575"/>
                </a:cubicBezTo>
                <a:cubicBezTo>
                  <a:pt x="1" y="571"/>
                  <a:pt x="0" y="568"/>
                  <a:pt x="0" y="565"/>
                </a:cubicBezTo>
                <a:cubicBezTo>
                  <a:pt x="0" y="563"/>
                  <a:pt x="0" y="561"/>
                  <a:pt x="0" y="559"/>
                </a:cubicBezTo>
                <a:cubicBezTo>
                  <a:pt x="5" y="554"/>
                  <a:pt x="10" y="549"/>
                  <a:pt x="14" y="545"/>
                </a:cubicBezTo>
                <a:cubicBezTo>
                  <a:pt x="10" y="540"/>
                  <a:pt x="7" y="534"/>
                  <a:pt x="4" y="529"/>
                </a:cubicBezTo>
                <a:cubicBezTo>
                  <a:pt x="2" y="524"/>
                  <a:pt x="2" y="520"/>
                  <a:pt x="0" y="515"/>
                </a:cubicBezTo>
                <a:cubicBezTo>
                  <a:pt x="0" y="508"/>
                  <a:pt x="0" y="501"/>
                  <a:pt x="0" y="495"/>
                </a:cubicBezTo>
                <a:cubicBezTo>
                  <a:pt x="4" y="483"/>
                  <a:pt x="10" y="472"/>
                  <a:pt x="20" y="465"/>
                </a:cubicBezTo>
                <a:cubicBezTo>
                  <a:pt x="29" y="458"/>
                  <a:pt x="39" y="454"/>
                  <a:pt x="51" y="459"/>
                </a:cubicBezTo>
                <a:cubicBezTo>
                  <a:pt x="53" y="460"/>
                  <a:pt x="56" y="460"/>
                  <a:pt x="59" y="459"/>
                </a:cubicBezTo>
                <a:cubicBezTo>
                  <a:pt x="66" y="456"/>
                  <a:pt x="72" y="448"/>
                  <a:pt x="80" y="457"/>
                </a:cubicBezTo>
                <a:cubicBezTo>
                  <a:pt x="81" y="458"/>
                  <a:pt x="82" y="457"/>
                  <a:pt x="83" y="457"/>
                </a:cubicBezTo>
                <a:cubicBezTo>
                  <a:pt x="89" y="458"/>
                  <a:pt x="95" y="459"/>
                  <a:pt x="100" y="460"/>
                </a:cubicBezTo>
                <a:cubicBezTo>
                  <a:pt x="106" y="460"/>
                  <a:pt x="108" y="463"/>
                  <a:pt x="108" y="468"/>
                </a:cubicBezTo>
                <a:cubicBezTo>
                  <a:pt x="107" y="474"/>
                  <a:pt x="108" y="480"/>
                  <a:pt x="108" y="486"/>
                </a:cubicBezTo>
                <a:cubicBezTo>
                  <a:pt x="119" y="486"/>
                  <a:pt x="129" y="485"/>
                  <a:pt x="138" y="478"/>
                </a:cubicBezTo>
                <a:cubicBezTo>
                  <a:pt x="162" y="460"/>
                  <a:pt x="188" y="451"/>
                  <a:pt x="218" y="457"/>
                </a:cubicBezTo>
                <a:cubicBezTo>
                  <a:pt x="232" y="459"/>
                  <a:pt x="246" y="460"/>
                  <a:pt x="260" y="460"/>
                </a:cubicBezTo>
                <a:cubicBezTo>
                  <a:pt x="282" y="461"/>
                  <a:pt x="304" y="461"/>
                  <a:pt x="325" y="463"/>
                </a:cubicBezTo>
                <a:cubicBezTo>
                  <a:pt x="348" y="465"/>
                  <a:pt x="358" y="461"/>
                  <a:pt x="367" y="440"/>
                </a:cubicBezTo>
                <a:cubicBezTo>
                  <a:pt x="379" y="412"/>
                  <a:pt x="390" y="384"/>
                  <a:pt x="401" y="356"/>
                </a:cubicBezTo>
                <a:cubicBezTo>
                  <a:pt x="406" y="344"/>
                  <a:pt x="412" y="333"/>
                  <a:pt x="412" y="319"/>
                </a:cubicBezTo>
                <a:cubicBezTo>
                  <a:pt x="413" y="315"/>
                  <a:pt x="417" y="311"/>
                  <a:pt x="416" y="306"/>
                </a:cubicBezTo>
                <a:cubicBezTo>
                  <a:pt x="416" y="305"/>
                  <a:pt x="420" y="303"/>
                  <a:pt x="421" y="303"/>
                </a:cubicBezTo>
                <a:cubicBezTo>
                  <a:pt x="427" y="304"/>
                  <a:pt x="428" y="300"/>
                  <a:pt x="430" y="296"/>
                </a:cubicBezTo>
                <a:cubicBezTo>
                  <a:pt x="439" y="279"/>
                  <a:pt x="449" y="263"/>
                  <a:pt x="464" y="251"/>
                </a:cubicBezTo>
                <a:cubicBezTo>
                  <a:pt x="472" y="243"/>
                  <a:pt x="481" y="239"/>
                  <a:pt x="493" y="242"/>
                </a:cubicBezTo>
                <a:cubicBezTo>
                  <a:pt x="505" y="245"/>
                  <a:pt x="518" y="248"/>
                  <a:pt x="529" y="251"/>
                </a:cubicBezTo>
                <a:cubicBezTo>
                  <a:pt x="529" y="229"/>
                  <a:pt x="530" y="207"/>
                  <a:pt x="529" y="184"/>
                </a:cubicBezTo>
                <a:cubicBezTo>
                  <a:pt x="529" y="170"/>
                  <a:pt x="535" y="160"/>
                  <a:pt x="547" y="153"/>
                </a:cubicBezTo>
                <a:cubicBezTo>
                  <a:pt x="554" y="149"/>
                  <a:pt x="560" y="145"/>
                  <a:pt x="566" y="142"/>
                </a:cubicBezTo>
                <a:cubicBezTo>
                  <a:pt x="569" y="140"/>
                  <a:pt x="571" y="138"/>
                  <a:pt x="573" y="136"/>
                </a:cubicBezTo>
                <a:cubicBezTo>
                  <a:pt x="568" y="135"/>
                  <a:pt x="565" y="136"/>
                  <a:pt x="562" y="136"/>
                </a:cubicBezTo>
                <a:cubicBezTo>
                  <a:pt x="559" y="136"/>
                  <a:pt x="555" y="135"/>
                  <a:pt x="554" y="133"/>
                </a:cubicBezTo>
                <a:cubicBezTo>
                  <a:pt x="549" y="123"/>
                  <a:pt x="544" y="112"/>
                  <a:pt x="539" y="102"/>
                </a:cubicBezTo>
                <a:cubicBezTo>
                  <a:pt x="536" y="102"/>
                  <a:pt x="533" y="101"/>
                  <a:pt x="529" y="101"/>
                </a:cubicBezTo>
                <a:cubicBezTo>
                  <a:pt x="530" y="95"/>
                  <a:pt x="531" y="89"/>
                  <a:pt x="532" y="83"/>
                </a:cubicBezTo>
                <a:cubicBezTo>
                  <a:pt x="532" y="81"/>
                  <a:pt x="532" y="78"/>
                  <a:pt x="531" y="76"/>
                </a:cubicBezTo>
                <a:cubicBezTo>
                  <a:pt x="529" y="68"/>
                  <a:pt x="526" y="61"/>
                  <a:pt x="524" y="54"/>
                </a:cubicBezTo>
                <a:cubicBezTo>
                  <a:pt x="523" y="51"/>
                  <a:pt x="522" y="47"/>
                  <a:pt x="521" y="45"/>
                </a:cubicBezTo>
                <a:cubicBezTo>
                  <a:pt x="512" y="33"/>
                  <a:pt x="512" y="33"/>
                  <a:pt x="523" y="23"/>
                </a:cubicBezTo>
                <a:cubicBezTo>
                  <a:pt x="537" y="10"/>
                  <a:pt x="554" y="4"/>
                  <a:pt x="572" y="0"/>
                </a:cubicBezTo>
                <a:cubicBezTo>
                  <a:pt x="579" y="0"/>
                  <a:pt x="587" y="0"/>
                  <a:pt x="594" y="0"/>
                </a:cubicBezTo>
                <a:cubicBezTo>
                  <a:pt x="610" y="4"/>
                  <a:pt x="623" y="12"/>
                  <a:pt x="627" y="29"/>
                </a:cubicBezTo>
                <a:cubicBezTo>
                  <a:pt x="632" y="46"/>
                  <a:pt x="634" y="64"/>
                  <a:pt x="637" y="81"/>
                </a:cubicBezTo>
                <a:cubicBezTo>
                  <a:pt x="637" y="83"/>
                  <a:pt x="637" y="87"/>
                  <a:pt x="636" y="88"/>
                </a:cubicBezTo>
                <a:cubicBezTo>
                  <a:pt x="626" y="93"/>
                  <a:pt x="630" y="102"/>
                  <a:pt x="630" y="109"/>
                </a:cubicBezTo>
                <a:cubicBezTo>
                  <a:pt x="631" y="120"/>
                  <a:pt x="637" y="127"/>
                  <a:pt x="648" y="131"/>
                </a:cubicBezTo>
                <a:cubicBezTo>
                  <a:pt x="659" y="134"/>
                  <a:pt x="670" y="139"/>
                  <a:pt x="680" y="142"/>
                </a:cubicBezTo>
                <a:cubicBezTo>
                  <a:pt x="696" y="147"/>
                  <a:pt x="708" y="157"/>
                  <a:pt x="715" y="171"/>
                </a:cubicBezTo>
                <a:cubicBezTo>
                  <a:pt x="731" y="203"/>
                  <a:pt x="747" y="235"/>
                  <a:pt x="762" y="268"/>
                </a:cubicBezTo>
                <a:cubicBezTo>
                  <a:pt x="769" y="285"/>
                  <a:pt x="768" y="285"/>
                  <a:pt x="754" y="297"/>
                </a:cubicBezTo>
                <a:cubicBezTo>
                  <a:pt x="754" y="297"/>
                  <a:pt x="754" y="298"/>
                  <a:pt x="754" y="298"/>
                </a:cubicBezTo>
                <a:cubicBezTo>
                  <a:pt x="756" y="299"/>
                  <a:pt x="758" y="299"/>
                  <a:pt x="760" y="300"/>
                </a:cubicBezTo>
                <a:cubicBezTo>
                  <a:pt x="763" y="303"/>
                  <a:pt x="765" y="306"/>
                  <a:pt x="768" y="309"/>
                </a:cubicBezTo>
                <a:cubicBezTo>
                  <a:pt x="765" y="310"/>
                  <a:pt x="761" y="314"/>
                  <a:pt x="758" y="314"/>
                </a:cubicBezTo>
                <a:cubicBezTo>
                  <a:pt x="749" y="313"/>
                  <a:pt x="741" y="315"/>
                  <a:pt x="733" y="319"/>
                </a:cubicBezTo>
                <a:cubicBezTo>
                  <a:pt x="729" y="321"/>
                  <a:pt x="724" y="323"/>
                  <a:pt x="720" y="323"/>
                </a:cubicBezTo>
                <a:cubicBezTo>
                  <a:pt x="707" y="324"/>
                  <a:pt x="698" y="330"/>
                  <a:pt x="690" y="341"/>
                </a:cubicBezTo>
                <a:cubicBezTo>
                  <a:pt x="679" y="355"/>
                  <a:pt x="665" y="353"/>
                  <a:pt x="657" y="337"/>
                </a:cubicBezTo>
                <a:cubicBezTo>
                  <a:pt x="655" y="330"/>
                  <a:pt x="650" y="327"/>
                  <a:pt x="644" y="325"/>
                </a:cubicBezTo>
                <a:cubicBezTo>
                  <a:pt x="639" y="325"/>
                  <a:pt x="634" y="324"/>
                  <a:pt x="629" y="323"/>
                </a:cubicBezTo>
                <a:cubicBezTo>
                  <a:pt x="606" y="320"/>
                  <a:pt x="582" y="314"/>
                  <a:pt x="558" y="317"/>
                </a:cubicBezTo>
                <a:cubicBezTo>
                  <a:pt x="545" y="319"/>
                  <a:pt x="533" y="316"/>
                  <a:pt x="522" y="308"/>
                </a:cubicBezTo>
                <a:cubicBezTo>
                  <a:pt x="506" y="297"/>
                  <a:pt x="491" y="286"/>
                  <a:pt x="476" y="274"/>
                </a:cubicBezTo>
                <a:cubicBezTo>
                  <a:pt x="472" y="271"/>
                  <a:pt x="468" y="269"/>
                  <a:pt x="463" y="273"/>
                </a:cubicBezTo>
                <a:cubicBezTo>
                  <a:pt x="458" y="277"/>
                  <a:pt x="459" y="282"/>
                  <a:pt x="462" y="286"/>
                </a:cubicBezTo>
                <a:cubicBezTo>
                  <a:pt x="465" y="290"/>
                  <a:pt x="468" y="294"/>
                  <a:pt x="471" y="297"/>
                </a:cubicBezTo>
                <a:cubicBezTo>
                  <a:pt x="476" y="302"/>
                  <a:pt x="477" y="307"/>
                  <a:pt x="471" y="313"/>
                </a:cubicBezTo>
                <a:cubicBezTo>
                  <a:pt x="463" y="321"/>
                  <a:pt x="455" y="329"/>
                  <a:pt x="446" y="337"/>
                </a:cubicBezTo>
                <a:cubicBezTo>
                  <a:pt x="442" y="342"/>
                  <a:pt x="440" y="347"/>
                  <a:pt x="444" y="353"/>
                </a:cubicBezTo>
                <a:cubicBezTo>
                  <a:pt x="452" y="362"/>
                  <a:pt x="458" y="375"/>
                  <a:pt x="476" y="371"/>
                </a:cubicBezTo>
                <a:cubicBezTo>
                  <a:pt x="468" y="402"/>
                  <a:pt x="460" y="432"/>
                  <a:pt x="453" y="461"/>
                </a:cubicBezTo>
                <a:cubicBezTo>
                  <a:pt x="505" y="472"/>
                  <a:pt x="557" y="483"/>
                  <a:pt x="611" y="495"/>
                </a:cubicBezTo>
                <a:cubicBezTo>
                  <a:pt x="611" y="473"/>
                  <a:pt x="618" y="453"/>
                  <a:pt x="613" y="432"/>
                </a:cubicBezTo>
                <a:cubicBezTo>
                  <a:pt x="607" y="409"/>
                  <a:pt x="604" y="385"/>
                  <a:pt x="599" y="361"/>
                </a:cubicBezTo>
                <a:cubicBezTo>
                  <a:pt x="598" y="357"/>
                  <a:pt x="595" y="351"/>
                  <a:pt x="592" y="350"/>
                </a:cubicBezTo>
                <a:cubicBezTo>
                  <a:pt x="575" y="347"/>
                  <a:pt x="559" y="345"/>
                  <a:pt x="542" y="343"/>
                </a:cubicBezTo>
                <a:cubicBezTo>
                  <a:pt x="539" y="342"/>
                  <a:pt x="535" y="344"/>
                  <a:pt x="533" y="346"/>
                </a:cubicBezTo>
                <a:cubicBezTo>
                  <a:pt x="524" y="358"/>
                  <a:pt x="511" y="363"/>
                  <a:pt x="498" y="366"/>
                </a:cubicBezTo>
                <a:cubicBezTo>
                  <a:pt x="491" y="368"/>
                  <a:pt x="485" y="369"/>
                  <a:pt x="479" y="371"/>
                </a:cubicBezTo>
                <a:cubicBezTo>
                  <a:pt x="478" y="367"/>
                  <a:pt x="477" y="364"/>
                  <a:pt x="476" y="361"/>
                </a:cubicBezTo>
                <a:cubicBezTo>
                  <a:pt x="473" y="363"/>
                  <a:pt x="470" y="364"/>
                  <a:pt x="467" y="365"/>
                </a:cubicBezTo>
                <a:cubicBezTo>
                  <a:pt x="467" y="364"/>
                  <a:pt x="467" y="363"/>
                  <a:pt x="467" y="362"/>
                </a:cubicBezTo>
                <a:cubicBezTo>
                  <a:pt x="464" y="360"/>
                  <a:pt x="460" y="358"/>
                  <a:pt x="457" y="356"/>
                </a:cubicBezTo>
                <a:cubicBezTo>
                  <a:pt x="451" y="354"/>
                  <a:pt x="449" y="347"/>
                  <a:pt x="453" y="343"/>
                </a:cubicBezTo>
                <a:cubicBezTo>
                  <a:pt x="459" y="336"/>
                  <a:pt x="465" y="330"/>
                  <a:pt x="471" y="324"/>
                </a:cubicBezTo>
                <a:cubicBezTo>
                  <a:pt x="489" y="306"/>
                  <a:pt x="489" y="306"/>
                  <a:pt x="472" y="288"/>
                </a:cubicBezTo>
                <a:cubicBezTo>
                  <a:pt x="470" y="286"/>
                  <a:pt x="469" y="282"/>
                  <a:pt x="467" y="278"/>
                </a:cubicBezTo>
                <a:cubicBezTo>
                  <a:pt x="468" y="278"/>
                  <a:pt x="469" y="277"/>
                  <a:pt x="469" y="277"/>
                </a:cubicBezTo>
                <a:cubicBezTo>
                  <a:pt x="477" y="283"/>
                  <a:pt x="485" y="288"/>
                  <a:pt x="492" y="295"/>
                </a:cubicBezTo>
                <a:cubicBezTo>
                  <a:pt x="511" y="315"/>
                  <a:pt x="534" y="326"/>
                  <a:pt x="561" y="325"/>
                </a:cubicBezTo>
                <a:cubicBezTo>
                  <a:pt x="589" y="324"/>
                  <a:pt x="614" y="330"/>
                  <a:pt x="641" y="334"/>
                </a:cubicBezTo>
                <a:cubicBezTo>
                  <a:pt x="645" y="335"/>
                  <a:pt x="649" y="339"/>
                  <a:pt x="652" y="342"/>
                </a:cubicBezTo>
                <a:cubicBezTo>
                  <a:pt x="662" y="361"/>
                  <a:pt x="679" y="363"/>
                  <a:pt x="694" y="348"/>
                </a:cubicBezTo>
                <a:cubicBezTo>
                  <a:pt x="698" y="344"/>
                  <a:pt x="702" y="339"/>
                  <a:pt x="707" y="336"/>
                </a:cubicBezTo>
                <a:cubicBezTo>
                  <a:pt x="720" y="331"/>
                  <a:pt x="734" y="327"/>
                  <a:pt x="747" y="322"/>
                </a:cubicBezTo>
                <a:cubicBezTo>
                  <a:pt x="747" y="322"/>
                  <a:pt x="748" y="322"/>
                  <a:pt x="749" y="323"/>
                </a:cubicBezTo>
                <a:cubicBezTo>
                  <a:pt x="752" y="332"/>
                  <a:pt x="754" y="341"/>
                  <a:pt x="758" y="351"/>
                </a:cubicBezTo>
                <a:cubicBezTo>
                  <a:pt x="771" y="383"/>
                  <a:pt x="777" y="417"/>
                  <a:pt x="772" y="452"/>
                </a:cubicBezTo>
                <a:cubicBezTo>
                  <a:pt x="770" y="473"/>
                  <a:pt x="773" y="493"/>
                  <a:pt x="777" y="513"/>
                </a:cubicBezTo>
                <a:cubicBezTo>
                  <a:pt x="780" y="513"/>
                  <a:pt x="783" y="513"/>
                  <a:pt x="785" y="512"/>
                </a:cubicBezTo>
                <a:cubicBezTo>
                  <a:pt x="810" y="507"/>
                  <a:pt x="835" y="501"/>
                  <a:pt x="860" y="496"/>
                </a:cubicBezTo>
                <a:cubicBezTo>
                  <a:pt x="865" y="494"/>
                  <a:pt x="869" y="494"/>
                  <a:pt x="871" y="488"/>
                </a:cubicBezTo>
                <a:cubicBezTo>
                  <a:pt x="874" y="483"/>
                  <a:pt x="880" y="480"/>
                  <a:pt x="886" y="484"/>
                </a:cubicBezTo>
                <a:cubicBezTo>
                  <a:pt x="892" y="487"/>
                  <a:pt x="892" y="492"/>
                  <a:pt x="890" y="498"/>
                </a:cubicBezTo>
                <a:cubicBezTo>
                  <a:pt x="886" y="508"/>
                  <a:pt x="881" y="518"/>
                  <a:pt x="870" y="522"/>
                </a:cubicBezTo>
                <a:cubicBezTo>
                  <a:pt x="855" y="527"/>
                  <a:pt x="853" y="539"/>
                  <a:pt x="852" y="552"/>
                </a:cubicBezTo>
                <a:cubicBezTo>
                  <a:pt x="876" y="552"/>
                  <a:pt x="899" y="553"/>
                  <a:pt x="922" y="552"/>
                </a:cubicBezTo>
                <a:cubicBezTo>
                  <a:pt x="928" y="552"/>
                  <a:pt x="933" y="554"/>
                  <a:pt x="937" y="559"/>
                </a:cubicBezTo>
                <a:close/>
                <a:moveTo>
                  <a:pt x="659" y="591"/>
                </a:moveTo>
                <a:cubicBezTo>
                  <a:pt x="659" y="590"/>
                  <a:pt x="659" y="590"/>
                  <a:pt x="658" y="589"/>
                </a:cubicBezTo>
                <a:cubicBezTo>
                  <a:pt x="532" y="589"/>
                  <a:pt x="406" y="589"/>
                  <a:pt x="277" y="589"/>
                </a:cubicBezTo>
                <a:cubicBezTo>
                  <a:pt x="281" y="591"/>
                  <a:pt x="282" y="592"/>
                  <a:pt x="283" y="592"/>
                </a:cubicBezTo>
                <a:cubicBezTo>
                  <a:pt x="343" y="618"/>
                  <a:pt x="403" y="644"/>
                  <a:pt x="463" y="670"/>
                </a:cubicBezTo>
                <a:cubicBezTo>
                  <a:pt x="467" y="672"/>
                  <a:pt x="472" y="672"/>
                  <a:pt x="476" y="670"/>
                </a:cubicBezTo>
                <a:cubicBezTo>
                  <a:pt x="500" y="660"/>
                  <a:pt x="525" y="649"/>
                  <a:pt x="550" y="638"/>
                </a:cubicBezTo>
                <a:cubicBezTo>
                  <a:pt x="586" y="622"/>
                  <a:pt x="622" y="606"/>
                  <a:pt x="659" y="591"/>
                </a:cubicBezTo>
                <a:close/>
                <a:moveTo>
                  <a:pt x="334" y="760"/>
                </a:moveTo>
                <a:cubicBezTo>
                  <a:pt x="334" y="761"/>
                  <a:pt x="335" y="761"/>
                  <a:pt x="335" y="762"/>
                </a:cubicBezTo>
                <a:cubicBezTo>
                  <a:pt x="425" y="762"/>
                  <a:pt x="514" y="762"/>
                  <a:pt x="605" y="762"/>
                </a:cubicBezTo>
                <a:cubicBezTo>
                  <a:pt x="604" y="760"/>
                  <a:pt x="603" y="760"/>
                  <a:pt x="603" y="760"/>
                </a:cubicBezTo>
                <a:cubicBezTo>
                  <a:pt x="560" y="741"/>
                  <a:pt x="517" y="723"/>
                  <a:pt x="475" y="704"/>
                </a:cubicBezTo>
                <a:cubicBezTo>
                  <a:pt x="471" y="703"/>
                  <a:pt x="466" y="703"/>
                  <a:pt x="463" y="705"/>
                </a:cubicBezTo>
                <a:cubicBezTo>
                  <a:pt x="439" y="714"/>
                  <a:pt x="416" y="725"/>
                  <a:pt x="393" y="735"/>
                </a:cubicBezTo>
                <a:cubicBezTo>
                  <a:pt x="374" y="743"/>
                  <a:pt x="354" y="752"/>
                  <a:pt x="334" y="760"/>
                </a:cubicBezTo>
                <a:close/>
                <a:moveTo>
                  <a:pt x="484" y="525"/>
                </a:moveTo>
                <a:cubicBezTo>
                  <a:pt x="486" y="521"/>
                  <a:pt x="487" y="519"/>
                  <a:pt x="488" y="516"/>
                </a:cubicBezTo>
                <a:cubicBezTo>
                  <a:pt x="490" y="510"/>
                  <a:pt x="490" y="505"/>
                  <a:pt x="484" y="501"/>
                </a:cubicBezTo>
                <a:cubicBezTo>
                  <a:pt x="478" y="497"/>
                  <a:pt x="471" y="498"/>
                  <a:pt x="468" y="503"/>
                </a:cubicBezTo>
                <a:cubicBezTo>
                  <a:pt x="462" y="513"/>
                  <a:pt x="451" y="516"/>
                  <a:pt x="444" y="523"/>
                </a:cubicBezTo>
                <a:cubicBezTo>
                  <a:pt x="438" y="528"/>
                  <a:pt x="432" y="530"/>
                  <a:pt x="425" y="529"/>
                </a:cubicBezTo>
                <a:cubicBezTo>
                  <a:pt x="399" y="526"/>
                  <a:pt x="373" y="524"/>
                  <a:pt x="347" y="521"/>
                </a:cubicBezTo>
                <a:cubicBezTo>
                  <a:pt x="314" y="517"/>
                  <a:pt x="281" y="516"/>
                  <a:pt x="247" y="519"/>
                </a:cubicBezTo>
                <a:cubicBezTo>
                  <a:pt x="235" y="520"/>
                  <a:pt x="222" y="522"/>
                  <a:pt x="209" y="524"/>
                </a:cubicBezTo>
                <a:cubicBezTo>
                  <a:pt x="209" y="525"/>
                  <a:pt x="210" y="525"/>
                  <a:pt x="210" y="526"/>
                </a:cubicBezTo>
                <a:cubicBezTo>
                  <a:pt x="212" y="526"/>
                  <a:pt x="215" y="526"/>
                  <a:pt x="218" y="526"/>
                </a:cubicBezTo>
                <a:cubicBezTo>
                  <a:pt x="284" y="526"/>
                  <a:pt x="350" y="527"/>
                  <a:pt x="415" y="537"/>
                </a:cubicBezTo>
                <a:cubicBezTo>
                  <a:pt x="424" y="538"/>
                  <a:pt x="438" y="539"/>
                  <a:pt x="444" y="534"/>
                </a:cubicBezTo>
                <a:cubicBezTo>
                  <a:pt x="453" y="525"/>
                  <a:pt x="468" y="523"/>
                  <a:pt x="473" y="509"/>
                </a:cubicBezTo>
                <a:cubicBezTo>
                  <a:pt x="473" y="508"/>
                  <a:pt x="477" y="506"/>
                  <a:pt x="478" y="507"/>
                </a:cubicBezTo>
                <a:cubicBezTo>
                  <a:pt x="479" y="508"/>
                  <a:pt x="481" y="511"/>
                  <a:pt x="481" y="512"/>
                </a:cubicBezTo>
                <a:cubicBezTo>
                  <a:pt x="480" y="516"/>
                  <a:pt x="477" y="520"/>
                  <a:pt x="476" y="523"/>
                </a:cubicBezTo>
                <a:cubicBezTo>
                  <a:pt x="475" y="526"/>
                  <a:pt x="473" y="528"/>
                  <a:pt x="473" y="530"/>
                </a:cubicBezTo>
                <a:cubicBezTo>
                  <a:pt x="474" y="531"/>
                  <a:pt x="477" y="532"/>
                  <a:pt x="479" y="532"/>
                </a:cubicBezTo>
                <a:cubicBezTo>
                  <a:pt x="493" y="534"/>
                  <a:pt x="506" y="535"/>
                  <a:pt x="517" y="537"/>
                </a:cubicBezTo>
                <a:cubicBezTo>
                  <a:pt x="520" y="541"/>
                  <a:pt x="522" y="544"/>
                  <a:pt x="523" y="547"/>
                </a:cubicBezTo>
                <a:cubicBezTo>
                  <a:pt x="522" y="547"/>
                  <a:pt x="520" y="548"/>
                  <a:pt x="519" y="549"/>
                </a:cubicBezTo>
                <a:cubicBezTo>
                  <a:pt x="520" y="551"/>
                  <a:pt x="521" y="553"/>
                  <a:pt x="523" y="554"/>
                </a:cubicBezTo>
                <a:cubicBezTo>
                  <a:pt x="524" y="555"/>
                  <a:pt x="525" y="557"/>
                  <a:pt x="526" y="557"/>
                </a:cubicBezTo>
                <a:cubicBezTo>
                  <a:pt x="528" y="557"/>
                  <a:pt x="531" y="555"/>
                  <a:pt x="531" y="554"/>
                </a:cubicBezTo>
                <a:cubicBezTo>
                  <a:pt x="533" y="542"/>
                  <a:pt x="527" y="529"/>
                  <a:pt x="514" y="528"/>
                </a:cubicBezTo>
                <a:cubicBezTo>
                  <a:pt x="504" y="528"/>
                  <a:pt x="495" y="526"/>
                  <a:pt x="484" y="525"/>
                </a:cubicBezTo>
                <a:close/>
                <a:moveTo>
                  <a:pt x="83" y="534"/>
                </a:moveTo>
                <a:cubicBezTo>
                  <a:pt x="98" y="539"/>
                  <a:pt x="111" y="543"/>
                  <a:pt x="126" y="547"/>
                </a:cubicBezTo>
                <a:cubicBezTo>
                  <a:pt x="119" y="529"/>
                  <a:pt x="105" y="527"/>
                  <a:pt x="83" y="5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4478338" y="2927350"/>
            <a:ext cx="3035300" cy="361950"/>
          </a:xfrm>
          <a:custGeom>
            <a:avLst/>
            <a:gdLst>
              <a:gd name="T0" fmla="*/ 0 w 937"/>
              <a:gd name="T1" fmla="*/ 78 h 112"/>
              <a:gd name="T2" fmla="*/ 736 w 937"/>
              <a:gd name="T3" fmla="*/ 78 h 112"/>
              <a:gd name="T4" fmla="*/ 721 w 937"/>
              <a:gd name="T5" fmla="*/ 37 h 112"/>
              <a:gd name="T6" fmla="*/ 718 w 937"/>
              <a:gd name="T7" fmla="*/ 29 h 112"/>
              <a:gd name="T8" fmla="*/ 707 w 937"/>
              <a:gd name="T9" fmla="*/ 0 h 112"/>
              <a:gd name="T10" fmla="*/ 768 w 937"/>
              <a:gd name="T11" fmla="*/ 0 h 112"/>
              <a:gd name="T12" fmla="*/ 768 w 937"/>
              <a:gd name="T13" fmla="*/ 6 h 112"/>
              <a:gd name="T14" fmla="*/ 770 w 937"/>
              <a:gd name="T15" fmla="*/ 34 h 112"/>
              <a:gd name="T16" fmla="*/ 774 w 937"/>
              <a:gd name="T17" fmla="*/ 49 h 112"/>
              <a:gd name="T18" fmla="*/ 755 w 937"/>
              <a:gd name="T19" fmla="*/ 78 h 112"/>
              <a:gd name="T20" fmla="*/ 937 w 937"/>
              <a:gd name="T21" fmla="*/ 78 h 112"/>
              <a:gd name="T22" fmla="*/ 937 w 937"/>
              <a:gd name="T23" fmla="*/ 112 h 112"/>
              <a:gd name="T24" fmla="*/ 0 w 937"/>
              <a:gd name="T25" fmla="*/ 112 h 112"/>
              <a:gd name="T26" fmla="*/ 0 w 937"/>
              <a:gd name="T27" fmla="*/ 78 h 112"/>
              <a:gd name="T28" fmla="*/ 499 w 937"/>
              <a:gd name="T29" fmla="*/ 87 h 112"/>
              <a:gd name="T30" fmla="*/ 499 w 937"/>
              <a:gd name="T31" fmla="*/ 102 h 112"/>
              <a:gd name="T32" fmla="*/ 508 w 937"/>
              <a:gd name="T33" fmla="*/ 101 h 112"/>
              <a:gd name="T34" fmla="*/ 499 w 937"/>
              <a:gd name="T35" fmla="*/ 8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37" h="112">
                <a:moveTo>
                  <a:pt x="0" y="78"/>
                </a:moveTo>
                <a:cubicBezTo>
                  <a:pt x="245" y="78"/>
                  <a:pt x="489" y="78"/>
                  <a:pt x="736" y="78"/>
                </a:cubicBezTo>
                <a:cubicBezTo>
                  <a:pt x="719" y="67"/>
                  <a:pt x="723" y="51"/>
                  <a:pt x="721" y="37"/>
                </a:cubicBezTo>
                <a:cubicBezTo>
                  <a:pt x="720" y="35"/>
                  <a:pt x="720" y="30"/>
                  <a:pt x="718" y="29"/>
                </a:cubicBezTo>
                <a:cubicBezTo>
                  <a:pt x="706" y="22"/>
                  <a:pt x="708" y="11"/>
                  <a:pt x="707" y="0"/>
                </a:cubicBezTo>
                <a:cubicBezTo>
                  <a:pt x="727" y="0"/>
                  <a:pt x="747" y="0"/>
                  <a:pt x="768" y="0"/>
                </a:cubicBezTo>
                <a:cubicBezTo>
                  <a:pt x="768" y="2"/>
                  <a:pt x="769" y="4"/>
                  <a:pt x="768" y="6"/>
                </a:cubicBezTo>
                <a:cubicBezTo>
                  <a:pt x="763" y="16"/>
                  <a:pt x="767" y="25"/>
                  <a:pt x="770" y="34"/>
                </a:cubicBezTo>
                <a:cubicBezTo>
                  <a:pt x="772" y="39"/>
                  <a:pt x="773" y="44"/>
                  <a:pt x="774" y="49"/>
                </a:cubicBezTo>
                <a:cubicBezTo>
                  <a:pt x="778" y="64"/>
                  <a:pt x="773" y="71"/>
                  <a:pt x="755" y="78"/>
                </a:cubicBezTo>
                <a:cubicBezTo>
                  <a:pt x="817" y="78"/>
                  <a:pt x="877" y="78"/>
                  <a:pt x="937" y="78"/>
                </a:cubicBezTo>
                <a:cubicBezTo>
                  <a:pt x="937" y="89"/>
                  <a:pt x="937" y="101"/>
                  <a:pt x="937" y="112"/>
                </a:cubicBezTo>
                <a:cubicBezTo>
                  <a:pt x="625" y="112"/>
                  <a:pt x="312" y="112"/>
                  <a:pt x="0" y="112"/>
                </a:cubicBezTo>
                <a:cubicBezTo>
                  <a:pt x="0" y="101"/>
                  <a:pt x="0" y="89"/>
                  <a:pt x="0" y="78"/>
                </a:cubicBezTo>
                <a:close/>
                <a:moveTo>
                  <a:pt x="499" y="87"/>
                </a:moveTo>
                <a:cubicBezTo>
                  <a:pt x="499" y="92"/>
                  <a:pt x="499" y="97"/>
                  <a:pt x="499" y="102"/>
                </a:cubicBezTo>
                <a:cubicBezTo>
                  <a:pt x="502" y="102"/>
                  <a:pt x="504" y="102"/>
                  <a:pt x="508" y="101"/>
                </a:cubicBezTo>
                <a:cubicBezTo>
                  <a:pt x="504" y="96"/>
                  <a:pt x="515" y="85"/>
                  <a:pt x="499" y="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6753226" y="2233613"/>
            <a:ext cx="246063" cy="508000"/>
          </a:xfrm>
          <a:custGeom>
            <a:avLst/>
            <a:gdLst>
              <a:gd name="T0" fmla="*/ 4 w 76"/>
              <a:gd name="T1" fmla="*/ 157 h 157"/>
              <a:gd name="T2" fmla="*/ 4 w 76"/>
              <a:gd name="T3" fmla="*/ 100 h 157"/>
              <a:gd name="T4" fmla="*/ 0 w 76"/>
              <a:gd name="T5" fmla="*/ 25 h 157"/>
              <a:gd name="T6" fmla="*/ 6 w 76"/>
              <a:gd name="T7" fmla="*/ 12 h 157"/>
              <a:gd name="T8" fmla="*/ 76 w 76"/>
              <a:gd name="T9" fmla="*/ 4 h 157"/>
              <a:gd name="T10" fmla="*/ 62 w 76"/>
              <a:gd name="T11" fmla="*/ 157 h 157"/>
              <a:gd name="T12" fmla="*/ 4 w 76"/>
              <a:gd name="T13" fmla="*/ 157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157">
                <a:moveTo>
                  <a:pt x="4" y="157"/>
                </a:moveTo>
                <a:cubicBezTo>
                  <a:pt x="4" y="137"/>
                  <a:pt x="4" y="119"/>
                  <a:pt x="4" y="100"/>
                </a:cubicBezTo>
                <a:cubicBezTo>
                  <a:pt x="3" y="75"/>
                  <a:pt x="2" y="50"/>
                  <a:pt x="0" y="25"/>
                </a:cubicBezTo>
                <a:cubicBezTo>
                  <a:pt x="0" y="18"/>
                  <a:pt x="1" y="16"/>
                  <a:pt x="6" y="12"/>
                </a:cubicBezTo>
                <a:cubicBezTo>
                  <a:pt x="28" y="0"/>
                  <a:pt x="52" y="7"/>
                  <a:pt x="76" y="4"/>
                </a:cubicBezTo>
                <a:cubicBezTo>
                  <a:pt x="72" y="56"/>
                  <a:pt x="67" y="106"/>
                  <a:pt x="62" y="157"/>
                </a:cubicBezTo>
                <a:cubicBezTo>
                  <a:pt x="43" y="157"/>
                  <a:pt x="23" y="157"/>
                  <a:pt x="4" y="1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6" name="Freeform 8"/>
          <p:cNvSpPr>
            <a:spLocks/>
          </p:cNvSpPr>
          <p:nvPr/>
        </p:nvSpPr>
        <p:spPr bwMode="auto">
          <a:xfrm>
            <a:off x="6448426" y="2320925"/>
            <a:ext cx="252413" cy="427038"/>
          </a:xfrm>
          <a:custGeom>
            <a:avLst/>
            <a:gdLst>
              <a:gd name="T0" fmla="*/ 78 w 78"/>
              <a:gd name="T1" fmla="*/ 132 h 132"/>
              <a:gd name="T2" fmla="*/ 60 w 78"/>
              <a:gd name="T3" fmla="*/ 127 h 132"/>
              <a:gd name="T4" fmla="*/ 12 w 78"/>
              <a:gd name="T5" fmla="*/ 106 h 132"/>
              <a:gd name="T6" fmla="*/ 6 w 78"/>
              <a:gd name="T7" fmla="*/ 99 h 132"/>
              <a:gd name="T8" fmla="*/ 0 w 78"/>
              <a:gd name="T9" fmla="*/ 35 h 132"/>
              <a:gd name="T10" fmla="*/ 3 w 78"/>
              <a:gd name="T11" fmla="*/ 29 h 132"/>
              <a:gd name="T12" fmla="*/ 68 w 78"/>
              <a:gd name="T13" fmla="*/ 0 h 132"/>
              <a:gd name="T14" fmla="*/ 78 w 78"/>
              <a:gd name="T15" fmla="*/ 124 h 132"/>
              <a:gd name="T16" fmla="*/ 78 w 78"/>
              <a:gd name="T17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8" h="132">
                <a:moveTo>
                  <a:pt x="78" y="132"/>
                </a:moveTo>
                <a:cubicBezTo>
                  <a:pt x="71" y="130"/>
                  <a:pt x="65" y="130"/>
                  <a:pt x="60" y="127"/>
                </a:cubicBezTo>
                <a:cubicBezTo>
                  <a:pt x="44" y="121"/>
                  <a:pt x="28" y="114"/>
                  <a:pt x="12" y="106"/>
                </a:cubicBezTo>
                <a:cubicBezTo>
                  <a:pt x="10" y="105"/>
                  <a:pt x="7" y="102"/>
                  <a:pt x="6" y="99"/>
                </a:cubicBezTo>
                <a:cubicBezTo>
                  <a:pt x="4" y="78"/>
                  <a:pt x="2" y="56"/>
                  <a:pt x="0" y="35"/>
                </a:cubicBezTo>
                <a:cubicBezTo>
                  <a:pt x="0" y="33"/>
                  <a:pt x="1" y="29"/>
                  <a:pt x="3" y="29"/>
                </a:cubicBezTo>
                <a:cubicBezTo>
                  <a:pt x="24" y="19"/>
                  <a:pt x="47" y="10"/>
                  <a:pt x="68" y="0"/>
                </a:cubicBezTo>
                <a:cubicBezTo>
                  <a:pt x="71" y="42"/>
                  <a:pt x="75" y="83"/>
                  <a:pt x="78" y="124"/>
                </a:cubicBezTo>
                <a:cubicBezTo>
                  <a:pt x="78" y="126"/>
                  <a:pt x="78" y="127"/>
                  <a:pt x="78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6259513" y="2916238"/>
            <a:ext cx="441325" cy="136525"/>
          </a:xfrm>
          <a:custGeom>
            <a:avLst/>
            <a:gdLst>
              <a:gd name="T0" fmla="*/ 136 w 136"/>
              <a:gd name="T1" fmla="*/ 3 h 42"/>
              <a:gd name="T2" fmla="*/ 135 w 136"/>
              <a:gd name="T3" fmla="*/ 34 h 42"/>
              <a:gd name="T4" fmla="*/ 129 w 136"/>
              <a:gd name="T5" fmla="*/ 41 h 42"/>
              <a:gd name="T6" fmla="*/ 117 w 136"/>
              <a:gd name="T7" fmla="*/ 42 h 42"/>
              <a:gd name="T8" fmla="*/ 15 w 136"/>
              <a:gd name="T9" fmla="*/ 41 h 42"/>
              <a:gd name="T10" fmla="*/ 3 w 136"/>
              <a:gd name="T11" fmla="*/ 36 h 42"/>
              <a:gd name="T12" fmla="*/ 10 w 136"/>
              <a:gd name="T13" fmla="*/ 21 h 42"/>
              <a:gd name="T14" fmla="*/ 33 w 136"/>
              <a:gd name="T15" fmla="*/ 12 h 42"/>
              <a:gd name="T16" fmla="*/ 97 w 136"/>
              <a:gd name="T17" fmla="*/ 3 h 42"/>
              <a:gd name="T18" fmla="*/ 136 w 136"/>
              <a:gd name="T19" fmla="*/ 3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6" h="42">
                <a:moveTo>
                  <a:pt x="136" y="3"/>
                </a:moveTo>
                <a:cubicBezTo>
                  <a:pt x="136" y="14"/>
                  <a:pt x="136" y="24"/>
                  <a:pt x="135" y="34"/>
                </a:cubicBezTo>
                <a:cubicBezTo>
                  <a:pt x="135" y="37"/>
                  <a:pt x="132" y="40"/>
                  <a:pt x="129" y="41"/>
                </a:cubicBezTo>
                <a:cubicBezTo>
                  <a:pt x="126" y="42"/>
                  <a:pt x="121" y="42"/>
                  <a:pt x="117" y="42"/>
                </a:cubicBezTo>
                <a:cubicBezTo>
                  <a:pt x="83" y="42"/>
                  <a:pt x="49" y="42"/>
                  <a:pt x="15" y="41"/>
                </a:cubicBezTo>
                <a:cubicBezTo>
                  <a:pt x="11" y="41"/>
                  <a:pt x="4" y="39"/>
                  <a:pt x="3" y="36"/>
                </a:cubicBezTo>
                <a:cubicBezTo>
                  <a:pt x="0" y="30"/>
                  <a:pt x="4" y="24"/>
                  <a:pt x="10" y="21"/>
                </a:cubicBezTo>
                <a:cubicBezTo>
                  <a:pt x="18" y="18"/>
                  <a:pt x="26" y="16"/>
                  <a:pt x="33" y="12"/>
                </a:cubicBezTo>
                <a:cubicBezTo>
                  <a:pt x="53" y="0"/>
                  <a:pt x="75" y="3"/>
                  <a:pt x="97" y="3"/>
                </a:cubicBezTo>
                <a:cubicBezTo>
                  <a:pt x="109" y="3"/>
                  <a:pt x="122" y="3"/>
                  <a:pt x="136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454B0611-B7F8-4E7F-8371-087B83AF21F9}"/>
              </a:ext>
            </a:extLst>
          </p:cNvPr>
          <p:cNvSpPr txBox="1"/>
          <p:nvPr/>
        </p:nvSpPr>
        <p:spPr>
          <a:xfrm>
            <a:off x="218262" y="12601"/>
            <a:ext cx="3275032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l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85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6163B8-DB2B-4F0D-ACDD-57863A1802C1}"/>
              </a:ext>
            </a:extLst>
          </p:cNvPr>
          <p:cNvSpPr/>
          <p:nvPr/>
        </p:nvSpPr>
        <p:spPr>
          <a:xfrm>
            <a:off x="7650984" y="342899"/>
            <a:ext cx="4305227" cy="62952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F2F9D6-5EC6-45ED-98B7-A06E40A68AFB}"/>
              </a:ext>
            </a:extLst>
          </p:cNvPr>
          <p:cNvSpPr txBox="1">
            <a:spLocks/>
          </p:cNvSpPr>
          <p:nvPr/>
        </p:nvSpPr>
        <p:spPr>
          <a:xfrm>
            <a:off x="7789978" y="984739"/>
            <a:ext cx="3933093" cy="1232438"/>
          </a:xfrm>
          <a:prstGeom prst="rect">
            <a:avLst/>
          </a:prstGeom>
          <a:solidFill>
            <a:schemeClr val="bg1"/>
          </a:solidFill>
        </p:spPr>
        <p:txBody>
          <a:bodyPr tIns="9144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en-US" altLang="ko-KR" sz="4000" dirty="0">
                <a:solidFill>
                  <a:srgbClr val="FFC000"/>
                </a:solidFill>
              </a:rPr>
              <a:t>TIMELINE INFOGRAPHIC</a:t>
            </a:r>
            <a:endParaRPr lang="ko-KR" altLang="en-US" sz="4000" dirty="0">
              <a:solidFill>
                <a:srgbClr val="FFC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21838C-6C2F-45D7-ABE8-E5A5543CF04F}"/>
              </a:ext>
            </a:extLst>
          </p:cNvPr>
          <p:cNvSpPr txBox="1"/>
          <p:nvPr/>
        </p:nvSpPr>
        <p:spPr>
          <a:xfrm>
            <a:off x="9182749" y="2274242"/>
            <a:ext cx="2543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SINCE 2015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24FE67F-21B9-4305-95E7-405413225142}"/>
              </a:ext>
            </a:extLst>
          </p:cNvPr>
          <p:cNvGrpSpPr/>
          <p:nvPr/>
        </p:nvGrpSpPr>
        <p:grpSpPr>
          <a:xfrm>
            <a:off x="600841" y="504900"/>
            <a:ext cx="1506343" cy="669191"/>
            <a:chOff x="4935452" y="522484"/>
            <a:chExt cx="1506343" cy="66919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169A754-500E-41BB-9AE1-E6FDDDDBAE30}"/>
                </a:ext>
              </a:extLst>
            </p:cNvPr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rgbClr val="00B0F0"/>
                  </a:solidFill>
                  <a:cs typeface="Arial" pitchFamily="34" charset="0"/>
                </a:rPr>
                <a:t>2015</a:t>
              </a:r>
              <a:endParaRPr lang="ko-KR" altLang="en-US" sz="36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03AC5A2-216A-4A5B-8D0F-89A6DE140DD9}"/>
                </a:ext>
              </a:extLst>
            </p:cNvPr>
            <p:cNvSpPr/>
            <p:nvPr/>
          </p:nvSpPr>
          <p:spPr>
            <a:xfrm>
              <a:off x="5189221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58DB9D8-0C24-4176-9683-CFB35DD22C8A}"/>
              </a:ext>
            </a:extLst>
          </p:cNvPr>
          <p:cNvGrpSpPr/>
          <p:nvPr/>
        </p:nvGrpSpPr>
        <p:grpSpPr>
          <a:xfrm>
            <a:off x="5547975" y="1745629"/>
            <a:ext cx="1506343" cy="669191"/>
            <a:chOff x="4935452" y="522484"/>
            <a:chExt cx="1506343" cy="66919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FAA0EB5-A9E5-4ED3-BD1B-A209BE12379A}"/>
                </a:ext>
              </a:extLst>
            </p:cNvPr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rgbClr val="00B0F0"/>
                  </a:solidFill>
                  <a:cs typeface="Arial" pitchFamily="34" charset="0"/>
                </a:rPr>
                <a:t>2016</a:t>
              </a:r>
              <a:endParaRPr lang="ko-KR" altLang="en-US" sz="36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C4CDB2C-2EA7-4448-86CC-904055954EF5}"/>
                </a:ext>
              </a:extLst>
            </p:cNvPr>
            <p:cNvSpPr/>
            <p:nvPr/>
          </p:nvSpPr>
          <p:spPr>
            <a:xfrm>
              <a:off x="5532118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D54E6A2-2609-4F6B-A60B-96A94D439F48}"/>
              </a:ext>
            </a:extLst>
          </p:cNvPr>
          <p:cNvGrpSpPr/>
          <p:nvPr/>
        </p:nvGrpSpPr>
        <p:grpSpPr>
          <a:xfrm>
            <a:off x="600841" y="2986358"/>
            <a:ext cx="1506343" cy="669191"/>
            <a:chOff x="4935452" y="522484"/>
            <a:chExt cx="1506343" cy="66919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FEB7DED-C00E-4A0A-B871-4F7B0D942F39}"/>
                </a:ext>
              </a:extLst>
            </p:cNvPr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rgbClr val="00B0F0"/>
                  </a:solidFill>
                  <a:cs typeface="Arial" pitchFamily="34" charset="0"/>
                </a:rPr>
                <a:t>2017</a:t>
              </a:r>
              <a:endParaRPr lang="ko-KR" altLang="en-US" sz="36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F63C5BB-B99F-4999-808E-8DB2220C777B}"/>
                </a:ext>
              </a:extLst>
            </p:cNvPr>
            <p:cNvSpPr/>
            <p:nvPr/>
          </p:nvSpPr>
          <p:spPr>
            <a:xfrm>
              <a:off x="5189221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B4028B5-0C65-42CB-B9D9-D148BEC49768}"/>
              </a:ext>
            </a:extLst>
          </p:cNvPr>
          <p:cNvGrpSpPr/>
          <p:nvPr/>
        </p:nvGrpSpPr>
        <p:grpSpPr>
          <a:xfrm>
            <a:off x="5547975" y="4227087"/>
            <a:ext cx="1506343" cy="669191"/>
            <a:chOff x="4935452" y="522484"/>
            <a:chExt cx="1506343" cy="66919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624A23A-3F99-4C3F-9ACC-6A42F335CE4A}"/>
                </a:ext>
              </a:extLst>
            </p:cNvPr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rgbClr val="00B0F0"/>
                  </a:solidFill>
                  <a:cs typeface="Arial" pitchFamily="34" charset="0"/>
                </a:rPr>
                <a:t>2018</a:t>
              </a:r>
              <a:endParaRPr lang="ko-KR" altLang="en-US" sz="36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83C7F03-A833-46EC-B09B-0DD001484238}"/>
                </a:ext>
              </a:extLst>
            </p:cNvPr>
            <p:cNvSpPr/>
            <p:nvPr/>
          </p:nvSpPr>
          <p:spPr>
            <a:xfrm>
              <a:off x="5505741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1995225-586E-4776-BA27-C4449CD0FFDE}"/>
              </a:ext>
            </a:extLst>
          </p:cNvPr>
          <p:cNvGrpSpPr/>
          <p:nvPr/>
        </p:nvGrpSpPr>
        <p:grpSpPr>
          <a:xfrm>
            <a:off x="600841" y="5467814"/>
            <a:ext cx="1506343" cy="669191"/>
            <a:chOff x="4935452" y="522484"/>
            <a:chExt cx="1506343" cy="66919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1C57967-6270-4313-9D50-093A9FE12D08}"/>
                </a:ext>
              </a:extLst>
            </p:cNvPr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rgbClr val="00B0F0"/>
                  </a:solidFill>
                  <a:cs typeface="Arial" pitchFamily="34" charset="0"/>
                </a:rPr>
                <a:t>2019</a:t>
              </a:r>
              <a:endParaRPr lang="ko-KR" altLang="en-US" sz="36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3A5EB49-3C6E-448F-98D2-2204C271ADBE}"/>
                </a:ext>
              </a:extLst>
            </p:cNvPr>
            <p:cNvSpPr/>
            <p:nvPr/>
          </p:nvSpPr>
          <p:spPr>
            <a:xfrm>
              <a:off x="5189221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4F95F8D-5A21-4785-8CAB-6994AA82D78B}"/>
              </a:ext>
            </a:extLst>
          </p:cNvPr>
          <p:cNvGrpSpPr/>
          <p:nvPr/>
        </p:nvGrpSpPr>
        <p:grpSpPr>
          <a:xfrm>
            <a:off x="2133303" y="677327"/>
            <a:ext cx="3933092" cy="793957"/>
            <a:chOff x="1985513" y="4307149"/>
            <a:chExt cx="2380861" cy="79395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56F629E-9CBF-4509-8EB6-6C2F94170D73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2329610-7D22-4213-8FEA-3FB2ECB621FE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3F763CB-DB77-4673-9600-01628E3B4783}"/>
              </a:ext>
            </a:extLst>
          </p:cNvPr>
          <p:cNvGrpSpPr/>
          <p:nvPr/>
        </p:nvGrpSpPr>
        <p:grpSpPr>
          <a:xfrm>
            <a:off x="1614883" y="1920022"/>
            <a:ext cx="3933092" cy="793957"/>
            <a:chOff x="1985513" y="4307149"/>
            <a:chExt cx="2380861" cy="79395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0A06DC5-2D61-4BFD-9378-707FF23B03FE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963DB03-71D9-4A0B-BEA2-4E7FD9A15095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8A41909-17BA-411C-BC8F-C02A166599BB}"/>
              </a:ext>
            </a:extLst>
          </p:cNvPr>
          <p:cNvGrpSpPr/>
          <p:nvPr/>
        </p:nvGrpSpPr>
        <p:grpSpPr>
          <a:xfrm>
            <a:off x="2133303" y="3162717"/>
            <a:ext cx="3933092" cy="793957"/>
            <a:chOff x="1985513" y="4307149"/>
            <a:chExt cx="2380861" cy="79395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F2A0BF2-3112-402F-8738-321B402865B6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A9ED981-AD4F-4BAE-A244-02ABCF05FAE8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AD19882-FD0B-48C7-95FD-EFE1E6CD7EB5}"/>
              </a:ext>
            </a:extLst>
          </p:cNvPr>
          <p:cNvGrpSpPr/>
          <p:nvPr/>
        </p:nvGrpSpPr>
        <p:grpSpPr>
          <a:xfrm>
            <a:off x="1614883" y="4405412"/>
            <a:ext cx="3933092" cy="793957"/>
            <a:chOff x="1985513" y="4307149"/>
            <a:chExt cx="2380861" cy="79395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4004DBE-E99F-454F-A35E-4D0B65BB5816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820F829-F61D-4C81-84A2-E2A89B1D5CD9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3184BE1-A500-41D4-AE46-E377E17B2577}"/>
              </a:ext>
            </a:extLst>
          </p:cNvPr>
          <p:cNvGrpSpPr/>
          <p:nvPr/>
        </p:nvGrpSpPr>
        <p:grpSpPr>
          <a:xfrm>
            <a:off x="2133303" y="5648108"/>
            <a:ext cx="3933092" cy="793957"/>
            <a:chOff x="1985513" y="4307149"/>
            <a:chExt cx="2380861" cy="79395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C7F0523-D2D9-4462-A43E-75CA4BD77A4D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7B3C35-7F2B-4DBA-9C6A-D5611198BCE3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8021455" y="3128806"/>
            <a:ext cx="3731104" cy="3217795"/>
            <a:chOff x="8639175" y="4038600"/>
            <a:chExt cx="2619375" cy="2259013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8639175" y="5908675"/>
              <a:ext cx="2530475" cy="388938"/>
            </a:xfrm>
            <a:custGeom>
              <a:avLst/>
              <a:gdLst>
                <a:gd name="T0" fmla="*/ 21 w 313"/>
                <a:gd name="T1" fmla="*/ 15 h 48"/>
                <a:gd name="T2" fmla="*/ 25 w 313"/>
                <a:gd name="T3" fmla="*/ 32 h 48"/>
                <a:gd name="T4" fmla="*/ 30 w 313"/>
                <a:gd name="T5" fmla="*/ 35 h 48"/>
                <a:gd name="T6" fmla="*/ 130 w 313"/>
                <a:gd name="T7" fmla="*/ 15 h 48"/>
                <a:gd name="T8" fmla="*/ 135 w 313"/>
                <a:gd name="T9" fmla="*/ 15 h 48"/>
                <a:gd name="T10" fmla="*/ 172 w 313"/>
                <a:gd name="T11" fmla="*/ 21 h 48"/>
                <a:gd name="T12" fmla="*/ 192 w 313"/>
                <a:gd name="T13" fmla="*/ 30 h 48"/>
                <a:gd name="T14" fmla="*/ 210 w 313"/>
                <a:gd name="T15" fmla="*/ 11 h 48"/>
                <a:gd name="T16" fmla="*/ 210 w 313"/>
                <a:gd name="T17" fmla="*/ 1 h 48"/>
                <a:gd name="T18" fmla="*/ 221 w 313"/>
                <a:gd name="T19" fmla="*/ 0 h 48"/>
                <a:gd name="T20" fmla="*/ 235 w 313"/>
                <a:gd name="T21" fmla="*/ 0 h 48"/>
                <a:gd name="T22" fmla="*/ 238 w 313"/>
                <a:gd name="T23" fmla="*/ 4 h 48"/>
                <a:gd name="T24" fmla="*/ 238 w 313"/>
                <a:gd name="T25" fmla="*/ 21 h 48"/>
                <a:gd name="T26" fmla="*/ 250 w 313"/>
                <a:gd name="T27" fmla="*/ 34 h 48"/>
                <a:gd name="T28" fmla="*/ 264 w 313"/>
                <a:gd name="T29" fmla="*/ 34 h 48"/>
                <a:gd name="T30" fmla="*/ 275 w 313"/>
                <a:gd name="T31" fmla="*/ 22 h 48"/>
                <a:gd name="T32" fmla="*/ 276 w 313"/>
                <a:gd name="T33" fmla="*/ 4 h 48"/>
                <a:gd name="T34" fmla="*/ 276 w 313"/>
                <a:gd name="T35" fmla="*/ 1 h 48"/>
                <a:gd name="T36" fmla="*/ 284 w 313"/>
                <a:gd name="T37" fmla="*/ 4 h 48"/>
                <a:gd name="T38" fmla="*/ 311 w 313"/>
                <a:gd name="T39" fmla="*/ 44 h 48"/>
                <a:gd name="T40" fmla="*/ 313 w 313"/>
                <a:gd name="T41" fmla="*/ 48 h 48"/>
                <a:gd name="T42" fmla="*/ 0 w 313"/>
                <a:gd name="T43" fmla="*/ 48 h 48"/>
                <a:gd name="T44" fmla="*/ 21 w 313"/>
                <a:gd name="T45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3" h="48">
                  <a:moveTo>
                    <a:pt x="21" y="15"/>
                  </a:moveTo>
                  <a:cubicBezTo>
                    <a:pt x="23" y="22"/>
                    <a:pt x="24" y="27"/>
                    <a:pt x="25" y="32"/>
                  </a:cubicBezTo>
                  <a:cubicBezTo>
                    <a:pt x="25" y="35"/>
                    <a:pt x="27" y="36"/>
                    <a:pt x="30" y="35"/>
                  </a:cubicBezTo>
                  <a:cubicBezTo>
                    <a:pt x="63" y="29"/>
                    <a:pt x="97" y="22"/>
                    <a:pt x="130" y="15"/>
                  </a:cubicBezTo>
                  <a:cubicBezTo>
                    <a:pt x="132" y="15"/>
                    <a:pt x="133" y="15"/>
                    <a:pt x="135" y="15"/>
                  </a:cubicBezTo>
                  <a:cubicBezTo>
                    <a:pt x="139" y="33"/>
                    <a:pt x="163" y="34"/>
                    <a:pt x="172" y="21"/>
                  </a:cubicBezTo>
                  <a:cubicBezTo>
                    <a:pt x="177" y="27"/>
                    <a:pt x="184" y="30"/>
                    <a:pt x="192" y="30"/>
                  </a:cubicBezTo>
                  <a:cubicBezTo>
                    <a:pt x="202" y="29"/>
                    <a:pt x="209" y="22"/>
                    <a:pt x="210" y="11"/>
                  </a:cubicBezTo>
                  <a:cubicBezTo>
                    <a:pt x="210" y="8"/>
                    <a:pt x="209" y="3"/>
                    <a:pt x="210" y="1"/>
                  </a:cubicBezTo>
                  <a:cubicBezTo>
                    <a:pt x="213" y="0"/>
                    <a:pt x="217" y="1"/>
                    <a:pt x="221" y="0"/>
                  </a:cubicBezTo>
                  <a:cubicBezTo>
                    <a:pt x="225" y="0"/>
                    <a:pt x="230" y="1"/>
                    <a:pt x="235" y="0"/>
                  </a:cubicBezTo>
                  <a:cubicBezTo>
                    <a:pt x="237" y="0"/>
                    <a:pt x="238" y="1"/>
                    <a:pt x="238" y="4"/>
                  </a:cubicBezTo>
                  <a:cubicBezTo>
                    <a:pt x="238" y="9"/>
                    <a:pt x="238" y="15"/>
                    <a:pt x="238" y="21"/>
                  </a:cubicBezTo>
                  <a:cubicBezTo>
                    <a:pt x="238" y="29"/>
                    <a:pt x="242" y="33"/>
                    <a:pt x="250" y="34"/>
                  </a:cubicBezTo>
                  <a:cubicBezTo>
                    <a:pt x="255" y="35"/>
                    <a:pt x="260" y="35"/>
                    <a:pt x="264" y="34"/>
                  </a:cubicBezTo>
                  <a:cubicBezTo>
                    <a:pt x="272" y="33"/>
                    <a:pt x="275" y="29"/>
                    <a:pt x="275" y="22"/>
                  </a:cubicBezTo>
                  <a:cubicBezTo>
                    <a:pt x="276" y="16"/>
                    <a:pt x="276" y="10"/>
                    <a:pt x="276" y="4"/>
                  </a:cubicBezTo>
                  <a:cubicBezTo>
                    <a:pt x="276" y="3"/>
                    <a:pt x="276" y="2"/>
                    <a:pt x="276" y="1"/>
                  </a:cubicBezTo>
                  <a:cubicBezTo>
                    <a:pt x="280" y="0"/>
                    <a:pt x="282" y="1"/>
                    <a:pt x="284" y="4"/>
                  </a:cubicBezTo>
                  <a:cubicBezTo>
                    <a:pt x="293" y="17"/>
                    <a:pt x="302" y="30"/>
                    <a:pt x="311" y="44"/>
                  </a:cubicBezTo>
                  <a:cubicBezTo>
                    <a:pt x="312" y="45"/>
                    <a:pt x="312" y="46"/>
                    <a:pt x="313" y="48"/>
                  </a:cubicBezTo>
                  <a:cubicBezTo>
                    <a:pt x="209" y="48"/>
                    <a:pt x="105" y="48"/>
                    <a:pt x="0" y="48"/>
                  </a:cubicBezTo>
                  <a:cubicBezTo>
                    <a:pt x="7" y="37"/>
                    <a:pt x="14" y="27"/>
                    <a:pt x="21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0037763" y="5140325"/>
              <a:ext cx="776288" cy="801688"/>
            </a:xfrm>
            <a:custGeom>
              <a:avLst/>
              <a:gdLst>
                <a:gd name="T0" fmla="*/ 10 w 96"/>
                <a:gd name="T1" fmla="*/ 92 h 99"/>
                <a:gd name="T2" fmla="*/ 0 w 96"/>
                <a:gd name="T3" fmla="*/ 44 h 99"/>
                <a:gd name="T4" fmla="*/ 22 w 96"/>
                <a:gd name="T5" fmla="*/ 36 h 99"/>
                <a:gd name="T6" fmla="*/ 44 w 96"/>
                <a:gd name="T7" fmla="*/ 24 h 99"/>
                <a:gd name="T8" fmla="*/ 64 w 96"/>
                <a:gd name="T9" fmla="*/ 4 h 99"/>
                <a:gd name="T10" fmla="*/ 67 w 96"/>
                <a:gd name="T11" fmla="*/ 0 h 99"/>
                <a:gd name="T12" fmla="*/ 85 w 96"/>
                <a:gd name="T13" fmla="*/ 26 h 99"/>
                <a:gd name="T14" fmla="*/ 84 w 96"/>
                <a:gd name="T15" fmla="*/ 31 h 99"/>
                <a:gd name="T16" fmla="*/ 78 w 96"/>
                <a:gd name="T17" fmla="*/ 45 h 99"/>
                <a:gd name="T18" fmla="*/ 80 w 96"/>
                <a:gd name="T19" fmla="*/ 51 h 99"/>
                <a:gd name="T20" fmla="*/ 90 w 96"/>
                <a:gd name="T21" fmla="*/ 61 h 99"/>
                <a:gd name="T22" fmla="*/ 93 w 96"/>
                <a:gd name="T23" fmla="*/ 68 h 99"/>
                <a:gd name="T24" fmla="*/ 96 w 96"/>
                <a:gd name="T25" fmla="*/ 99 h 99"/>
                <a:gd name="T26" fmla="*/ 84 w 96"/>
                <a:gd name="T27" fmla="*/ 97 h 99"/>
                <a:gd name="T28" fmla="*/ 72 w 96"/>
                <a:gd name="T29" fmla="*/ 99 h 99"/>
                <a:gd name="T30" fmla="*/ 72 w 96"/>
                <a:gd name="T31" fmla="*/ 88 h 99"/>
                <a:gd name="T32" fmla="*/ 68 w 96"/>
                <a:gd name="T33" fmla="*/ 85 h 99"/>
                <a:gd name="T34" fmla="*/ 14 w 96"/>
                <a:gd name="T35" fmla="*/ 92 h 99"/>
                <a:gd name="T36" fmla="*/ 10 w 96"/>
                <a:gd name="T37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6" h="99">
                  <a:moveTo>
                    <a:pt x="10" y="92"/>
                  </a:moveTo>
                  <a:cubicBezTo>
                    <a:pt x="7" y="76"/>
                    <a:pt x="3" y="60"/>
                    <a:pt x="0" y="44"/>
                  </a:cubicBezTo>
                  <a:cubicBezTo>
                    <a:pt x="8" y="41"/>
                    <a:pt x="15" y="39"/>
                    <a:pt x="22" y="36"/>
                  </a:cubicBezTo>
                  <a:cubicBezTo>
                    <a:pt x="29" y="32"/>
                    <a:pt x="36" y="27"/>
                    <a:pt x="44" y="24"/>
                  </a:cubicBezTo>
                  <a:cubicBezTo>
                    <a:pt x="53" y="20"/>
                    <a:pt x="59" y="13"/>
                    <a:pt x="64" y="4"/>
                  </a:cubicBezTo>
                  <a:cubicBezTo>
                    <a:pt x="65" y="3"/>
                    <a:pt x="66" y="2"/>
                    <a:pt x="67" y="0"/>
                  </a:cubicBezTo>
                  <a:cubicBezTo>
                    <a:pt x="77" y="7"/>
                    <a:pt x="84" y="15"/>
                    <a:pt x="85" y="26"/>
                  </a:cubicBezTo>
                  <a:cubicBezTo>
                    <a:pt x="85" y="28"/>
                    <a:pt x="85" y="29"/>
                    <a:pt x="84" y="31"/>
                  </a:cubicBezTo>
                  <a:cubicBezTo>
                    <a:pt x="83" y="36"/>
                    <a:pt x="81" y="41"/>
                    <a:pt x="78" y="45"/>
                  </a:cubicBezTo>
                  <a:cubicBezTo>
                    <a:pt x="77" y="48"/>
                    <a:pt x="78" y="49"/>
                    <a:pt x="80" y="51"/>
                  </a:cubicBezTo>
                  <a:cubicBezTo>
                    <a:pt x="83" y="54"/>
                    <a:pt x="87" y="58"/>
                    <a:pt x="90" y="61"/>
                  </a:cubicBezTo>
                  <a:cubicBezTo>
                    <a:pt x="91" y="63"/>
                    <a:pt x="93" y="65"/>
                    <a:pt x="93" y="68"/>
                  </a:cubicBezTo>
                  <a:cubicBezTo>
                    <a:pt x="94" y="78"/>
                    <a:pt x="95" y="89"/>
                    <a:pt x="96" y="99"/>
                  </a:cubicBezTo>
                  <a:cubicBezTo>
                    <a:pt x="91" y="99"/>
                    <a:pt x="88" y="97"/>
                    <a:pt x="84" y="97"/>
                  </a:cubicBezTo>
                  <a:cubicBezTo>
                    <a:pt x="80" y="97"/>
                    <a:pt x="77" y="99"/>
                    <a:pt x="72" y="99"/>
                  </a:cubicBezTo>
                  <a:cubicBezTo>
                    <a:pt x="72" y="96"/>
                    <a:pt x="72" y="92"/>
                    <a:pt x="72" y="88"/>
                  </a:cubicBezTo>
                  <a:cubicBezTo>
                    <a:pt x="73" y="85"/>
                    <a:pt x="71" y="84"/>
                    <a:pt x="68" y="85"/>
                  </a:cubicBezTo>
                  <a:cubicBezTo>
                    <a:pt x="50" y="87"/>
                    <a:pt x="32" y="89"/>
                    <a:pt x="14" y="92"/>
                  </a:cubicBezTo>
                  <a:cubicBezTo>
                    <a:pt x="13" y="92"/>
                    <a:pt x="11" y="92"/>
                    <a:pt x="10" y="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8970963" y="5503863"/>
              <a:ext cx="1082675" cy="592138"/>
            </a:xfrm>
            <a:custGeom>
              <a:avLst/>
              <a:gdLst>
                <a:gd name="T0" fmla="*/ 125 w 134"/>
                <a:gd name="T1" fmla="*/ 0 h 73"/>
                <a:gd name="T2" fmla="*/ 128 w 134"/>
                <a:gd name="T3" fmla="*/ 18 h 73"/>
                <a:gd name="T4" fmla="*/ 134 w 134"/>
                <a:gd name="T5" fmla="*/ 45 h 73"/>
                <a:gd name="T6" fmla="*/ 131 w 134"/>
                <a:gd name="T7" fmla="*/ 50 h 73"/>
                <a:gd name="T8" fmla="*/ 12 w 134"/>
                <a:gd name="T9" fmla="*/ 73 h 73"/>
                <a:gd name="T10" fmla="*/ 9 w 134"/>
                <a:gd name="T11" fmla="*/ 73 h 73"/>
                <a:gd name="T12" fmla="*/ 6 w 134"/>
                <a:gd name="T13" fmla="*/ 53 h 73"/>
                <a:gd name="T14" fmla="*/ 25 w 134"/>
                <a:gd name="T15" fmla="*/ 49 h 73"/>
                <a:gd name="T16" fmla="*/ 102 w 134"/>
                <a:gd name="T17" fmla="*/ 34 h 73"/>
                <a:gd name="T18" fmla="*/ 106 w 134"/>
                <a:gd name="T19" fmla="*/ 33 h 73"/>
                <a:gd name="T20" fmla="*/ 108 w 134"/>
                <a:gd name="T21" fmla="*/ 29 h 73"/>
                <a:gd name="T22" fmla="*/ 105 w 134"/>
                <a:gd name="T23" fmla="*/ 26 h 73"/>
                <a:gd name="T24" fmla="*/ 100 w 134"/>
                <a:gd name="T25" fmla="*/ 27 h 73"/>
                <a:gd name="T26" fmla="*/ 8 w 134"/>
                <a:gd name="T27" fmla="*/ 45 h 73"/>
                <a:gd name="T28" fmla="*/ 4 w 134"/>
                <a:gd name="T29" fmla="*/ 45 h 73"/>
                <a:gd name="T30" fmla="*/ 0 w 134"/>
                <a:gd name="T31" fmla="*/ 25 h 73"/>
                <a:gd name="T32" fmla="*/ 9 w 134"/>
                <a:gd name="T33" fmla="*/ 24 h 73"/>
                <a:gd name="T34" fmla="*/ 24 w 134"/>
                <a:gd name="T35" fmla="*/ 20 h 73"/>
                <a:gd name="T36" fmla="*/ 37 w 134"/>
                <a:gd name="T37" fmla="*/ 18 h 73"/>
                <a:gd name="T38" fmla="*/ 51 w 134"/>
                <a:gd name="T39" fmla="*/ 15 h 73"/>
                <a:gd name="T40" fmla="*/ 58 w 134"/>
                <a:gd name="T41" fmla="*/ 14 h 73"/>
                <a:gd name="T42" fmla="*/ 60 w 134"/>
                <a:gd name="T43" fmla="*/ 14 h 73"/>
                <a:gd name="T44" fmla="*/ 78 w 134"/>
                <a:gd name="T45" fmla="*/ 10 h 73"/>
                <a:gd name="T46" fmla="*/ 122 w 134"/>
                <a:gd name="T47" fmla="*/ 1 h 73"/>
                <a:gd name="T48" fmla="*/ 125 w 134"/>
                <a:gd name="T4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4" h="73">
                  <a:moveTo>
                    <a:pt x="125" y="0"/>
                  </a:moveTo>
                  <a:cubicBezTo>
                    <a:pt x="126" y="6"/>
                    <a:pt x="127" y="12"/>
                    <a:pt x="128" y="18"/>
                  </a:cubicBezTo>
                  <a:cubicBezTo>
                    <a:pt x="130" y="27"/>
                    <a:pt x="132" y="36"/>
                    <a:pt x="134" y="45"/>
                  </a:cubicBezTo>
                  <a:cubicBezTo>
                    <a:pt x="134" y="47"/>
                    <a:pt x="134" y="49"/>
                    <a:pt x="131" y="50"/>
                  </a:cubicBezTo>
                  <a:cubicBezTo>
                    <a:pt x="91" y="57"/>
                    <a:pt x="51" y="65"/>
                    <a:pt x="12" y="73"/>
                  </a:cubicBezTo>
                  <a:cubicBezTo>
                    <a:pt x="11" y="73"/>
                    <a:pt x="10" y="73"/>
                    <a:pt x="9" y="73"/>
                  </a:cubicBezTo>
                  <a:cubicBezTo>
                    <a:pt x="8" y="67"/>
                    <a:pt x="7" y="60"/>
                    <a:pt x="6" y="53"/>
                  </a:cubicBezTo>
                  <a:cubicBezTo>
                    <a:pt x="12" y="52"/>
                    <a:pt x="18" y="50"/>
                    <a:pt x="25" y="49"/>
                  </a:cubicBezTo>
                  <a:cubicBezTo>
                    <a:pt x="50" y="44"/>
                    <a:pt x="76" y="39"/>
                    <a:pt x="102" y="34"/>
                  </a:cubicBezTo>
                  <a:cubicBezTo>
                    <a:pt x="103" y="33"/>
                    <a:pt x="105" y="33"/>
                    <a:pt x="106" y="33"/>
                  </a:cubicBezTo>
                  <a:cubicBezTo>
                    <a:pt x="107" y="32"/>
                    <a:pt x="108" y="30"/>
                    <a:pt x="108" y="29"/>
                  </a:cubicBezTo>
                  <a:cubicBezTo>
                    <a:pt x="108" y="28"/>
                    <a:pt x="106" y="26"/>
                    <a:pt x="105" y="26"/>
                  </a:cubicBezTo>
                  <a:cubicBezTo>
                    <a:pt x="103" y="26"/>
                    <a:pt x="102" y="26"/>
                    <a:pt x="100" y="27"/>
                  </a:cubicBezTo>
                  <a:cubicBezTo>
                    <a:pt x="69" y="33"/>
                    <a:pt x="39" y="39"/>
                    <a:pt x="8" y="45"/>
                  </a:cubicBezTo>
                  <a:cubicBezTo>
                    <a:pt x="6" y="45"/>
                    <a:pt x="5" y="45"/>
                    <a:pt x="4" y="45"/>
                  </a:cubicBezTo>
                  <a:cubicBezTo>
                    <a:pt x="3" y="38"/>
                    <a:pt x="1" y="32"/>
                    <a:pt x="0" y="25"/>
                  </a:cubicBezTo>
                  <a:cubicBezTo>
                    <a:pt x="2" y="24"/>
                    <a:pt x="6" y="24"/>
                    <a:pt x="9" y="24"/>
                  </a:cubicBezTo>
                  <a:cubicBezTo>
                    <a:pt x="14" y="23"/>
                    <a:pt x="19" y="21"/>
                    <a:pt x="24" y="20"/>
                  </a:cubicBezTo>
                  <a:cubicBezTo>
                    <a:pt x="28" y="20"/>
                    <a:pt x="33" y="18"/>
                    <a:pt x="37" y="18"/>
                  </a:cubicBezTo>
                  <a:cubicBezTo>
                    <a:pt x="42" y="19"/>
                    <a:pt x="46" y="16"/>
                    <a:pt x="51" y="15"/>
                  </a:cubicBezTo>
                  <a:cubicBezTo>
                    <a:pt x="53" y="14"/>
                    <a:pt x="56" y="15"/>
                    <a:pt x="58" y="14"/>
                  </a:cubicBezTo>
                  <a:cubicBezTo>
                    <a:pt x="59" y="14"/>
                    <a:pt x="60" y="15"/>
                    <a:pt x="60" y="14"/>
                  </a:cubicBezTo>
                  <a:cubicBezTo>
                    <a:pt x="65" y="9"/>
                    <a:pt x="72" y="11"/>
                    <a:pt x="78" y="10"/>
                  </a:cubicBezTo>
                  <a:cubicBezTo>
                    <a:pt x="92" y="6"/>
                    <a:pt x="107" y="3"/>
                    <a:pt x="122" y="1"/>
                  </a:cubicBezTo>
                  <a:cubicBezTo>
                    <a:pt x="123" y="0"/>
                    <a:pt x="124" y="0"/>
                    <a:pt x="1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9617075" y="4516438"/>
              <a:ext cx="833438" cy="339725"/>
            </a:xfrm>
            <a:custGeom>
              <a:avLst/>
              <a:gdLst>
                <a:gd name="T0" fmla="*/ 103 w 103"/>
                <a:gd name="T1" fmla="*/ 21 h 42"/>
                <a:gd name="T2" fmla="*/ 77 w 103"/>
                <a:gd name="T3" fmla="*/ 38 h 42"/>
                <a:gd name="T4" fmla="*/ 73 w 103"/>
                <a:gd name="T5" fmla="*/ 37 h 42"/>
                <a:gd name="T6" fmla="*/ 52 w 103"/>
                <a:gd name="T7" fmla="*/ 24 h 42"/>
                <a:gd name="T8" fmla="*/ 31 w 103"/>
                <a:gd name="T9" fmla="*/ 22 h 42"/>
                <a:gd name="T10" fmla="*/ 26 w 103"/>
                <a:gd name="T11" fmla="*/ 42 h 42"/>
                <a:gd name="T12" fmla="*/ 22 w 103"/>
                <a:gd name="T13" fmla="*/ 42 h 42"/>
                <a:gd name="T14" fmla="*/ 19 w 103"/>
                <a:gd name="T15" fmla="*/ 42 h 42"/>
                <a:gd name="T16" fmla="*/ 18 w 103"/>
                <a:gd name="T17" fmla="*/ 41 h 42"/>
                <a:gd name="T18" fmla="*/ 10 w 103"/>
                <a:gd name="T19" fmla="*/ 28 h 42"/>
                <a:gd name="T20" fmla="*/ 0 w 103"/>
                <a:gd name="T21" fmla="*/ 21 h 42"/>
                <a:gd name="T22" fmla="*/ 32 w 103"/>
                <a:gd name="T23" fmla="*/ 3 h 42"/>
                <a:gd name="T24" fmla="*/ 43 w 103"/>
                <a:gd name="T25" fmla="*/ 9 h 42"/>
                <a:gd name="T26" fmla="*/ 59 w 103"/>
                <a:gd name="T27" fmla="*/ 9 h 42"/>
                <a:gd name="T28" fmla="*/ 83 w 103"/>
                <a:gd name="T29" fmla="*/ 3 h 42"/>
                <a:gd name="T30" fmla="*/ 103 w 103"/>
                <a:gd name="T31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" h="42">
                  <a:moveTo>
                    <a:pt x="103" y="21"/>
                  </a:moveTo>
                  <a:cubicBezTo>
                    <a:pt x="94" y="27"/>
                    <a:pt x="86" y="33"/>
                    <a:pt x="77" y="38"/>
                  </a:cubicBezTo>
                  <a:cubicBezTo>
                    <a:pt x="76" y="39"/>
                    <a:pt x="74" y="38"/>
                    <a:pt x="73" y="37"/>
                  </a:cubicBezTo>
                  <a:cubicBezTo>
                    <a:pt x="66" y="33"/>
                    <a:pt x="59" y="28"/>
                    <a:pt x="52" y="24"/>
                  </a:cubicBezTo>
                  <a:cubicBezTo>
                    <a:pt x="44" y="18"/>
                    <a:pt x="37" y="17"/>
                    <a:pt x="31" y="22"/>
                  </a:cubicBezTo>
                  <a:cubicBezTo>
                    <a:pt x="25" y="26"/>
                    <a:pt x="24" y="32"/>
                    <a:pt x="26" y="42"/>
                  </a:cubicBezTo>
                  <a:cubicBezTo>
                    <a:pt x="25" y="42"/>
                    <a:pt x="24" y="42"/>
                    <a:pt x="22" y="42"/>
                  </a:cubicBezTo>
                  <a:cubicBezTo>
                    <a:pt x="21" y="42"/>
                    <a:pt x="20" y="42"/>
                    <a:pt x="19" y="42"/>
                  </a:cubicBezTo>
                  <a:cubicBezTo>
                    <a:pt x="18" y="42"/>
                    <a:pt x="18" y="42"/>
                    <a:pt x="18" y="41"/>
                  </a:cubicBezTo>
                  <a:cubicBezTo>
                    <a:pt x="20" y="34"/>
                    <a:pt x="16" y="31"/>
                    <a:pt x="10" y="28"/>
                  </a:cubicBezTo>
                  <a:cubicBezTo>
                    <a:pt x="7" y="26"/>
                    <a:pt x="3" y="23"/>
                    <a:pt x="0" y="21"/>
                  </a:cubicBezTo>
                  <a:cubicBezTo>
                    <a:pt x="6" y="8"/>
                    <a:pt x="20" y="0"/>
                    <a:pt x="32" y="3"/>
                  </a:cubicBezTo>
                  <a:cubicBezTo>
                    <a:pt x="36" y="4"/>
                    <a:pt x="39" y="7"/>
                    <a:pt x="43" y="9"/>
                  </a:cubicBezTo>
                  <a:cubicBezTo>
                    <a:pt x="51" y="15"/>
                    <a:pt x="52" y="15"/>
                    <a:pt x="59" y="9"/>
                  </a:cubicBezTo>
                  <a:cubicBezTo>
                    <a:pt x="67" y="4"/>
                    <a:pt x="74" y="1"/>
                    <a:pt x="83" y="3"/>
                  </a:cubicBezTo>
                  <a:cubicBezTo>
                    <a:pt x="92" y="6"/>
                    <a:pt x="97" y="13"/>
                    <a:pt x="103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9852025" y="4038600"/>
              <a:ext cx="347663" cy="469900"/>
            </a:xfrm>
            <a:custGeom>
              <a:avLst/>
              <a:gdLst>
                <a:gd name="T0" fmla="*/ 43 w 43"/>
                <a:gd name="T1" fmla="*/ 28 h 58"/>
                <a:gd name="T2" fmla="*/ 35 w 43"/>
                <a:gd name="T3" fmla="*/ 50 h 58"/>
                <a:gd name="T4" fmla="*/ 10 w 43"/>
                <a:gd name="T5" fmla="*/ 50 h 58"/>
                <a:gd name="T6" fmla="*/ 7 w 43"/>
                <a:gd name="T7" fmla="*/ 10 h 58"/>
                <a:gd name="T8" fmla="*/ 38 w 43"/>
                <a:gd name="T9" fmla="*/ 11 h 58"/>
                <a:gd name="T10" fmla="*/ 43 w 43"/>
                <a:gd name="T11" fmla="*/ 2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8">
                  <a:moveTo>
                    <a:pt x="43" y="28"/>
                  </a:moveTo>
                  <a:cubicBezTo>
                    <a:pt x="42" y="36"/>
                    <a:pt x="40" y="43"/>
                    <a:pt x="35" y="50"/>
                  </a:cubicBezTo>
                  <a:cubicBezTo>
                    <a:pt x="28" y="58"/>
                    <a:pt x="17" y="58"/>
                    <a:pt x="10" y="50"/>
                  </a:cubicBezTo>
                  <a:cubicBezTo>
                    <a:pt x="1" y="40"/>
                    <a:pt x="0" y="21"/>
                    <a:pt x="7" y="10"/>
                  </a:cubicBezTo>
                  <a:cubicBezTo>
                    <a:pt x="14" y="0"/>
                    <a:pt x="32" y="0"/>
                    <a:pt x="38" y="11"/>
                  </a:cubicBezTo>
                  <a:cubicBezTo>
                    <a:pt x="40" y="16"/>
                    <a:pt x="41" y="22"/>
                    <a:pt x="43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10782300" y="5268913"/>
              <a:ext cx="476250" cy="365125"/>
            </a:xfrm>
            <a:custGeom>
              <a:avLst/>
              <a:gdLst>
                <a:gd name="T0" fmla="*/ 26 w 59"/>
                <a:gd name="T1" fmla="*/ 45 h 45"/>
                <a:gd name="T2" fmla="*/ 11 w 59"/>
                <a:gd name="T3" fmla="*/ 40 h 45"/>
                <a:gd name="T4" fmla="*/ 6 w 59"/>
                <a:gd name="T5" fmla="*/ 16 h 45"/>
                <a:gd name="T6" fmla="*/ 44 w 59"/>
                <a:gd name="T7" fmla="*/ 5 h 45"/>
                <a:gd name="T8" fmla="*/ 49 w 59"/>
                <a:gd name="T9" fmla="*/ 36 h 45"/>
                <a:gd name="T10" fmla="*/ 26 w 59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45">
                  <a:moveTo>
                    <a:pt x="26" y="45"/>
                  </a:moveTo>
                  <a:cubicBezTo>
                    <a:pt x="21" y="43"/>
                    <a:pt x="16" y="42"/>
                    <a:pt x="11" y="40"/>
                  </a:cubicBezTo>
                  <a:cubicBezTo>
                    <a:pt x="2" y="35"/>
                    <a:pt x="0" y="24"/>
                    <a:pt x="6" y="16"/>
                  </a:cubicBezTo>
                  <a:cubicBezTo>
                    <a:pt x="14" y="5"/>
                    <a:pt x="32" y="0"/>
                    <a:pt x="44" y="5"/>
                  </a:cubicBezTo>
                  <a:cubicBezTo>
                    <a:pt x="57" y="10"/>
                    <a:pt x="59" y="28"/>
                    <a:pt x="49" y="36"/>
                  </a:cubicBezTo>
                  <a:cubicBezTo>
                    <a:pt x="43" y="41"/>
                    <a:pt x="34" y="44"/>
                    <a:pt x="26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9585325" y="4759325"/>
              <a:ext cx="582613" cy="292100"/>
            </a:xfrm>
            <a:custGeom>
              <a:avLst/>
              <a:gdLst>
                <a:gd name="T0" fmla="*/ 13 w 72"/>
                <a:gd name="T1" fmla="*/ 11 h 36"/>
                <a:gd name="T2" fmla="*/ 8 w 72"/>
                <a:gd name="T3" fmla="*/ 16 h 36"/>
                <a:gd name="T4" fmla="*/ 15 w 72"/>
                <a:gd name="T5" fmla="*/ 20 h 36"/>
                <a:gd name="T6" fmla="*/ 60 w 72"/>
                <a:gd name="T7" fmla="*/ 20 h 36"/>
                <a:gd name="T8" fmla="*/ 65 w 72"/>
                <a:gd name="T9" fmla="*/ 20 h 36"/>
                <a:gd name="T10" fmla="*/ 72 w 72"/>
                <a:gd name="T11" fmla="*/ 28 h 36"/>
                <a:gd name="T12" fmla="*/ 65 w 72"/>
                <a:gd name="T13" fmla="*/ 36 h 36"/>
                <a:gd name="T14" fmla="*/ 18 w 72"/>
                <a:gd name="T15" fmla="*/ 36 h 36"/>
                <a:gd name="T16" fmla="*/ 4 w 72"/>
                <a:gd name="T17" fmla="*/ 26 h 36"/>
                <a:gd name="T18" fmla="*/ 3 w 72"/>
                <a:gd name="T19" fmla="*/ 0 h 36"/>
                <a:gd name="T20" fmla="*/ 15 w 72"/>
                <a:gd name="T21" fmla="*/ 11 h 36"/>
                <a:gd name="T22" fmla="*/ 13 w 72"/>
                <a:gd name="T23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36">
                  <a:moveTo>
                    <a:pt x="13" y="11"/>
                  </a:moveTo>
                  <a:cubicBezTo>
                    <a:pt x="12" y="13"/>
                    <a:pt x="8" y="14"/>
                    <a:pt x="8" y="16"/>
                  </a:cubicBezTo>
                  <a:cubicBezTo>
                    <a:pt x="8" y="20"/>
                    <a:pt x="12" y="20"/>
                    <a:pt x="15" y="20"/>
                  </a:cubicBezTo>
                  <a:cubicBezTo>
                    <a:pt x="30" y="20"/>
                    <a:pt x="45" y="20"/>
                    <a:pt x="60" y="20"/>
                  </a:cubicBezTo>
                  <a:cubicBezTo>
                    <a:pt x="62" y="20"/>
                    <a:pt x="64" y="20"/>
                    <a:pt x="65" y="20"/>
                  </a:cubicBezTo>
                  <a:cubicBezTo>
                    <a:pt x="69" y="21"/>
                    <a:pt x="72" y="24"/>
                    <a:pt x="72" y="28"/>
                  </a:cubicBezTo>
                  <a:cubicBezTo>
                    <a:pt x="72" y="32"/>
                    <a:pt x="69" y="36"/>
                    <a:pt x="65" y="36"/>
                  </a:cubicBezTo>
                  <a:cubicBezTo>
                    <a:pt x="49" y="36"/>
                    <a:pt x="33" y="36"/>
                    <a:pt x="18" y="36"/>
                  </a:cubicBezTo>
                  <a:cubicBezTo>
                    <a:pt x="11" y="35"/>
                    <a:pt x="7" y="32"/>
                    <a:pt x="4" y="26"/>
                  </a:cubicBezTo>
                  <a:cubicBezTo>
                    <a:pt x="0" y="18"/>
                    <a:pt x="2" y="9"/>
                    <a:pt x="3" y="0"/>
                  </a:cubicBezTo>
                  <a:cubicBezTo>
                    <a:pt x="7" y="4"/>
                    <a:pt x="15" y="3"/>
                    <a:pt x="15" y="11"/>
                  </a:cubicBezTo>
                  <a:cubicBezTo>
                    <a:pt x="14" y="11"/>
                    <a:pt x="14" y="11"/>
                    <a:pt x="13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9786938" y="5099050"/>
              <a:ext cx="509588" cy="177800"/>
            </a:xfrm>
            <a:custGeom>
              <a:avLst/>
              <a:gdLst>
                <a:gd name="T0" fmla="*/ 0 w 63"/>
                <a:gd name="T1" fmla="*/ 1 h 22"/>
                <a:gd name="T2" fmla="*/ 25 w 63"/>
                <a:gd name="T3" fmla="*/ 1 h 22"/>
                <a:gd name="T4" fmla="*/ 44 w 63"/>
                <a:gd name="T5" fmla="*/ 0 h 22"/>
                <a:gd name="T6" fmla="*/ 47 w 63"/>
                <a:gd name="T7" fmla="*/ 1 h 22"/>
                <a:gd name="T8" fmla="*/ 60 w 63"/>
                <a:gd name="T9" fmla="*/ 11 h 22"/>
                <a:gd name="T10" fmla="*/ 62 w 63"/>
                <a:gd name="T11" fmla="*/ 21 h 22"/>
                <a:gd name="T12" fmla="*/ 59 w 63"/>
                <a:gd name="T13" fmla="*/ 22 h 22"/>
                <a:gd name="T14" fmla="*/ 4 w 63"/>
                <a:gd name="T15" fmla="*/ 22 h 22"/>
                <a:gd name="T16" fmla="*/ 1 w 63"/>
                <a:gd name="T17" fmla="*/ 19 h 22"/>
                <a:gd name="T18" fmla="*/ 0 w 63"/>
                <a:gd name="T1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22">
                  <a:moveTo>
                    <a:pt x="0" y="1"/>
                  </a:moveTo>
                  <a:cubicBezTo>
                    <a:pt x="9" y="1"/>
                    <a:pt x="17" y="1"/>
                    <a:pt x="25" y="1"/>
                  </a:cubicBezTo>
                  <a:cubicBezTo>
                    <a:pt x="31" y="1"/>
                    <a:pt x="37" y="0"/>
                    <a:pt x="44" y="0"/>
                  </a:cubicBezTo>
                  <a:cubicBezTo>
                    <a:pt x="45" y="0"/>
                    <a:pt x="46" y="1"/>
                    <a:pt x="47" y="1"/>
                  </a:cubicBezTo>
                  <a:cubicBezTo>
                    <a:pt x="51" y="4"/>
                    <a:pt x="55" y="7"/>
                    <a:pt x="60" y="11"/>
                  </a:cubicBezTo>
                  <a:cubicBezTo>
                    <a:pt x="62" y="12"/>
                    <a:pt x="63" y="18"/>
                    <a:pt x="62" y="21"/>
                  </a:cubicBezTo>
                  <a:cubicBezTo>
                    <a:pt x="61" y="21"/>
                    <a:pt x="60" y="22"/>
                    <a:pt x="59" y="22"/>
                  </a:cubicBezTo>
                  <a:cubicBezTo>
                    <a:pt x="41" y="22"/>
                    <a:pt x="22" y="22"/>
                    <a:pt x="4" y="22"/>
                  </a:cubicBezTo>
                  <a:cubicBezTo>
                    <a:pt x="3" y="22"/>
                    <a:pt x="1" y="20"/>
                    <a:pt x="1" y="19"/>
                  </a:cubicBezTo>
                  <a:cubicBezTo>
                    <a:pt x="0" y="14"/>
                    <a:pt x="0" y="8"/>
                    <a:pt x="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9867900" y="4718050"/>
              <a:ext cx="663575" cy="519113"/>
            </a:xfrm>
            <a:custGeom>
              <a:avLst/>
              <a:gdLst>
                <a:gd name="T0" fmla="*/ 82 w 82"/>
                <a:gd name="T1" fmla="*/ 48 h 64"/>
                <a:gd name="T2" fmla="*/ 71 w 82"/>
                <a:gd name="T3" fmla="*/ 64 h 64"/>
                <a:gd name="T4" fmla="*/ 42 w 82"/>
                <a:gd name="T5" fmla="*/ 43 h 64"/>
                <a:gd name="T6" fmla="*/ 42 w 82"/>
                <a:gd name="T7" fmla="*/ 41 h 64"/>
                <a:gd name="T8" fmla="*/ 26 w 82"/>
                <a:gd name="T9" fmla="*/ 17 h 64"/>
                <a:gd name="T10" fmla="*/ 10 w 82"/>
                <a:gd name="T11" fmla="*/ 17 h 64"/>
                <a:gd name="T12" fmla="*/ 1 w 82"/>
                <a:gd name="T13" fmla="*/ 12 h 64"/>
                <a:gd name="T14" fmla="*/ 4 w 82"/>
                <a:gd name="T15" fmla="*/ 3 h 64"/>
                <a:gd name="T16" fmla="*/ 14 w 82"/>
                <a:gd name="T17" fmla="*/ 3 h 64"/>
                <a:gd name="T18" fmla="*/ 43 w 82"/>
                <a:gd name="T19" fmla="*/ 22 h 64"/>
                <a:gd name="T20" fmla="*/ 79 w 82"/>
                <a:gd name="T21" fmla="*/ 46 h 64"/>
                <a:gd name="T22" fmla="*/ 82 w 82"/>
                <a:gd name="T23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64">
                  <a:moveTo>
                    <a:pt x="82" y="48"/>
                  </a:moveTo>
                  <a:cubicBezTo>
                    <a:pt x="78" y="53"/>
                    <a:pt x="75" y="58"/>
                    <a:pt x="71" y="64"/>
                  </a:cubicBezTo>
                  <a:cubicBezTo>
                    <a:pt x="61" y="57"/>
                    <a:pt x="51" y="50"/>
                    <a:pt x="42" y="43"/>
                  </a:cubicBezTo>
                  <a:cubicBezTo>
                    <a:pt x="42" y="42"/>
                    <a:pt x="41" y="42"/>
                    <a:pt x="42" y="41"/>
                  </a:cubicBezTo>
                  <a:cubicBezTo>
                    <a:pt x="49" y="31"/>
                    <a:pt x="41" y="16"/>
                    <a:pt x="26" y="17"/>
                  </a:cubicBezTo>
                  <a:cubicBezTo>
                    <a:pt x="21" y="18"/>
                    <a:pt x="15" y="17"/>
                    <a:pt x="10" y="17"/>
                  </a:cubicBezTo>
                  <a:cubicBezTo>
                    <a:pt x="6" y="18"/>
                    <a:pt x="3" y="16"/>
                    <a:pt x="1" y="12"/>
                  </a:cubicBezTo>
                  <a:cubicBezTo>
                    <a:pt x="0" y="8"/>
                    <a:pt x="1" y="5"/>
                    <a:pt x="4" y="3"/>
                  </a:cubicBezTo>
                  <a:cubicBezTo>
                    <a:pt x="7" y="0"/>
                    <a:pt x="11" y="1"/>
                    <a:pt x="14" y="3"/>
                  </a:cubicBezTo>
                  <a:cubicBezTo>
                    <a:pt x="24" y="9"/>
                    <a:pt x="34" y="16"/>
                    <a:pt x="43" y="22"/>
                  </a:cubicBezTo>
                  <a:cubicBezTo>
                    <a:pt x="55" y="30"/>
                    <a:pt x="67" y="38"/>
                    <a:pt x="79" y="46"/>
                  </a:cubicBezTo>
                  <a:cubicBezTo>
                    <a:pt x="80" y="47"/>
                    <a:pt x="81" y="47"/>
                    <a:pt x="82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9794875" y="5334000"/>
              <a:ext cx="469900" cy="146050"/>
            </a:xfrm>
            <a:custGeom>
              <a:avLst/>
              <a:gdLst>
                <a:gd name="T0" fmla="*/ 58 w 58"/>
                <a:gd name="T1" fmla="*/ 0 h 18"/>
                <a:gd name="T2" fmla="*/ 0 w 58"/>
                <a:gd name="T3" fmla="*/ 18 h 18"/>
                <a:gd name="T4" fmla="*/ 0 w 58"/>
                <a:gd name="T5" fmla="*/ 2 h 18"/>
                <a:gd name="T6" fmla="*/ 2 w 58"/>
                <a:gd name="T7" fmla="*/ 0 h 18"/>
                <a:gd name="T8" fmla="*/ 58 w 5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8">
                  <a:moveTo>
                    <a:pt x="58" y="0"/>
                  </a:moveTo>
                  <a:cubicBezTo>
                    <a:pt x="40" y="12"/>
                    <a:pt x="20" y="14"/>
                    <a:pt x="0" y="18"/>
                  </a:cubicBezTo>
                  <a:cubicBezTo>
                    <a:pt x="0" y="12"/>
                    <a:pt x="0" y="7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1" y="0"/>
                    <a:pt x="39" y="0"/>
                    <a:pt x="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0069513" y="5916613"/>
              <a:ext cx="203200" cy="171450"/>
            </a:xfrm>
            <a:custGeom>
              <a:avLst/>
              <a:gdLst>
                <a:gd name="T0" fmla="*/ 25 w 25"/>
                <a:gd name="T1" fmla="*/ 0 h 21"/>
                <a:gd name="T2" fmla="*/ 25 w 25"/>
                <a:gd name="T3" fmla="*/ 12 h 21"/>
                <a:gd name="T4" fmla="*/ 13 w 25"/>
                <a:gd name="T5" fmla="*/ 21 h 21"/>
                <a:gd name="T6" fmla="*/ 1 w 25"/>
                <a:gd name="T7" fmla="*/ 12 h 21"/>
                <a:gd name="T8" fmla="*/ 7 w 25"/>
                <a:gd name="T9" fmla="*/ 4 h 21"/>
                <a:gd name="T10" fmla="*/ 25 w 25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1">
                  <a:moveTo>
                    <a:pt x="25" y="0"/>
                  </a:moveTo>
                  <a:cubicBezTo>
                    <a:pt x="25" y="5"/>
                    <a:pt x="25" y="8"/>
                    <a:pt x="25" y="12"/>
                  </a:cubicBezTo>
                  <a:cubicBezTo>
                    <a:pt x="25" y="18"/>
                    <a:pt x="20" y="21"/>
                    <a:pt x="13" y="21"/>
                  </a:cubicBezTo>
                  <a:cubicBezTo>
                    <a:pt x="6" y="21"/>
                    <a:pt x="2" y="18"/>
                    <a:pt x="1" y="12"/>
                  </a:cubicBezTo>
                  <a:cubicBezTo>
                    <a:pt x="0" y="5"/>
                    <a:pt x="0" y="5"/>
                    <a:pt x="7" y="4"/>
                  </a:cubicBezTo>
                  <a:cubicBezTo>
                    <a:pt x="13" y="2"/>
                    <a:pt x="19" y="1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0280650" y="4751388"/>
              <a:ext cx="177800" cy="234950"/>
            </a:xfrm>
            <a:custGeom>
              <a:avLst/>
              <a:gdLst>
                <a:gd name="T0" fmla="*/ 22 w 22"/>
                <a:gd name="T1" fmla="*/ 0 h 29"/>
                <a:gd name="T2" fmla="*/ 22 w 22"/>
                <a:gd name="T3" fmla="*/ 29 h 29"/>
                <a:gd name="T4" fmla="*/ 0 w 22"/>
                <a:gd name="T5" fmla="*/ 15 h 29"/>
                <a:gd name="T6" fmla="*/ 22 w 22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9">
                  <a:moveTo>
                    <a:pt x="22" y="0"/>
                  </a:moveTo>
                  <a:cubicBezTo>
                    <a:pt x="22" y="10"/>
                    <a:pt x="22" y="19"/>
                    <a:pt x="22" y="29"/>
                  </a:cubicBezTo>
                  <a:cubicBezTo>
                    <a:pt x="15" y="24"/>
                    <a:pt x="8" y="20"/>
                    <a:pt x="0" y="15"/>
                  </a:cubicBezTo>
                  <a:cubicBezTo>
                    <a:pt x="8" y="10"/>
                    <a:pt x="14" y="5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0604500" y="5981700"/>
              <a:ext cx="201613" cy="146050"/>
            </a:xfrm>
            <a:custGeom>
              <a:avLst/>
              <a:gdLst>
                <a:gd name="T0" fmla="*/ 14 w 25"/>
                <a:gd name="T1" fmla="*/ 18 h 18"/>
                <a:gd name="T2" fmla="*/ 10 w 25"/>
                <a:gd name="T3" fmla="*/ 18 h 18"/>
                <a:gd name="T4" fmla="*/ 3 w 25"/>
                <a:gd name="T5" fmla="*/ 6 h 18"/>
                <a:gd name="T6" fmla="*/ 17 w 25"/>
                <a:gd name="T7" fmla="*/ 1 h 18"/>
                <a:gd name="T8" fmla="*/ 25 w 25"/>
                <a:gd name="T9" fmla="*/ 11 h 18"/>
                <a:gd name="T10" fmla="*/ 18 w 25"/>
                <a:gd name="T11" fmla="*/ 18 h 18"/>
                <a:gd name="T12" fmla="*/ 14 w 25"/>
                <a:gd name="T13" fmla="*/ 18 h 18"/>
                <a:gd name="T14" fmla="*/ 14 w 25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8">
                  <a:moveTo>
                    <a:pt x="14" y="18"/>
                  </a:moveTo>
                  <a:cubicBezTo>
                    <a:pt x="12" y="18"/>
                    <a:pt x="11" y="18"/>
                    <a:pt x="10" y="18"/>
                  </a:cubicBezTo>
                  <a:cubicBezTo>
                    <a:pt x="3" y="18"/>
                    <a:pt x="0" y="13"/>
                    <a:pt x="3" y="6"/>
                  </a:cubicBezTo>
                  <a:cubicBezTo>
                    <a:pt x="5" y="2"/>
                    <a:pt x="11" y="0"/>
                    <a:pt x="17" y="1"/>
                  </a:cubicBezTo>
                  <a:cubicBezTo>
                    <a:pt x="22" y="2"/>
                    <a:pt x="25" y="6"/>
                    <a:pt x="25" y="11"/>
                  </a:cubicBezTo>
                  <a:cubicBezTo>
                    <a:pt x="25" y="16"/>
                    <a:pt x="24" y="18"/>
                    <a:pt x="18" y="18"/>
                  </a:cubicBezTo>
                  <a:cubicBezTo>
                    <a:pt x="17" y="18"/>
                    <a:pt x="15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8856663" y="5926138"/>
              <a:ext cx="130175" cy="201613"/>
            </a:xfrm>
            <a:custGeom>
              <a:avLst/>
              <a:gdLst>
                <a:gd name="T0" fmla="*/ 4 w 16"/>
                <a:gd name="T1" fmla="*/ 25 h 25"/>
                <a:gd name="T2" fmla="*/ 0 w 16"/>
                <a:gd name="T3" fmla="*/ 3 h 25"/>
                <a:gd name="T4" fmla="*/ 11 w 16"/>
                <a:gd name="T5" fmla="*/ 3 h 25"/>
                <a:gd name="T6" fmla="*/ 15 w 16"/>
                <a:gd name="T7" fmla="*/ 20 h 25"/>
                <a:gd name="T8" fmla="*/ 4 w 1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5">
                  <a:moveTo>
                    <a:pt x="4" y="25"/>
                  </a:moveTo>
                  <a:cubicBezTo>
                    <a:pt x="3" y="18"/>
                    <a:pt x="1" y="11"/>
                    <a:pt x="0" y="3"/>
                  </a:cubicBezTo>
                  <a:cubicBezTo>
                    <a:pt x="4" y="2"/>
                    <a:pt x="8" y="0"/>
                    <a:pt x="11" y="3"/>
                  </a:cubicBezTo>
                  <a:cubicBezTo>
                    <a:pt x="14" y="6"/>
                    <a:pt x="16" y="16"/>
                    <a:pt x="15" y="20"/>
                  </a:cubicBezTo>
                  <a:cubicBezTo>
                    <a:pt x="13" y="25"/>
                    <a:pt x="9" y="25"/>
                    <a:pt x="4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8816975" y="5730875"/>
              <a:ext cx="130175" cy="195263"/>
            </a:xfrm>
            <a:custGeom>
              <a:avLst/>
              <a:gdLst>
                <a:gd name="T0" fmla="*/ 16 w 16"/>
                <a:gd name="T1" fmla="*/ 14 h 24"/>
                <a:gd name="T2" fmla="*/ 13 w 16"/>
                <a:gd name="T3" fmla="*/ 20 h 24"/>
                <a:gd name="T4" fmla="*/ 3 w 16"/>
                <a:gd name="T5" fmla="*/ 17 h 24"/>
                <a:gd name="T6" fmla="*/ 0 w 16"/>
                <a:gd name="T7" fmla="*/ 4 h 24"/>
                <a:gd name="T8" fmla="*/ 4 w 16"/>
                <a:gd name="T9" fmla="*/ 1 h 24"/>
                <a:gd name="T10" fmla="*/ 5 w 16"/>
                <a:gd name="T11" fmla="*/ 1 h 24"/>
                <a:gd name="T12" fmla="*/ 12 w 16"/>
                <a:gd name="T13" fmla="*/ 2 h 24"/>
                <a:gd name="T14" fmla="*/ 15 w 16"/>
                <a:gd name="T15" fmla="*/ 12 h 24"/>
                <a:gd name="T16" fmla="*/ 15 w 16"/>
                <a:gd name="T17" fmla="*/ 13 h 24"/>
                <a:gd name="T18" fmla="*/ 16 w 16"/>
                <a:gd name="T19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4">
                  <a:moveTo>
                    <a:pt x="16" y="14"/>
                  </a:moveTo>
                  <a:cubicBezTo>
                    <a:pt x="15" y="16"/>
                    <a:pt x="14" y="19"/>
                    <a:pt x="13" y="20"/>
                  </a:cubicBezTo>
                  <a:cubicBezTo>
                    <a:pt x="9" y="24"/>
                    <a:pt x="4" y="23"/>
                    <a:pt x="3" y="17"/>
                  </a:cubicBezTo>
                  <a:cubicBezTo>
                    <a:pt x="2" y="13"/>
                    <a:pt x="1" y="9"/>
                    <a:pt x="0" y="4"/>
                  </a:cubicBezTo>
                  <a:cubicBezTo>
                    <a:pt x="0" y="0"/>
                    <a:pt x="0" y="0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8" y="2"/>
                    <a:pt x="11" y="1"/>
                    <a:pt x="12" y="2"/>
                  </a:cubicBezTo>
                  <a:cubicBezTo>
                    <a:pt x="14" y="5"/>
                    <a:pt x="14" y="9"/>
                    <a:pt x="15" y="12"/>
                  </a:cubicBezTo>
                  <a:cubicBezTo>
                    <a:pt x="15" y="12"/>
                    <a:pt x="15" y="13"/>
                    <a:pt x="15" y="13"/>
                  </a:cubicBezTo>
                  <a:cubicBezTo>
                    <a:pt x="15" y="14"/>
                    <a:pt x="15" y="14"/>
                    <a:pt x="16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9794875" y="5973763"/>
              <a:ext cx="203200" cy="122238"/>
            </a:xfrm>
            <a:custGeom>
              <a:avLst/>
              <a:gdLst>
                <a:gd name="T0" fmla="*/ 0 w 25"/>
                <a:gd name="T1" fmla="*/ 5 h 15"/>
                <a:gd name="T2" fmla="*/ 23 w 25"/>
                <a:gd name="T3" fmla="*/ 0 h 15"/>
                <a:gd name="T4" fmla="*/ 21 w 25"/>
                <a:gd name="T5" fmla="*/ 11 h 15"/>
                <a:gd name="T6" fmla="*/ 6 w 25"/>
                <a:gd name="T7" fmla="*/ 13 h 15"/>
                <a:gd name="T8" fmla="*/ 0 w 25"/>
                <a:gd name="T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5">
                  <a:moveTo>
                    <a:pt x="0" y="5"/>
                  </a:moveTo>
                  <a:cubicBezTo>
                    <a:pt x="8" y="3"/>
                    <a:pt x="15" y="2"/>
                    <a:pt x="23" y="0"/>
                  </a:cubicBezTo>
                  <a:cubicBezTo>
                    <a:pt x="25" y="4"/>
                    <a:pt x="24" y="8"/>
                    <a:pt x="21" y="11"/>
                  </a:cubicBezTo>
                  <a:cubicBezTo>
                    <a:pt x="17" y="15"/>
                    <a:pt x="12" y="15"/>
                    <a:pt x="6" y="13"/>
                  </a:cubicBezTo>
                  <a:cubicBezTo>
                    <a:pt x="2" y="12"/>
                    <a:pt x="0" y="9"/>
                    <a:pt x="0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01851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AFCE1CD-5318-4AAD-AAB3-A8DF3AB37463}"/>
              </a:ext>
            </a:extLst>
          </p:cNvPr>
          <p:cNvGrpSpPr/>
          <p:nvPr/>
        </p:nvGrpSpPr>
        <p:grpSpPr>
          <a:xfrm>
            <a:off x="1166483" y="2416438"/>
            <a:ext cx="2258963" cy="1107996"/>
            <a:chOff x="6210996" y="1433695"/>
            <a:chExt cx="1493001" cy="78825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3893B5-3B13-452E-BD0A-B3DBD0DE0593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402D18-0727-4A78-991C-2F8BB106BF33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FAB922"/>
                  </a:solidFill>
                  <a:cs typeface="Arial" pitchFamily="34" charset="0"/>
                </a:rPr>
                <a:t>Get a modern PowerPoint  Presentation that is beautifully designed. Easy to change colors, photos and Text.     </a:t>
              </a:r>
              <a:endParaRPr lang="ko-KR" altLang="en-US" sz="1200" dirty="0">
                <a:solidFill>
                  <a:srgbClr val="FAB922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221382-6547-41A9-8891-FFB5F81DFDBD}"/>
              </a:ext>
            </a:extLst>
          </p:cNvPr>
          <p:cNvGrpSpPr/>
          <p:nvPr/>
        </p:nvGrpSpPr>
        <p:grpSpPr>
          <a:xfrm>
            <a:off x="9120770" y="2416438"/>
            <a:ext cx="2258963" cy="1107996"/>
            <a:chOff x="6210996" y="1433695"/>
            <a:chExt cx="1493001" cy="78825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EC454F-8B4E-46D5-BA2C-FDF0FAEC117B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D6048A-69B4-408E-9B06-F547AB53EE8C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FAB922"/>
                  </a:solidFill>
                  <a:cs typeface="Arial" pitchFamily="34" charset="0"/>
                </a:rPr>
                <a:t>Get a modern PowerPoint  Presentation that is beautifully designed. Easy to change colors, photos and Text.     </a:t>
              </a:r>
              <a:endParaRPr lang="ko-KR" altLang="en-US" sz="1200" dirty="0">
                <a:solidFill>
                  <a:srgbClr val="FAB922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B27CF6D-7B69-43CF-A651-A429D394F11F}"/>
              </a:ext>
            </a:extLst>
          </p:cNvPr>
          <p:cNvGrpSpPr/>
          <p:nvPr/>
        </p:nvGrpSpPr>
        <p:grpSpPr>
          <a:xfrm>
            <a:off x="857811" y="3908946"/>
            <a:ext cx="2876315" cy="923331"/>
            <a:chOff x="6210996" y="1433695"/>
            <a:chExt cx="1493001" cy="65687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3AAE44-5D62-40DB-9934-CBAEB1D69A63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E4FA22-0186-485B-BBB9-A2ED1D9365F5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FAB922"/>
                  </a:solidFill>
                  <a:cs typeface="Arial" pitchFamily="34" charset="0"/>
                </a:rPr>
                <a:t>Get a modern PowerPoint  Presentation that is beautifully designed. Easy to change colors, photos and Text.       </a:t>
              </a:r>
              <a:endParaRPr lang="ko-KR" altLang="en-US" sz="1200" dirty="0">
                <a:solidFill>
                  <a:srgbClr val="FAB922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475126-95C2-46E4-A6F2-CFE72D713CA5}"/>
              </a:ext>
            </a:extLst>
          </p:cNvPr>
          <p:cNvGrpSpPr/>
          <p:nvPr/>
        </p:nvGrpSpPr>
        <p:grpSpPr>
          <a:xfrm>
            <a:off x="8132614" y="5565063"/>
            <a:ext cx="2876315" cy="923331"/>
            <a:chOff x="6210996" y="1433695"/>
            <a:chExt cx="1493001" cy="65687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8614264-A8E9-49E5-BF25-00022EA8BD16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9F84B5A-BD3E-42A2-8E90-C5BB5E904518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FAB922"/>
                  </a:solidFill>
                  <a:cs typeface="Arial" pitchFamily="34" charset="0"/>
                </a:rPr>
                <a:t>Get a modern PowerPoint  Presentation that is beautifully designed. Easy to change colors, photos and Text.     </a:t>
              </a:r>
              <a:endParaRPr lang="ko-KR" altLang="en-US" sz="1200" dirty="0">
                <a:solidFill>
                  <a:srgbClr val="FAB922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309A62-5179-4A4F-85EB-18550B3367C5}"/>
              </a:ext>
            </a:extLst>
          </p:cNvPr>
          <p:cNvGrpSpPr/>
          <p:nvPr/>
        </p:nvGrpSpPr>
        <p:grpSpPr>
          <a:xfrm>
            <a:off x="1091860" y="5521056"/>
            <a:ext cx="3097633" cy="923331"/>
            <a:chOff x="6210996" y="1433695"/>
            <a:chExt cx="1493001" cy="65687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11B090-EDB9-41C9-B666-91F99252A1EB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4A7F85-961E-4721-99BD-AD554F2F2390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FAB922"/>
                  </a:solidFill>
                  <a:cs typeface="Arial" pitchFamily="34" charset="0"/>
                </a:rPr>
                <a:t>Get a modern PowerPoint  Presentation that is beautifully designed. Easy to change colors, photos and Text.     </a:t>
              </a:r>
              <a:endParaRPr lang="ko-KR" altLang="en-US" sz="1200" dirty="0">
                <a:solidFill>
                  <a:srgbClr val="FAB922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6CAF70B-61B0-45A9-92F6-09E62EBE7B41}"/>
              </a:ext>
            </a:extLst>
          </p:cNvPr>
          <p:cNvGrpSpPr/>
          <p:nvPr/>
        </p:nvGrpSpPr>
        <p:grpSpPr>
          <a:xfrm>
            <a:off x="8503418" y="3952953"/>
            <a:ext cx="2876321" cy="923331"/>
            <a:chOff x="6210996" y="1433695"/>
            <a:chExt cx="1493001" cy="65687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0AE4A39-2252-4374-8BF7-3FFC08C8347F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D293FDC-0740-4E91-9A61-25EC29733656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FAB922"/>
                  </a:solidFill>
                  <a:cs typeface="Arial" pitchFamily="34" charset="0"/>
                </a:rPr>
                <a:t>Get a modern PowerPoint  Presentation that is beautifully designed. Easy to change colors, photos and Text.       </a:t>
              </a:r>
              <a:endParaRPr lang="ko-KR" altLang="en-US" sz="1200" dirty="0">
                <a:solidFill>
                  <a:srgbClr val="FAB922"/>
                </a:solidFill>
                <a:cs typeface="Arial" pitchFamily="34" charset="0"/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auto">
          <a:xfrm>
            <a:off x="5707063" y="1541463"/>
            <a:ext cx="788988" cy="925513"/>
          </a:xfrm>
          <a:custGeom>
            <a:avLst/>
            <a:gdLst>
              <a:gd name="T0" fmla="*/ 27 w 47"/>
              <a:gd name="T1" fmla="*/ 0 h 56"/>
              <a:gd name="T2" fmla="*/ 35 w 47"/>
              <a:gd name="T3" fmla="*/ 49 h 56"/>
              <a:gd name="T4" fmla="*/ 12 w 47"/>
              <a:gd name="T5" fmla="*/ 49 h 56"/>
              <a:gd name="T6" fmla="*/ 9 w 47"/>
              <a:gd name="T7" fmla="*/ 7 h 56"/>
              <a:gd name="T8" fmla="*/ 20 w 47"/>
              <a:gd name="T9" fmla="*/ 0 h 56"/>
              <a:gd name="T10" fmla="*/ 27 w 47"/>
              <a:gd name="T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56">
                <a:moveTo>
                  <a:pt x="27" y="0"/>
                </a:moveTo>
                <a:cubicBezTo>
                  <a:pt x="47" y="5"/>
                  <a:pt x="47" y="38"/>
                  <a:pt x="35" y="49"/>
                </a:cubicBezTo>
                <a:cubicBezTo>
                  <a:pt x="28" y="55"/>
                  <a:pt x="19" y="56"/>
                  <a:pt x="12" y="49"/>
                </a:cubicBezTo>
                <a:cubicBezTo>
                  <a:pt x="2" y="39"/>
                  <a:pt x="0" y="18"/>
                  <a:pt x="9" y="7"/>
                </a:cubicBezTo>
                <a:cubicBezTo>
                  <a:pt x="12" y="4"/>
                  <a:pt x="16" y="3"/>
                  <a:pt x="20" y="0"/>
                </a:cubicBezTo>
                <a:cubicBezTo>
                  <a:pt x="22" y="0"/>
                  <a:pt x="25" y="0"/>
                  <a:pt x="2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5588001" y="4052888"/>
            <a:ext cx="1009650" cy="2163763"/>
          </a:xfrm>
          <a:custGeom>
            <a:avLst/>
            <a:gdLst>
              <a:gd name="T0" fmla="*/ 24 w 60"/>
              <a:gd name="T1" fmla="*/ 131 h 131"/>
              <a:gd name="T2" fmla="*/ 0 w 60"/>
              <a:gd name="T3" fmla="*/ 131 h 131"/>
              <a:gd name="T4" fmla="*/ 0 w 60"/>
              <a:gd name="T5" fmla="*/ 126 h 131"/>
              <a:gd name="T6" fmla="*/ 0 w 60"/>
              <a:gd name="T7" fmla="*/ 49 h 131"/>
              <a:gd name="T8" fmla="*/ 0 w 60"/>
              <a:gd name="T9" fmla="*/ 21 h 131"/>
              <a:gd name="T10" fmla="*/ 0 w 60"/>
              <a:gd name="T11" fmla="*/ 4 h 131"/>
              <a:gd name="T12" fmla="*/ 2 w 60"/>
              <a:gd name="T13" fmla="*/ 2 h 131"/>
              <a:gd name="T14" fmla="*/ 16 w 60"/>
              <a:gd name="T15" fmla="*/ 2 h 131"/>
              <a:gd name="T16" fmla="*/ 54 w 60"/>
              <a:gd name="T17" fmla="*/ 4 h 131"/>
              <a:gd name="T18" fmla="*/ 60 w 60"/>
              <a:gd name="T19" fmla="*/ 3 h 131"/>
              <a:gd name="T20" fmla="*/ 60 w 60"/>
              <a:gd name="T21" fmla="*/ 131 h 131"/>
              <a:gd name="T22" fmla="*/ 37 w 60"/>
              <a:gd name="T23" fmla="*/ 131 h 131"/>
              <a:gd name="T24" fmla="*/ 37 w 60"/>
              <a:gd name="T25" fmla="*/ 128 h 131"/>
              <a:gd name="T26" fmla="*/ 35 w 60"/>
              <a:gd name="T27" fmla="*/ 84 h 131"/>
              <a:gd name="T28" fmla="*/ 35 w 60"/>
              <a:gd name="T29" fmla="*/ 70 h 131"/>
              <a:gd name="T30" fmla="*/ 34 w 60"/>
              <a:gd name="T31" fmla="*/ 47 h 131"/>
              <a:gd name="T32" fmla="*/ 35 w 60"/>
              <a:gd name="T33" fmla="*/ 28 h 131"/>
              <a:gd name="T34" fmla="*/ 34 w 60"/>
              <a:gd name="T35" fmla="*/ 23 h 131"/>
              <a:gd name="T36" fmla="*/ 31 w 60"/>
              <a:gd name="T37" fmla="*/ 20 h 131"/>
              <a:gd name="T38" fmla="*/ 27 w 60"/>
              <a:gd name="T39" fmla="*/ 24 h 131"/>
              <a:gd name="T40" fmla="*/ 27 w 60"/>
              <a:gd name="T41" fmla="*/ 29 h 131"/>
              <a:gd name="T42" fmla="*/ 24 w 60"/>
              <a:gd name="T43" fmla="*/ 125 h 131"/>
              <a:gd name="T44" fmla="*/ 24 w 60"/>
              <a:gd name="T45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0" h="131">
                <a:moveTo>
                  <a:pt x="24" y="131"/>
                </a:moveTo>
                <a:cubicBezTo>
                  <a:pt x="16" y="128"/>
                  <a:pt x="8" y="128"/>
                  <a:pt x="0" y="131"/>
                </a:cubicBezTo>
                <a:cubicBezTo>
                  <a:pt x="0" y="129"/>
                  <a:pt x="0" y="128"/>
                  <a:pt x="0" y="126"/>
                </a:cubicBezTo>
                <a:cubicBezTo>
                  <a:pt x="0" y="100"/>
                  <a:pt x="0" y="75"/>
                  <a:pt x="0" y="49"/>
                </a:cubicBezTo>
                <a:cubicBezTo>
                  <a:pt x="0" y="40"/>
                  <a:pt x="0" y="31"/>
                  <a:pt x="0" y="21"/>
                </a:cubicBezTo>
                <a:cubicBezTo>
                  <a:pt x="0" y="16"/>
                  <a:pt x="0" y="10"/>
                  <a:pt x="0" y="4"/>
                </a:cubicBezTo>
                <a:cubicBezTo>
                  <a:pt x="0" y="3"/>
                  <a:pt x="2" y="2"/>
                  <a:pt x="2" y="2"/>
                </a:cubicBezTo>
                <a:cubicBezTo>
                  <a:pt x="7" y="2"/>
                  <a:pt x="12" y="0"/>
                  <a:pt x="16" y="2"/>
                </a:cubicBezTo>
                <a:cubicBezTo>
                  <a:pt x="28" y="7"/>
                  <a:pt x="41" y="3"/>
                  <a:pt x="54" y="4"/>
                </a:cubicBezTo>
                <a:cubicBezTo>
                  <a:pt x="56" y="4"/>
                  <a:pt x="58" y="3"/>
                  <a:pt x="60" y="3"/>
                </a:cubicBezTo>
                <a:cubicBezTo>
                  <a:pt x="60" y="45"/>
                  <a:pt x="60" y="88"/>
                  <a:pt x="60" y="131"/>
                </a:cubicBezTo>
                <a:cubicBezTo>
                  <a:pt x="52" y="128"/>
                  <a:pt x="45" y="128"/>
                  <a:pt x="37" y="131"/>
                </a:cubicBezTo>
                <a:cubicBezTo>
                  <a:pt x="37" y="130"/>
                  <a:pt x="37" y="129"/>
                  <a:pt x="37" y="128"/>
                </a:cubicBezTo>
                <a:cubicBezTo>
                  <a:pt x="36" y="113"/>
                  <a:pt x="36" y="99"/>
                  <a:pt x="35" y="84"/>
                </a:cubicBezTo>
                <a:cubicBezTo>
                  <a:pt x="35" y="80"/>
                  <a:pt x="34" y="75"/>
                  <a:pt x="35" y="70"/>
                </a:cubicBezTo>
                <a:cubicBezTo>
                  <a:pt x="36" y="62"/>
                  <a:pt x="34" y="55"/>
                  <a:pt x="34" y="47"/>
                </a:cubicBezTo>
                <a:cubicBezTo>
                  <a:pt x="35" y="41"/>
                  <a:pt x="34" y="35"/>
                  <a:pt x="35" y="28"/>
                </a:cubicBezTo>
                <a:cubicBezTo>
                  <a:pt x="35" y="27"/>
                  <a:pt x="35" y="25"/>
                  <a:pt x="34" y="23"/>
                </a:cubicBezTo>
                <a:cubicBezTo>
                  <a:pt x="34" y="22"/>
                  <a:pt x="32" y="20"/>
                  <a:pt x="31" y="20"/>
                </a:cubicBezTo>
                <a:cubicBezTo>
                  <a:pt x="30" y="21"/>
                  <a:pt x="28" y="22"/>
                  <a:pt x="27" y="24"/>
                </a:cubicBezTo>
                <a:cubicBezTo>
                  <a:pt x="27" y="25"/>
                  <a:pt x="27" y="27"/>
                  <a:pt x="27" y="29"/>
                </a:cubicBezTo>
                <a:cubicBezTo>
                  <a:pt x="26" y="61"/>
                  <a:pt x="25" y="93"/>
                  <a:pt x="24" y="125"/>
                </a:cubicBezTo>
                <a:cubicBezTo>
                  <a:pt x="24" y="127"/>
                  <a:pt x="24" y="129"/>
                  <a:pt x="24" y="13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7" name="Freeform 7"/>
          <p:cNvSpPr>
            <a:spLocks/>
          </p:cNvSpPr>
          <p:nvPr/>
        </p:nvSpPr>
        <p:spPr bwMode="auto">
          <a:xfrm>
            <a:off x="5268913" y="2466976"/>
            <a:ext cx="1665288" cy="1503363"/>
          </a:xfrm>
          <a:custGeom>
            <a:avLst/>
            <a:gdLst>
              <a:gd name="T0" fmla="*/ 0 w 99"/>
              <a:gd name="T1" fmla="*/ 15 h 91"/>
              <a:gd name="T2" fmla="*/ 20 w 99"/>
              <a:gd name="T3" fmla="*/ 4 h 91"/>
              <a:gd name="T4" fmla="*/ 41 w 99"/>
              <a:gd name="T5" fmla="*/ 10 h 91"/>
              <a:gd name="T6" fmla="*/ 57 w 99"/>
              <a:gd name="T7" fmla="*/ 10 h 91"/>
              <a:gd name="T8" fmla="*/ 62 w 99"/>
              <a:gd name="T9" fmla="*/ 7 h 91"/>
              <a:gd name="T10" fmla="*/ 99 w 99"/>
              <a:gd name="T11" fmla="*/ 15 h 91"/>
              <a:gd name="T12" fmla="*/ 85 w 99"/>
              <a:gd name="T13" fmla="*/ 28 h 91"/>
              <a:gd name="T14" fmla="*/ 81 w 99"/>
              <a:gd name="T15" fmla="*/ 37 h 91"/>
              <a:gd name="T16" fmla="*/ 79 w 99"/>
              <a:gd name="T17" fmla="*/ 85 h 91"/>
              <a:gd name="T18" fmla="*/ 79 w 99"/>
              <a:gd name="T19" fmla="*/ 91 h 91"/>
              <a:gd name="T20" fmla="*/ 61 w 99"/>
              <a:gd name="T21" fmla="*/ 89 h 91"/>
              <a:gd name="T22" fmla="*/ 50 w 99"/>
              <a:gd name="T23" fmla="*/ 90 h 91"/>
              <a:gd name="T24" fmla="*/ 48 w 99"/>
              <a:gd name="T25" fmla="*/ 90 h 91"/>
              <a:gd name="T26" fmla="*/ 19 w 99"/>
              <a:gd name="T27" fmla="*/ 90 h 91"/>
              <a:gd name="T28" fmla="*/ 21 w 99"/>
              <a:gd name="T29" fmla="*/ 78 h 91"/>
              <a:gd name="T30" fmla="*/ 20 w 99"/>
              <a:gd name="T31" fmla="*/ 72 h 91"/>
              <a:gd name="T32" fmla="*/ 19 w 99"/>
              <a:gd name="T33" fmla="*/ 69 h 91"/>
              <a:gd name="T34" fmla="*/ 17 w 99"/>
              <a:gd name="T35" fmla="*/ 35 h 91"/>
              <a:gd name="T36" fmla="*/ 14 w 99"/>
              <a:gd name="T37" fmla="*/ 29 h 91"/>
              <a:gd name="T38" fmla="*/ 0 w 99"/>
              <a:gd name="T39" fmla="*/ 1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9" h="91">
                <a:moveTo>
                  <a:pt x="0" y="15"/>
                </a:moveTo>
                <a:cubicBezTo>
                  <a:pt x="5" y="8"/>
                  <a:pt x="12" y="5"/>
                  <a:pt x="20" y="4"/>
                </a:cubicBezTo>
                <a:cubicBezTo>
                  <a:pt x="29" y="2"/>
                  <a:pt x="35" y="5"/>
                  <a:pt x="41" y="10"/>
                </a:cubicBezTo>
                <a:cubicBezTo>
                  <a:pt x="47" y="15"/>
                  <a:pt x="52" y="16"/>
                  <a:pt x="57" y="10"/>
                </a:cubicBezTo>
                <a:cubicBezTo>
                  <a:pt x="59" y="9"/>
                  <a:pt x="60" y="8"/>
                  <a:pt x="62" y="7"/>
                </a:cubicBezTo>
                <a:cubicBezTo>
                  <a:pt x="73" y="0"/>
                  <a:pt x="91" y="4"/>
                  <a:pt x="99" y="15"/>
                </a:cubicBezTo>
                <a:cubicBezTo>
                  <a:pt x="94" y="20"/>
                  <a:pt x="90" y="24"/>
                  <a:pt x="85" y="28"/>
                </a:cubicBezTo>
                <a:cubicBezTo>
                  <a:pt x="83" y="31"/>
                  <a:pt x="81" y="33"/>
                  <a:pt x="81" y="37"/>
                </a:cubicBezTo>
                <a:cubicBezTo>
                  <a:pt x="81" y="53"/>
                  <a:pt x="80" y="69"/>
                  <a:pt x="79" y="85"/>
                </a:cubicBezTo>
                <a:cubicBezTo>
                  <a:pt x="79" y="87"/>
                  <a:pt x="79" y="88"/>
                  <a:pt x="79" y="91"/>
                </a:cubicBezTo>
                <a:cubicBezTo>
                  <a:pt x="73" y="90"/>
                  <a:pt x="67" y="89"/>
                  <a:pt x="61" y="89"/>
                </a:cubicBezTo>
                <a:cubicBezTo>
                  <a:pt x="57" y="89"/>
                  <a:pt x="54" y="89"/>
                  <a:pt x="50" y="90"/>
                </a:cubicBezTo>
                <a:cubicBezTo>
                  <a:pt x="49" y="90"/>
                  <a:pt x="49" y="90"/>
                  <a:pt x="48" y="90"/>
                </a:cubicBezTo>
                <a:cubicBezTo>
                  <a:pt x="39" y="90"/>
                  <a:pt x="29" y="90"/>
                  <a:pt x="19" y="90"/>
                </a:cubicBezTo>
                <a:cubicBezTo>
                  <a:pt x="20" y="86"/>
                  <a:pt x="20" y="82"/>
                  <a:pt x="21" y="78"/>
                </a:cubicBezTo>
                <a:cubicBezTo>
                  <a:pt x="22" y="76"/>
                  <a:pt x="23" y="74"/>
                  <a:pt x="20" y="72"/>
                </a:cubicBezTo>
                <a:cubicBezTo>
                  <a:pt x="19" y="72"/>
                  <a:pt x="19" y="70"/>
                  <a:pt x="19" y="69"/>
                </a:cubicBezTo>
                <a:cubicBezTo>
                  <a:pt x="19" y="58"/>
                  <a:pt x="18" y="47"/>
                  <a:pt x="17" y="35"/>
                </a:cubicBezTo>
                <a:cubicBezTo>
                  <a:pt x="17" y="33"/>
                  <a:pt x="16" y="31"/>
                  <a:pt x="14" y="29"/>
                </a:cubicBezTo>
                <a:cubicBezTo>
                  <a:pt x="10" y="25"/>
                  <a:pt x="5" y="20"/>
                  <a:pt x="0" y="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8"/>
          <p:cNvSpPr>
            <a:spLocks/>
          </p:cNvSpPr>
          <p:nvPr/>
        </p:nvSpPr>
        <p:spPr bwMode="auto">
          <a:xfrm>
            <a:off x="6732588" y="2830513"/>
            <a:ext cx="252413" cy="1122363"/>
          </a:xfrm>
          <a:custGeom>
            <a:avLst/>
            <a:gdLst>
              <a:gd name="T0" fmla="*/ 15 w 15"/>
              <a:gd name="T1" fmla="*/ 1 h 68"/>
              <a:gd name="T2" fmla="*/ 15 w 15"/>
              <a:gd name="T3" fmla="*/ 68 h 68"/>
              <a:gd name="T4" fmla="*/ 0 w 15"/>
              <a:gd name="T5" fmla="*/ 68 h 68"/>
              <a:gd name="T6" fmla="*/ 0 w 15"/>
              <a:gd name="T7" fmla="*/ 65 h 68"/>
              <a:gd name="T8" fmla="*/ 1 w 15"/>
              <a:gd name="T9" fmla="*/ 19 h 68"/>
              <a:gd name="T10" fmla="*/ 5 w 15"/>
              <a:gd name="T11" fmla="*/ 10 h 68"/>
              <a:gd name="T12" fmla="*/ 14 w 15"/>
              <a:gd name="T13" fmla="*/ 0 h 68"/>
              <a:gd name="T14" fmla="*/ 15 w 15"/>
              <a:gd name="T15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" h="68">
                <a:moveTo>
                  <a:pt x="15" y="1"/>
                </a:moveTo>
                <a:cubicBezTo>
                  <a:pt x="15" y="23"/>
                  <a:pt x="15" y="45"/>
                  <a:pt x="15" y="68"/>
                </a:cubicBezTo>
                <a:cubicBezTo>
                  <a:pt x="10" y="68"/>
                  <a:pt x="5" y="68"/>
                  <a:pt x="0" y="68"/>
                </a:cubicBezTo>
                <a:cubicBezTo>
                  <a:pt x="0" y="67"/>
                  <a:pt x="0" y="66"/>
                  <a:pt x="0" y="65"/>
                </a:cubicBezTo>
                <a:cubicBezTo>
                  <a:pt x="0" y="50"/>
                  <a:pt x="1" y="34"/>
                  <a:pt x="1" y="19"/>
                </a:cubicBezTo>
                <a:cubicBezTo>
                  <a:pt x="1" y="15"/>
                  <a:pt x="2" y="12"/>
                  <a:pt x="5" y="10"/>
                </a:cubicBezTo>
                <a:cubicBezTo>
                  <a:pt x="8" y="7"/>
                  <a:pt x="11" y="3"/>
                  <a:pt x="14" y="0"/>
                </a:cubicBezTo>
                <a:cubicBezTo>
                  <a:pt x="15" y="0"/>
                  <a:pt x="15" y="1"/>
                  <a:pt x="15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9"/>
          <p:cNvSpPr>
            <a:spLocks/>
          </p:cNvSpPr>
          <p:nvPr/>
        </p:nvSpPr>
        <p:spPr bwMode="auto">
          <a:xfrm>
            <a:off x="5168901" y="2846388"/>
            <a:ext cx="301625" cy="1106488"/>
          </a:xfrm>
          <a:custGeom>
            <a:avLst/>
            <a:gdLst>
              <a:gd name="T0" fmla="*/ 4 w 18"/>
              <a:gd name="T1" fmla="*/ 0 h 67"/>
              <a:gd name="T2" fmla="*/ 15 w 18"/>
              <a:gd name="T3" fmla="*/ 12 h 67"/>
              <a:gd name="T4" fmla="*/ 16 w 18"/>
              <a:gd name="T5" fmla="*/ 16 h 67"/>
              <a:gd name="T6" fmla="*/ 18 w 18"/>
              <a:gd name="T7" fmla="*/ 47 h 67"/>
              <a:gd name="T8" fmla="*/ 18 w 18"/>
              <a:gd name="T9" fmla="*/ 67 h 67"/>
              <a:gd name="T10" fmla="*/ 3 w 18"/>
              <a:gd name="T11" fmla="*/ 67 h 67"/>
              <a:gd name="T12" fmla="*/ 2 w 18"/>
              <a:gd name="T13" fmla="*/ 0 h 67"/>
              <a:gd name="T14" fmla="*/ 4 w 18"/>
              <a:gd name="T1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" h="67">
                <a:moveTo>
                  <a:pt x="4" y="0"/>
                </a:moveTo>
                <a:cubicBezTo>
                  <a:pt x="7" y="4"/>
                  <a:pt x="11" y="8"/>
                  <a:pt x="15" y="12"/>
                </a:cubicBezTo>
                <a:cubicBezTo>
                  <a:pt x="16" y="13"/>
                  <a:pt x="16" y="14"/>
                  <a:pt x="16" y="16"/>
                </a:cubicBezTo>
                <a:cubicBezTo>
                  <a:pt x="17" y="26"/>
                  <a:pt x="18" y="36"/>
                  <a:pt x="18" y="47"/>
                </a:cubicBezTo>
                <a:cubicBezTo>
                  <a:pt x="18" y="53"/>
                  <a:pt x="18" y="60"/>
                  <a:pt x="18" y="67"/>
                </a:cubicBezTo>
                <a:cubicBezTo>
                  <a:pt x="13" y="67"/>
                  <a:pt x="8" y="67"/>
                  <a:pt x="3" y="67"/>
                </a:cubicBezTo>
                <a:cubicBezTo>
                  <a:pt x="0" y="44"/>
                  <a:pt x="2" y="22"/>
                  <a:pt x="2" y="0"/>
                </a:cubicBezTo>
                <a:cubicBezTo>
                  <a:pt x="2" y="0"/>
                  <a:pt x="3" y="0"/>
                  <a:pt x="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10"/>
          <p:cNvSpPr>
            <a:spLocks/>
          </p:cNvSpPr>
          <p:nvPr/>
        </p:nvSpPr>
        <p:spPr bwMode="auto">
          <a:xfrm>
            <a:off x="6748463" y="4679951"/>
            <a:ext cx="219075" cy="1866900"/>
          </a:xfrm>
          <a:custGeom>
            <a:avLst/>
            <a:gdLst>
              <a:gd name="T0" fmla="*/ 5 w 13"/>
              <a:gd name="T1" fmla="*/ 48 h 113"/>
              <a:gd name="T2" fmla="*/ 3 w 13"/>
              <a:gd name="T3" fmla="*/ 35 h 113"/>
              <a:gd name="T4" fmla="*/ 4 w 13"/>
              <a:gd name="T5" fmla="*/ 7 h 113"/>
              <a:gd name="T6" fmla="*/ 5 w 13"/>
              <a:gd name="T7" fmla="*/ 1 h 113"/>
              <a:gd name="T8" fmla="*/ 7 w 13"/>
              <a:gd name="T9" fmla="*/ 0 h 113"/>
              <a:gd name="T10" fmla="*/ 9 w 13"/>
              <a:gd name="T11" fmla="*/ 2 h 113"/>
              <a:gd name="T12" fmla="*/ 9 w 13"/>
              <a:gd name="T13" fmla="*/ 28 h 113"/>
              <a:gd name="T14" fmla="*/ 10 w 13"/>
              <a:gd name="T15" fmla="*/ 38 h 113"/>
              <a:gd name="T16" fmla="*/ 10 w 13"/>
              <a:gd name="T17" fmla="*/ 99 h 113"/>
              <a:gd name="T18" fmla="*/ 12 w 13"/>
              <a:gd name="T19" fmla="*/ 105 h 113"/>
              <a:gd name="T20" fmla="*/ 13 w 13"/>
              <a:gd name="T21" fmla="*/ 111 h 113"/>
              <a:gd name="T22" fmla="*/ 8 w 13"/>
              <a:gd name="T23" fmla="*/ 113 h 113"/>
              <a:gd name="T24" fmla="*/ 5 w 13"/>
              <a:gd name="T25" fmla="*/ 113 h 113"/>
              <a:gd name="T26" fmla="*/ 1 w 13"/>
              <a:gd name="T27" fmla="*/ 111 h 113"/>
              <a:gd name="T28" fmla="*/ 1 w 13"/>
              <a:gd name="T29" fmla="*/ 105 h 113"/>
              <a:gd name="T30" fmla="*/ 3 w 13"/>
              <a:gd name="T31" fmla="*/ 98 h 113"/>
              <a:gd name="T32" fmla="*/ 4 w 13"/>
              <a:gd name="T33" fmla="*/ 53 h 113"/>
              <a:gd name="T34" fmla="*/ 5 w 13"/>
              <a:gd name="T35" fmla="*/ 48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" h="113">
                <a:moveTo>
                  <a:pt x="5" y="48"/>
                </a:moveTo>
                <a:cubicBezTo>
                  <a:pt x="5" y="44"/>
                  <a:pt x="4" y="39"/>
                  <a:pt x="3" y="35"/>
                </a:cubicBezTo>
                <a:cubicBezTo>
                  <a:pt x="3" y="26"/>
                  <a:pt x="3" y="16"/>
                  <a:pt x="4" y="7"/>
                </a:cubicBezTo>
                <a:cubicBezTo>
                  <a:pt x="4" y="5"/>
                  <a:pt x="4" y="3"/>
                  <a:pt x="5" y="1"/>
                </a:cubicBezTo>
                <a:cubicBezTo>
                  <a:pt x="5" y="1"/>
                  <a:pt x="6" y="0"/>
                  <a:pt x="7" y="0"/>
                </a:cubicBezTo>
                <a:cubicBezTo>
                  <a:pt x="8" y="0"/>
                  <a:pt x="9" y="1"/>
                  <a:pt x="9" y="2"/>
                </a:cubicBezTo>
                <a:cubicBezTo>
                  <a:pt x="9" y="11"/>
                  <a:pt x="9" y="20"/>
                  <a:pt x="9" y="28"/>
                </a:cubicBezTo>
                <a:cubicBezTo>
                  <a:pt x="9" y="32"/>
                  <a:pt x="10" y="35"/>
                  <a:pt x="10" y="38"/>
                </a:cubicBezTo>
                <a:cubicBezTo>
                  <a:pt x="10" y="58"/>
                  <a:pt x="10" y="78"/>
                  <a:pt x="10" y="99"/>
                </a:cubicBezTo>
                <a:cubicBezTo>
                  <a:pt x="10" y="101"/>
                  <a:pt x="11" y="103"/>
                  <a:pt x="12" y="105"/>
                </a:cubicBezTo>
                <a:cubicBezTo>
                  <a:pt x="12" y="107"/>
                  <a:pt x="13" y="109"/>
                  <a:pt x="13" y="111"/>
                </a:cubicBezTo>
                <a:cubicBezTo>
                  <a:pt x="13" y="112"/>
                  <a:pt x="10" y="112"/>
                  <a:pt x="8" y="113"/>
                </a:cubicBezTo>
                <a:cubicBezTo>
                  <a:pt x="7" y="113"/>
                  <a:pt x="6" y="113"/>
                  <a:pt x="5" y="113"/>
                </a:cubicBezTo>
                <a:cubicBezTo>
                  <a:pt x="4" y="112"/>
                  <a:pt x="1" y="112"/>
                  <a:pt x="1" y="111"/>
                </a:cubicBezTo>
                <a:cubicBezTo>
                  <a:pt x="0" y="109"/>
                  <a:pt x="1" y="107"/>
                  <a:pt x="1" y="105"/>
                </a:cubicBezTo>
                <a:cubicBezTo>
                  <a:pt x="2" y="103"/>
                  <a:pt x="3" y="100"/>
                  <a:pt x="3" y="98"/>
                </a:cubicBezTo>
                <a:cubicBezTo>
                  <a:pt x="4" y="83"/>
                  <a:pt x="4" y="68"/>
                  <a:pt x="4" y="53"/>
                </a:cubicBezTo>
                <a:cubicBezTo>
                  <a:pt x="4" y="51"/>
                  <a:pt x="5" y="50"/>
                  <a:pt x="5" y="4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11"/>
          <p:cNvSpPr>
            <a:spLocks/>
          </p:cNvSpPr>
          <p:nvPr/>
        </p:nvSpPr>
        <p:spPr bwMode="auto">
          <a:xfrm>
            <a:off x="5235576" y="4664076"/>
            <a:ext cx="201613" cy="1882775"/>
          </a:xfrm>
          <a:custGeom>
            <a:avLst/>
            <a:gdLst>
              <a:gd name="T0" fmla="*/ 4 w 12"/>
              <a:gd name="T1" fmla="*/ 1 h 114"/>
              <a:gd name="T2" fmla="*/ 8 w 12"/>
              <a:gd name="T3" fmla="*/ 4 h 114"/>
              <a:gd name="T4" fmla="*/ 9 w 12"/>
              <a:gd name="T5" fmla="*/ 25 h 114"/>
              <a:gd name="T6" fmla="*/ 9 w 12"/>
              <a:gd name="T7" fmla="*/ 43 h 114"/>
              <a:gd name="T8" fmla="*/ 9 w 12"/>
              <a:gd name="T9" fmla="*/ 100 h 114"/>
              <a:gd name="T10" fmla="*/ 11 w 12"/>
              <a:gd name="T11" fmla="*/ 106 h 114"/>
              <a:gd name="T12" fmla="*/ 12 w 12"/>
              <a:gd name="T13" fmla="*/ 112 h 114"/>
              <a:gd name="T14" fmla="*/ 7 w 12"/>
              <a:gd name="T15" fmla="*/ 113 h 114"/>
              <a:gd name="T16" fmla="*/ 4 w 12"/>
              <a:gd name="T17" fmla="*/ 114 h 114"/>
              <a:gd name="T18" fmla="*/ 0 w 12"/>
              <a:gd name="T19" fmla="*/ 113 h 114"/>
              <a:gd name="T20" fmla="*/ 1 w 12"/>
              <a:gd name="T21" fmla="*/ 106 h 114"/>
              <a:gd name="T22" fmla="*/ 3 w 12"/>
              <a:gd name="T23" fmla="*/ 99 h 114"/>
              <a:gd name="T24" fmla="*/ 3 w 12"/>
              <a:gd name="T25" fmla="*/ 54 h 114"/>
              <a:gd name="T26" fmla="*/ 4 w 12"/>
              <a:gd name="T27" fmla="*/ 48 h 114"/>
              <a:gd name="T28" fmla="*/ 3 w 12"/>
              <a:gd name="T29" fmla="*/ 11 h 114"/>
              <a:gd name="T30" fmla="*/ 4 w 12"/>
              <a:gd name="T31" fmla="*/ 1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" h="114">
                <a:moveTo>
                  <a:pt x="4" y="1"/>
                </a:moveTo>
                <a:cubicBezTo>
                  <a:pt x="7" y="0"/>
                  <a:pt x="8" y="1"/>
                  <a:pt x="8" y="4"/>
                </a:cubicBezTo>
                <a:cubicBezTo>
                  <a:pt x="8" y="11"/>
                  <a:pt x="10" y="18"/>
                  <a:pt x="9" y="25"/>
                </a:cubicBezTo>
                <a:cubicBezTo>
                  <a:pt x="7" y="32"/>
                  <a:pt x="9" y="37"/>
                  <a:pt x="9" y="43"/>
                </a:cubicBezTo>
                <a:cubicBezTo>
                  <a:pt x="9" y="62"/>
                  <a:pt x="9" y="81"/>
                  <a:pt x="9" y="100"/>
                </a:cubicBezTo>
                <a:cubicBezTo>
                  <a:pt x="9" y="102"/>
                  <a:pt x="10" y="104"/>
                  <a:pt x="11" y="106"/>
                </a:cubicBezTo>
                <a:cubicBezTo>
                  <a:pt x="11" y="108"/>
                  <a:pt x="12" y="110"/>
                  <a:pt x="12" y="112"/>
                </a:cubicBezTo>
                <a:cubicBezTo>
                  <a:pt x="12" y="113"/>
                  <a:pt x="9" y="113"/>
                  <a:pt x="7" y="113"/>
                </a:cubicBezTo>
                <a:cubicBezTo>
                  <a:pt x="6" y="114"/>
                  <a:pt x="5" y="114"/>
                  <a:pt x="4" y="114"/>
                </a:cubicBezTo>
                <a:cubicBezTo>
                  <a:pt x="3" y="113"/>
                  <a:pt x="0" y="113"/>
                  <a:pt x="0" y="113"/>
                </a:cubicBezTo>
                <a:cubicBezTo>
                  <a:pt x="0" y="110"/>
                  <a:pt x="0" y="108"/>
                  <a:pt x="1" y="106"/>
                </a:cubicBezTo>
                <a:cubicBezTo>
                  <a:pt x="1" y="104"/>
                  <a:pt x="3" y="102"/>
                  <a:pt x="3" y="99"/>
                </a:cubicBezTo>
                <a:cubicBezTo>
                  <a:pt x="3" y="84"/>
                  <a:pt x="3" y="69"/>
                  <a:pt x="3" y="54"/>
                </a:cubicBezTo>
                <a:cubicBezTo>
                  <a:pt x="3" y="52"/>
                  <a:pt x="4" y="50"/>
                  <a:pt x="4" y="48"/>
                </a:cubicBezTo>
                <a:cubicBezTo>
                  <a:pt x="4" y="36"/>
                  <a:pt x="3" y="23"/>
                  <a:pt x="3" y="11"/>
                </a:cubicBezTo>
                <a:cubicBezTo>
                  <a:pt x="3" y="8"/>
                  <a:pt x="4" y="5"/>
                  <a:pt x="4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>
            <a:off x="6715126" y="4052888"/>
            <a:ext cx="285750" cy="477838"/>
          </a:xfrm>
          <a:custGeom>
            <a:avLst/>
            <a:gdLst>
              <a:gd name="T0" fmla="*/ 16 w 17"/>
              <a:gd name="T1" fmla="*/ 3 h 29"/>
              <a:gd name="T2" fmla="*/ 16 w 17"/>
              <a:gd name="T3" fmla="*/ 22 h 29"/>
              <a:gd name="T4" fmla="*/ 11 w 17"/>
              <a:gd name="T5" fmla="*/ 29 h 29"/>
              <a:gd name="T6" fmla="*/ 3 w 17"/>
              <a:gd name="T7" fmla="*/ 26 h 29"/>
              <a:gd name="T8" fmla="*/ 3 w 17"/>
              <a:gd name="T9" fmla="*/ 25 h 29"/>
              <a:gd name="T10" fmla="*/ 2 w 17"/>
              <a:gd name="T11" fmla="*/ 7 h 29"/>
              <a:gd name="T12" fmla="*/ 0 w 17"/>
              <a:gd name="T13" fmla="*/ 2 h 29"/>
              <a:gd name="T14" fmla="*/ 15 w 17"/>
              <a:gd name="T15" fmla="*/ 2 h 29"/>
              <a:gd name="T16" fmla="*/ 16 w 17"/>
              <a:gd name="T17" fmla="*/ 3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" h="29">
                <a:moveTo>
                  <a:pt x="16" y="3"/>
                </a:moveTo>
                <a:cubicBezTo>
                  <a:pt x="16" y="9"/>
                  <a:pt x="17" y="16"/>
                  <a:pt x="16" y="22"/>
                </a:cubicBezTo>
                <a:cubicBezTo>
                  <a:pt x="16" y="25"/>
                  <a:pt x="13" y="28"/>
                  <a:pt x="11" y="29"/>
                </a:cubicBezTo>
                <a:cubicBezTo>
                  <a:pt x="9" y="29"/>
                  <a:pt x="6" y="27"/>
                  <a:pt x="3" y="26"/>
                </a:cubicBezTo>
                <a:cubicBezTo>
                  <a:pt x="3" y="26"/>
                  <a:pt x="3" y="25"/>
                  <a:pt x="3" y="25"/>
                </a:cubicBezTo>
                <a:cubicBezTo>
                  <a:pt x="2" y="19"/>
                  <a:pt x="2" y="13"/>
                  <a:pt x="2" y="7"/>
                </a:cubicBezTo>
                <a:cubicBezTo>
                  <a:pt x="1" y="6"/>
                  <a:pt x="1" y="4"/>
                  <a:pt x="0" y="2"/>
                </a:cubicBezTo>
                <a:cubicBezTo>
                  <a:pt x="6" y="0"/>
                  <a:pt x="10" y="8"/>
                  <a:pt x="15" y="2"/>
                </a:cubicBezTo>
                <a:cubicBezTo>
                  <a:pt x="15" y="2"/>
                  <a:pt x="16" y="2"/>
                  <a:pt x="16" y="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13"/>
          <p:cNvSpPr>
            <a:spLocks/>
          </p:cNvSpPr>
          <p:nvPr/>
        </p:nvSpPr>
        <p:spPr bwMode="auto">
          <a:xfrm>
            <a:off x="5202238" y="4084638"/>
            <a:ext cx="285750" cy="463550"/>
          </a:xfrm>
          <a:custGeom>
            <a:avLst/>
            <a:gdLst>
              <a:gd name="T0" fmla="*/ 0 w 17"/>
              <a:gd name="T1" fmla="*/ 0 h 28"/>
              <a:gd name="T2" fmla="*/ 13 w 17"/>
              <a:gd name="T3" fmla="*/ 4 h 28"/>
              <a:gd name="T4" fmla="*/ 15 w 17"/>
              <a:gd name="T5" fmla="*/ 6 h 28"/>
              <a:gd name="T6" fmla="*/ 13 w 17"/>
              <a:gd name="T7" fmla="*/ 8 h 28"/>
              <a:gd name="T8" fmla="*/ 11 w 17"/>
              <a:gd name="T9" fmla="*/ 9 h 28"/>
              <a:gd name="T10" fmla="*/ 13 w 17"/>
              <a:gd name="T11" fmla="*/ 11 h 28"/>
              <a:gd name="T12" fmla="*/ 16 w 17"/>
              <a:gd name="T13" fmla="*/ 22 h 28"/>
              <a:gd name="T14" fmla="*/ 7 w 17"/>
              <a:gd name="T15" fmla="*/ 28 h 28"/>
              <a:gd name="T16" fmla="*/ 0 w 17"/>
              <a:gd name="T17" fmla="*/ 19 h 28"/>
              <a:gd name="T18" fmla="*/ 0 w 17"/>
              <a:gd name="T1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" h="28">
                <a:moveTo>
                  <a:pt x="0" y="0"/>
                </a:moveTo>
                <a:cubicBezTo>
                  <a:pt x="5" y="2"/>
                  <a:pt x="9" y="3"/>
                  <a:pt x="13" y="4"/>
                </a:cubicBezTo>
                <a:cubicBezTo>
                  <a:pt x="14" y="4"/>
                  <a:pt x="14" y="5"/>
                  <a:pt x="15" y="6"/>
                </a:cubicBezTo>
                <a:cubicBezTo>
                  <a:pt x="14" y="6"/>
                  <a:pt x="14" y="7"/>
                  <a:pt x="13" y="8"/>
                </a:cubicBezTo>
                <a:cubicBezTo>
                  <a:pt x="12" y="8"/>
                  <a:pt x="11" y="9"/>
                  <a:pt x="11" y="9"/>
                </a:cubicBezTo>
                <a:cubicBezTo>
                  <a:pt x="11" y="10"/>
                  <a:pt x="12" y="11"/>
                  <a:pt x="13" y="11"/>
                </a:cubicBezTo>
                <a:cubicBezTo>
                  <a:pt x="16" y="14"/>
                  <a:pt x="17" y="17"/>
                  <a:pt x="16" y="22"/>
                </a:cubicBezTo>
                <a:cubicBezTo>
                  <a:pt x="14" y="26"/>
                  <a:pt x="11" y="28"/>
                  <a:pt x="7" y="28"/>
                </a:cubicBezTo>
                <a:cubicBezTo>
                  <a:pt x="3" y="27"/>
                  <a:pt x="0" y="24"/>
                  <a:pt x="0" y="19"/>
                </a:cubicBezTo>
                <a:cubicBezTo>
                  <a:pt x="0" y="13"/>
                  <a:pt x="0" y="7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14"/>
          <p:cNvSpPr>
            <a:spLocks/>
          </p:cNvSpPr>
          <p:nvPr/>
        </p:nvSpPr>
        <p:spPr bwMode="auto">
          <a:xfrm>
            <a:off x="6210301" y="6299201"/>
            <a:ext cx="420688" cy="279400"/>
          </a:xfrm>
          <a:custGeom>
            <a:avLst/>
            <a:gdLst>
              <a:gd name="T0" fmla="*/ 12 w 25"/>
              <a:gd name="T1" fmla="*/ 15 h 17"/>
              <a:gd name="T2" fmla="*/ 8 w 25"/>
              <a:gd name="T3" fmla="*/ 14 h 17"/>
              <a:gd name="T4" fmla="*/ 0 w 25"/>
              <a:gd name="T5" fmla="*/ 12 h 17"/>
              <a:gd name="T6" fmla="*/ 7 w 25"/>
              <a:gd name="T7" fmla="*/ 0 h 17"/>
              <a:gd name="T8" fmla="*/ 14 w 25"/>
              <a:gd name="T9" fmla="*/ 0 h 17"/>
              <a:gd name="T10" fmla="*/ 23 w 25"/>
              <a:gd name="T11" fmla="*/ 13 h 17"/>
              <a:gd name="T12" fmla="*/ 21 w 25"/>
              <a:gd name="T13" fmla="*/ 14 h 17"/>
              <a:gd name="T14" fmla="*/ 12 w 25"/>
              <a:gd name="T15" fmla="*/ 15 h 17"/>
              <a:gd name="T16" fmla="*/ 12 w 25"/>
              <a:gd name="T17" fmla="*/ 15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" h="17">
                <a:moveTo>
                  <a:pt x="12" y="15"/>
                </a:moveTo>
                <a:cubicBezTo>
                  <a:pt x="10" y="15"/>
                  <a:pt x="9" y="15"/>
                  <a:pt x="8" y="14"/>
                </a:cubicBezTo>
                <a:cubicBezTo>
                  <a:pt x="5" y="14"/>
                  <a:pt x="1" y="17"/>
                  <a:pt x="0" y="12"/>
                </a:cubicBezTo>
                <a:cubicBezTo>
                  <a:pt x="0" y="4"/>
                  <a:pt x="1" y="1"/>
                  <a:pt x="7" y="0"/>
                </a:cubicBezTo>
                <a:cubicBezTo>
                  <a:pt x="9" y="0"/>
                  <a:pt x="12" y="0"/>
                  <a:pt x="14" y="0"/>
                </a:cubicBezTo>
                <a:cubicBezTo>
                  <a:pt x="22" y="0"/>
                  <a:pt x="25" y="5"/>
                  <a:pt x="23" y="13"/>
                </a:cubicBezTo>
                <a:cubicBezTo>
                  <a:pt x="23" y="13"/>
                  <a:pt x="22" y="14"/>
                  <a:pt x="21" y="14"/>
                </a:cubicBezTo>
                <a:cubicBezTo>
                  <a:pt x="18" y="15"/>
                  <a:pt x="15" y="15"/>
                  <a:pt x="12" y="15"/>
                </a:cubicBezTo>
                <a:cubicBezTo>
                  <a:pt x="12" y="15"/>
                  <a:pt x="12" y="15"/>
                  <a:pt x="12" y="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15"/>
          <p:cNvSpPr>
            <a:spLocks/>
          </p:cNvSpPr>
          <p:nvPr/>
        </p:nvSpPr>
        <p:spPr bwMode="auto">
          <a:xfrm>
            <a:off x="5554663" y="6299201"/>
            <a:ext cx="438150" cy="247650"/>
          </a:xfrm>
          <a:custGeom>
            <a:avLst/>
            <a:gdLst>
              <a:gd name="T0" fmla="*/ 25 w 26"/>
              <a:gd name="T1" fmla="*/ 15 h 15"/>
              <a:gd name="T2" fmla="*/ 5 w 26"/>
              <a:gd name="T3" fmla="*/ 14 h 15"/>
              <a:gd name="T4" fmla="*/ 3 w 26"/>
              <a:gd name="T5" fmla="*/ 13 h 15"/>
              <a:gd name="T6" fmla="*/ 8 w 26"/>
              <a:gd name="T7" fmla="*/ 0 h 15"/>
              <a:gd name="T8" fmla="*/ 13 w 26"/>
              <a:gd name="T9" fmla="*/ 0 h 15"/>
              <a:gd name="T10" fmla="*/ 25 w 26"/>
              <a:gd name="T11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15">
                <a:moveTo>
                  <a:pt x="25" y="15"/>
                </a:moveTo>
                <a:cubicBezTo>
                  <a:pt x="18" y="15"/>
                  <a:pt x="11" y="15"/>
                  <a:pt x="5" y="14"/>
                </a:cubicBezTo>
                <a:cubicBezTo>
                  <a:pt x="4" y="14"/>
                  <a:pt x="3" y="14"/>
                  <a:pt x="3" y="13"/>
                </a:cubicBezTo>
                <a:cubicBezTo>
                  <a:pt x="0" y="9"/>
                  <a:pt x="3" y="2"/>
                  <a:pt x="8" y="0"/>
                </a:cubicBezTo>
                <a:cubicBezTo>
                  <a:pt x="10" y="0"/>
                  <a:pt x="11" y="0"/>
                  <a:pt x="13" y="0"/>
                </a:cubicBezTo>
                <a:cubicBezTo>
                  <a:pt x="24" y="0"/>
                  <a:pt x="26" y="3"/>
                  <a:pt x="25" y="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45" name="Grupo 44"/>
          <p:cNvGrpSpPr/>
          <p:nvPr/>
        </p:nvGrpSpPr>
        <p:grpSpPr>
          <a:xfrm>
            <a:off x="3070925" y="4951591"/>
            <a:ext cx="853377" cy="569463"/>
            <a:chOff x="-219075" y="6089650"/>
            <a:chExt cx="1655763" cy="1104900"/>
          </a:xfrm>
        </p:grpSpPr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-219075" y="6219825"/>
              <a:ext cx="1071563" cy="892175"/>
            </a:xfrm>
            <a:custGeom>
              <a:avLst/>
              <a:gdLst>
                <a:gd name="T0" fmla="*/ 216 w 365"/>
                <a:gd name="T1" fmla="*/ 94 h 303"/>
                <a:gd name="T2" fmla="*/ 143 w 365"/>
                <a:gd name="T3" fmla="*/ 139 h 303"/>
                <a:gd name="T4" fmla="*/ 142 w 365"/>
                <a:gd name="T5" fmla="*/ 161 h 303"/>
                <a:gd name="T6" fmla="*/ 180 w 365"/>
                <a:gd name="T7" fmla="*/ 244 h 303"/>
                <a:gd name="T8" fmla="*/ 143 w 365"/>
                <a:gd name="T9" fmla="*/ 301 h 303"/>
                <a:gd name="T10" fmla="*/ 33 w 365"/>
                <a:gd name="T11" fmla="*/ 300 h 303"/>
                <a:gd name="T12" fmla="*/ 1 w 365"/>
                <a:gd name="T13" fmla="*/ 274 h 303"/>
                <a:gd name="T14" fmla="*/ 33 w 365"/>
                <a:gd name="T15" fmla="*/ 248 h 303"/>
                <a:gd name="T16" fmla="*/ 106 w 365"/>
                <a:gd name="T17" fmla="*/ 244 h 303"/>
                <a:gd name="T18" fmla="*/ 76 w 365"/>
                <a:gd name="T19" fmla="*/ 202 h 303"/>
                <a:gd name="T20" fmla="*/ 89 w 365"/>
                <a:gd name="T21" fmla="*/ 70 h 303"/>
                <a:gd name="T22" fmla="*/ 199 w 365"/>
                <a:gd name="T23" fmla="*/ 8 h 303"/>
                <a:gd name="T24" fmla="*/ 257 w 365"/>
                <a:gd name="T25" fmla="*/ 37 h 303"/>
                <a:gd name="T26" fmla="*/ 276 w 365"/>
                <a:gd name="T27" fmla="*/ 94 h 303"/>
                <a:gd name="T28" fmla="*/ 300 w 365"/>
                <a:gd name="T29" fmla="*/ 121 h 303"/>
                <a:gd name="T30" fmla="*/ 344 w 365"/>
                <a:gd name="T31" fmla="*/ 140 h 303"/>
                <a:gd name="T32" fmla="*/ 359 w 365"/>
                <a:gd name="T33" fmla="*/ 169 h 303"/>
                <a:gd name="T34" fmla="*/ 328 w 365"/>
                <a:gd name="T35" fmla="*/ 180 h 303"/>
                <a:gd name="T36" fmla="*/ 301 w 365"/>
                <a:gd name="T37" fmla="*/ 170 h 303"/>
                <a:gd name="T38" fmla="*/ 216 w 365"/>
                <a:gd name="T39" fmla="*/ 9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303">
                  <a:moveTo>
                    <a:pt x="216" y="94"/>
                  </a:moveTo>
                  <a:cubicBezTo>
                    <a:pt x="189" y="110"/>
                    <a:pt x="165" y="123"/>
                    <a:pt x="143" y="139"/>
                  </a:cubicBezTo>
                  <a:cubicBezTo>
                    <a:pt x="139" y="141"/>
                    <a:pt x="139" y="154"/>
                    <a:pt x="142" y="161"/>
                  </a:cubicBezTo>
                  <a:cubicBezTo>
                    <a:pt x="154" y="189"/>
                    <a:pt x="167" y="217"/>
                    <a:pt x="180" y="244"/>
                  </a:cubicBezTo>
                  <a:cubicBezTo>
                    <a:pt x="194" y="273"/>
                    <a:pt x="188" y="303"/>
                    <a:pt x="143" y="301"/>
                  </a:cubicBezTo>
                  <a:cubicBezTo>
                    <a:pt x="107" y="298"/>
                    <a:pt x="70" y="300"/>
                    <a:pt x="33" y="300"/>
                  </a:cubicBezTo>
                  <a:cubicBezTo>
                    <a:pt x="11" y="300"/>
                    <a:pt x="1" y="292"/>
                    <a:pt x="1" y="274"/>
                  </a:cubicBezTo>
                  <a:cubicBezTo>
                    <a:pt x="0" y="257"/>
                    <a:pt x="10" y="249"/>
                    <a:pt x="33" y="248"/>
                  </a:cubicBezTo>
                  <a:cubicBezTo>
                    <a:pt x="56" y="246"/>
                    <a:pt x="79" y="245"/>
                    <a:pt x="106" y="244"/>
                  </a:cubicBezTo>
                  <a:cubicBezTo>
                    <a:pt x="95" y="228"/>
                    <a:pt x="85" y="215"/>
                    <a:pt x="76" y="202"/>
                  </a:cubicBezTo>
                  <a:cubicBezTo>
                    <a:pt x="37" y="145"/>
                    <a:pt x="40" y="119"/>
                    <a:pt x="89" y="70"/>
                  </a:cubicBezTo>
                  <a:cubicBezTo>
                    <a:pt x="120" y="39"/>
                    <a:pt x="157" y="19"/>
                    <a:pt x="199" y="8"/>
                  </a:cubicBezTo>
                  <a:cubicBezTo>
                    <a:pt x="229" y="0"/>
                    <a:pt x="246" y="8"/>
                    <a:pt x="257" y="37"/>
                  </a:cubicBezTo>
                  <a:cubicBezTo>
                    <a:pt x="264" y="56"/>
                    <a:pt x="271" y="75"/>
                    <a:pt x="276" y="94"/>
                  </a:cubicBezTo>
                  <a:cubicBezTo>
                    <a:pt x="280" y="107"/>
                    <a:pt x="286" y="116"/>
                    <a:pt x="300" y="121"/>
                  </a:cubicBezTo>
                  <a:cubicBezTo>
                    <a:pt x="315" y="126"/>
                    <a:pt x="329" y="133"/>
                    <a:pt x="344" y="140"/>
                  </a:cubicBezTo>
                  <a:cubicBezTo>
                    <a:pt x="356" y="145"/>
                    <a:pt x="365" y="154"/>
                    <a:pt x="359" y="169"/>
                  </a:cubicBezTo>
                  <a:cubicBezTo>
                    <a:pt x="354" y="184"/>
                    <a:pt x="341" y="185"/>
                    <a:pt x="328" y="180"/>
                  </a:cubicBezTo>
                  <a:cubicBezTo>
                    <a:pt x="319" y="176"/>
                    <a:pt x="310" y="173"/>
                    <a:pt x="301" y="170"/>
                  </a:cubicBezTo>
                  <a:cubicBezTo>
                    <a:pt x="262" y="159"/>
                    <a:pt x="228" y="142"/>
                    <a:pt x="216" y="9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922338" y="6426200"/>
              <a:ext cx="514350" cy="768350"/>
            </a:xfrm>
            <a:custGeom>
              <a:avLst/>
              <a:gdLst>
                <a:gd name="T0" fmla="*/ 72 w 175"/>
                <a:gd name="T1" fmla="*/ 226 h 261"/>
                <a:gd name="T2" fmla="*/ 101 w 175"/>
                <a:gd name="T3" fmla="*/ 192 h 261"/>
                <a:gd name="T4" fmla="*/ 122 w 175"/>
                <a:gd name="T5" fmla="*/ 105 h 261"/>
                <a:gd name="T6" fmla="*/ 115 w 175"/>
                <a:gd name="T7" fmla="*/ 96 h 261"/>
                <a:gd name="T8" fmla="*/ 106 w 175"/>
                <a:gd name="T9" fmla="*/ 106 h 261"/>
                <a:gd name="T10" fmla="*/ 63 w 175"/>
                <a:gd name="T11" fmla="*/ 211 h 261"/>
                <a:gd name="T12" fmla="*/ 40 w 175"/>
                <a:gd name="T13" fmla="*/ 239 h 261"/>
                <a:gd name="T14" fmla="*/ 10 w 175"/>
                <a:gd name="T15" fmla="*/ 243 h 261"/>
                <a:gd name="T16" fmla="*/ 8 w 175"/>
                <a:gd name="T17" fmla="*/ 212 h 261"/>
                <a:gd name="T18" fmla="*/ 45 w 175"/>
                <a:gd name="T19" fmla="*/ 158 h 261"/>
                <a:gd name="T20" fmla="*/ 53 w 175"/>
                <a:gd name="T21" fmla="*/ 126 h 261"/>
                <a:gd name="T22" fmla="*/ 47 w 175"/>
                <a:gd name="T23" fmla="*/ 58 h 261"/>
                <a:gd name="T24" fmla="*/ 77 w 175"/>
                <a:gd name="T25" fmla="*/ 8 h 261"/>
                <a:gd name="T26" fmla="*/ 137 w 175"/>
                <a:gd name="T27" fmla="*/ 32 h 261"/>
                <a:gd name="T28" fmla="*/ 163 w 175"/>
                <a:gd name="T29" fmla="*/ 205 h 261"/>
                <a:gd name="T30" fmla="*/ 72 w 175"/>
                <a:gd name="T31" fmla="*/ 22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5" h="261">
                  <a:moveTo>
                    <a:pt x="72" y="226"/>
                  </a:moveTo>
                  <a:cubicBezTo>
                    <a:pt x="82" y="214"/>
                    <a:pt x="90" y="202"/>
                    <a:pt x="101" y="192"/>
                  </a:cubicBezTo>
                  <a:cubicBezTo>
                    <a:pt x="128" y="167"/>
                    <a:pt x="125" y="136"/>
                    <a:pt x="122" y="105"/>
                  </a:cubicBezTo>
                  <a:cubicBezTo>
                    <a:pt x="122" y="102"/>
                    <a:pt x="117" y="99"/>
                    <a:pt x="115" y="96"/>
                  </a:cubicBezTo>
                  <a:cubicBezTo>
                    <a:pt x="112" y="99"/>
                    <a:pt x="105" y="103"/>
                    <a:pt x="106" y="106"/>
                  </a:cubicBezTo>
                  <a:cubicBezTo>
                    <a:pt x="119" y="152"/>
                    <a:pt x="89" y="181"/>
                    <a:pt x="63" y="211"/>
                  </a:cubicBezTo>
                  <a:cubicBezTo>
                    <a:pt x="55" y="220"/>
                    <a:pt x="48" y="230"/>
                    <a:pt x="40" y="239"/>
                  </a:cubicBezTo>
                  <a:cubicBezTo>
                    <a:pt x="32" y="248"/>
                    <a:pt x="21" y="252"/>
                    <a:pt x="10" y="243"/>
                  </a:cubicBezTo>
                  <a:cubicBezTo>
                    <a:pt x="0" y="234"/>
                    <a:pt x="1" y="223"/>
                    <a:pt x="8" y="212"/>
                  </a:cubicBezTo>
                  <a:cubicBezTo>
                    <a:pt x="20" y="194"/>
                    <a:pt x="34" y="177"/>
                    <a:pt x="45" y="158"/>
                  </a:cubicBezTo>
                  <a:cubicBezTo>
                    <a:pt x="51" y="149"/>
                    <a:pt x="53" y="137"/>
                    <a:pt x="53" y="126"/>
                  </a:cubicBezTo>
                  <a:cubicBezTo>
                    <a:pt x="53" y="103"/>
                    <a:pt x="49" y="81"/>
                    <a:pt x="47" y="58"/>
                  </a:cubicBezTo>
                  <a:cubicBezTo>
                    <a:pt x="46" y="29"/>
                    <a:pt x="54" y="15"/>
                    <a:pt x="77" y="8"/>
                  </a:cubicBezTo>
                  <a:cubicBezTo>
                    <a:pt x="103" y="0"/>
                    <a:pt x="124" y="7"/>
                    <a:pt x="137" y="32"/>
                  </a:cubicBezTo>
                  <a:cubicBezTo>
                    <a:pt x="166" y="87"/>
                    <a:pt x="175" y="144"/>
                    <a:pt x="163" y="205"/>
                  </a:cubicBezTo>
                  <a:cubicBezTo>
                    <a:pt x="154" y="249"/>
                    <a:pt x="110" y="261"/>
                    <a:pt x="72" y="22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47650" y="6605588"/>
              <a:ext cx="325438" cy="498475"/>
            </a:xfrm>
            <a:custGeom>
              <a:avLst/>
              <a:gdLst>
                <a:gd name="T0" fmla="*/ 56 w 111"/>
                <a:gd name="T1" fmla="*/ 67 h 169"/>
                <a:gd name="T2" fmla="*/ 43 w 111"/>
                <a:gd name="T3" fmla="*/ 63 h 169"/>
                <a:gd name="T4" fmla="*/ 6 w 111"/>
                <a:gd name="T5" fmla="*/ 33 h 169"/>
                <a:gd name="T6" fmla="*/ 18 w 111"/>
                <a:gd name="T7" fmla="*/ 6 h 169"/>
                <a:gd name="T8" fmla="*/ 67 w 111"/>
                <a:gd name="T9" fmla="*/ 19 h 169"/>
                <a:gd name="T10" fmla="*/ 94 w 111"/>
                <a:gd name="T11" fmla="*/ 38 h 169"/>
                <a:gd name="T12" fmla="*/ 110 w 111"/>
                <a:gd name="T13" fmla="*/ 65 h 169"/>
                <a:gd name="T14" fmla="*/ 109 w 111"/>
                <a:gd name="T15" fmla="*/ 137 h 169"/>
                <a:gd name="T16" fmla="*/ 82 w 111"/>
                <a:gd name="T17" fmla="*/ 169 h 169"/>
                <a:gd name="T18" fmla="*/ 56 w 111"/>
                <a:gd name="T19" fmla="*/ 136 h 169"/>
                <a:gd name="T20" fmla="*/ 56 w 111"/>
                <a:gd name="T21" fmla="*/ 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169">
                  <a:moveTo>
                    <a:pt x="56" y="67"/>
                  </a:moveTo>
                  <a:cubicBezTo>
                    <a:pt x="49" y="65"/>
                    <a:pt x="46" y="63"/>
                    <a:pt x="43" y="63"/>
                  </a:cubicBezTo>
                  <a:cubicBezTo>
                    <a:pt x="22" y="64"/>
                    <a:pt x="12" y="53"/>
                    <a:pt x="6" y="33"/>
                  </a:cubicBezTo>
                  <a:cubicBezTo>
                    <a:pt x="0" y="17"/>
                    <a:pt x="6" y="11"/>
                    <a:pt x="18" y="6"/>
                  </a:cubicBezTo>
                  <a:cubicBezTo>
                    <a:pt x="30" y="0"/>
                    <a:pt x="57" y="9"/>
                    <a:pt x="67" y="19"/>
                  </a:cubicBezTo>
                  <a:cubicBezTo>
                    <a:pt x="74" y="27"/>
                    <a:pt x="84" y="35"/>
                    <a:pt x="94" y="38"/>
                  </a:cubicBezTo>
                  <a:cubicBezTo>
                    <a:pt x="108" y="43"/>
                    <a:pt x="111" y="51"/>
                    <a:pt x="110" y="65"/>
                  </a:cubicBezTo>
                  <a:cubicBezTo>
                    <a:pt x="109" y="89"/>
                    <a:pt x="110" y="113"/>
                    <a:pt x="109" y="137"/>
                  </a:cubicBezTo>
                  <a:cubicBezTo>
                    <a:pt x="108" y="159"/>
                    <a:pt x="99" y="169"/>
                    <a:pt x="82" y="169"/>
                  </a:cubicBezTo>
                  <a:cubicBezTo>
                    <a:pt x="65" y="169"/>
                    <a:pt x="57" y="159"/>
                    <a:pt x="56" y="136"/>
                  </a:cubicBezTo>
                  <a:cubicBezTo>
                    <a:pt x="55" y="113"/>
                    <a:pt x="56" y="89"/>
                    <a:pt x="56" y="6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655638" y="6735763"/>
              <a:ext cx="384175" cy="393700"/>
            </a:xfrm>
            <a:custGeom>
              <a:avLst/>
              <a:gdLst>
                <a:gd name="T0" fmla="*/ 131 w 131"/>
                <a:gd name="T1" fmla="*/ 27 h 134"/>
                <a:gd name="T2" fmla="*/ 124 w 131"/>
                <a:gd name="T3" fmla="*/ 43 h 134"/>
                <a:gd name="T4" fmla="*/ 48 w 131"/>
                <a:gd name="T5" fmla="*/ 124 h 134"/>
                <a:gd name="T6" fmla="*/ 11 w 131"/>
                <a:gd name="T7" fmla="*/ 120 h 134"/>
                <a:gd name="T8" fmla="*/ 12 w 131"/>
                <a:gd name="T9" fmla="*/ 83 h 134"/>
                <a:gd name="T10" fmla="*/ 84 w 131"/>
                <a:gd name="T11" fmla="*/ 11 h 134"/>
                <a:gd name="T12" fmla="*/ 86 w 131"/>
                <a:gd name="T13" fmla="*/ 10 h 134"/>
                <a:gd name="T14" fmla="*/ 118 w 131"/>
                <a:gd name="T15" fmla="*/ 2 h 134"/>
                <a:gd name="T16" fmla="*/ 131 w 131"/>
                <a:gd name="T1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34">
                  <a:moveTo>
                    <a:pt x="131" y="27"/>
                  </a:moveTo>
                  <a:cubicBezTo>
                    <a:pt x="128" y="34"/>
                    <a:pt x="126" y="39"/>
                    <a:pt x="124" y="43"/>
                  </a:cubicBezTo>
                  <a:cubicBezTo>
                    <a:pt x="104" y="76"/>
                    <a:pt x="78" y="101"/>
                    <a:pt x="48" y="124"/>
                  </a:cubicBezTo>
                  <a:cubicBezTo>
                    <a:pt x="35" y="134"/>
                    <a:pt x="22" y="132"/>
                    <a:pt x="11" y="120"/>
                  </a:cubicBezTo>
                  <a:cubicBezTo>
                    <a:pt x="0" y="107"/>
                    <a:pt x="0" y="95"/>
                    <a:pt x="12" y="83"/>
                  </a:cubicBezTo>
                  <a:cubicBezTo>
                    <a:pt x="37" y="59"/>
                    <a:pt x="60" y="35"/>
                    <a:pt x="84" y="11"/>
                  </a:cubicBezTo>
                  <a:cubicBezTo>
                    <a:pt x="85" y="11"/>
                    <a:pt x="85" y="10"/>
                    <a:pt x="86" y="10"/>
                  </a:cubicBezTo>
                  <a:cubicBezTo>
                    <a:pt x="97" y="7"/>
                    <a:pt x="108" y="0"/>
                    <a:pt x="118" y="2"/>
                  </a:cubicBezTo>
                  <a:cubicBezTo>
                    <a:pt x="124" y="3"/>
                    <a:pt x="127" y="18"/>
                    <a:pt x="131" y="2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987425" y="6113463"/>
              <a:ext cx="300038" cy="303213"/>
            </a:xfrm>
            <a:custGeom>
              <a:avLst/>
              <a:gdLst>
                <a:gd name="T0" fmla="*/ 102 w 102"/>
                <a:gd name="T1" fmla="*/ 53 h 103"/>
                <a:gd name="T2" fmla="*/ 50 w 102"/>
                <a:gd name="T3" fmla="*/ 103 h 103"/>
                <a:gd name="T4" fmla="*/ 0 w 102"/>
                <a:gd name="T5" fmla="*/ 52 h 103"/>
                <a:gd name="T6" fmla="*/ 52 w 102"/>
                <a:gd name="T7" fmla="*/ 0 h 103"/>
                <a:gd name="T8" fmla="*/ 102 w 102"/>
                <a:gd name="T9" fmla="*/ 5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3">
                  <a:moveTo>
                    <a:pt x="102" y="53"/>
                  </a:moveTo>
                  <a:cubicBezTo>
                    <a:pt x="101" y="80"/>
                    <a:pt x="78" y="103"/>
                    <a:pt x="50" y="103"/>
                  </a:cubicBezTo>
                  <a:cubicBezTo>
                    <a:pt x="23" y="103"/>
                    <a:pt x="0" y="79"/>
                    <a:pt x="0" y="52"/>
                  </a:cubicBezTo>
                  <a:cubicBezTo>
                    <a:pt x="0" y="23"/>
                    <a:pt x="24" y="0"/>
                    <a:pt x="52" y="0"/>
                  </a:cubicBezTo>
                  <a:cubicBezTo>
                    <a:pt x="80" y="1"/>
                    <a:pt x="102" y="25"/>
                    <a:pt x="102" y="5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555625" y="6089650"/>
              <a:ext cx="296863" cy="298450"/>
            </a:xfrm>
            <a:custGeom>
              <a:avLst/>
              <a:gdLst>
                <a:gd name="T0" fmla="*/ 50 w 101"/>
                <a:gd name="T1" fmla="*/ 0 h 101"/>
                <a:gd name="T2" fmla="*/ 101 w 101"/>
                <a:gd name="T3" fmla="*/ 50 h 101"/>
                <a:gd name="T4" fmla="*/ 51 w 101"/>
                <a:gd name="T5" fmla="*/ 101 h 101"/>
                <a:gd name="T6" fmla="*/ 0 w 101"/>
                <a:gd name="T7" fmla="*/ 51 h 101"/>
                <a:gd name="T8" fmla="*/ 50 w 101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1">
                  <a:moveTo>
                    <a:pt x="50" y="0"/>
                  </a:moveTo>
                  <a:cubicBezTo>
                    <a:pt x="78" y="0"/>
                    <a:pt x="101" y="23"/>
                    <a:pt x="101" y="50"/>
                  </a:cubicBezTo>
                  <a:cubicBezTo>
                    <a:pt x="101" y="79"/>
                    <a:pt x="79" y="101"/>
                    <a:pt x="51" y="101"/>
                  </a:cubicBezTo>
                  <a:cubicBezTo>
                    <a:pt x="22" y="101"/>
                    <a:pt x="0" y="80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6" name="Grupo 45"/>
          <p:cNvGrpSpPr/>
          <p:nvPr/>
        </p:nvGrpSpPr>
        <p:grpSpPr>
          <a:xfrm>
            <a:off x="8353791" y="5031330"/>
            <a:ext cx="853377" cy="569463"/>
            <a:chOff x="-219075" y="6089650"/>
            <a:chExt cx="1655763" cy="1104900"/>
          </a:xfrm>
        </p:grpSpPr>
        <p:sp>
          <p:nvSpPr>
            <p:cNvPr id="47" name="Freeform 19"/>
            <p:cNvSpPr>
              <a:spLocks/>
            </p:cNvSpPr>
            <p:nvPr/>
          </p:nvSpPr>
          <p:spPr bwMode="auto">
            <a:xfrm>
              <a:off x="-219075" y="6219825"/>
              <a:ext cx="1071563" cy="892175"/>
            </a:xfrm>
            <a:custGeom>
              <a:avLst/>
              <a:gdLst>
                <a:gd name="T0" fmla="*/ 216 w 365"/>
                <a:gd name="T1" fmla="*/ 94 h 303"/>
                <a:gd name="T2" fmla="*/ 143 w 365"/>
                <a:gd name="T3" fmla="*/ 139 h 303"/>
                <a:gd name="T4" fmla="*/ 142 w 365"/>
                <a:gd name="T5" fmla="*/ 161 h 303"/>
                <a:gd name="T6" fmla="*/ 180 w 365"/>
                <a:gd name="T7" fmla="*/ 244 h 303"/>
                <a:gd name="T8" fmla="*/ 143 w 365"/>
                <a:gd name="T9" fmla="*/ 301 h 303"/>
                <a:gd name="T10" fmla="*/ 33 w 365"/>
                <a:gd name="T11" fmla="*/ 300 h 303"/>
                <a:gd name="T12" fmla="*/ 1 w 365"/>
                <a:gd name="T13" fmla="*/ 274 h 303"/>
                <a:gd name="T14" fmla="*/ 33 w 365"/>
                <a:gd name="T15" fmla="*/ 248 h 303"/>
                <a:gd name="T16" fmla="*/ 106 w 365"/>
                <a:gd name="T17" fmla="*/ 244 h 303"/>
                <a:gd name="T18" fmla="*/ 76 w 365"/>
                <a:gd name="T19" fmla="*/ 202 h 303"/>
                <a:gd name="T20" fmla="*/ 89 w 365"/>
                <a:gd name="T21" fmla="*/ 70 h 303"/>
                <a:gd name="T22" fmla="*/ 199 w 365"/>
                <a:gd name="T23" fmla="*/ 8 h 303"/>
                <a:gd name="T24" fmla="*/ 257 w 365"/>
                <a:gd name="T25" fmla="*/ 37 h 303"/>
                <a:gd name="T26" fmla="*/ 276 w 365"/>
                <a:gd name="T27" fmla="*/ 94 h 303"/>
                <a:gd name="T28" fmla="*/ 300 w 365"/>
                <a:gd name="T29" fmla="*/ 121 h 303"/>
                <a:gd name="T30" fmla="*/ 344 w 365"/>
                <a:gd name="T31" fmla="*/ 140 h 303"/>
                <a:gd name="T32" fmla="*/ 359 w 365"/>
                <a:gd name="T33" fmla="*/ 169 h 303"/>
                <a:gd name="T34" fmla="*/ 328 w 365"/>
                <a:gd name="T35" fmla="*/ 180 h 303"/>
                <a:gd name="T36" fmla="*/ 301 w 365"/>
                <a:gd name="T37" fmla="*/ 170 h 303"/>
                <a:gd name="T38" fmla="*/ 216 w 365"/>
                <a:gd name="T39" fmla="*/ 9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303">
                  <a:moveTo>
                    <a:pt x="216" y="94"/>
                  </a:moveTo>
                  <a:cubicBezTo>
                    <a:pt x="189" y="110"/>
                    <a:pt x="165" y="123"/>
                    <a:pt x="143" y="139"/>
                  </a:cubicBezTo>
                  <a:cubicBezTo>
                    <a:pt x="139" y="141"/>
                    <a:pt x="139" y="154"/>
                    <a:pt x="142" y="161"/>
                  </a:cubicBezTo>
                  <a:cubicBezTo>
                    <a:pt x="154" y="189"/>
                    <a:pt x="167" y="217"/>
                    <a:pt x="180" y="244"/>
                  </a:cubicBezTo>
                  <a:cubicBezTo>
                    <a:pt x="194" y="273"/>
                    <a:pt x="188" y="303"/>
                    <a:pt x="143" y="301"/>
                  </a:cubicBezTo>
                  <a:cubicBezTo>
                    <a:pt x="107" y="298"/>
                    <a:pt x="70" y="300"/>
                    <a:pt x="33" y="300"/>
                  </a:cubicBezTo>
                  <a:cubicBezTo>
                    <a:pt x="11" y="300"/>
                    <a:pt x="1" y="292"/>
                    <a:pt x="1" y="274"/>
                  </a:cubicBezTo>
                  <a:cubicBezTo>
                    <a:pt x="0" y="257"/>
                    <a:pt x="10" y="249"/>
                    <a:pt x="33" y="248"/>
                  </a:cubicBezTo>
                  <a:cubicBezTo>
                    <a:pt x="56" y="246"/>
                    <a:pt x="79" y="245"/>
                    <a:pt x="106" y="244"/>
                  </a:cubicBezTo>
                  <a:cubicBezTo>
                    <a:pt x="95" y="228"/>
                    <a:pt x="85" y="215"/>
                    <a:pt x="76" y="202"/>
                  </a:cubicBezTo>
                  <a:cubicBezTo>
                    <a:pt x="37" y="145"/>
                    <a:pt x="40" y="119"/>
                    <a:pt x="89" y="70"/>
                  </a:cubicBezTo>
                  <a:cubicBezTo>
                    <a:pt x="120" y="39"/>
                    <a:pt x="157" y="19"/>
                    <a:pt x="199" y="8"/>
                  </a:cubicBezTo>
                  <a:cubicBezTo>
                    <a:pt x="229" y="0"/>
                    <a:pt x="246" y="8"/>
                    <a:pt x="257" y="37"/>
                  </a:cubicBezTo>
                  <a:cubicBezTo>
                    <a:pt x="264" y="56"/>
                    <a:pt x="271" y="75"/>
                    <a:pt x="276" y="94"/>
                  </a:cubicBezTo>
                  <a:cubicBezTo>
                    <a:pt x="280" y="107"/>
                    <a:pt x="286" y="116"/>
                    <a:pt x="300" y="121"/>
                  </a:cubicBezTo>
                  <a:cubicBezTo>
                    <a:pt x="315" y="126"/>
                    <a:pt x="329" y="133"/>
                    <a:pt x="344" y="140"/>
                  </a:cubicBezTo>
                  <a:cubicBezTo>
                    <a:pt x="356" y="145"/>
                    <a:pt x="365" y="154"/>
                    <a:pt x="359" y="169"/>
                  </a:cubicBezTo>
                  <a:cubicBezTo>
                    <a:pt x="354" y="184"/>
                    <a:pt x="341" y="185"/>
                    <a:pt x="328" y="180"/>
                  </a:cubicBezTo>
                  <a:cubicBezTo>
                    <a:pt x="319" y="176"/>
                    <a:pt x="310" y="173"/>
                    <a:pt x="301" y="170"/>
                  </a:cubicBezTo>
                  <a:cubicBezTo>
                    <a:pt x="262" y="159"/>
                    <a:pt x="228" y="142"/>
                    <a:pt x="216" y="9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922338" y="6426200"/>
              <a:ext cx="514350" cy="768350"/>
            </a:xfrm>
            <a:custGeom>
              <a:avLst/>
              <a:gdLst>
                <a:gd name="T0" fmla="*/ 72 w 175"/>
                <a:gd name="T1" fmla="*/ 226 h 261"/>
                <a:gd name="T2" fmla="*/ 101 w 175"/>
                <a:gd name="T3" fmla="*/ 192 h 261"/>
                <a:gd name="T4" fmla="*/ 122 w 175"/>
                <a:gd name="T5" fmla="*/ 105 h 261"/>
                <a:gd name="T6" fmla="*/ 115 w 175"/>
                <a:gd name="T7" fmla="*/ 96 h 261"/>
                <a:gd name="T8" fmla="*/ 106 w 175"/>
                <a:gd name="T9" fmla="*/ 106 h 261"/>
                <a:gd name="T10" fmla="*/ 63 w 175"/>
                <a:gd name="T11" fmla="*/ 211 h 261"/>
                <a:gd name="T12" fmla="*/ 40 w 175"/>
                <a:gd name="T13" fmla="*/ 239 h 261"/>
                <a:gd name="T14" fmla="*/ 10 w 175"/>
                <a:gd name="T15" fmla="*/ 243 h 261"/>
                <a:gd name="T16" fmla="*/ 8 w 175"/>
                <a:gd name="T17" fmla="*/ 212 h 261"/>
                <a:gd name="T18" fmla="*/ 45 w 175"/>
                <a:gd name="T19" fmla="*/ 158 h 261"/>
                <a:gd name="T20" fmla="*/ 53 w 175"/>
                <a:gd name="T21" fmla="*/ 126 h 261"/>
                <a:gd name="T22" fmla="*/ 47 w 175"/>
                <a:gd name="T23" fmla="*/ 58 h 261"/>
                <a:gd name="T24" fmla="*/ 77 w 175"/>
                <a:gd name="T25" fmla="*/ 8 h 261"/>
                <a:gd name="T26" fmla="*/ 137 w 175"/>
                <a:gd name="T27" fmla="*/ 32 h 261"/>
                <a:gd name="T28" fmla="*/ 163 w 175"/>
                <a:gd name="T29" fmla="*/ 205 h 261"/>
                <a:gd name="T30" fmla="*/ 72 w 175"/>
                <a:gd name="T31" fmla="*/ 22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5" h="261">
                  <a:moveTo>
                    <a:pt x="72" y="226"/>
                  </a:moveTo>
                  <a:cubicBezTo>
                    <a:pt x="82" y="214"/>
                    <a:pt x="90" y="202"/>
                    <a:pt x="101" y="192"/>
                  </a:cubicBezTo>
                  <a:cubicBezTo>
                    <a:pt x="128" y="167"/>
                    <a:pt x="125" y="136"/>
                    <a:pt x="122" y="105"/>
                  </a:cubicBezTo>
                  <a:cubicBezTo>
                    <a:pt x="122" y="102"/>
                    <a:pt x="117" y="99"/>
                    <a:pt x="115" y="96"/>
                  </a:cubicBezTo>
                  <a:cubicBezTo>
                    <a:pt x="112" y="99"/>
                    <a:pt x="105" y="103"/>
                    <a:pt x="106" y="106"/>
                  </a:cubicBezTo>
                  <a:cubicBezTo>
                    <a:pt x="119" y="152"/>
                    <a:pt x="89" y="181"/>
                    <a:pt x="63" y="211"/>
                  </a:cubicBezTo>
                  <a:cubicBezTo>
                    <a:pt x="55" y="220"/>
                    <a:pt x="48" y="230"/>
                    <a:pt x="40" y="239"/>
                  </a:cubicBezTo>
                  <a:cubicBezTo>
                    <a:pt x="32" y="248"/>
                    <a:pt x="21" y="252"/>
                    <a:pt x="10" y="243"/>
                  </a:cubicBezTo>
                  <a:cubicBezTo>
                    <a:pt x="0" y="234"/>
                    <a:pt x="1" y="223"/>
                    <a:pt x="8" y="212"/>
                  </a:cubicBezTo>
                  <a:cubicBezTo>
                    <a:pt x="20" y="194"/>
                    <a:pt x="34" y="177"/>
                    <a:pt x="45" y="158"/>
                  </a:cubicBezTo>
                  <a:cubicBezTo>
                    <a:pt x="51" y="149"/>
                    <a:pt x="53" y="137"/>
                    <a:pt x="53" y="126"/>
                  </a:cubicBezTo>
                  <a:cubicBezTo>
                    <a:pt x="53" y="103"/>
                    <a:pt x="49" y="81"/>
                    <a:pt x="47" y="58"/>
                  </a:cubicBezTo>
                  <a:cubicBezTo>
                    <a:pt x="46" y="29"/>
                    <a:pt x="54" y="15"/>
                    <a:pt x="77" y="8"/>
                  </a:cubicBezTo>
                  <a:cubicBezTo>
                    <a:pt x="103" y="0"/>
                    <a:pt x="124" y="7"/>
                    <a:pt x="137" y="32"/>
                  </a:cubicBezTo>
                  <a:cubicBezTo>
                    <a:pt x="166" y="87"/>
                    <a:pt x="175" y="144"/>
                    <a:pt x="163" y="205"/>
                  </a:cubicBezTo>
                  <a:cubicBezTo>
                    <a:pt x="154" y="249"/>
                    <a:pt x="110" y="261"/>
                    <a:pt x="72" y="22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21"/>
            <p:cNvSpPr>
              <a:spLocks/>
            </p:cNvSpPr>
            <p:nvPr/>
          </p:nvSpPr>
          <p:spPr bwMode="auto">
            <a:xfrm>
              <a:off x="247650" y="6605588"/>
              <a:ext cx="325438" cy="498475"/>
            </a:xfrm>
            <a:custGeom>
              <a:avLst/>
              <a:gdLst>
                <a:gd name="T0" fmla="*/ 56 w 111"/>
                <a:gd name="T1" fmla="*/ 67 h 169"/>
                <a:gd name="T2" fmla="*/ 43 w 111"/>
                <a:gd name="T3" fmla="*/ 63 h 169"/>
                <a:gd name="T4" fmla="*/ 6 w 111"/>
                <a:gd name="T5" fmla="*/ 33 h 169"/>
                <a:gd name="T6" fmla="*/ 18 w 111"/>
                <a:gd name="T7" fmla="*/ 6 h 169"/>
                <a:gd name="T8" fmla="*/ 67 w 111"/>
                <a:gd name="T9" fmla="*/ 19 h 169"/>
                <a:gd name="T10" fmla="*/ 94 w 111"/>
                <a:gd name="T11" fmla="*/ 38 h 169"/>
                <a:gd name="T12" fmla="*/ 110 w 111"/>
                <a:gd name="T13" fmla="*/ 65 h 169"/>
                <a:gd name="T14" fmla="*/ 109 w 111"/>
                <a:gd name="T15" fmla="*/ 137 h 169"/>
                <a:gd name="T16" fmla="*/ 82 w 111"/>
                <a:gd name="T17" fmla="*/ 169 h 169"/>
                <a:gd name="T18" fmla="*/ 56 w 111"/>
                <a:gd name="T19" fmla="*/ 136 h 169"/>
                <a:gd name="T20" fmla="*/ 56 w 111"/>
                <a:gd name="T21" fmla="*/ 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169">
                  <a:moveTo>
                    <a:pt x="56" y="67"/>
                  </a:moveTo>
                  <a:cubicBezTo>
                    <a:pt x="49" y="65"/>
                    <a:pt x="46" y="63"/>
                    <a:pt x="43" y="63"/>
                  </a:cubicBezTo>
                  <a:cubicBezTo>
                    <a:pt x="22" y="64"/>
                    <a:pt x="12" y="53"/>
                    <a:pt x="6" y="33"/>
                  </a:cubicBezTo>
                  <a:cubicBezTo>
                    <a:pt x="0" y="17"/>
                    <a:pt x="6" y="11"/>
                    <a:pt x="18" y="6"/>
                  </a:cubicBezTo>
                  <a:cubicBezTo>
                    <a:pt x="30" y="0"/>
                    <a:pt x="57" y="9"/>
                    <a:pt x="67" y="19"/>
                  </a:cubicBezTo>
                  <a:cubicBezTo>
                    <a:pt x="74" y="27"/>
                    <a:pt x="84" y="35"/>
                    <a:pt x="94" y="38"/>
                  </a:cubicBezTo>
                  <a:cubicBezTo>
                    <a:pt x="108" y="43"/>
                    <a:pt x="111" y="51"/>
                    <a:pt x="110" y="65"/>
                  </a:cubicBezTo>
                  <a:cubicBezTo>
                    <a:pt x="109" y="89"/>
                    <a:pt x="110" y="113"/>
                    <a:pt x="109" y="137"/>
                  </a:cubicBezTo>
                  <a:cubicBezTo>
                    <a:pt x="108" y="159"/>
                    <a:pt x="99" y="169"/>
                    <a:pt x="82" y="169"/>
                  </a:cubicBezTo>
                  <a:cubicBezTo>
                    <a:pt x="65" y="169"/>
                    <a:pt x="57" y="159"/>
                    <a:pt x="56" y="136"/>
                  </a:cubicBezTo>
                  <a:cubicBezTo>
                    <a:pt x="55" y="113"/>
                    <a:pt x="56" y="89"/>
                    <a:pt x="56" y="6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22"/>
            <p:cNvSpPr>
              <a:spLocks/>
            </p:cNvSpPr>
            <p:nvPr/>
          </p:nvSpPr>
          <p:spPr bwMode="auto">
            <a:xfrm>
              <a:off x="655638" y="6735763"/>
              <a:ext cx="384175" cy="393700"/>
            </a:xfrm>
            <a:custGeom>
              <a:avLst/>
              <a:gdLst>
                <a:gd name="T0" fmla="*/ 131 w 131"/>
                <a:gd name="T1" fmla="*/ 27 h 134"/>
                <a:gd name="T2" fmla="*/ 124 w 131"/>
                <a:gd name="T3" fmla="*/ 43 h 134"/>
                <a:gd name="T4" fmla="*/ 48 w 131"/>
                <a:gd name="T5" fmla="*/ 124 h 134"/>
                <a:gd name="T6" fmla="*/ 11 w 131"/>
                <a:gd name="T7" fmla="*/ 120 h 134"/>
                <a:gd name="T8" fmla="*/ 12 w 131"/>
                <a:gd name="T9" fmla="*/ 83 h 134"/>
                <a:gd name="T10" fmla="*/ 84 w 131"/>
                <a:gd name="T11" fmla="*/ 11 h 134"/>
                <a:gd name="T12" fmla="*/ 86 w 131"/>
                <a:gd name="T13" fmla="*/ 10 h 134"/>
                <a:gd name="T14" fmla="*/ 118 w 131"/>
                <a:gd name="T15" fmla="*/ 2 h 134"/>
                <a:gd name="T16" fmla="*/ 131 w 131"/>
                <a:gd name="T1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34">
                  <a:moveTo>
                    <a:pt x="131" y="27"/>
                  </a:moveTo>
                  <a:cubicBezTo>
                    <a:pt x="128" y="34"/>
                    <a:pt x="126" y="39"/>
                    <a:pt x="124" y="43"/>
                  </a:cubicBezTo>
                  <a:cubicBezTo>
                    <a:pt x="104" y="76"/>
                    <a:pt x="78" y="101"/>
                    <a:pt x="48" y="124"/>
                  </a:cubicBezTo>
                  <a:cubicBezTo>
                    <a:pt x="35" y="134"/>
                    <a:pt x="22" y="132"/>
                    <a:pt x="11" y="120"/>
                  </a:cubicBezTo>
                  <a:cubicBezTo>
                    <a:pt x="0" y="107"/>
                    <a:pt x="0" y="95"/>
                    <a:pt x="12" y="83"/>
                  </a:cubicBezTo>
                  <a:cubicBezTo>
                    <a:pt x="37" y="59"/>
                    <a:pt x="60" y="35"/>
                    <a:pt x="84" y="11"/>
                  </a:cubicBezTo>
                  <a:cubicBezTo>
                    <a:pt x="85" y="11"/>
                    <a:pt x="85" y="10"/>
                    <a:pt x="86" y="10"/>
                  </a:cubicBezTo>
                  <a:cubicBezTo>
                    <a:pt x="97" y="7"/>
                    <a:pt x="108" y="0"/>
                    <a:pt x="118" y="2"/>
                  </a:cubicBezTo>
                  <a:cubicBezTo>
                    <a:pt x="124" y="3"/>
                    <a:pt x="127" y="18"/>
                    <a:pt x="131" y="2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23"/>
            <p:cNvSpPr>
              <a:spLocks/>
            </p:cNvSpPr>
            <p:nvPr/>
          </p:nvSpPr>
          <p:spPr bwMode="auto">
            <a:xfrm>
              <a:off x="987425" y="6113463"/>
              <a:ext cx="300038" cy="303213"/>
            </a:xfrm>
            <a:custGeom>
              <a:avLst/>
              <a:gdLst>
                <a:gd name="T0" fmla="*/ 102 w 102"/>
                <a:gd name="T1" fmla="*/ 53 h 103"/>
                <a:gd name="T2" fmla="*/ 50 w 102"/>
                <a:gd name="T3" fmla="*/ 103 h 103"/>
                <a:gd name="T4" fmla="*/ 0 w 102"/>
                <a:gd name="T5" fmla="*/ 52 h 103"/>
                <a:gd name="T6" fmla="*/ 52 w 102"/>
                <a:gd name="T7" fmla="*/ 0 h 103"/>
                <a:gd name="T8" fmla="*/ 102 w 102"/>
                <a:gd name="T9" fmla="*/ 5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3">
                  <a:moveTo>
                    <a:pt x="102" y="53"/>
                  </a:moveTo>
                  <a:cubicBezTo>
                    <a:pt x="101" y="80"/>
                    <a:pt x="78" y="103"/>
                    <a:pt x="50" y="103"/>
                  </a:cubicBezTo>
                  <a:cubicBezTo>
                    <a:pt x="23" y="103"/>
                    <a:pt x="0" y="79"/>
                    <a:pt x="0" y="52"/>
                  </a:cubicBezTo>
                  <a:cubicBezTo>
                    <a:pt x="0" y="23"/>
                    <a:pt x="24" y="0"/>
                    <a:pt x="52" y="0"/>
                  </a:cubicBezTo>
                  <a:cubicBezTo>
                    <a:pt x="80" y="1"/>
                    <a:pt x="102" y="25"/>
                    <a:pt x="102" y="5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24"/>
            <p:cNvSpPr>
              <a:spLocks/>
            </p:cNvSpPr>
            <p:nvPr/>
          </p:nvSpPr>
          <p:spPr bwMode="auto">
            <a:xfrm>
              <a:off x="555625" y="6089650"/>
              <a:ext cx="296863" cy="298450"/>
            </a:xfrm>
            <a:custGeom>
              <a:avLst/>
              <a:gdLst>
                <a:gd name="T0" fmla="*/ 50 w 101"/>
                <a:gd name="T1" fmla="*/ 0 h 101"/>
                <a:gd name="T2" fmla="*/ 101 w 101"/>
                <a:gd name="T3" fmla="*/ 50 h 101"/>
                <a:gd name="T4" fmla="*/ 51 w 101"/>
                <a:gd name="T5" fmla="*/ 101 h 101"/>
                <a:gd name="T6" fmla="*/ 0 w 101"/>
                <a:gd name="T7" fmla="*/ 51 h 101"/>
                <a:gd name="T8" fmla="*/ 50 w 101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1">
                  <a:moveTo>
                    <a:pt x="50" y="0"/>
                  </a:moveTo>
                  <a:cubicBezTo>
                    <a:pt x="78" y="0"/>
                    <a:pt x="101" y="23"/>
                    <a:pt x="101" y="50"/>
                  </a:cubicBezTo>
                  <a:cubicBezTo>
                    <a:pt x="101" y="79"/>
                    <a:pt x="79" y="101"/>
                    <a:pt x="51" y="101"/>
                  </a:cubicBezTo>
                  <a:cubicBezTo>
                    <a:pt x="22" y="101"/>
                    <a:pt x="0" y="80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3" name="Grupo 52"/>
          <p:cNvGrpSpPr/>
          <p:nvPr/>
        </p:nvGrpSpPr>
        <p:grpSpPr>
          <a:xfrm>
            <a:off x="2820951" y="3425452"/>
            <a:ext cx="853377" cy="569463"/>
            <a:chOff x="-219075" y="6089650"/>
            <a:chExt cx="1655763" cy="1104900"/>
          </a:xfrm>
        </p:grpSpPr>
        <p:sp>
          <p:nvSpPr>
            <p:cNvPr id="54" name="Freeform 19"/>
            <p:cNvSpPr>
              <a:spLocks/>
            </p:cNvSpPr>
            <p:nvPr/>
          </p:nvSpPr>
          <p:spPr bwMode="auto">
            <a:xfrm>
              <a:off x="-219075" y="6219825"/>
              <a:ext cx="1071563" cy="892175"/>
            </a:xfrm>
            <a:custGeom>
              <a:avLst/>
              <a:gdLst>
                <a:gd name="T0" fmla="*/ 216 w 365"/>
                <a:gd name="T1" fmla="*/ 94 h 303"/>
                <a:gd name="T2" fmla="*/ 143 w 365"/>
                <a:gd name="T3" fmla="*/ 139 h 303"/>
                <a:gd name="T4" fmla="*/ 142 w 365"/>
                <a:gd name="T5" fmla="*/ 161 h 303"/>
                <a:gd name="T6" fmla="*/ 180 w 365"/>
                <a:gd name="T7" fmla="*/ 244 h 303"/>
                <a:gd name="T8" fmla="*/ 143 w 365"/>
                <a:gd name="T9" fmla="*/ 301 h 303"/>
                <a:gd name="T10" fmla="*/ 33 w 365"/>
                <a:gd name="T11" fmla="*/ 300 h 303"/>
                <a:gd name="T12" fmla="*/ 1 w 365"/>
                <a:gd name="T13" fmla="*/ 274 h 303"/>
                <a:gd name="T14" fmla="*/ 33 w 365"/>
                <a:gd name="T15" fmla="*/ 248 h 303"/>
                <a:gd name="T16" fmla="*/ 106 w 365"/>
                <a:gd name="T17" fmla="*/ 244 h 303"/>
                <a:gd name="T18" fmla="*/ 76 w 365"/>
                <a:gd name="T19" fmla="*/ 202 h 303"/>
                <a:gd name="T20" fmla="*/ 89 w 365"/>
                <a:gd name="T21" fmla="*/ 70 h 303"/>
                <a:gd name="T22" fmla="*/ 199 w 365"/>
                <a:gd name="T23" fmla="*/ 8 h 303"/>
                <a:gd name="T24" fmla="*/ 257 w 365"/>
                <a:gd name="T25" fmla="*/ 37 h 303"/>
                <a:gd name="T26" fmla="*/ 276 w 365"/>
                <a:gd name="T27" fmla="*/ 94 h 303"/>
                <a:gd name="T28" fmla="*/ 300 w 365"/>
                <a:gd name="T29" fmla="*/ 121 h 303"/>
                <a:gd name="T30" fmla="*/ 344 w 365"/>
                <a:gd name="T31" fmla="*/ 140 h 303"/>
                <a:gd name="T32" fmla="*/ 359 w 365"/>
                <a:gd name="T33" fmla="*/ 169 h 303"/>
                <a:gd name="T34" fmla="*/ 328 w 365"/>
                <a:gd name="T35" fmla="*/ 180 h 303"/>
                <a:gd name="T36" fmla="*/ 301 w 365"/>
                <a:gd name="T37" fmla="*/ 170 h 303"/>
                <a:gd name="T38" fmla="*/ 216 w 365"/>
                <a:gd name="T39" fmla="*/ 9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303">
                  <a:moveTo>
                    <a:pt x="216" y="94"/>
                  </a:moveTo>
                  <a:cubicBezTo>
                    <a:pt x="189" y="110"/>
                    <a:pt x="165" y="123"/>
                    <a:pt x="143" y="139"/>
                  </a:cubicBezTo>
                  <a:cubicBezTo>
                    <a:pt x="139" y="141"/>
                    <a:pt x="139" y="154"/>
                    <a:pt x="142" y="161"/>
                  </a:cubicBezTo>
                  <a:cubicBezTo>
                    <a:pt x="154" y="189"/>
                    <a:pt x="167" y="217"/>
                    <a:pt x="180" y="244"/>
                  </a:cubicBezTo>
                  <a:cubicBezTo>
                    <a:pt x="194" y="273"/>
                    <a:pt x="188" y="303"/>
                    <a:pt x="143" y="301"/>
                  </a:cubicBezTo>
                  <a:cubicBezTo>
                    <a:pt x="107" y="298"/>
                    <a:pt x="70" y="300"/>
                    <a:pt x="33" y="300"/>
                  </a:cubicBezTo>
                  <a:cubicBezTo>
                    <a:pt x="11" y="300"/>
                    <a:pt x="1" y="292"/>
                    <a:pt x="1" y="274"/>
                  </a:cubicBezTo>
                  <a:cubicBezTo>
                    <a:pt x="0" y="257"/>
                    <a:pt x="10" y="249"/>
                    <a:pt x="33" y="248"/>
                  </a:cubicBezTo>
                  <a:cubicBezTo>
                    <a:pt x="56" y="246"/>
                    <a:pt x="79" y="245"/>
                    <a:pt x="106" y="244"/>
                  </a:cubicBezTo>
                  <a:cubicBezTo>
                    <a:pt x="95" y="228"/>
                    <a:pt x="85" y="215"/>
                    <a:pt x="76" y="202"/>
                  </a:cubicBezTo>
                  <a:cubicBezTo>
                    <a:pt x="37" y="145"/>
                    <a:pt x="40" y="119"/>
                    <a:pt x="89" y="70"/>
                  </a:cubicBezTo>
                  <a:cubicBezTo>
                    <a:pt x="120" y="39"/>
                    <a:pt x="157" y="19"/>
                    <a:pt x="199" y="8"/>
                  </a:cubicBezTo>
                  <a:cubicBezTo>
                    <a:pt x="229" y="0"/>
                    <a:pt x="246" y="8"/>
                    <a:pt x="257" y="37"/>
                  </a:cubicBezTo>
                  <a:cubicBezTo>
                    <a:pt x="264" y="56"/>
                    <a:pt x="271" y="75"/>
                    <a:pt x="276" y="94"/>
                  </a:cubicBezTo>
                  <a:cubicBezTo>
                    <a:pt x="280" y="107"/>
                    <a:pt x="286" y="116"/>
                    <a:pt x="300" y="121"/>
                  </a:cubicBezTo>
                  <a:cubicBezTo>
                    <a:pt x="315" y="126"/>
                    <a:pt x="329" y="133"/>
                    <a:pt x="344" y="140"/>
                  </a:cubicBezTo>
                  <a:cubicBezTo>
                    <a:pt x="356" y="145"/>
                    <a:pt x="365" y="154"/>
                    <a:pt x="359" y="169"/>
                  </a:cubicBezTo>
                  <a:cubicBezTo>
                    <a:pt x="354" y="184"/>
                    <a:pt x="341" y="185"/>
                    <a:pt x="328" y="180"/>
                  </a:cubicBezTo>
                  <a:cubicBezTo>
                    <a:pt x="319" y="176"/>
                    <a:pt x="310" y="173"/>
                    <a:pt x="301" y="170"/>
                  </a:cubicBezTo>
                  <a:cubicBezTo>
                    <a:pt x="262" y="159"/>
                    <a:pt x="228" y="142"/>
                    <a:pt x="216" y="9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20"/>
            <p:cNvSpPr>
              <a:spLocks/>
            </p:cNvSpPr>
            <p:nvPr/>
          </p:nvSpPr>
          <p:spPr bwMode="auto">
            <a:xfrm>
              <a:off x="922338" y="6426200"/>
              <a:ext cx="514350" cy="768350"/>
            </a:xfrm>
            <a:custGeom>
              <a:avLst/>
              <a:gdLst>
                <a:gd name="T0" fmla="*/ 72 w 175"/>
                <a:gd name="T1" fmla="*/ 226 h 261"/>
                <a:gd name="T2" fmla="*/ 101 w 175"/>
                <a:gd name="T3" fmla="*/ 192 h 261"/>
                <a:gd name="T4" fmla="*/ 122 w 175"/>
                <a:gd name="T5" fmla="*/ 105 h 261"/>
                <a:gd name="T6" fmla="*/ 115 w 175"/>
                <a:gd name="T7" fmla="*/ 96 h 261"/>
                <a:gd name="T8" fmla="*/ 106 w 175"/>
                <a:gd name="T9" fmla="*/ 106 h 261"/>
                <a:gd name="T10" fmla="*/ 63 w 175"/>
                <a:gd name="T11" fmla="*/ 211 h 261"/>
                <a:gd name="T12" fmla="*/ 40 w 175"/>
                <a:gd name="T13" fmla="*/ 239 h 261"/>
                <a:gd name="T14" fmla="*/ 10 w 175"/>
                <a:gd name="T15" fmla="*/ 243 h 261"/>
                <a:gd name="T16" fmla="*/ 8 w 175"/>
                <a:gd name="T17" fmla="*/ 212 h 261"/>
                <a:gd name="T18" fmla="*/ 45 w 175"/>
                <a:gd name="T19" fmla="*/ 158 h 261"/>
                <a:gd name="T20" fmla="*/ 53 w 175"/>
                <a:gd name="T21" fmla="*/ 126 h 261"/>
                <a:gd name="T22" fmla="*/ 47 w 175"/>
                <a:gd name="T23" fmla="*/ 58 h 261"/>
                <a:gd name="T24" fmla="*/ 77 w 175"/>
                <a:gd name="T25" fmla="*/ 8 h 261"/>
                <a:gd name="T26" fmla="*/ 137 w 175"/>
                <a:gd name="T27" fmla="*/ 32 h 261"/>
                <a:gd name="T28" fmla="*/ 163 w 175"/>
                <a:gd name="T29" fmla="*/ 205 h 261"/>
                <a:gd name="T30" fmla="*/ 72 w 175"/>
                <a:gd name="T31" fmla="*/ 22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5" h="261">
                  <a:moveTo>
                    <a:pt x="72" y="226"/>
                  </a:moveTo>
                  <a:cubicBezTo>
                    <a:pt x="82" y="214"/>
                    <a:pt x="90" y="202"/>
                    <a:pt x="101" y="192"/>
                  </a:cubicBezTo>
                  <a:cubicBezTo>
                    <a:pt x="128" y="167"/>
                    <a:pt x="125" y="136"/>
                    <a:pt x="122" y="105"/>
                  </a:cubicBezTo>
                  <a:cubicBezTo>
                    <a:pt x="122" y="102"/>
                    <a:pt x="117" y="99"/>
                    <a:pt x="115" y="96"/>
                  </a:cubicBezTo>
                  <a:cubicBezTo>
                    <a:pt x="112" y="99"/>
                    <a:pt x="105" y="103"/>
                    <a:pt x="106" y="106"/>
                  </a:cubicBezTo>
                  <a:cubicBezTo>
                    <a:pt x="119" y="152"/>
                    <a:pt x="89" y="181"/>
                    <a:pt x="63" y="211"/>
                  </a:cubicBezTo>
                  <a:cubicBezTo>
                    <a:pt x="55" y="220"/>
                    <a:pt x="48" y="230"/>
                    <a:pt x="40" y="239"/>
                  </a:cubicBezTo>
                  <a:cubicBezTo>
                    <a:pt x="32" y="248"/>
                    <a:pt x="21" y="252"/>
                    <a:pt x="10" y="243"/>
                  </a:cubicBezTo>
                  <a:cubicBezTo>
                    <a:pt x="0" y="234"/>
                    <a:pt x="1" y="223"/>
                    <a:pt x="8" y="212"/>
                  </a:cubicBezTo>
                  <a:cubicBezTo>
                    <a:pt x="20" y="194"/>
                    <a:pt x="34" y="177"/>
                    <a:pt x="45" y="158"/>
                  </a:cubicBezTo>
                  <a:cubicBezTo>
                    <a:pt x="51" y="149"/>
                    <a:pt x="53" y="137"/>
                    <a:pt x="53" y="126"/>
                  </a:cubicBezTo>
                  <a:cubicBezTo>
                    <a:pt x="53" y="103"/>
                    <a:pt x="49" y="81"/>
                    <a:pt x="47" y="58"/>
                  </a:cubicBezTo>
                  <a:cubicBezTo>
                    <a:pt x="46" y="29"/>
                    <a:pt x="54" y="15"/>
                    <a:pt x="77" y="8"/>
                  </a:cubicBezTo>
                  <a:cubicBezTo>
                    <a:pt x="103" y="0"/>
                    <a:pt x="124" y="7"/>
                    <a:pt x="137" y="32"/>
                  </a:cubicBezTo>
                  <a:cubicBezTo>
                    <a:pt x="166" y="87"/>
                    <a:pt x="175" y="144"/>
                    <a:pt x="163" y="205"/>
                  </a:cubicBezTo>
                  <a:cubicBezTo>
                    <a:pt x="154" y="249"/>
                    <a:pt x="110" y="261"/>
                    <a:pt x="72" y="22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21"/>
            <p:cNvSpPr>
              <a:spLocks/>
            </p:cNvSpPr>
            <p:nvPr/>
          </p:nvSpPr>
          <p:spPr bwMode="auto">
            <a:xfrm>
              <a:off x="247650" y="6605588"/>
              <a:ext cx="325438" cy="498475"/>
            </a:xfrm>
            <a:custGeom>
              <a:avLst/>
              <a:gdLst>
                <a:gd name="T0" fmla="*/ 56 w 111"/>
                <a:gd name="T1" fmla="*/ 67 h 169"/>
                <a:gd name="T2" fmla="*/ 43 w 111"/>
                <a:gd name="T3" fmla="*/ 63 h 169"/>
                <a:gd name="T4" fmla="*/ 6 w 111"/>
                <a:gd name="T5" fmla="*/ 33 h 169"/>
                <a:gd name="T6" fmla="*/ 18 w 111"/>
                <a:gd name="T7" fmla="*/ 6 h 169"/>
                <a:gd name="T8" fmla="*/ 67 w 111"/>
                <a:gd name="T9" fmla="*/ 19 h 169"/>
                <a:gd name="T10" fmla="*/ 94 w 111"/>
                <a:gd name="T11" fmla="*/ 38 h 169"/>
                <a:gd name="T12" fmla="*/ 110 w 111"/>
                <a:gd name="T13" fmla="*/ 65 h 169"/>
                <a:gd name="T14" fmla="*/ 109 w 111"/>
                <a:gd name="T15" fmla="*/ 137 h 169"/>
                <a:gd name="T16" fmla="*/ 82 w 111"/>
                <a:gd name="T17" fmla="*/ 169 h 169"/>
                <a:gd name="T18" fmla="*/ 56 w 111"/>
                <a:gd name="T19" fmla="*/ 136 h 169"/>
                <a:gd name="T20" fmla="*/ 56 w 111"/>
                <a:gd name="T21" fmla="*/ 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169">
                  <a:moveTo>
                    <a:pt x="56" y="67"/>
                  </a:moveTo>
                  <a:cubicBezTo>
                    <a:pt x="49" y="65"/>
                    <a:pt x="46" y="63"/>
                    <a:pt x="43" y="63"/>
                  </a:cubicBezTo>
                  <a:cubicBezTo>
                    <a:pt x="22" y="64"/>
                    <a:pt x="12" y="53"/>
                    <a:pt x="6" y="33"/>
                  </a:cubicBezTo>
                  <a:cubicBezTo>
                    <a:pt x="0" y="17"/>
                    <a:pt x="6" y="11"/>
                    <a:pt x="18" y="6"/>
                  </a:cubicBezTo>
                  <a:cubicBezTo>
                    <a:pt x="30" y="0"/>
                    <a:pt x="57" y="9"/>
                    <a:pt x="67" y="19"/>
                  </a:cubicBezTo>
                  <a:cubicBezTo>
                    <a:pt x="74" y="27"/>
                    <a:pt x="84" y="35"/>
                    <a:pt x="94" y="38"/>
                  </a:cubicBezTo>
                  <a:cubicBezTo>
                    <a:pt x="108" y="43"/>
                    <a:pt x="111" y="51"/>
                    <a:pt x="110" y="65"/>
                  </a:cubicBezTo>
                  <a:cubicBezTo>
                    <a:pt x="109" y="89"/>
                    <a:pt x="110" y="113"/>
                    <a:pt x="109" y="137"/>
                  </a:cubicBezTo>
                  <a:cubicBezTo>
                    <a:pt x="108" y="159"/>
                    <a:pt x="99" y="169"/>
                    <a:pt x="82" y="169"/>
                  </a:cubicBezTo>
                  <a:cubicBezTo>
                    <a:pt x="65" y="169"/>
                    <a:pt x="57" y="159"/>
                    <a:pt x="56" y="136"/>
                  </a:cubicBezTo>
                  <a:cubicBezTo>
                    <a:pt x="55" y="113"/>
                    <a:pt x="56" y="89"/>
                    <a:pt x="56" y="6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655638" y="6735763"/>
              <a:ext cx="384175" cy="393700"/>
            </a:xfrm>
            <a:custGeom>
              <a:avLst/>
              <a:gdLst>
                <a:gd name="T0" fmla="*/ 131 w 131"/>
                <a:gd name="T1" fmla="*/ 27 h 134"/>
                <a:gd name="T2" fmla="*/ 124 w 131"/>
                <a:gd name="T3" fmla="*/ 43 h 134"/>
                <a:gd name="T4" fmla="*/ 48 w 131"/>
                <a:gd name="T5" fmla="*/ 124 h 134"/>
                <a:gd name="T6" fmla="*/ 11 w 131"/>
                <a:gd name="T7" fmla="*/ 120 h 134"/>
                <a:gd name="T8" fmla="*/ 12 w 131"/>
                <a:gd name="T9" fmla="*/ 83 h 134"/>
                <a:gd name="T10" fmla="*/ 84 w 131"/>
                <a:gd name="T11" fmla="*/ 11 h 134"/>
                <a:gd name="T12" fmla="*/ 86 w 131"/>
                <a:gd name="T13" fmla="*/ 10 h 134"/>
                <a:gd name="T14" fmla="*/ 118 w 131"/>
                <a:gd name="T15" fmla="*/ 2 h 134"/>
                <a:gd name="T16" fmla="*/ 131 w 131"/>
                <a:gd name="T1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34">
                  <a:moveTo>
                    <a:pt x="131" y="27"/>
                  </a:moveTo>
                  <a:cubicBezTo>
                    <a:pt x="128" y="34"/>
                    <a:pt x="126" y="39"/>
                    <a:pt x="124" y="43"/>
                  </a:cubicBezTo>
                  <a:cubicBezTo>
                    <a:pt x="104" y="76"/>
                    <a:pt x="78" y="101"/>
                    <a:pt x="48" y="124"/>
                  </a:cubicBezTo>
                  <a:cubicBezTo>
                    <a:pt x="35" y="134"/>
                    <a:pt x="22" y="132"/>
                    <a:pt x="11" y="120"/>
                  </a:cubicBezTo>
                  <a:cubicBezTo>
                    <a:pt x="0" y="107"/>
                    <a:pt x="0" y="95"/>
                    <a:pt x="12" y="83"/>
                  </a:cubicBezTo>
                  <a:cubicBezTo>
                    <a:pt x="37" y="59"/>
                    <a:pt x="60" y="35"/>
                    <a:pt x="84" y="11"/>
                  </a:cubicBezTo>
                  <a:cubicBezTo>
                    <a:pt x="85" y="11"/>
                    <a:pt x="85" y="10"/>
                    <a:pt x="86" y="10"/>
                  </a:cubicBezTo>
                  <a:cubicBezTo>
                    <a:pt x="97" y="7"/>
                    <a:pt x="108" y="0"/>
                    <a:pt x="118" y="2"/>
                  </a:cubicBezTo>
                  <a:cubicBezTo>
                    <a:pt x="124" y="3"/>
                    <a:pt x="127" y="18"/>
                    <a:pt x="131" y="2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auto">
            <a:xfrm>
              <a:off x="987425" y="6113463"/>
              <a:ext cx="300038" cy="303213"/>
            </a:xfrm>
            <a:custGeom>
              <a:avLst/>
              <a:gdLst>
                <a:gd name="T0" fmla="*/ 102 w 102"/>
                <a:gd name="T1" fmla="*/ 53 h 103"/>
                <a:gd name="T2" fmla="*/ 50 w 102"/>
                <a:gd name="T3" fmla="*/ 103 h 103"/>
                <a:gd name="T4" fmla="*/ 0 w 102"/>
                <a:gd name="T5" fmla="*/ 52 h 103"/>
                <a:gd name="T6" fmla="*/ 52 w 102"/>
                <a:gd name="T7" fmla="*/ 0 h 103"/>
                <a:gd name="T8" fmla="*/ 102 w 102"/>
                <a:gd name="T9" fmla="*/ 5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3">
                  <a:moveTo>
                    <a:pt x="102" y="53"/>
                  </a:moveTo>
                  <a:cubicBezTo>
                    <a:pt x="101" y="80"/>
                    <a:pt x="78" y="103"/>
                    <a:pt x="50" y="103"/>
                  </a:cubicBezTo>
                  <a:cubicBezTo>
                    <a:pt x="23" y="103"/>
                    <a:pt x="0" y="79"/>
                    <a:pt x="0" y="52"/>
                  </a:cubicBezTo>
                  <a:cubicBezTo>
                    <a:pt x="0" y="23"/>
                    <a:pt x="24" y="0"/>
                    <a:pt x="52" y="0"/>
                  </a:cubicBezTo>
                  <a:cubicBezTo>
                    <a:pt x="80" y="1"/>
                    <a:pt x="102" y="25"/>
                    <a:pt x="102" y="5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24"/>
            <p:cNvSpPr>
              <a:spLocks/>
            </p:cNvSpPr>
            <p:nvPr/>
          </p:nvSpPr>
          <p:spPr bwMode="auto">
            <a:xfrm>
              <a:off x="555625" y="6089650"/>
              <a:ext cx="296863" cy="298450"/>
            </a:xfrm>
            <a:custGeom>
              <a:avLst/>
              <a:gdLst>
                <a:gd name="T0" fmla="*/ 50 w 101"/>
                <a:gd name="T1" fmla="*/ 0 h 101"/>
                <a:gd name="T2" fmla="*/ 101 w 101"/>
                <a:gd name="T3" fmla="*/ 50 h 101"/>
                <a:gd name="T4" fmla="*/ 51 w 101"/>
                <a:gd name="T5" fmla="*/ 101 h 101"/>
                <a:gd name="T6" fmla="*/ 0 w 101"/>
                <a:gd name="T7" fmla="*/ 51 h 101"/>
                <a:gd name="T8" fmla="*/ 50 w 101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1">
                  <a:moveTo>
                    <a:pt x="50" y="0"/>
                  </a:moveTo>
                  <a:cubicBezTo>
                    <a:pt x="78" y="0"/>
                    <a:pt x="101" y="23"/>
                    <a:pt x="101" y="50"/>
                  </a:cubicBezTo>
                  <a:cubicBezTo>
                    <a:pt x="101" y="79"/>
                    <a:pt x="79" y="101"/>
                    <a:pt x="51" y="101"/>
                  </a:cubicBezTo>
                  <a:cubicBezTo>
                    <a:pt x="22" y="101"/>
                    <a:pt x="0" y="80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2021673" y="1942359"/>
            <a:ext cx="853377" cy="569463"/>
            <a:chOff x="-219075" y="6089650"/>
            <a:chExt cx="1655763" cy="1104900"/>
          </a:xfrm>
        </p:grpSpPr>
        <p:sp>
          <p:nvSpPr>
            <p:cNvPr id="61" name="Freeform 19"/>
            <p:cNvSpPr>
              <a:spLocks/>
            </p:cNvSpPr>
            <p:nvPr/>
          </p:nvSpPr>
          <p:spPr bwMode="auto">
            <a:xfrm>
              <a:off x="-219075" y="6219825"/>
              <a:ext cx="1071563" cy="892175"/>
            </a:xfrm>
            <a:custGeom>
              <a:avLst/>
              <a:gdLst>
                <a:gd name="T0" fmla="*/ 216 w 365"/>
                <a:gd name="T1" fmla="*/ 94 h 303"/>
                <a:gd name="T2" fmla="*/ 143 w 365"/>
                <a:gd name="T3" fmla="*/ 139 h 303"/>
                <a:gd name="T4" fmla="*/ 142 w 365"/>
                <a:gd name="T5" fmla="*/ 161 h 303"/>
                <a:gd name="T6" fmla="*/ 180 w 365"/>
                <a:gd name="T7" fmla="*/ 244 h 303"/>
                <a:gd name="T8" fmla="*/ 143 w 365"/>
                <a:gd name="T9" fmla="*/ 301 h 303"/>
                <a:gd name="T10" fmla="*/ 33 w 365"/>
                <a:gd name="T11" fmla="*/ 300 h 303"/>
                <a:gd name="T12" fmla="*/ 1 w 365"/>
                <a:gd name="T13" fmla="*/ 274 h 303"/>
                <a:gd name="T14" fmla="*/ 33 w 365"/>
                <a:gd name="T15" fmla="*/ 248 h 303"/>
                <a:gd name="T16" fmla="*/ 106 w 365"/>
                <a:gd name="T17" fmla="*/ 244 h 303"/>
                <a:gd name="T18" fmla="*/ 76 w 365"/>
                <a:gd name="T19" fmla="*/ 202 h 303"/>
                <a:gd name="T20" fmla="*/ 89 w 365"/>
                <a:gd name="T21" fmla="*/ 70 h 303"/>
                <a:gd name="T22" fmla="*/ 199 w 365"/>
                <a:gd name="T23" fmla="*/ 8 h 303"/>
                <a:gd name="T24" fmla="*/ 257 w 365"/>
                <a:gd name="T25" fmla="*/ 37 h 303"/>
                <a:gd name="T26" fmla="*/ 276 w 365"/>
                <a:gd name="T27" fmla="*/ 94 h 303"/>
                <a:gd name="T28" fmla="*/ 300 w 365"/>
                <a:gd name="T29" fmla="*/ 121 h 303"/>
                <a:gd name="T30" fmla="*/ 344 w 365"/>
                <a:gd name="T31" fmla="*/ 140 h 303"/>
                <a:gd name="T32" fmla="*/ 359 w 365"/>
                <a:gd name="T33" fmla="*/ 169 h 303"/>
                <a:gd name="T34" fmla="*/ 328 w 365"/>
                <a:gd name="T35" fmla="*/ 180 h 303"/>
                <a:gd name="T36" fmla="*/ 301 w 365"/>
                <a:gd name="T37" fmla="*/ 170 h 303"/>
                <a:gd name="T38" fmla="*/ 216 w 365"/>
                <a:gd name="T39" fmla="*/ 9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303">
                  <a:moveTo>
                    <a:pt x="216" y="94"/>
                  </a:moveTo>
                  <a:cubicBezTo>
                    <a:pt x="189" y="110"/>
                    <a:pt x="165" y="123"/>
                    <a:pt x="143" y="139"/>
                  </a:cubicBezTo>
                  <a:cubicBezTo>
                    <a:pt x="139" y="141"/>
                    <a:pt x="139" y="154"/>
                    <a:pt x="142" y="161"/>
                  </a:cubicBezTo>
                  <a:cubicBezTo>
                    <a:pt x="154" y="189"/>
                    <a:pt x="167" y="217"/>
                    <a:pt x="180" y="244"/>
                  </a:cubicBezTo>
                  <a:cubicBezTo>
                    <a:pt x="194" y="273"/>
                    <a:pt x="188" y="303"/>
                    <a:pt x="143" y="301"/>
                  </a:cubicBezTo>
                  <a:cubicBezTo>
                    <a:pt x="107" y="298"/>
                    <a:pt x="70" y="300"/>
                    <a:pt x="33" y="300"/>
                  </a:cubicBezTo>
                  <a:cubicBezTo>
                    <a:pt x="11" y="300"/>
                    <a:pt x="1" y="292"/>
                    <a:pt x="1" y="274"/>
                  </a:cubicBezTo>
                  <a:cubicBezTo>
                    <a:pt x="0" y="257"/>
                    <a:pt x="10" y="249"/>
                    <a:pt x="33" y="248"/>
                  </a:cubicBezTo>
                  <a:cubicBezTo>
                    <a:pt x="56" y="246"/>
                    <a:pt x="79" y="245"/>
                    <a:pt x="106" y="244"/>
                  </a:cubicBezTo>
                  <a:cubicBezTo>
                    <a:pt x="95" y="228"/>
                    <a:pt x="85" y="215"/>
                    <a:pt x="76" y="202"/>
                  </a:cubicBezTo>
                  <a:cubicBezTo>
                    <a:pt x="37" y="145"/>
                    <a:pt x="40" y="119"/>
                    <a:pt x="89" y="70"/>
                  </a:cubicBezTo>
                  <a:cubicBezTo>
                    <a:pt x="120" y="39"/>
                    <a:pt x="157" y="19"/>
                    <a:pt x="199" y="8"/>
                  </a:cubicBezTo>
                  <a:cubicBezTo>
                    <a:pt x="229" y="0"/>
                    <a:pt x="246" y="8"/>
                    <a:pt x="257" y="37"/>
                  </a:cubicBezTo>
                  <a:cubicBezTo>
                    <a:pt x="264" y="56"/>
                    <a:pt x="271" y="75"/>
                    <a:pt x="276" y="94"/>
                  </a:cubicBezTo>
                  <a:cubicBezTo>
                    <a:pt x="280" y="107"/>
                    <a:pt x="286" y="116"/>
                    <a:pt x="300" y="121"/>
                  </a:cubicBezTo>
                  <a:cubicBezTo>
                    <a:pt x="315" y="126"/>
                    <a:pt x="329" y="133"/>
                    <a:pt x="344" y="140"/>
                  </a:cubicBezTo>
                  <a:cubicBezTo>
                    <a:pt x="356" y="145"/>
                    <a:pt x="365" y="154"/>
                    <a:pt x="359" y="169"/>
                  </a:cubicBezTo>
                  <a:cubicBezTo>
                    <a:pt x="354" y="184"/>
                    <a:pt x="341" y="185"/>
                    <a:pt x="328" y="180"/>
                  </a:cubicBezTo>
                  <a:cubicBezTo>
                    <a:pt x="319" y="176"/>
                    <a:pt x="310" y="173"/>
                    <a:pt x="301" y="170"/>
                  </a:cubicBezTo>
                  <a:cubicBezTo>
                    <a:pt x="262" y="159"/>
                    <a:pt x="228" y="142"/>
                    <a:pt x="216" y="9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20"/>
            <p:cNvSpPr>
              <a:spLocks/>
            </p:cNvSpPr>
            <p:nvPr/>
          </p:nvSpPr>
          <p:spPr bwMode="auto">
            <a:xfrm>
              <a:off x="922338" y="6426200"/>
              <a:ext cx="514350" cy="768350"/>
            </a:xfrm>
            <a:custGeom>
              <a:avLst/>
              <a:gdLst>
                <a:gd name="T0" fmla="*/ 72 w 175"/>
                <a:gd name="T1" fmla="*/ 226 h 261"/>
                <a:gd name="T2" fmla="*/ 101 w 175"/>
                <a:gd name="T3" fmla="*/ 192 h 261"/>
                <a:gd name="T4" fmla="*/ 122 w 175"/>
                <a:gd name="T5" fmla="*/ 105 h 261"/>
                <a:gd name="T6" fmla="*/ 115 w 175"/>
                <a:gd name="T7" fmla="*/ 96 h 261"/>
                <a:gd name="T8" fmla="*/ 106 w 175"/>
                <a:gd name="T9" fmla="*/ 106 h 261"/>
                <a:gd name="T10" fmla="*/ 63 w 175"/>
                <a:gd name="T11" fmla="*/ 211 h 261"/>
                <a:gd name="T12" fmla="*/ 40 w 175"/>
                <a:gd name="T13" fmla="*/ 239 h 261"/>
                <a:gd name="T14" fmla="*/ 10 w 175"/>
                <a:gd name="T15" fmla="*/ 243 h 261"/>
                <a:gd name="T16" fmla="*/ 8 w 175"/>
                <a:gd name="T17" fmla="*/ 212 h 261"/>
                <a:gd name="T18" fmla="*/ 45 w 175"/>
                <a:gd name="T19" fmla="*/ 158 h 261"/>
                <a:gd name="T20" fmla="*/ 53 w 175"/>
                <a:gd name="T21" fmla="*/ 126 h 261"/>
                <a:gd name="T22" fmla="*/ 47 w 175"/>
                <a:gd name="T23" fmla="*/ 58 h 261"/>
                <a:gd name="T24" fmla="*/ 77 w 175"/>
                <a:gd name="T25" fmla="*/ 8 h 261"/>
                <a:gd name="T26" fmla="*/ 137 w 175"/>
                <a:gd name="T27" fmla="*/ 32 h 261"/>
                <a:gd name="T28" fmla="*/ 163 w 175"/>
                <a:gd name="T29" fmla="*/ 205 h 261"/>
                <a:gd name="T30" fmla="*/ 72 w 175"/>
                <a:gd name="T31" fmla="*/ 22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5" h="261">
                  <a:moveTo>
                    <a:pt x="72" y="226"/>
                  </a:moveTo>
                  <a:cubicBezTo>
                    <a:pt x="82" y="214"/>
                    <a:pt x="90" y="202"/>
                    <a:pt x="101" y="192"/>
                  </a:cubicBezTo>
                  <a:cubicBezTo>
                    <a:pt x="128" y="167"/>
                    <a:pt x="125" y="136"/>
                    <a:pt x="122" y="105"/>
                  </a:cubicBezTo>
                  <a:cubicBezTo>
                    <a:pt x="122" y="102"/>
                    <a:pt x="117" y="99"/>
                    <a:pt x="115" y="96"/>
                  </a:cubicBezTo>
                  <a:cubicBezTo>
                    <a:pt x="112" y="99"/>
                    <a:pt x="105" y="103"/>
                    <a:pt x="106" y="106"/>
                  </a:cubicBezTo>
                  <a:cubicBezTo>
                    <a:pt x="119" y="152"/>
                    <a:pt x="89" y="181"/>
                    <a:pt x="63" y="211"/>
                  </a:cubicBezTo>
                  <a:cubicBezTo>
                    <a:pt x="55" y="220"/>
                    <a:pt x="48" y="230"/>
                    <a:pt x="40" y="239"/>
                  </a:cubicBezTo>
                  <a:cubicBezTo>
                    <a:pt x="32" y="248"/>
                    <a:pt x="21" y="252"/>
                    <a:pt x="10" y="243"/>
                  </a:cubicBezTo>
                  <a:cubicBezTo>
                    <a:pt x="0" y="234"/>
                    <a:pt x="1" y="223"/>
                    <a:pt x="8" y="212"/>
                  </a:cubicBezTo>
                  <a:cubicBezTo>
                    <a:pt x="20" y="194"/>
                    <a:pt x="34" y="177"/>
                    <a:pt x="45" y="158"/>
                  </a:cubicBezTo>
                  <a:cubicBezTo>
                    <a:pt x="51" y="149"/>
                    <a:pt x="53" y="137"/>
                    <a:pt x="53" y="126"/>
                  </a:cubicBezTo>
                  <a:cubicBezTo>
                    <a:pt x="53" y="103"/>
                    <a:pt x="49" y="81"/>
                    <a:pt x="47" y="58"/>
                  </a:cubicBezTo>
                  <a:cubicBezTo>
                    <a:pt x="46" y="29"/>
                    <a:pt x="54" y="15"/>
                    <a:pt x="77" y="8"/>
                  </a:cubicBezTo>
                  <a:cubicBezTo>
                    <a:pt x="103" y="0"/>
                    <a:pt x="124" y="7"/>
                    <a:pt x="137" y="32"/>
                  </a:cubicBezTo>
                  <a:cubicBezTo>
                    <a:pt x="166" y="87"/>
                    <a:pt x="175" y="144"/>
                    <a:pt x="163" y="205"/>
                  </a:cubicBezTo>
                  <a:cubicBezTo>
                    <a:pt x="154" y="249"/>
                    <a:pt x="110" y="261"/>
                    <a:pt x="72" y="22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21"/>
            <p:cNvSpPr>
              <a:spLocks/>
            </p:cNvSpPr>
            <p:nvPr/>
          </p:nvSpPr>
          <p:spPr bwMode="auto">
            <a:xfrm>
              <a:off x="247650" y="6605588"/>
              <a:ext cx="325438" cy="498475"/>
            </a:xfrm>
            <a:custGeom>
              <a:avLst/>
              <a:gdLst>
                <a:gd name="T0" fmla="*/ 56 w 111"/>
                <a:gd name="T1" fmla="*/ 67 h 169"/>
                <a:gd name="T2" fmla="*/ 43 w 111"/>
                <a:gd name="T3" fmla="*/ 63 h 169"/>
                <a:gd name="T4" fmla="*/ 6 w 111"/>
                <a:gd name="T5" fmla="*/ 33 h 169"/>
                <a:gd name="T6" fmla="*/ 18 w 111"/>
                <a:gd name="T7" fmla="*/ 6 h 169"/>
                <a:gd name="T8" fmla="*/ 67 w 111"/>
                <a:gd name="T9" fmla="*/ 19 h 169"/>
                <a:gd name="T10" fmla="*/ 94 w 111"/>
                <a:gd name="T11" fmla="*/ 38 h 169"/>
                <a:gd name="T12" fmla="*/ 110 w 111"/>
                <a:gd name="T13" fmla="*/ 65 h 169"/>
                <a:gd name="T14" fmla="*/ 109 w 111"/>
                <a:gd name="T15" fmla="*/ 137 h 169"/>
                <a:gd name="T16" fmla="*/ 82 w 111"/>
                <a:gd name="T17" fmla="*/ 169 h 169"/>
                <a:gd name="T18" fmla="*/ 56 w 111"/>
                <a:gd name="T19" fmla="*/ 136 h 169"/>
                <a:gd name="T20" fmla="*/ 56 w 111"/>
                <a:gd name="T21" fmla="*/ 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169">
                  <a:moveTo>
                    <a:pt x="56" y="67"/>
                  </a:moveTo>
                  <a:cubicBezTo>
                    <a:pt x="49" y="65"/>
                    <a:pt x="46" y="63"/>
                    <a:pt x="43" y="63"/>
                  </a:cubicBezTo>
                  <a:cubicBezTo>
                    <a:pt x="22" y="64"/>
                    <a:pt x="12" y="53"/>
                    <a:pt x="6" y="33"/>
                  </a:cubicBezTo>
                  <a:cubicBezTo>
                    <a:pt x="0" y="17"/>
                    <a:pt x="6" y="11"/>
                    <a:pt x="18" y="6"/>
                  </a:cubicBezTo>
                  <a:cubicBezTo>
                    <a:pt x="30" y="0"/>
                    <a:pt x="57" y="9"/>
                    <a:pt x="67" y="19"/>
                  </a:cubicBezTo>
                  <a:cubicBezTo>
                    <a:pt x="74" y="27"/>
                    <a:pt x="84" y="35"/>
                    <a:pt x="94" y="38"/>
                  </a:cubicBezTo>
                  <a:cubicBezTo>
                    <a:pt x="108" y="43"/>
                    <a:pt x="111" y="51"/>
                    <a:pt x="110" y="65"/>
                  </a:cubicBezTo>
                  <a:cubicBezTo>
                    <a:pt x="109" y="89"/>
                    <a:pt x="110" y="113"/>
                    <a:pt x="109" y="137"/>
                  </a:cubicBezTo>
                  <a:cubicBezTo>
                    <a:pt x="108" y="159"/>
                    <a:pt x="99" y="169"/>
                    <a:pt x="82" y="169"/>
                  </a:cubicBezTo>
                  <a:cubicBezTo>
                    <a:pt x="65" y="169"/>
                    <a:pt x="57" y="159"/>
                    <a:pt x="56" y="136"/>
                  </a:cubicBezTo>
                  <a:cubicBezTo>
                    <a:pt x="55" y="113"/>
                    <a:pt x="56" y="89"/>
                    <a:pt x="56" y="6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22"/>
            <p:cNvSpPr>
              <a:spLocks/>
            </p:cNvSpPr>
            <p:nvPr/>
          </p:nvSpPr>
          <p:spPr bwMode="auto">
            <a:xfrm>
              <a:off x="655638" y="6735763"/>
              <a:ext cx="384175" cy="393700"/>
            </a:xfrm>
            <a:custGeom>
              <a:avLst/>
              <a:gdLst>
                <a:gd name="T0" fmla="*/ 131 w 131"/>
                <a:gd name="T1" fmla="*/ 27 h 134"/>
                <a:gd name="T2" fmla="*/ 124 w 131"/>
                <a:gd name="T3" fmla="*/ 43 h 134"/>
                <a:gd name="T4" fmla="*/ 48 w 131"/>
                <a:gd name="T5" fmla="*/ 124 h 134"/>
                <a:gd name="T6" fmla="*/ 11 w 131"/>
                <a:gd name="T7" fmla="*/ 120 h 134"/>
                <a:gd name="T8" fmla="*/ 12 w 131"/>
                <a:gd name="T9" fmla="*/ 83 h 134"/>
                <a:gd name="T10" fmla="*/ 84 w 131"/>
                <a:gd name="T11" fmla="*/ 11 h 134"/>
                <a:gd name="T12" fmla="*/ 86 w 131"/>
                <a:gd name="T13" fmla="*/ 10 h 134"/>
                <a:gd name="T14" fmla="*/ 118 w 131"/>
                <a:gd name="T15" fmla="*/ 2 h 134"/>
                <a:gd name="T16" fmla="*/ 131 w 131"/>
                <a:gd name="T1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34">
                  <a:moveTo>
                    <a:pt x="131" y="27"/>
                  </a:moveTo>
                  <a:cubicBezTo>
                    <a:pt x="128" y="34"/>
                    <a:pt x="126" y="39"/>
                    <a:pt x="124" y="43"/>
                  </a:cubicBezTo>
                  <a:cubicBezTo>
                    <a:pt x="104" y="76"/>
                    <a:pt x="78" y="101"/>
                    <a:pt x="48" y="124"/>
                  </a:cubicBezTo>
                  <a:cubicBezTo>
                    <a:pt x="35" y="134"/>
                    <a:pt x="22" y="132"/>
                    <a:pt x="11" y="120"/>
                  </a:cubicBezTo>
                  <a:cubicBezTo>
                    <a:pt x="0" y="107"/>
                    <a:pt x="0" y="95"/>
                    <a:pt x="12" y="83"/>
                  </a:cubicBezTo>
                  <a:cubicBezTo>
                    <a:pt x="37" y="59"/>
                    <a:pt x="60" y="35"/>
                    <a:pt x="84" y="11"/>
                  </a:cubicBezTo>
                  <a:cubicBezTo>
                    <a:pt x="85" y="11"/>
                    <a:pt x="85" y="10"/>
                    <a:pt x="86" y="10"/>
                  </a:cubicBezTo>
                  <a:cubicBezTo>
                    <a:pt x="97" y="7"/>
                    <a:pt x="108" y="0"/>
                    <a:pt x="118" y="2"/>
                  </a:cubicBezTo>
                  <a:cubicBezTo>
                    <a:pt x="124" y="3"/>
                    <a:pt x="127" y="18"/>
                    <a:pt x="131" y="2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23"/>
            <p:cNvSpPr>
              <a:spLocks/>
            </p:cNvSpPr>
            <p:nvPr/>
          </p:nvSpPr>
          <p:spPr bwMode="auto">
            <a:xfrm>
              <a:off x="987425" y="6113463"/>
              <a:ext cx="300038" cy="303213"/>
            </a:xfrm>
            <a:custGeom>
              <a:avLst/>
              <a:gdLst>
                <a:gd name="T0" fmla="*/ 102 w 102"/>
                <a:gd name="T1" fmla="*/ 53 h 103"/>
                <a:gd name="T2" fmla="*/ 50 w 102"/>
                <a:gd name="T3" fmla="*/ 103 h 103"/>
                <a:gd name="T4" fmla="*/ 0 w 102"/>
                <a:gd name="T5" fmla="*/ 52 h 103"/>
                <a:gd name="T6" fmla="*/ 52 w 102"/>
                <a:gd name="T7" fmla="*/ 0 h 103"/>
                <a:gd name="T8" fmla="*/ 102 w 102"/>
                <a:gd name="T9" fmla="*/ 5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3">
                  <a:moveTo>
                    <a:pt x="102" y="53"/>
                  </a:moveTo>
                  <a:cubicBezTo>
                    <a:pt x="101" y="80"/>
                    <a:pt x="78" y="103"/>
                    <a:pt x="50" y="103"/>
                  </a:cubicBezTo>
                  <a:cubicBezTo>
                    <a:pt x="23" y="103"/>
                    <a:pt x="0" y="79"/>
                    <a:pt x="0" y="52"/>
                  </a:cubicBezTo>
                  <a:cubicBezTo>
                    <a:pt x="0" y="23"/>
                    <a:pt x="24" y="0"/>
                    <a:pt x="52" y="0"/>
                  </a:cubicBezTo>
                  <a:cubicBezTo>
                    <a:pt x="80" y="1"/>
                    <a:pt x="102" y="25"/>
                    <a:pt x="102" y="5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555625" y="6089650"/>
              <a:ext cx="296863" cy="298450"/>
            </a:xfrm>
            <a:custGeom>
              <a:avLst/>
              <a:gdLst>
                <a:gd name="T0" fmla="*/ 50 w 101"/>
                <a:gd name="T1" fmla="*/ 0 h 101"/>
                <a:gd name="T2" fmla="*/ 101 w 101"/>
                <a:gd name="T3" fmla="*/ 50 h 101"/>
                <a:gd name="T4" fmla="*/ 51 w 101"/>
                <a:gd name="T5" fmla="*/ 101 h 101"/>
                <a:gd name="T6" fmla="*/ 0 w 101"/>
                <a:gd name="T7" fmla="*/ 51 h 101"/>
                <a:gd name="T8" fmla="*/ 50 w 101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1">
                  <a:moveTo>
                    <a:pt x="50" y="0"/>
                  </a:moveTo>
                  <a:cubicBezTo>
                    <a:pt x="78" y="0"/>
                    <a:pt x="101" y="23"/>
                    <a:pt x="101" y="50"/>
                  </a:cubicBezTo>
                  <a:cubicBezTo>
                    <a:pt x="101" y="79"/>
                    <a:pt x="79" y="101"/>
                    <a:pt x="51" y="101"/>
                  </a:cubicBezTo>
                  <a:cubicBezTo>
                    <a:pt x="22" y="101"/>
                    <a:pt x="0" y="80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67" name="Grupo 66"/>
          <p:cNvGrpSpPr/>
          <p:nvPr/>
        </p:nvGrpSpPr>
        <p:grpSpPr>
          <a:xfrm>
            <a:off x="9480464" y="1991643"/>
            <a:ext cx="853377" cy="569463"/>
            <a:chOff x="-219075" y="6089650"/>
            <a:chExt cx="1655763" cy="1104900"/>
          </a:xfrm>
        </p:grpSpPr>
        <p:sp>
          <p:nvSpPr>
            <p:cNvPr id="68" name="Freeform 19"/>
            <p:cNvSpPr>
              <a:spLocks/>
            </p:cNvSpPr>
            <p:nvPr/>
          </p:nvSpPr>
          <p:spPr bwMode="auto">
            <a:xfrm>
              <a:off x="-219075" y="6219825"/>
              <a:ext cx="1071563" cy="892175"/>
            </a:xfrm>
            <a:custGeom>
              <a:avLst/>
              <a:gdLst>
                <a:gd name="T0" fmla="*/ 216 w 365"/>
                <a:gd name="T1" fmla="*/ 94 h 303"/>
                <a:gd name="T2" fmla="*/ 143 w 365"/>
                <a:gd name="T3" fmla="*/ 139 h 303"/>
                <a:gd name="T4" fmla="*/ 142 w 365"/>
                <a:gd name="T5" fmla="*/ 161 h 303"/>
                <a:gd name="T6" fmla="*/ 180 w 365"/>
                <a:gd name="T7" fmla="*/ 244 h 303"/>
                <a:gd name="T8" fmla="*/ 143 w 365"/>
                <a:gd name="T9" fmla="*/ 301 h 303"/>
                <a:gd name="T10" fmla="*/ 33 w 365"/>
                <a:gd name="T11" fmla="*/ 300 h 303"/>
                <a:gd name="T12" fmla="*/ 1 w 365"/>
                <a:gd name="T13" fmla="*/ 274 h 303"/>
                <a:gd name="T14" fmla="*/ 33 w 365"/>
                <a:gd name="T15" fmla="*/ 248 h 303"/>
                <a:gd name="T16" fmla="*/ 106 w 365"/>
                <a:gd name="T17" fmla="*/ 244 h 303"/>
                <a:gd name="T18" fmla="*/ 76 w 365"/>
                <a:gd name="T19" fmla="*/ 202 h 303"/>
                <a:gd name="T20" fmla="*/ 89 w 365"/>
                <a:gd name="T21" fmla="*/ 70 h 303"/>
                <a:gd name="T22" fmla="*/ 199 w 365"/>
                <a:gd name="T23" fmla="*/ 8 h 303"/>
                <a:gd name="T24" fmla="*/ 257 w 365"/>
                <a:gd name="T25" fmla="*/ 37 h 303"/>
                <a:gd name="T26" fmla="*/ 276 w 365"/>
                <a:gd name="T27" fmla="*/ 94 h 303"/>
                <a:gd name="T28" fmla="*/ 300 w 365"/>
                <a:gd name="T29" fmla="*/ 121 h 303"/>
                <a:gd name="T30" fmla="*/ 344 w 365"/>
                <a:gd name="T31" fmla="*/ 140 h 303"/>
                <a:gd name="T32" fmla="*/ 359 w 365"/>
                <a:gd name="T33" fmla="*/ 169 h 303"/>
                <a:gd name="T34" fmla="*/ 328 w 365"/>
                <a:gd name="T35" fmla="*/ 180 h 303"/>
                <a:gd name="T36" fmla="*/ 301 w 365"/>
                <a:gd name="T37" fmla="*/ 170 h 303"/>
                <a:gd name="T38" fmla="*/ 216 w 365"/>
                <a:gd name="T39" fmla="*/ 9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303">
                  <a:moveTo>
                    <a:pt x="216" y="94"/>
                  </a:moveTo>
                  <a:cubicBezTo>
                    <a:pt x="189" y="110"/>
                    <a:pt x="165" y="123"/>
                    <a:pt x="143" y="139"/>
                  </a:cubicBezTo>
                  <a:cubicBezTo>
                    <a:pt x="139" y="141"/>
                    <a:pt x="139" y="154"/>
                    <a:pt x="142" y="161"/>
                  </a:cubicBezTo>
                  <a:cubicBezTo>
                    <a:pt x="154" y="189"/>
                    <a:pt x="167" y="217"/>
                    <a:pt x="180" y="244"/>
                  </a:cubicBezTo>
                  <a:cubicBezTo>
                    <a:pt x="194" y="273"/>
                    <a:pt x="188" y="303"/>
                    <a:pt x="143" y="301"/>
                  </a:cubicBezTo>
                  <a:cubicBezTo>
                    <a:pt x="107" y="298"/>
                    <a:pt x="70" y="300"/>
                    <a:pt x="33" y="300"/>
                  </a:cubicBezTo>
                  <a:cubicBezTo>
                    <a:pt x="11" y="300"/>
                    <a:pt x="1" y="292"/>
                    <a:pt x="1" y="274"/>
                  </a:cubicBezTo>
                  <a:cubicBezTo>
                    <a:pt x="0" y="257"/>
                    <a:pt x="10" y="249"/>
                    <a:pt x="33" y="248"/>
                  </a:cubicBezTo>
                  <a:cubicBezTo>
                    <a:pt x="56" y="246"/>
                    <a:pt x="79" y="245"/>
                    <a:pt x="106" y="244"/>
                  </a:cubicBezTo>
                  <a:cubicBezTo>
                    <a:pt x="95" y="228"/>
                    <a:pt x="85" y="215"/>
                    <a:pt x="76" y="202"/>
                  </a:cubicBezTo>
                  <a:cubicBezTo>
                    <a:pt x="37" y="145"/>
                    <a:pt x="40" y="119"/>
                    <a:pt x="89" y="70"/>
                  </a:cubicBezTo>
                  <a:cubicBezTo>
                    <a:pt x="120" y="39"/>
                    <a:pt x="157" y="19"/>
                    <a:pt x="199" y="8"/>
                  </a:cubicBezTo>
                  <a:cubicBezTo>
                    <a:pt x="229" y="0"/>
                    <a:pt x="246" y="8"/>
                    <a:pt x="257" y="37"/>
                  </a:cubicBezTo>
                  <a:cubicBezTo>
                    <a:pt x="264" y="56"/>
                    <a:pt x="271" y="75"/>
                    <a:pt x="276" y="94"/>
                  </a:cubicBezTo>
                  <a:cubicBezTo>
                    <a:pt x="280" y="107"/>
                    <a:pt x="286" y="116"/>
                    <a:pt x="300" y="121"/>
                  </a:cubicBezTo>
                  <a:cubicBezTo>
                    <a:pt x="315" y="126"/>
                    <a:pt x="329" y="133"/>
                    <a:pt x="344" y="140"/>
                  </a:cubicBezTo>
                  <a:cubicBezTo>
                    <a:pt x="356" y="145"/>
                    <a:pt x="365" y="154"/>
                    <a:pt x="359" y="169"/>
                  </a:cubicBezTo>
                  <a:cubicBezTo>
                    <a:pt x="354" y="184"/>
                    <a:pt x="341" y="185"/>
                    <a:pt x="328" y="180"/>
                  </a:cubicBezTo>
                  <a:cubicBezTo>
                    <a:pt x="319" y="176"/>
                    <a:pt x="310" y="173"/>
                    <a:pt x="301" y="170"/>
                  </a:cubicBezTo>
                  <a:cubicBezTo>
                    <a:pt x="262" y="159"/>
                    <a:pt x="228" y="142"/>
                    <a:pt x="216" y="9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20"/>
            <p:cNvSpPr>
              <a:spLocks/>
            </p:cNvSpPr>
            <p:nvPr/>
          </p:nvSpPr>
          <p:spPr bwMode="auto">
            <a:xfrm>
              <a:off x="922338" y="6426200"/>
              <a:ext cx="514350" cy="768350"/>
            </a:xfrm>
            <a:custGeom>
              <a:avLst/>
              <a:gdLst>
                <a:gd name="T0" fmla="*/ 72 w 175"/>
                <a:gd name="T1" fmla="*/ 226 h 261"/>
                <a:gd name="T2" fmla="*/ 101 w 175"/>
                <a:gd name="T3" fmla="*/ 192 h 261"/>
                <a:gd name="T4" fmla="*/ 122 w 175"/>
                <a:gd name="T5" fmla="*/ 105 h 261"/>
                <a:gd name="T6" fmla="*/ 115 w 175"/>
                <a:gd name="T7" fmla="*/ 96 h 261"/>
                <a:gd name="T8" fmla="*/ 106 w 175"/>
                <a:gd name="T9" fmla="*/ 106 h 261"/>
                <a:gd name="T10" fmla="*/ 63 w 175"/>
                <a:gd name="T11" fmla="*/ 211 h 261"/>
                <a:gd name="T12" fmla="*/ 40 w 175"/>
                <a:gd name="T13" fmla="*/ 239 h 261"/>
                <a:gd name="T14" fmla="*/ 10 w 175"/>
                <a:gd name="T15" fmla="*/ 243 h 261"/>
                <a:gd name="T16" fmla="*/ 8 w 175"/>
                <a:gd name="T17" fmla="*/ 212 h 261"/>
                <a:gd name="T18" fmla="*/ 45 w 175"/>
                <a:gd name="T19" fmla="*/ 158 h 261"/>
                <a:gd name="T20" fmla="*/ 53 w 175"/>
                <a:gd name="T21" fmla="*/ 126 h 261"/>
                <a:gd name="T22" fmla="*/ 47 w 175"/>
                <a:gd name="T23" fmla="*/ 58 h 261"/>
                <a:gd name="T24" fmla="*/ 77 w 175"/>
                <a:gd name="T25" fmla="*/ 8 h 261"/>
                <a:gd name="T26" fmla="*/ 137 w 175"/>
                <a:gd name="T27" fmla="*/ 32 h 261"/>
                <a:gd name="T28" fmla="*/ 163 w 175"/>
                <a:gd name="T29" fmla="*/ 205 h 261"/>
                <a:gd name="T30" fmla="*/ 72 w 175"/>
                <a:gd name="T31" fmla="*/ 22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5" h="261">
                  <a:moveTo>
                    <a:pt x="72" y="226"/>
                  </a:moveTo>
                  <a:cubicBezTo>
                    <a:pt x="82" y="214"/>
                    <a:pt x="90" y="202"/>
                    <a:pt x="101" y="192"/>
                  </a:cubicBezTo>
                  <a:cubicBezTo>
                    <a:pt x="128" y="167"/>
                    <a:pt x="125" y="136"/>
                    <a:pt x="122" y="105"/>
                  </a:cubicBezTo>
                  <a:cubicBezTo>
                    <a:pt x="122" y="102"/>
                    <a:pt x="117" y="99"/>
                    <a:pt x="115" y="96"/>
                  </a:cubicBezTo>
                  <a:cubicBezTo>
                    <a:pt x="112" y="99"/>
                    <a:pt x="105" y="103"/>
                    <a:pt x="106" y="106"/>
                  </a:cubicBezTo>
                  <a:cubicBezTo>
                    <a:pt x="119" y="152"/>
                    <a:pt x="89" y="181"/>
                    <a:pt x="63" y="211"/>
                  </a:cubicBezTo>
                  <a:cubicBezTo>
                    <a:pt x="55" y="220"/>
                    <a:pt x="48" y="230"/>
                    <a:pt x="40" y="239"/>
                  </a:cubicBezTo>
                  <a:cubicBezTo>
                    <a:pt x="32" y="248"/>
                    <a:pt x="21" y="252"/>
                    <a:pt x="10" y="243"/>
                  </a:cubicBezTo>
                  <a:cubicBezTo>
                    <a:pt x="0" y="234"/>
                    <a:pt x="1" y="223"/>
                    <a:pt x="8" y="212"/>
                  </a:cubicBezTo>
                  <a:cubicBezTo>
                    <a:pt x="20" y="194"/>
                    <a:pt x="34" y="177"/>
                    <a:pt x="45" y="158"/>
                  </a:cubicBezTo>
                  <a:cubicBezTo>
                    <a:pt x="51" y="149"/>
                    <a:pt x="53" y="137"/>
                    <a:pt x="53" y="126"/>
                  </a:cubicBezTo>
                  <a:cubicBezTo>
                    <a:pt x="53" y="103"/>
                    <a:pt x="49" y="81"/>
                    <a:pt x="47" y="58"/>
                  </a:cubicBezTo>
                  <a:cubicBezTo>
                    <a:pt x="46" y="29"/>
                    <a:pt x="54" y="15"/>
                    <a:pt x="77" y="8"/>
                  </a:cubicBezTo>
                  <a:cubicBezTo>
                    <a:pt x="103" y="0"/>
                    <a:pt x="124" y="7"/>
                    <a:pt x="137" y="32"/>
                  </a:cubicBezTo>
                  <a:cubicBezTo>
                    <a:pt x="166" y="87"/>
                    <a:pt x="175" y="144"/>
                    <a:pt x="163" y="205"/>
                  </a:cubicBezTo>
                  <a:cubicBezTo>
                    <a:pt x="154" y="249"/>
                    <a:pt x="110" y="261"/>
                    <a:pt x="72" y="22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21"/>
            <p:cNvSpPr>
              <a:spLocks/>
            </p:cNvSpPr>
            <p:nvPr/>
          </p:nvSpPr>
          <p:spPr bwMode="auto">
            <a:xfrm>
              <a:off x="247650" y="6605588"/>
              <a:ext cx="325438" cy="498475"/>
            </a:xfrm>
            <a:custGeom>
              <a:avLst/>
              <a:gdLst>
                <a:gd name="T0" fmla="*/ 56 w 111"/>
                <a:gd name="T1" fmla="*/ 67 h 169"/>
                <a:gd name="T2" fmla="*/ 43 w 111"/>
                <a:gd name="T3" fmla="*/ 63 h 169"/>
                <a:gd name="T4" fmla="*/ 6 w 111"/>
                <a:gd name="T5" fmla="*/ 33 h 169"/>
                <a:gd name="T6" fmla="*/ 18 w 111"/>
                <a:gd name="T7" fmla="*/ 6 h 169"/>
                <a:gd name="T8" fmla="*/ 67 w 111"/>
                <a:gd name="T9" fmla="*/ 19 h 169"/>
                <a:gd name="T10" fmla="*/ 94 w 111"/>
                <a:gd name="T11" fmla="*/ 38 h 169"/>
                <a:gd name="T12" fmla="*/ 110 w 111"/>
                <a:gd name="T13" fmla="*/ 65 h 169"/>
                <a:gd name="T14" fmla="*/ 109 w 111"/>
                <a:gd name="T15" fmla="*/ 137 h 169"/>
                <a:gd name="T16" fmla="*/ 82 w 111"/>
                <a:gd name="T17" fmla="*/ 169 h 169"/>
                <a:gd name="T18" fmla="*/ 56 w 111"/>
                <a:gd name="T19" fmla="*/ 136 h 169"/>
                <a:gd name="T20" fmla="*/ 56 w 111"/>
                <a:gd name="T21" fmla="*/ 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169">
                  <a:moveTo>
                    <a:pt x="56" y="67"/>
                  </a:moveTo>
                  <a:cubicBezTo>
                    <a:pt x="49" y="65"/>
                    <a:pt x="46" y="63"/>
                    <a:pt x="43" y="63"/>
                  </a:cubicBezTo>
                  <a:cubicBezTo>
                    <a:pt x="22" y="64"/>
                    <a:pt x="12" y="53"/>
                    <a:pt x="6" y="33"/>
                  </a:cubicBezTo>
                  <a:cubicBezTo>
                    <a:pt x="0" y="17"/>
                    <a:pt x="6" y="11"/>
                    <a:pt x="18" y="6"/>
                  </a:cubicBezTo>
                  <a:cubicBezTo>
                    <a:pt x="30" y="0"/>
                    <a:pt x="57" y="9"/>
                    <a:pt x="67" y="19"/>
                  </a:cubicBezTo>
                  <a:cubicBezTo>
                    <a:pt x="74" y="27"/>
                    <a:pt x="84" y="35"/>
                    <a:pt x="94" y="38"/>
                  </a:cubicBezTo>
                  <a:cubicBezTo>
                    <a:pt x="108" y="43"/>
                    <a:pt x="111" y="51"/>
                    <a:pt x="110" y="65"/>
                  </a:cubicBezTo>
                  <a:cubicBezTo>
                    <a:pt x="109" y="89"/>
                    <a:pt x="110" y="113"/>
                    <a:pt x="109" y="137"/>
                  </a:cubicBezTo>
                  <a:cubicBezTo>
                    <a:pt x="108" y="159"/>
                    <a:pt x="99" y="169"/>
                    <a:pt x="82" y="169"/>
                  </a:cubicBezTo>
                  <a:cubicBezTo>
                    <a:pt x="65" y="169"/>
                    <a:pt x="57" y="159"/>
                    <a:pt x="56" y="136"/>
                  </a:cubicBezTo>
                  <a:cubicBezTo>
                    <a:pt x="55" y="113"/>
                    <a:pt x="56" y="89"/>
                    <a:pt x="56" y="6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22"/>
            <p:cNvSpPr>
              <a:spLocks/>
            </p:cNvSpPr>
            <p:nvPr/>
          </p:nvSpPr>
          <p:spPr bwMode="auto">
            <a:xfrm>
              <a:off x="655638" y="6735763"/>
              <a:ext cx="384175" cy="393700"/>
            </a:xfrm>
            <a:custGeom>
              <a:avLst/>
              <a:gdLst>
                <a:gd name="T0" fmla="*/ 131 w 131"/>
                <a:gd name="T1" fmla="*/ 27 h 134"/>
                <a:gd name="T2" fmla="*/ 124 w 131"/>
                <a:gd name="T3" fmla="*/ 43 h 134"/>
                <a:gd name="T4" fmla="*/ 48 w 131"/>
                <a:gd name="T5" fmla="*/ 124 h 134"/>
                <a:gd name="T6" fmla="*/ 11 w 131"/>
                <a:gd name="T7" fmla="*/ 120 h 134"/>
                <a:gd name="T8" fmla="*/ 12 w 131"/>
                <a:gd name="T9" fmla="*/ 83 h 134"/>
                <a:gd name="T10" fmla="*/ 84 w 131"/>
                <a:gd name="T11" fmla="*/ 11 h 134"/>
                <a:gd name="T12" fmla="*/ 86 w 131"/>
                <a:gd name="T13" fmla="*/ 10 h 134"/>
                <a:gd name="T14" fmla="*/ 118 w 131"/>
                <a:gd name="T15" fmla="*/ 2 h 134"/>
                <a:gd name="T16" fmla="*/ 131 w 131"/>
                <a:gd name="T1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34">
                  <a:moveTo>
                    <a:pt x="131" y="27"/>
                  </a:moveTo>
                  <a:cubicBezTo>
                    <a:pt x="128" y="34"/>
                    <a:pt x="126" y="39"/>
                    <a:pt x="124" y="43"/>
                  </a:cubicBezTo>
                  <a:cubicBezTo>
                    <a:pt x="104" y="76"/>
                    <a:pt x="78" y="101"/>
                    <a:pt x="48" y="124"/>
                  </a:cubicBezTo>
                  <a:cubicBezTo>
                    <a:pt x="35" y="134"/>
                    <a:pt x="22" y="132"/>
                    <a:pt x="11" y="120"/>
                  </a:cubicBezTo>
                  <a:cubicBezTo>
                    <a:pt x="0" y="107"/>
                    <a:pt x="0" y="95"/>
                    <a:pt x="12" y="83"/>
                  </a:cubicBezTo>
                  <a:cubicBezTo>
                    <a:pt x="37" y="59"/>
                    <a:pt x="60" y="35"/>
                    <a:pt x="84" y="11"/>
                  </a:cubicBezTo>
                  <a:cubicBezTo>
                    <a:pt x="85" y="11"/>
                    <a:pt x="85" y="10"/>
                    <a:pt x="86" y="10"/>
                  </a:cubicBezTo>
                  <a:cubicBezTo>
                    <a:pt x="97" y="7"/>
                    <a:pt x="108" y="0"/>
                    <a:pt x="118" y="2"/>
                  </a:cubicBezTo>
                  <a:cubicBezTo>
                    <a:pt x="124" y="3"/>
                    <a:pt x="127" y="18"/>
                    <a:pt x="131" y="2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23"/>
            <p:cNvSpPr>
              <a:spLocks/>
            </p:cNvSpPr>
            <p:nvPr/>
          </p:nvSpPr>
          <p:spPr bwMode="auto">
            <a:xfrm>
              <a:off x="987425" y="6113463"/>
              <a:ext cx="300038" cy="303213"/>
            </a:xfrm>
            <a:custGeom>
              <a:avLst/>
              <a:gdLst>
                <a:gd name="T0" fmla="*/ 102 w 102"/>
                <a:gd name="T1" fmla="*/ 53 h 103"/>
                <a:gd name="T2" fmla="*/ 50 w 102"/>
                <a:gd name="T3" fmla="*/ 103 h 103"/>
                <a:gd name="T4" fmla="*/ 0 w 102"/>
                <a:gd name="T5" fmla="*/ 52 h 103"/>
                <a:gd name="T6" fmla="*/ 52 w 102"/>
                <a:gd name="T7" fmla="*/ 0 h 103"/>
                <a:gd name="T8" fmla="*/ 102 w 102"/>
                <a:gd name="T9" fmla="*/ 5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3">
                  <a:moveTo>
                    <a:pt x="102" y="53"/>
                  </a:moveTo>
                  <a:cubicBezTo>
                    <a:pt x="101" y="80"/>
                    <a:pt x="78" y="103"/>
                    <a:pt x="50" y="103"/>
                  </a:cubicBezTo>
                  <a:cubicBezTo>
                    <a:pt x="23" y="103"/>
                    <a:pt x="0" y="79"/>
                    <a:pt x="0" y="52"/>
                  </a:cubicBezTo>
                  <a:cubicBezTo>
                    <a:pt x="0" y="23"/>
                    <a:pt x="24" y="0"/>
                    <a:pt x="52" y="0"/>
                  </a:cubicBezTo>
                  <a:cubicBezTo>
                    <a:pt x="80" y="1"/>
                    <a:pt x="102" y="25"/>
                    <a:pt x="102" y="5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24"/>
            <p:cNvSpPr>
              <a:spLocks/>
            </p:cNvSpPr>
            <p:nvPr/>
          </p:nvSpPr>
          <p:spPr bwMode="auto">
            <a:xfrm>
              <a:off x="555625" y="6089650"/>
              <a:ext cx="296863" cy="298450"/>
            </a:xfrm>
            <a:custGeom>
              <a:avLst/>
              <a:gdLst>
                <a:gd name="T0" fmla="*/ 50 w 101"/>
                <a:gd name="T1" fmla="*/ 0 h 101"/>
                <a:gd name="T2" fmla="*/ 101 w 101"/>
                <a:gd name="T3" fmla="*/ 50 h 101"/>
                <a:gd name="T4" fmla="*/ 51 w 101"/>
                <a:gd name="T5" fmla="*/ 101 h 101"/>
                <a:gd name="T6" fmla="*/ 0 w 101"/>
                <a:gd name="T7" fmla="*/ 51 h 101"/>
                <a:gd name="T8" fmla="*/ 50 w 101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1">
                  <a:moveTo>
                    <a:pt x="50" y="0"/>
                  </a:moveTo>
                  <a:cubicBezTo>
                    <a:pt x="78" y="0"/>
                    <a:pt x="101" y="23"/>
                    <a:pt x="101" y="50"/>
                  </a:cubicBezTo>
                  <a:cubicBezTo>
                    <a:pt x="101" y="79"/>
                    <a:pt x="79" y="101"/>
                    <a:pt x="51" y="101"/>
                  </a:cubicBezTo>
                  <a:cubicBezTo>
                    <a:pt x="22" y="101"/>
                    <a:pt x="0" y="80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8756343" y="3424098"/>
            <a:ext cx="853377" cy="569463"/>
            <a:chOff x="-219075" y="6089650"/>
            <a:chExt cx="1655763" cy="1104900"/>
          </a:xfrm>
        </p:grpSpPr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-219075" y="6219825"/>
              <a:ext cx="1071563" cy="892175"/>
            </a:xfrm>
            <a:custGeom>
              <a:avLst/>
              <a:gdLst>
                <a:gd name="T0" fmla="*/ 216 w 365"/>
                <a:gd name="T1" fmla="*/ 94 h 303"/>
                <a:gd name="T2" fmla="*/ 143 w 365"/>
                <a:gd name="T3" fmla="*/ 139 h 303"/>
                <a:gd name="T4" fmla="*/ 142 w 365"/>
                <a:gd name="T5" fmla="*/ 161 h 303"/>
                <a:gd name="T6" fmla="*/ 180 w 365"/>
                <a:gd name="T7" fmla="*/ 244 h 303"/>
                <a:gd name="T8" fmla="*/ 143 w 365"/>
                <a:gd name="T9" fmla="*/ 301 h 303"/>
                <a:gd name="T10" fmla="*/ 33 w 365"/>
                <a:gd name="T11" fmla="*/ 300 h 303"/>
                <a:gd name="T12" fmla="*/ 1 w 365"/>
                <a:gd name="T13" fmla="*/ 274 h 303"/>
                <a:gd name="T14" fmla="*/ 33 w 365"/>
                <a:gd name="T15" fmla="*/ 248 h 303"/>
                <a:gd name="T16" fmla="*/ 106 w 365"/>
                <a:gd name="T17" fmla="*/ 244 h 303"/>
                <a:gd name="T18" fmla="*/ 76 w 365"/>
                <a:gd name="T19" fmla="*/ 202 h 303"/>
                <a:gd name="T20" fmla="*/ 89 w 365"/>
                <a:gd name="T21" fmla="*/ 70 h 303"/>
                <a:gd name="T22" fmla="*/ 199 w 365"/>
                <a:gd name="T23" fmla="*/ 8 h 303"/>
                <a:gd name="T24" fmla="*/ 257 w 365"/>
                <a:gd name="T25" fmla="*/ 37 h 303"/>
                <a:gd name="T26" fmla="*/ 276 w 365"/>
                <a:gd name="T27" fmla="*/ 94 h 303"/>
                <a:gd name="T28" fmla="*/ 300 w 365"/>
                <a:gd name="T29" fmla="*/ 121 h 303"/>
                <a:gd name="T30" fmla="*/ 344 w 365"/>
                <a:gd name="T31" fmla="*/ 140 h 303"/>
                <a:gd name="T32" fmla="*/ 359 w 365"/>
                <a:gd name="T33" fmla="*/ 169 h 303"/>
                <a:gd name="T34" fmla="*/ 328 w 365"/>
                <a:gd name="T35" fmla="*/ 180 h 303"/>
                <a:gd name="T36" fmla="*/ 301 w 365"/>
                <a:gd name="T37" fmla="*/ 170 h 303"/>
                <a:gd name="T38" fmla="*/ 216 w 365"/>
                <a:gd name="T39" fmla="*/ 9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5" h="303">
                  <a:moveTo>
                    <a:pt x="216" y="94"/>
                  </a:moveTo>
                  <a:cubicBezTo>
                    <a:pt x="189" y="110"/>
                    <a:pt x="165" y="123"/>
                    <a:pt x="143" y="139"/>
                  </a:cubicBezTo>
                  <a:cubicBezTo>
                    <a:pt x="139" y="141"/>
                    <a:pt x="139" y="154"/>
                    <a:pt x="142" y="161"/>
                  </a:cubicBezTo>
                  <a:cubicBezTo>
                    <a:pt x="154" y="189"/>
                    <a:pt x="167" y="217"/>
                    <a:pt x="180" y="244"/>
                  </a:cubicBezTo>
                  <a:cubicBezTo>
                    <a:pt x="194" y="273"/>
                    <a:pt x="188" y="303"/>
                    <a:pt x="143" y="301"/>
                  </a:cubicBezTo>
                  <a:cubicBezTo>
                    <a:pt x="107" y="298"/>
                    <a:pt x="70" y="300"/>
                    <a:pt x="33" y="300"/>
                  </a:cubicBezTo>
                  <a:cubicBezTo>
                    <a:pt x="11" y="300"/>
                    <a:pt x="1" y="292"/>
                    <a:pt x="1" y="274"/>
                  </a:cubicBezTo>
                  <a:cubicBezTo>
                    <a:pt x="0" y="257"/>
                    <a:pt x="10" y="249"/>
                    <a:pt x="33" y="248"/>
                  </a:cubicBezTo>
                  <a:cubicBezTo>
                    <a:pt x="56" y="246"/>
                    <a:pt x="79" y="245"/>
                    <a:pt x="106" y="244"/>
                  </a:cubicBezTo>
                  <a:cubicBezTo>
                    <a:pt x="95" y="228"/>
                    <a:pt x="85" y="215"/>
                    <a:pt x="76" y="202"/>
                  </a:cubicBezTo>
                  <a:cubicBezTo>
                    <a:pt x="37" y="145"/>
                    <a:pt x="40" y="119"/>
                    <a:pt x="89" y="70"/>
                  </a:cubicBezTo>
                  <a:cubicBezTo>
                    <a:pt x="120" y="39"/>
                    <a:pt x="157" y="19"/>
                    <a:pt x="199" y="8"/>
                  </a:cubicBezTo>
                  <a:cubicBezTo>
                    <a:pt x="229" y="0"/>
                    <a:pt x="246" y="8"/>
                    <a:pt x="257" y="37"/>
                  </a:cubicBezTo>
                  <a:cubicBezTo>
                    <a:pt x="264" y="56"/>
                    <a:pt x="271" y="75"/>
                    <a:pt x="276" y="94"/>
                  </a:cubicBezTo>
                  <a:cubicBezTo>
                    <a:pt x="280" y="107"/>
                    <a:pt x="286" y="116"/>
                    <a:pt x="300" y="121"/>
                  </a:cubicBezTo>
                  <a:cubicBezTo>
                    <a:pt x="315" y="126"/>
                    <a:pt x="329" y="133"/>
                    <a:pt x="344" y="140"/>
                  </a:cubicBezTo>
                  <a:cubicBezTo>
                    <a:pt x="356" y="145"/>
                    <a:pt x="365" y="154"/>
                    <a:pt x="359" y="169"/>
                  </a:cubicBezTo>
                  <a:cubicBezTo>
                    <a:pt x="354" y="184"/>
                    <a:pt x="341" y="185"/>
                    <a:pt x="328" y="180"/>
                  </a:cubicBezTo>
                  <a:cubicBezTo>
                    <a:pt x="319" y="176"/>
                    <a:pt x="310" y="173"/>
                    <a:pt x="301" y="170"/>
                  </a:cubicBezTo>
                  <a:cubicBezTo>
                    <a:pt x="262" y="159"/>
                    <a:pt x="228" y="142"/>
                    <a:pt x="216" y="9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922338" y="6426200"/>
              <a:ext cx="514350" cy="768350"/>
            </a:xfrm>
            <a:custGeom>
              <a:avLst/>
              <a:gdLst>
                <a:gd name="T0" fmla="*/ 72 w 175"/>
                <a:gd name="T1" fmla="*/ 226 h 261"/>
                <a:gd name="T2" fmla="*/ 101 w 175"/>
                <a:gd name="T3" fmla="*/ 192 h 261"/>
                <a:gd name="T4" fmla="*/ 122 w 175"/>
                <a:gd name="T5" fmla="*/ 105 h 261"/>
                <a:gd name="T6" fmla="*/ 115 w 175"/>
                <a:gd name="T7" fmla="*/ 96 h 261"/>
                <a:gd name="T8" fmla="*/ 106 w 175"/>
                <a:gd name="T9" fmla="*/ 106 h 261"/>
                <a:gd name="T10" fmla="*/ 63 w 175"/>
                <a:gd name="T11" fmla="*/ 211 h 261"/>
                <a:gd name="T12" fmla="*/ 40 w 175"/>
                <a:gd name="T13" fmla="*/ 239 h 261"/>
                <a:gd name="T14" fmla="*/ 10 w 175"/>
                <a:gd name="T15" fmla="*/ 243 h 261"/>
                <a:gd name="T16" fmla="*/ 8 w 175"/>
                <a:gd name="T17" fmla="*/ 212 h 261"/>
                <a:gd name="T18" fmla="*/ 45 w 175"/>
                <a:gd name="T19" fmla="*/ 158 h 261"/>
                <a:gd name="T20" fmla="*/ 53 w 175"/>
                <a:gd name="T21" fmla="*/ 126 h 261"/>
                <a:gd name="T22" fmla="*/ 47 w 175"/>
                <a:gd name="T23" fmla="*/ 58 h 261"/>
                <a:gd name="T24" fmla="*/ 77 w 175"/>
                <a:gd name="T25" fmla="*/ 8 h 261"/>
                <a:gd name="T26" fmla="*/ 137 w 175"/>
                <a:gd name="T27" fmla="*/ 32 h 261"/>
                <a:gd name="T28" fmla="*/ 163 w 175"/>
                <a:gd name="T29" fmla="*/ 205 h 261"/>
                <a:gd name="T30" fmla="*/ 72 w 175"/>
                <a:gd name="T31" fmla="*/ 22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5" h="261">
                  <a:moveTo>
                    <a:pt x="72" y="226"/>
                  </a:moveTo>
                  <a:cubicBezTo>
                    <a:pt x="82" y="214"/>
                    <a:pt x="90" y="202"/>
                    <a:pt x="101" y="192"/>
                  </a:cubicBezTo>
                  <a:cubicBezTo>
                    <a:pt x="128" y="167"/>
                    <a:pt x="125" y="136"/>
                    <a:pt x="122" y="105"/>
                  </a:cubicBezTo>
                  <a:cubicBezTo>
                    <a:pt x="122" y="102"/>
                    <a:pt x="117" y="99"/>
                    <a:pt x="115" y="96"/>
                  </a:cubicBezTo>
                  <a:cubicBezTo>
                    <a:pt x="112" y="99"/>
                    <a:pt x="105" y="103"/>
                    <a:pt x="106" y="106"/>
                  </a:cubicBezTo>
                  <a:cubicBezTo>
                    <a:pt x="119" y="152"/>
                    <a:pt x="89" y="181"/>
                    <a:pt x="63" y="211"/>
                  </a:cubicBezTo>
                  <a:cubicBezTo>
                    <a:pt x="55" y="220"/>
                    <a:pt x="48" y="230"/>
                    <a:pt x="40" y="239"/>
                  </a:cubicBezTo>
                  <a:cubicBezTo>
                    <a:pt x="32" y="248"/>
                    <a:pt x="21" y="252"/>
                    <a:pt x="10" y="243"/>
                  </a:cubicBezTo>
                  <a:cubicBezTo>
                    <a:pt x="0" y="234"/>
                    <a:pt x="1" y="223"/>
                    <a:pt x="8" y="212"/>
                  </a:cubicBezTo>
                  <a:cubicBezTo>
                    <a:pt x="20" y="194"/>
                    <a:pt x="34" y="177"/>
                    <a:pt x="45" y="158"/>
                  </a:cubicBezTo>
                  <a:cubicBezTo>
                    <a:pt x="51" y="149"/>
                    <a:pt x="53" y="137"/>
                    <a:pt x="53" y="126"/>
                  </a:cubicBezTo>
                  <a:cubicBezTo>
                    <a:pt x="53" y="103"/>
                    <a:pt x="49" y="81"/>
                    <a:pt x="47" y="58"/>
                  </a:cubicBezTo>
                  <a:cubicBezTo>
                    <a:pt x="46" y="29"/>
                    <a:pt x="54" y="15"/>
                    <a:pt x="77" y="8"/>
                  </a:cubicBezTo>
                  <a:cubicBezTo>
                    <a:pt x="103" y="0"/>
                    <a:pt x="124" y="7"/>
                    <a:pt x="137" y="32"/>
                  </a:cubicBezTo>
                  <a:cubicBezTo>
                    <a:pt x="166" y="87"/>
                    <a:pt x="175" y="144"/>
                    <a:pt x="163" y="205"/>
                  </a:cubicBezTo>
                  <a:cubicBezTo>
                    <a:pt x="154" y="249"/>
                    <a:pt x="110" y="261"/>
                    <a:pt x="72" y="22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247650" y="6605588"/>
              <a:ext cx="325438" cy="498475"/>
            </a:xfrm>
            <a:custGeom>
              <a:avLst/>
              <a:gdLst>
                <a:gd name="T0" fmla="*/ 56 w 111"/>
                <a:gd name="T1" fmla="*/ 67 h 169"/>
                <a:gd name="T2" fmla="*/ 43 w 111"/>
                <a:gd name="T3" fmla="*/ 63 h 169"/>
                <a:gd name="T4" fmla="*/ 6 w 111"/>
                <a:gd name="T5" fmla="*/ 33 h 169"/>
                <a:gd name="T6" fmla="*/ 18 w 111"/>
                <a:gd name="T7" fmla="*/ 6 h 169"/>
                <a:gd name="T8" fmla="*/ 67 w 111"/>
                <a:gd name="T9" fmla="*/ 19 h 169"/>
                <a:gd name="T10" fmla="*/ 94 w 111"/>
                <a:gd name="T11" fmla="*/ 38 h 169"/>
                <a:gd name="T12" fmla="*/ 110 w 111"/>
                <a:gd name="T13" fmla="*/ 65 h 169"/>
                <a:gd name="T14" fmla="*/ 109 w 111"/>
                <a:gd name="T15" fmla="*/ 137 h 169"/>
                <a:gd name="T16" fmla="*/ 82 w 111"/>
                <a:gd name="T17" fmla="*/ 169 h 169"/>
                <a:gd name="T18" fmla="*/ 56 w 111"/>
                <a:gd name="T19" fmla="*/ 136 h 169"/>
                <a:gd name="T20" fmla="*/ 56 w 111"/>
                <a:gd name="T21" fmla="*/ 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169">
                  <a:moveTo>
                    <a:pt x="56" y="67"/>
                  </a:moveTo>
                  <a:cubicBezTo>
                    <a:pt x="49" y="65"/>
                    <a:pt x="46" y="63"/>
                    <a:pt x="43" y="63"/>
                  </a:cubicBezTo>
                  <a:cubicBezTo>
                    <a:pt x="22" y="64"/>
                    <a:pt x="12" y="53"/>
                    <a:pt x="6" y="33"/>
                  </a:cubicBezTo>
                  <a:cubicBezTo>
                    <a:pt x="0" y="17"/>
                    <a:pt x="6" y="11"/>
                    <a:pt x="18" y="6"/>
                  </a:cubicBezTo>
                  <a:cubicBezTo>
                    <a:pt x="30" y="0"/>
                    <a:pt x="57" y="9"/>
                    <a:pt x="67" y="19"/>
                  </a:cubicBezTo>
                  <a:cubicBezTo>
                    <a:pt x="74" y="27"/>
                    <a:pt x="84" y="35"/>
                    <a:pt x="94" y="38"/>
                  </a:cubicBezTo>
                  <a:cubicBezTo>
                    <a:pt x="108" y="43"/>
                    <a:pt x="111" y="51"/>
                    <a:pt x="110" y="65"/>
                  </a:cubicBezTo>
                  <a:cubicBezTo>
                    <a:pt x="109" y="89"/>
                    <a:pt x="110" y="113"/>
                    <a:pt x="109" y="137"/>
                  </a:cubicBezTo>
                  <a:cubicBezTo>
                    <a:pt x="108" y="159"/>
                    <a:pt x="99" y="169"/>
                    <a:pt x="82" y="169"/>
                  </a:cubicBezTo>
                  <a:cubicBezTo>
                    <a:pt x="65" y="169"/>
                    <a:pt x="57" y="159"/>
                    <a:pt x="56" y="136"/>
                  </a:cubicBezTo>
                  <a:cubicBezTo>
                    <a:pt x="55" y="113"/>
                    <a:pt x="56" y="89"/>
                    <a:pt x="56" y="6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655638" y="6735763"/>
              <a:ext cx="384175" cy="393700"/>
            </a:xfrm>
            <a:custGeom>
              <a:avLst/>
              <a:gdLst>
                <a:gd name="T0" fmla="*/ 131 w 131"/>
                <a:gd name="T1" fmla="*/ 27 h 134"/>
                <a:gd name="T2" fmla="*/ 124 w 131"/>
                <a:gd name="T3" fmla="*/ 43 h 134"/>
                <a:gd name="T4" fmla="*/ 48 w 131"/>
                <a:gd name="T5" fmla="*/ 124 h 134"/>
                <a:gd name="T6" fmla="*/ 11 w 131"/>
                <a:gd name="T7" fmla="*/ 120 h 134"/>
                <a:gd name="T8" fmla="*/ 12 w 131"/>
                <a:gd name="T9" fmla="*/ 83 h 134"/>
                <a:gd name="T10" fmla="*/ 84 w 131"/>
                <a:gd name="T11" fmla="*/ 11 h 134"/>
                <a:gd name="T12" fmla="*/ 86 w 131"/>
                <a:gd name="T13" fmla="*/ 10 h 134"/>
                <a:gd name="T14" fmla="*/ 118 w 131"/>
                <a:gd name="T15" fmla="*/ 2 h 134"/>
                <a:gd name="T16" fmla="*/ 131 w 131"/>
                <a:gd name="T17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34">
                  <a:moveTo>
                    <a:pt x="131" y="27"/>
                  </a:moveTo>
                  <a:cubicBezTo>
                    <a:pt x="128" y="34"/>
                    <a:pt x="126" y="39"/>
                    <a:pt x="124" y="43"/>
                  </a:cubicBezTo>
                  <a:cubicBezTo>
                    <a:pt x="104" y="76"/>
                    <a:pt x="78" y="101"/>
                    <a:pt x="48" y="124"/>
                  </a:cubicBezTo>
                  <a:cubicBezTo>
                    <a:pt x="35" y="134"/>
                    <a:pt x="22" y="132"/>
                    <a:pt x="11" y="120"/>
                  </a:cubicBezTo>
                  <a:cubicBezTo>
                    <a:pt x="0" y="107"/>
                    <a:pt x="0" y="95"/>
                    <a:pt x="12" y="83"/>
                  </a:cubicBezTo>
                  <a:cubicBezTo>
                    <a:pt x="37" y="59"/>
                    <a:pt x="60" y="35"/>
                    <a:pt x="84" y="11"/>
                  </a:cubicBezTo>
                  <a:cubicBezTo>
                    <a:pt x="85" y="11"/>
                    <a:pt x="85" y="10"/>
                    <a:pt x="86" y="10"/>
                  </a:cubicBezTo>
                  <a:cubicBezTo>
                    <a:pt x="97" y="7"/>
                    <a:pt x="108" y="0"/>
                    <a:pt x="118" y="2"/>
                  </a:cubicBezTo>
                  <a:cubicBezTo>
                    <a:pt x="124" y="3"/>
                    <a:pt x="127" y="18"/>
                    <a:pt x="131" y="2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23"/>
            <p:cNvSpPr>
              <a:spLocks/>
            </p:cNvSpPr>
            <p:nvPr/>
          </p:nvSpPr>
          <p:spPr bwMode="auto">
            <a:xfrm>
              <a:off x="987425" y="6113463"/>
              <a:ext cx="300038" cy="303213"/>
            </a:xfrm>
            <a:custGeom>
              <a:avLst/>
              <a:gdLst>
                <a:gd name="T0" fmla="*/ 102 w 102"/>
                <a:gd name="T1" fmla="*/ 53 h 103"/>
                <a:gd name="T2" fmla="*/ 50 w 102"/>
                <a:gd name="T3" fmla="*/ 103 h 103"/>
                <a:gd name="T4" fmla="*/ 0 w 102"/>
                <a:gd name="T5" fmla="*/ 52 h 103"/>
                <a:gd name="T6" fmla="*/ 52 w 102"/>
                <a:gd name="T7" fmla="*/ 0 h 103"/>
                <a:gd name="T8" fmla="*/ 102 w 102"/>
                <a:gd name="T9" fmla="*/ 5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3">
                  <a:moveTo>
                    <a:pt x="102" y="53"/>
                  </a:moveTo>
                  <a:cubicBezTo>
                    <a:pt x="101" y="80"/>
                    <a:pt x="78" y="103"/>
                    <a:pt x="50" y="103"/>
                  </a:cubicBezTo>
                  <a:cubicBezTo>
                    <a:pt x="23" y="103"/>
                    <a:pt x="0" y="79"/>
                    <a:pt x="0" y="52"/>
                  </a:cubicBezTo>
                  <a:cubicBezTo>
                    <a:pt x="0" y="23"/>
                    <a:pt x="24" y="0"/>
                    <a:pt x="52" y="0"/>
                  </a:cubicBezTo>
                  <a:cubicBezTo>
                    <a:pt x="80" y="1"/>
                    <a:pt x="102" y="25"/>
                    <a:pt x="102" y="5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555625" y="6089650"/>
              <a:ext cx="296863" cy="298450"/>
            </a:xfrm>
            <a:custGeom>
              <a:avLst/>
              <a:gdLst>
                <a:gd name="T0" fmla="*/ 50 w 101"/>
                <a:gd name="T1" fmla="*/ 0 h 101"/>
                <a:gd name="T2" fmla="*/ 101 w 101"/>
                <a:gd name="T3" fmla="*/ 50 h 101"/>
                <a:gd name="T4" fmla="*/ 51 w 101"/>
                <a:gd name="T5" fmla="*/ 101 h 101"/>
                <a:gd name="T6" fmla="*/ 0 w 101"/>
                <a:gd name="T7" fmla="*/ 51 h 101"/>
                <a:gd name="T8" fmla="*/ 50 w 101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1">
                  <a:moveTo>
                    <a:pt x="50" y="0"/>
                  </a:moveTo>
                  <a:cubicBezTo>
                    <a:pt x="78" y="0"/>
                    <a:pt x="101" y="23"/>
                    <a:pt x="101" y="50"/>
                  </a:cubicBezTo>
                  <a:cubicBezTo>
                    <a:pt x="101" y="79"/>
                    <a:pt x="79" y="101"/>
                    <a:pt x="51" y="101"/>
                  </a:cubicBezTo>
                  <a:cubicBezTo>
                    <a:pt x="22" y="101"/>
                    <a:pt x="0" y="80"/>
                    <a:pt x="0" y="51"/>
                  </a:cubicBezTo>
                  <a:cubicBezTo>
                    <a:pt x="0" y="23"/>
                    <a:pt x="22" y="0"/>
                    <a:pt x="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42824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79301E7-470B-493F-9ECF-9334713CA00F}"/>
              </a:ext>
            </a:extLst>
          </p:cNvPr>
          <p:cNvGrpSpPr/>
          <p:nvPr/>
        </p:nvGrpSpPr>
        <p:grpSpPr>
          <a:xfrm>
            <a:off x="6039992" y="3140973"/>
            <a:ext cx="5530440" cy="719450"/>
            <a:chOff x="395534" y="3737445"/>
            <a:chExt cx="3972999" cy="71945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8A0D27-7301-4305-B7CA-CD2BE8718795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046776-DB4B-49C4-8FE8-8276073D298A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739F7AF-1D4C-4BB9-A792-828E15C20C72}"/>
              </a:ext>
            </a:extLst>
          </p:cNvPr>
          <p:cNvGrpSpPr/>
          <p:nvPr/>
        </p:nvGrpSpPr>
        <p:grpSpPr>
          <a:xfrm>
            <a:off x="6039992" y="3899641"/>
            <a:ext cx="5530440" cy="719450"/>
            <a:chOff x="395534" y="3737445"/>
            <a:chExt cx="3972999" cy="71945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D6D58BD-59EA-45BF-9647-D4490EF4ACD3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4CB006-7218-4F65-A18A-9FF352202775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21B2D8B-F6A9-493F-87C7-7409776FDD1A}"/>
              </a:ext>
            </a:extLst>
          </p:cNvPr>
          <p:cNvGrpSpPr/>
          <p:nvPr/>
        </p:nvGrpSpPr>
        <p:grpSpPr>
          <a:xfrm>
            <a:off x="6039992" y="4658311"/>
            <a:ext cx="4858127" cy="719450"/>
            <a:chOff x="395534" y="3737445"/>
            <a:chExt cx="3972999" cy="71945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11213F7-9407-4CC7-A6C2-381E927F3616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9B4AA78-C623-4EED-B680-F8D82FBB1D97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7758E6-862A-4636-836E-D10F3A30FAFF}"/>
              </a:ext>
            </a:extLst>
          </p:cNvPr>
          <p:cNvGrpSpPr/>
          <p:nvPr/>
        </p:nvGrpSpPr>
        <p:grpSpPr>
          <a:xfrm>
            <a:off x="6039992" y="5416979"/>
            <a:ext cx="4858127" cy="719450"/>
            <a:chOff x="395534" y="3737445"/>
            <a:chExt cx="3972999" cy="71945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C37ABE-F05A-4C4D-B179-2EC153467802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DAF108C-1F42-4B0F-B0F5-815E61F7A962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8E3E3F3-2B1C-43D6-8606-30C77B79172B}"/>
              </a:ext>
            </a:extLst>
          </p:cNvPr>
          <p:cNvGrpSpPr/>
          <p:nvPr/>
        </p:nvGrpSpPr>
        <p:grpSpPr>
          <a:xfrm>
            <a:off x="5944742" y="1863339"/>
            <a:ext cx="301202" cy="301202"/>
            <a:chOff x="4972700" y="3925047"/>
            <a:chExt cx="391388" cy="391388"/>
          </a:xfrm>
          <a:solidFill>
            <a:srgbClr val="FAB117"/>
          </a:solidFill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7602146-CBFA-4BCC-95AF-13B551D48F35}"/>
                </a:ext>
              </a:extLst>
            </p:cNvPr>
            <p:cNvSpPr/>
            <p:nvPr/>
          </p:nvSpPr>
          <p:spPr>
            <a:xfrm>
              <a:off x="4972700" y="3925047"/>
              <a:ext cx="391388" cy="3913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6" name="Chevron 46">
              <a:extLst>
                <a:ext uri="{FF2B5EF4-FFF2-40B4-BE49-F238E27FC236}">
                  <a16:creationId xmlns:a16="http://schemas.microsoft.com/office/drawing/2014/main" id="{1C9ABD64-5BDC-42F4-9FEA-4F3EDDB8A28F}"/>
                </a:ext>
              </a:extLst>
            </p:cNvPr>
            <p:cNvSpPr/>
            <p:nvPr/>
          </p:nvSpPr>
          <p:spPr>
            <a:xfrm>
              <a:off x="5096925" y="4011172"/>
              <a:ext cx="157394" cy="215077"/>
            </a:xfrm>
            <a:prstGeom prst="chevron">
              <a:avLst>
                <a:gd name="adj" fmla="val 5990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A92ED3C4-77B9-49AE-8C72-34CB37AF5227}"/>
              </a:ext>
            </a:extLst>
          </p:cNvPr>
          <p:cNvSpPr txBox="1"/>
          <p:nvPr/>
        </p:nvSpPr>
        <p:spPr>
          <a:xfrm>
            <a:off x="6380981" y="1834764"/>
            <a:ext cx="518945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solidFill>
                  <a:srgbClr val="F18B3A"/>
                </a:solidFill>
                <a:cs typeface="Arial" pitchFamily="34" charset="0"/>
              </a:rPr>
              <a:t>Contents Here</a:t>
            </a:r>
            <a:endParaRPr lang="ko-KR" altLang="en-US" sz="1600" b="1" dirty="0">
              <a:solidFill>
                <a:srgbClr val="F18B3A"/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F371364-A9C9-4932-93CA-34F79956E62C}"/>
              </a:ext>
            </a:extLst>
          </p:cNvPr>
          <p:cNvSpPr txBox="1"/>
          <p:nvPr/>
        </p:nvSpPr>
        <p:spPr>
          <a:xfrm>
            <a:off x="6380983" y="2198099"/>
            <a:ext cx="5189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18B3A"/>
                </a:solidFill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</a:t>
            </a:r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1471613" y="2547938"/>
            <a:ext cx="3257550" cy="4094163"/>
          </a:xfrm>
          <a:custGeom>
            <a:avLst/>
            <a:gdLst>
              <a:gd name="T0" fmla="*/ 54 w 374"/>
              <a:gd name="T1" fmla="*/ 133 h 470"/>
              <a:gd name="T2" fmla="*/ 58 w 374"/>
              <a:gd name="T3" fmla="*/ 69 h 470"/>
              <a:gd name="T4" fmla="*/ 160 w 374"/>
              <a:gd name="T5" fmla="*/ 10 h 470"/>
              <a:gd name="T6" fmla="*/ 205 w 374"/>
              <a:gd name="T7" fmla="*/ 15 h 470"/>
              <a:gd name="T8" fmla="*/ 264 w 374"/>
              <a:gd name="T9" fmla="*/ 71 h 470"/>
              <a:gd name="T10" fmla="*/ 308 w 374"/>
              <a:gd name="T11" fmla="*/ 183 h 470"/>
              <a:gd name="T12" fmla="*/ 349 w 374"/>
              <a:gd name="T13" fmla="*/ 298 h 470"/>
              <a:gd name="T14" fmla="*/ 366 w 374"/>
              <a:gd name="T15" fmla="*/ 320 h 470"/>
              <a:gd name="T16" fmla="*/ 364 w 374"/>
              <a:gd name="T17" fmla="*/ 350 h 470"/>
              <a:gd name="T18" fmla="*/ 330 w 374"/>
              <a:gd name="T19" fmla="*/ 353 h 470"/>
              <a:gd name="T20" fmla="*/ 254 w 374"/>
              <a:gd name="T21" fmla="*/ 275 h 470"/>
              <a:gd name="T22" fmla="*/ 243 w 374"/>
              <a:gd name="T23" fmla="*/ 237 h 470"/>
              <a:gd name="T24" fmla="*/ 237 w 374"/>
              <a:gd name="T25" fmla="*/ 199 h 470"/>
              <a:gd name="T26" fmla="*/ 119 w 374"/>
              <a:gd name="T27" fmla="*/ 215 h 470"/>
              <a:gd name="T28" fmla="*/ 132 w 374"/>
              <a:gd name="T29" fmla="*/ 237 h 470"/>
              <a:gd name="T30" fmla="*/ 161 w 374"/>
              <a:gd name="T31" fmla="*/ 285 h 470"/>
              <a:gd name="T32" fmla="*/ 168 w 374"/>
              <a:gd name="T33" fmla="*/ 346 h 470"/>
              <a:gd name="T34" fmla="*/ 164 w 374"/>
              <a:gd name="T35" fmla="*/ 440 h 470"/>
              <a:gd name="T36" fmla="*/ 135 w 374"/>
              <a:gd name="T37" fmla="*/ 469 h 470"/>
              <a:gd name="T38" fmla="*/ 102 w 374"/>
              <a:gd name="T39" fmla="*/ 441 h 470"/>
              <a:gd name="T40" fmla="*/ 100 w 374"/>
              <a:gd name="T41" fmla="*/ 365 h 470"/>
              <a:gd name="T42" fmla="*/ 66 w 374"/>
              <a:gd name="T43" fmla="*/ 290 h 470"/>
              <a:gd name="T44" fmla="*/ 19 w 374"/>
              <a:gd name="T45" fmla="*/ 231 h 470"/>
              <a:gd name="T46" fmla="*/ 45 w 374"/>
              <a:gd name="T47" fmla="*/ 140 h 470"/>
              <a:gd name="T48" fmla="*/ 54 w 374"/>
              <a:gd name="T49" fmla="*/ 133 h 470"/>
              <a:gd name="T50" fmla="*/ 120 w 374"/>
              <a:gd name="T51" fmla="*/ 98 h 470"/>
              <a:gd name="T52" fmla="*/ 122 w 374"/>
              <a:gd name="T53" fmla="*/ 102 h 470"/>
              <a:gd name="T54" fmla="*/ 186 w 374"/>
              <a:gd name="T55" fmla="*/ 89 h 470"/>
              <a:gd name="T56" fmla="*/ 169 w 374"/>
              <a:gd name="T57" fmla="*/ 69 h 470"/>
              <a:gd name="T58" fmla="*/ 120 w 374"/>
              <a:gd name="T59" fmla="*/ 9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4" h="470">
                <a:moveTo>
                  <a:pt x="54" y="133"/>
                </a:moveTo>
                <a:cubicBezTo>
                  <a:pt x="21" y="107"/>
                  <a:pt x="23" y="90"/>
                  <a:pt x="58" y="69"/>
                </a:cubicBezTo>
                <a:cubicBezTo>
                  <a:pt x="92" y="50"/>
                  <a:pt x="126" y="30"/>
                  <a:pt x="160" y="10"/>
                </a:cubicBezTo>
                <a:cubicBezTo>
                  <a:pt x="177" y="0"/>
                  <a:pt x="191" y="2"/>
                  <a:pt x="205" y="15"/>
                </a:cubicBezTo>
                <a:cubicBezTo>
                  <a:pt x="224" y="34"/>
                  <a:pt x="243" y="54"/>
                  <a:pt x="264" y="71"/>
                </a:cubicBezTo>
                <a:cubicBezTo>
                  <a:pt x="301" y="101"/>
                  <a:pt x="315" y="141"/>
                  <a:pt x="308" y="183"/>
                </a:cubicBezTo>
                <a:cubicBezTo>
                  <a:pt x="299" y="232"/>
                  <a:pt x="322" y="265"/>
                  <a:pt x="349" y="298"/>
                </a:cubicBezTo>
                <a:cubicBezTo>
                  <a:pt x="355" y="305"/>
                  <a:pt x="361" y="312"/>
                  <a:pt x="366" y="320"/>
                </a:cubicBezTo>
                <a:cubicBezTo>
                  <a:pt x="374" y="330"/>
                  <a:pt x="374" y="341"/>
                  <a:pt x="364" y="350"/>
                </a:cubicBezTo>
                <a:cubicBezTo>
                  <a:pt x="354" y="360"/>
                  <a:pt x="340" y="364"/>
                  <a:pt x="330" y="353"/>
                </a:cubicBezTo>
                <a:cubicBezTo>
                  <a:pt x="303" y="328"/>
                  <a:pt x="277" y="302"/>
                  <a:pt x="254" y="275"/>
                </a:cubicBezTo>
                <a:cubicBezTo>
                  <a:pt x="246" y="266"/>
                  <a:pt x="246" y="250"/>
                  <a:pt x="243" y="237"/>
                </a:cubicBezTo>
                <a:cubicBezTo>
                  <a:pt x="240" y="225"/>
                  <a:pt x="239" y="214"/>
                  <a:pt x="237" y="199"/>
                </a:cubicBezTo>
                <a:cubicBezTo>
                  <a:pt x="198" y="204"/>
                  <a:pt x="161" y="209"/>
                  <a:pt x="119" y="215"/>
                </a:cubicBezTo>
                <a:cubicBezTo>
                  <a:pt x="125" y="225"/>
                  <a:pt x="128" y="231"/>
                  <a:pt x="132" y="237"/>
                </a:cubicBezTo>
                <a:cubicBezTo>
                  <a:pt x="142" y="253"/>
                  <a:pt x="155" y="267"/>
                  <a:pt x="161" y="285"/>
                </a:cubicBezTo>
                <a:cubicBezTo>
                  <a:pt x="167" y="304"/>
                  <a:pt x="168" y="326"/>
                  <a:pt x="168" y="346"/>
                </a:cubicBezTo>
                <a:cubicBezTo>
                  <a:pt x="168" y="378"/>
                  <a:pt x="166" y="409"/>
                  <a:pt x="164" y="440"/>
                </a:cubicBezTo>
                <a:cubicBezTo>
                  <a:pt x="163" y="459"/>
                  <a:pt x="152" y="467"/>
                  <a:pt x="135" y="469"/>
                </a:cubicBezTo>
                <a:cubicBezTo>
                  <a:pt x="117" y="470"/>
                  <a:pt x="104" y="460"/>
                  <a:pt x="102" y="441"/>
                </a:cubicBezTo>
                <a:cubicBezTo>
                  <a:pt x="100" y="416"/>
                  <a:pt x="97" y="390"/>
                  <a:pt x="100" y="365"/>
                </a:cubicBezTo>
                <a:cubicBezTo>
                  <a:pt x="102" y="333"/>
                  <a:pt x="89" y="311"/>
                  <a:pt x="66" y="290"/>
                </a:cubicBezTo>
                <a:cubicBezTo>
                  <a:pt x="48" y="273"/>
                  <a:pt x="30" y="253"/>
                  <a:pt x="19" y="231"/>
                </a:cubicBezTo>
                <a:cubicBezTo>
                  <a:pt x="0" y="192"/>
                  <a:pt x="10" y="166"/>
                  <a:pt x="45" y="140"/>
                </a:cubicBezTo>
                <a:cubicBezTo>
                  <a:pt x="48" y="138"/>
                  <a:pt x="51" y="135"/>
                  <a:pt x="54" y="133"/>
                </a:cubicBezTo>
                <a:close/>
                <a:moveTo>
                  <a:pt x="120" y="98"/>
                </a:moveTo>
                <a:cubicBezTo>
                  <a:pt x="121" y="100"/>
                  <a:pt x="121" y="101"/>
                  <a:pt x="122" y="102"/>
                </a:cubicBezTo>
                <a:cubicBezTo>
                  <a:pt x="143" y="98"/>
                  <a:pt x="163" y="94"/>
                  <a:pt x="186" y="89"/>
                </a:cubicBezTo>
                <a:cubicBezTo>
                  <a:pt x="180" y="81"/>
                  <a:pt x="175" y="75"/>
                  <a:pt x="169" y="69"/>
                </a:cubicBezTo>
                <a:cubicBezTo>
                  <a:pt x="152" y="79"/>
                  <a:pt x="136" y="89"/>
                  <a:pt x="120" y="9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224338" y="3062288"/>
            <a:ext cx="1096963" cy="1106488"/>
          </a:xfrm>
          <a:custGeom>
            <a:avLst/>
            <a:gdLst>
              <a:gd name="T0" fmla="*/ 63 w 126"/>
              <a:gd name="T1" fmla="*/ 0 h 127"/>
              <a:gd name="T2" fmla="*/ 126 w 126"/>
              <a:gd name="T3" fmla="*/ 62 h 127"/>
              <a:gd name="T4" fmla="*/ 64 w 126"/>
              <a:gd name="T5" fmla="*/ 126 h 127"/>
              <a:gd name="T6" fmla="*/ 0 w 126"/>
              <a:gd name="T7" fmla="*/ 62 h 127"/>
              <a:gd name="T8" fmla="*/ 63 w 126"/>
              <a:gd name="T9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" h="127">
                <a:moveTo>
                  <a:pt x="63" y="0"/>
                </a:moveTo>
                <a:cubicBezTo>
                  <a:pt x="97" y="0"/>
                  <a:pt x="125" y="28"/>
                  <a:pt x="126" y="62"/>
                </a:cubicBezTo>
                <a:cubicBezTo>
                  <a:pt x="126" y="94"/>
                  <a:pt x="96" y="126"/>
                  <a:pt x="64" y="126"/>
                </a:cubicBezTo>
                <a:cubicBezTo>
                  <a:pt x="29" y="127"/>
                  <a:pt x="1" y="98"/>
                  <a:pt x="0" y="62"/>
                </a:cubicBezTo>
                <a:cubicBezTo>
                  <a:pt x="0" y="30"/>
                  <a:pt x="29" y="0"/>
                  <a:pt x="63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1019176" y="2095500"/>
            <a:ext cx="1531938" cy="1541463"/>
          </a:xfrm>
          <a:custGeom>
            <a:avLst/>
            <a:gdLst>
              <a:gd name="T0" fmla="*/ 74 w 176"/>
              <a:gd name="T1" fmla="*/ 0 h 177"/>
              <a:gd name="T2" fmla="*/ 108 w 176"/>
              <a:gd name="T3" fmla="*/ 40 h 177"/>
              <a:gd name="T4" fmla="*/ 134 w 176"/>
              <a:gd name="T5" fmla="*/ 45 h 177"/>
              <a:gd name="T6" fmla="*/ 165 w 176"/>
              <a:gd name="T7" fmla="*/ 27 h 177"/>
              <a:gd name="T8" fmla="*/ 154 w 176"/>
              <a:gd name="T9" fmla="*/ 69 h 177"/>
              <a:gd name="T10" fmla="*/ 147 w 176"/>
              <a:gd name="T11" fmla="*/ 57 h 177"/>
              <a:gd name="T12" fmla="*/ 85 w 176"/>
              <a:gd name="T13" fmla="*/ 39 h 177"/>
              <a:gd name="T14" fmla="*/ 38 w 176"/>
              <a:gd name="T15" fmla="*/ 91 h 177"/>
              <a:gd name="T16" fmla="*/ 40 w 176"/>
              <a:gd name="T17" fmla="*/ 153 h 177"/>
              <a:gd name="T18" fmla="*/ 69 w 176"/>
              <a:gd name="T19" fmla="*/ 172 h 177"/>
              <a:gd name="T20" fmla="*/ 65 w 176"/>
              <a:gd name="T21" fmla="*/ 177 h 177"/>
              <a:gd name="T22" fmla="*/ 8 w 176"/>
              <a:gd name="T23" fmla="*/ 177 h 177"/>
              <a:gd name="T24" fmla="*/ 26 w 176"/>
              <a:gd name="T25" fmla="*/ 148 h 177"/>
              <a:gd name="T26" fmla="*/ 24 w 176"/>
              <a:gd name="T27" fmla="*/ 106 h 177"/>
              <a:gd name="T28" fmla="*/ 0 w 176"/>
              <a:gd name="T29" fmla="*/ 77 h 177"/>
              <a:gd name="T30" fmla="*/ 35 w 176"/>
              <a:gd name="T31" fmla="*/ 73 h 177"/>
              <a:gd name="T32" fmla="*/ 63 w 176"/>
              <a:gd name="T33" fmla="*/ 47 h 177"/>
              <a:gd name="T34" fmla="*/ 68 w 176"/>
              <a:gd name="T35" fmla="*/ 2 h 177"/>
              <a:gd name="T36" fmla="*/ 74 w 176"/>
              <a:gd name="T37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76" h="177">
                <a:moveTo>
                  <a:pt x="74" y="0"/>
                </a:moveTo>
                <a:cubicBezTo>
                  <a:pt x="85" y="13"/>
                  <a:pt x="97" y="26"/>
                  <a:pt x="108" y="40"/>
                </a:cubicBezTo>
                <a:cubicBezTo>
                  <a:pt x="116" y="50"/>
                  <a:pt x="123" y="53"/>
                  <a:pt x="134" y="45"/>
                </a:cubicBezTo>
                <a:cubicBezTo>
                  <a:pt x="143" y="38"/>
                  <a:pt x="154" y="33"/>
                  <a:pt x="165" y="27"/>
                </a:cubicBezTo>
                <a:cubicBezTo>
                  <a:pt x="176" y="51"/>
                  <a:pt x="173" y="61"/>
                  <a:pt x="154" y="69"/>
                </a:cubicBezTo>
                <a:cubicBezTo>
                  <a:pt x="152" y="66"/>
                  <a:pt x="150" y="63"/>
                  <a:pt x="147" y="57"/>
                </a:cubicBezTo>
                <a:cubicBezTo>
                  <a:pt x="120" y="86"/>
                  <a:pt x="102" y="68"/>
                  <a:pt x="85" y="39"/>
                </a:cubicBezTo>
                <a:cubicBezTo>
                  <a:pt x="77" y="66"/>
                  <a:pt x="84" y="101"/>
                  <a:pt x="38" y="91"/>
                </a:cubicBezTo>
                <a:cubicBezTo>
                  <a:pt x="67" y="114"/>
                  <a:pt x="60" y="135"/>
                  <a:pt x="40" y="153"/>
                </a:cubicBezTo>
                <a:cubicBezTo>
                  <a:pt x="51" y="160"/>
                  <a:pt x="60" y="166"/>
                  <a:pt x="69" y="172"/>
                </a:cubicBezTo>
                <a:cubicBezTo>
                  <a:pt x="67" y="174"/>
                  <a:pt x="66" y="176"/>
                  <a:pt x="65" y="177"/>
                </a:cubicBezTo>
                <a:cubicBezTo>
                  <a:pt x="48" y="177"/>
                  <a:pt x="30" y="177"/>
                  <a:pt x="8" y="177"/>
                </a:cubicBezTo>
                <a:cubicBezTo>
                  <a:pt x="16" y="165"/>
                  <a:pt x="20" y="156"/>
                  <a:pt x="26" y="148"/>
                </a:cubicBezTo>
                <a:cubicBezTo>
                  <a:pt x="39" y="133"/>
                  <a:pt x="40" y="119"/>
                  <a:pt x="24" y="106"/>
                </a:cubicBezTo>
                <a:cubicBezTo>
                  <a:pt x="16" y="99"/>
                  <a:pt x="11" y="91"/>
                  <a:pt x="0" y="77"/>
                </a:cubicBezTo>
                <a:cubicBezTo>
                  <a:pt x="15" y="76"/>
                  <a:pt x="25" y="73"/>
                  <a:pt x="35" y="73"/>
                </a:cubicBezTo>
                <a:cubicBezTo>
                  <a:pt x="53" y="74"/>
                  <a:pt x="63" y="67"/>
                  <a:pt x="63" y="47"/>
                </a:cubicBezTo>
                <a:cubicBezTo>
                  <a:pt x="63" y="32"/>
                  <a:pt x="66" y="17"/>
                  <a:pt x="68" y="2"/>
                </a:cubicBezTo>
                <a:cubicBezTo>
                  <a:pt x="70" y="1"/>
                  <a:pt x="72" y="1"/>
                  <a:pt x="7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558926" y="5162550"/>
            <a:ext cx="609600" cy="1262063"/>
          </a:xfrm>
          <a:custGeom>
            <a:avLst/>
            <a:gdLst>
              <a:gd name="T0" fmla="*/ 33 w 70"/>
              <a:gd name="T1" fmla="*/ 0 h 145"/>
              <a:gd name="T2" fmla="*/ 67 w 70"/>
              <a:gd name="T3" fmla="*/ 64 h 145"/>
              <a:gd name="T4" fmla="*/ 68 w 70"/>
              <a:gd name="T5" fmla="*/ 110 h 145"/>
              <a:gd name="T6" fmla="*/ 35 w 70"/>
              <a:gd name="T7" fmla="*/ 143 h 145"/>
              <a:gd name="T8" fmla="*/ 5 w 70"/>
              <a:gd name="T9" fmla="*/ 103 h 145"/>
              <a:gd name="T10" fmla="*/ 33 w 70"/>
              <a:gd name="T11" fmla="*/ 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145">
                <a:moveTo>
                  <a:pt x="33" y="0"/>
                </a:moveTo>
                <a:cubicBezTo>
                  <a:pt x="55" y="19"/>
                  <a:pt x="70" y="36"/>
                  <a:pt x="67" y="64"/>
                </a:cubicBezTo>
                <a:cubicBezTo>
                  <a:pt x="65" y="79"/>
                  <a:pt x="68" y="95"/>
                  <a:pt x="68" y="110"/>
                </a:cubicBezTo>
                <a:cubicBezTo>
                  <a:pt x="67" y="133"/>
                  <a:pt x="54" y="145"/>
                  <a:pt x="35" y="143"/>
                </a:cubicBezTo>
                <a:cubicBezTo>
                  <a:pt x="12" y="141"/>
                  <a:pt x="0" y="126"/>
                  <a:pt x="5" y="103"/>
                </a:cubicBezTo>
                <a:cubicBezTo>
                  <a:pt x="13" y="70"/>
                  <a:pt x="23" y="36"/>
                  <a:pt x="33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6145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8CB5B5-5A80-4016-A9BC-C87673224B2C}"/>
              </a:ext>
            </a:extLst>
          </p:cNvPr>
          <p:cNvSpPr txBox="1"/>
          <p:nvPr/>
        </p:nvSpPr>
        <p:spPr>
          <a:xfrm>
            <a:off x="2313466" y="441417"/>
            <a:ext cx="756506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resentation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C8B012-5D36-4CD6-AD6E-150E3DE86CA0}"/>
              </a:ext>
            </a:extLst>
          </p:cNvPr>
          <p:cNvSpPr txBox="1"/>
          <p:nvPr/>
        </p:nvSpPr>
        <p:spPr>
          <a:xfrm>
            <a:off x="3984552" y="4379350"/>
            <a:ext cx="4150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A92D16-4752-473C-B91A-1BA20EA78B73}"/>
              </a:ext>
            </a:extLst>
          </p:cNvPr>
          <p:cNvSpPr txBox="1"/>
          <p:nvPr/>
        </p:nvSpPr>
        <p:spPr>
          <a:xfrm>
            <a:off x="2948445" y="5047745"/>
            <a:ext cx="6222695" cy="86177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</a:rPr>
              <a:t>We Create Quality </a:t>
            </a:r>
          </a:p>
          <a:p>
            <a:pPr algn="ctr"/>
            <a:r>
              <a:rPr lang="en-US" altLang="ko-KR" sz="2800" dirty="0">
                <a:solidFill>
                  <a:schemeClr val="bg1"/>
                </a:solidFill>
              </a:rPr>
              <a:t>Professional </a:t>
            </a:r>
            <a:r>
              <a:rPr lang="en-US" altLang="ko-KR" sz="2800" dirty="0" smtClean="0">
                <a:solidFill>
                  <a:schemeClr val="bg1"/>
                </a:solidFill>
              </a:rPr>
              <a:t> </a:t>
            </a:r>
            <a:r>
              <a:rPr lang="en-US" altLang="ko-KR" sz="2800" dirty="0">
                <a:solidFill>
                  <a:schemeClr val="bg1"/>
                </a:solidFill>
              </a:rPr>
              <a:t>Presentation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0" y="1"/>
            <a:ext cx="12192000" cy="2159876"/>
            <a:chOff x="-1112838" y="2149475"/>
            <a:chExt cx="14411326" cy="2559050"/>
          </a:xfrm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-1112838" y="2149475"/>
              <a:ext cx="14411326" cy="2559050"/>
            </a:xfrm>
            <a:custGeom>
              <a:avLst/>
              <a:gdLst>
                <a:gd name="T0" fmla="*/ 3840 w 3840"/>
                <a:gd name="T1" fmla="*/ 386 h 680"/>
                <a:gd name="T2" fmla="*/ 3840 w 3840"/>
                <a:gd name="T3" fmla="*/ 0 h 680"/>
                <a:gd name="T4" fmla="*/ 0 w 3840"/>
                <a:gd name="T5" fmla="*/ 0 h 680"/>
                <a:gd name="T6" fmla="*/ 0 w 3840"/>
                <a:gd name="T7" fmla="*/ 386 h 680"/>
                <a:gd name="T8" fmla="*/ 3189 w 3840"/>
                <a:gd name="T9" fmla="*/ 386 h 680"/>
                <a:gd name="T10" fmla="*/ 3189 w 3840"/>
                <a:gd name="T11" fmla="*/ 386 h 680"/>
                <a:gd name="T12" fmla="*/ 3483 w 3840"/>
                <a:gd name="T13" fmla="*/ 680 h 680"/>
                <a:gd name="T14" fmla="*/ 3840 w 3840"/>
                <a:gd name="T15" fmla="*/ 680 h 680"/>
                <a:gd name="T16" fmla="*/ 3840 w 3840"/>
                <a:gd name="T17" fmla="*/ 38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0" h="680">
                  <a:moveTo>
                    <a:pt x="3840" y="386"/>
                  </a:moveTo>
                  <a:cubicBezTo>
                    <a:pt x="3840" y="0"/>
                    <a:pt x="3840" y="0"/>
                    <a:pt x="38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6"/>
                    <a:pt x="0" y="386"/>
                    <a:pt x="0" y="386"/>
                  </a:cubicBezTo>
                  <a:cubicBezTo>
                    <a:pt x="3189" y="386"/>
                    <a:pt x="3189" y="386"/>
                    <a:pt x="3189" y="386"/>
                  </a:cubicBezTo>
                  <a:cubicBezTo>
                    <a:pt x="3189" y="386"/>
                    <a:pt x="3189" y="386"/>
                    <a:pt x="3189" y="386"/>
                  </a:cubicBezTo>
                  <a:cubicBezTo>
                    <a:pt x="3189" y="548"/>
                    <a:pt x="3320" y="680"/>
                    <a:pt x="3483" y="680"/>
                  </a:cubicBezTo>
                  <a:cubicBezTo>
                    <a:pt x="3840" y="680"/>
                    <a:pt x="3840" y="680"/>
                    <a:pt x="3840" y="680"/>
                  </a:cubicBezTo>
                  <a:cubicBezTo>
                    <a:pt x="3840" y="386"/>
                    <a:pt x="3840" y="386"/>
                    <a:pt x="3840" y="38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11158538" y="2457450"/>
              <a:ext cx="2005013" cy="1660525"/>
            </a:xfrm>
            <a:custGeom>
              <a:avLst/>
              <a:gdLst>
                <a:gd name="T0" fmla="*/ 21 w 534"/>
                <a:gd name="T1" fmla="*/ 311 h 441"/>
                <a:gd name="T2" fmla="*/ 111 w 534"/>
                <a:gd name="T3" fmla="*/ 344 h 441"/>
                <a:gd name="T4" fmla="*/ 169 w 534"/>
                <a:gd name="T5" fmla="*/ 338 h 441"/>
                <a:gd name="T6" fmla="*/ 195 w 534"/>
                <a:gd name="T7" fmla="*/ 111 h 441"/>
                <a:gd name="T8" fmla="*/ 198 w 534"/>
                <a:gd name="T9" fmla="*/ 21 h 441"/>
                <a:gd name="T10" fmla="*/ 282 w 534"/>
                <a:gd name="T11" fmla="*/ 109 h 441"/>
                <a:gd name="T12" fmla="*/ 365 w 534"/>
                <a:gd name="T13" fmla="*/ 220 h 441"/>
                <a:gd name="T14" fmla="*/ 400 w 534"/>
                <a:gd name="T15" fmla="*/ 225 h 441"/>
                <a:gd name="T16" fmla="*/ 400 w 534"/>
                <a:gd name="T17" fmla="*/ 320 h 441"/>
                <a:gd name="T18" fmla="*/ 350 w 534"/>
                <a:gd name="T19" fmla="*/ 320 h 441"/>
                <a:gd name="T20" fmla="*/ 357 w 534"/>
                <a:gd name="T21" fmla="*/ 344 h 441"/>
                <a:gd name="T22" fmla="*/ 521 w 534"/>
                <a:gd name="T23" fmla="*/ 363 h 441"/>
                <a:gd name="T24" fmla="*/ 487 w 534"/>
                <a:gd name="T25" fmla="*/ 440 h 441"/>
                <a:gd name="T26" fmla="*/ 127 w 534"/>
                <a:gd name="T27" fmla="*/ 441 h 441"/>
                <a:gd name="T28" fmla="*/ 78 w 534"/>
                <a:gd name="T29" fmla="*/ 409 h 441"/>
                <a:gd name="T30" fmla="*/ 1 w 534"/>
                <a:gd name="T31" fmla="*/ 372 h 441"/>
                <a:gd name="T32" fmla="*/ 0 w 534"/>
                <a:gd name="T33" fmla="*/ 343 h 441"/>
                <a:gd name="T34" fmla="*/ 248 w 534"/>
                <a:gd name="T35" fmla="*/ 212 h 441"/>
                <a:gd name="T36" fmla="*/ 256 w 534"/>
                <a:gd name="T37" fmla="*/ 168 h 441"/>
                <a:gd name="T38" fmla="*/ 293 w 534"/>
                <a:gd name="T39" fmla="*/ 221 h 441"/>
                <a:gd name="T40" fmla="*/ 329 w 534"/>
                <a:gd name="T41" fmla="*/ 224 h 441"/>
                <a:gd name="T42" fmla="*/ 271 w 534"/>
                <a:gd name="T43" fmla="*/ 144 h 441"/>
                <a:gd name="T44" fmla="*/ 201 w 534"/>
                <a:gd name="T45" fmla="*/ 168 h 441"/>
                <a:gd name="T46" fmla="*/ 201 w 534"/>
                <a:gd name="T47" fmla="*/ 266 h 441"/>
                <a:gd name="T48" fmla="*/ 266 w 534"/>
                <a:gd name="T49" fmla="*/ 237 h 441"/>
                <a:gd name="T50" fmla="*/ 284 w 534"/>
                <a:gd name="T51" fmla="*/ 409 h 441"/>
                <a:gd name="T52" fmla="*/ 483 w 534"/>
                <a:gd name="T53" fmla="*/ 409 h 441"/>
                <a:gd name="T54" fmla="*/ 482 w 534"/>
                <a:gd name="T55" fmla="*/ 375 h 441"/>
                <a:gd name="T56" fmla="*/ 278 w 534"/>
                <a:gd name="T57" fmla="*/ 375 h 441"/>
                <a:gd name="T58" fmla="*/ 318 w 534"/>
                <a:gd name="T59" fmla="*/ 289 h 441"/>
                <a:gd name="T60" fmla="*/ 400 w 534"/>
                <a:gd name="T61" fmla="*/ 289 h 441"/>
                <a:gd name="T62" fmla="*/ 400 w 534"/>
                <a:gd name="T63" fmla="*/ 256 h 441"/>
                <a:gd name="T64" fmla="*/ 284 w 534"/>
                <a:gd name="T65" fmla="*/ 272 h 441"/>
                <a:gd name="T66" fmla="*/ 284 w 534"/>
                <a:gd name="T67" fmla="*/ 343 h 441"/>
                <a:gd name="T68" fmla="*/ 318 w 534"/>
                <a:gd name="T69" fmla="*/ 289 h 441"/>
                <a:gd name="T70" fmla="*/ 245 w 534"/>
                <a:gd name="T71" fmla="*/ 375 h 441"/>
                <a:gd name="T72" fmla="*/ 107 w 534"/>
                <a:gd name="T73" fmla="*/ 386 h 441"/>
                <a:gd name="T74" fmla="*/ 242 w 534"/>
                <a:gd name="T75" fmla="*/ 409 h 441"/>
                <a:gd name="T76" fmla="*/ 246 w 534"/>
                <a:gd name="T77" fmla="*/ 376 h 441"/>
                <a:gd name="T78" fmla="*/ 239 w 534"/>
                <a:gd name="T79" fmla="*/ 95 h 441"/>
                <a:gd name="T80" fmla="*/ 239 w 534"/>
                <a:gd name="T81" fmla="*/ 37 h 441"/>
                <a:gd name="T82" fmla="*/ 201 w 534"/>
                <a:gd name="T83" fmla="*/ 343 h 441"/>
                <a:gd name="T84" fmla="*/ 252 w 534"/>
                <a:gd name="T85" fmla="*/ 299 h 441"/>
                <a:gd name="T86" fmla="*/ 201 w 534"/>
                <a:gd name="T87" fmla="*/ 343 h 441"/>
                <a:gd name="T88" fmla="*/ 30 w 534"/>
                <a:gd name="T89" fmla="*/ 356 h 441"/>
                <a:gd name="T90" fmla="*/ 81 w 534"/>
                <a:gd name="T91" fmla="*/ 356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34" h="441">
                  <a:moveTo>
                    <a:pt x="0" y="343"/>
                  </a:moveTo>
                  <a:cubicBezTo>
                    <a:pt x="4" y="330"/>
                    <a:pt x="11" y="320"/>
                    <a:pt x="21" y="311"/>
                  </a:cubicBezTo>
                  <a:cubicBezTo>
                    <a:pt x="48" y="290"/>
                    <a:pt x="90" y="299"/>
                    <a:pt x="105" y="330"/>
                  </a:cubicBezTo>
                  <a:cubicBezTo>
                    <a:pt x="108" y="334"/>
                    <a:pt x="110" y="340"/>
                    <a:pt x="111" y="344"/>
                  </a:cubicBezTo>
                  <a:cubicBezTo>
                    <a:pt x="131" y="344"/>
                    <a:pt x="150" y="344"/>
                    <a:pt x="169" y="344"/>
                  </a:cubicBezTo>
                  <a:cubicBezTo>
                    <a:pt x="169" y="341"/>
                    <a:pt x="169" y="340"/>
                    <a:pt x="169" y="338"/>
                  </a:cubicBezTo>
                  <a:cubicBezTo>
                    <a:pt x="169" y="281"/>
                    <a:pt x="170" y="225"/>
                    <a:pt x="169" y="169"/>
                  </a:cubicBezTo>
                  <a:cubicBezTo>
                    <a:pt x="169" y="146"/>
                    <a:pt x="177" y="126"/>
                    <a:pt x="195" y="111"/>
                  </a:cubicBezTo>
                  <a:cubicBezTo>
                    <a:pt x="196" y="111"/>
                    <a:pt x="196" y="110"/>
                    <a:pt x="196" y="110"/>
                  </a:cubicBezTo>
                  <a:cubicBezTo>
                    <a:pt x="168" y="80"/>
                    <a:pt x="176" y="41"/>
                    <a:pt x="198" y="21"/>
                  </a:cubicBezTo>
                  <a:cubicBezTo>
                    <a:pt x="222" y="0"/>
                    <a:pt x="258" y="0"/>
                    <a:pt x="281" y="22"/>
                  </a:cubicBezTo>
                  <a:cubicBezTo>
                    <a:pt x="303" y="43"/>
                    <a:pt x="308" y="81"/>
                    <a:pt x="282" y="109"/>
                  </a:cubicBezTo>
                  <a:cubicBezTo>
                    <a:pt x="305" y="134"/>
                    <a:pt x="322" y="163"/>
                    <a:pt x="343" y="190"/>
                  </a:cubicBezTo>
                  <a:cubicBezTo>
                    <a:pt x="350" y="200"/>
                    <a:pt x="358" y="210"/>
                    <a:pt x="365" y="220"/>
                  </a:cubicBezTo>
                  <a:cubicBezTo>
                    <a:pt x="367" y="223"/>
                    <a:pt x="369" y="225"/>
                    <a:pt x="373" y="225"/>
                  </a:cubicBezTo>
                  <a:cubicBezTo>
                    <a:pt x="382" y="224"/>
                    <a:pt x="391" y="224"/>
                    <a:pt x="400" y="225"/>
                  </a:cubicBezTo>
                  <a:cubicBezTo>
                    <a:pt x="428" y="225"/>
                    <a:pt x="449" y="246"/>
                    <a:pt x="449" y="272"/>
                  </a:cubicBezTo>
                  <a:cubicBezTo>
                    <a:pt x="449" y="299"/>
                    <a:pt x="428" y="320"/>
                    <a:pt x="400" y="320"/>
                  </a:cubicBezTo>
                  <a:cubicBezTo>
                    <a:pt x="385" y="320"/>
                    <a:pt x="370" y="320"/>
                    <a:pt x="355" y="320"/>
                  </a:cubicBezTo>
                  <a:cubicBezTo>
                    <a:pt x="354" y="320"/>
                    <a:pt x="352" y="320"/>
                    <a:pt x="350" y="320"/>
                  </a:cubicBezTo>
                  <a:cubicBezTo>
                    <a:pt x="350" y="328"/>
                    <a:pt x="350" y="336"/>
                    <a:pt x="350" y="344"/>
                  </a:cubicBezTo>
                  <a:cubicBezTo>
                    <a:pt x="353" y="344"/>
                    <a:pt x="355" y="344"/>
                    <a:pt x="357" y="344"/>
                  </a:cubicBezTo>
                  <a:cubicBezTo>
                    <a:pt x="398" y="344"/>
                    <a:pt x="438" y="344"/>
                    <a:pt x="479" y="344"/>
                  </a:cubicBezTo>
                  <a:cubicBezTo>
                    <a:pt x="496" y="344"/>
                    <a:pt x="511" y="349"/>
                    <a:pt x="521" y="363"/>
                  </a:cubicBezTo>
                  <a:cubicBezTo>
                    <a:pt x="532" y="378"/>
                    <a:pt x="534" y="394"/>
                    <a:pt x="527" y="411"/>
                  </a:cubicBezTo>
                  <a:cubicBezTo>
                    <a:pt x="519" y="429"/>
                    <a:pt x="506" y="438"/>
                    <a:pt x="487" y="440"/>
                  </a:cubicBezTo>
                  <a:cubicBezTo>
                    <a:pt x="484" y="441"/>
                    <a:pt x="481" y="441"/>
                    <a:pt x="479" y="441"/>
                  </a:cubicBezTo>
                  <a:cubicBezTo>
                    <a:pt x="361" y="441"/>
                    <a:pt x="244" y="441"/>
                    <a:pt x="127" y="441"/>
                  </a:cubicBezTo>
                  <a:cubicBezTo>
                    <a:pt x="107" y="441"/>
                    <a:pt x="91" y="433"/>
                    <a:pt x="81" y="416"/>
                  </a:cubicBezTo>
                  <a:cubicBezTo>
                    <a:pt x="80" y="414"/>
                    <a:pt x="79" y="412"/>
                    <a:pt x="78" y="409"/>
                  </a:cubicBezTo>
                  <a:cubicBezTo>
                    <a:pt x="71" y="410"/>
                    <a:pt x="64" y="412"/>
                    <a:pt x="58" y="412"/>
                  </a:cubicBezTo>
                  <a:cubicBezTo>
                    <a:pt x="31" y="413"/>
                    <a:pt x="9" y="398"/>
                    <a:pt x="1" y="372"/>
                  </a:cubicBezTo>
                  <a:cubicBezTo>
                    <a:pt x="1" y="371"/>
                    <a:pt x="0" y="371"/>
                    <a:pt x="0" y="370"/>
                  </a:cubicBezTo>
                  <a:cubicBezTo>
                    <a:pt x="0" y="361"/>
                    <a:pt x="0" y="352"/>
                    <a:pt x="0" y="343"/>
                  </a:cubicBezTo>
                  <a:close/>
                  <a:moveTo>
                    <a:pt x="266" y="237"/>
                  </a:moveTo>
                  <a:cubicBezTo>
                    <a:pt x="260" y="228"/>
                    <a:pt x="254" y="220"/>
                    <a:pt x="248" y="212"/>
                  </a:cubicBezTo>
                  <a:cubicBezTo>
                    <a:pt x="242" y="203"/>
                    <a:pt x="236" y="195"/>
                    <a:pt x="230" y="186"/>
                  </a:cubicBezTo>
                  <a:cubicBezTo>
                    <a:pt x="239" y="180"/>
                    <a:pt x="247" y="174"/>
                    <a:pt x="256" y="168"/>
                  </a:cubicBezTo>
                  <a:cubicBezTo>
                    <a:pt x="257" y="170"/>
                    <a:pt x="258" y="172"/>
                    <a:pt x="260" y="173"/>
                  </a:cubicBezTo>
                  <a:cubicBezTo>
                    <a:pt x="271" y="189"/>
                    <a:pt x="282" y="205"/>
                    <a:pt x="293" y="221"/>
                  </a:cubicBezTo>
                  <a:cubicBezTo>
                    <a:pt x="294" y="222"/>
                    <a:pt x="296" y="224"/>
                    <a:pt x="297" y="224"/>
                  </a:cubicBezTo>
                  <a:cubicBezTo>
                    <a:pt x="308" y="225"/>
                    <a:pt x="318" y="224"/>
                    <a:pt x="329" y="224"/>
                  </a:cubicBezTo>
                  <a:cubicBezTo>
                    <a:pt x="322" y="215"/>
                    <a:pt x="316" y="206"/>
                    <a:pt x="310" y="198"/>
                  </a:cubicBezTo>
                  <a:cubicBezTo>
                    <a:pt x="297" y="180"/>
                    <a:pt x="284" y="162"/>
                    <a:pt x="271" y="144"/>
                  </a:cubicBezTo>
                  <a:cubicBezTo>
                    <a:pt x="256" y="124"/>
                    <a:pt x="232" y="121"/>
                    <a:pt x="214" y="137"/>
                  </a:cubicBezTo>
                  <a:cubicBezTo>
                    <a:pt x="204" y="145"/>
                    <a:pt x="201" y="155"/>
                    <a:pt x="201" y="168"/>
                  </a:cubicBezTo>
                  <a:cubicBezTo>
                    <a:pt x="201" y="199"/>
                    <a:pt x="201" y="230"/>
                    <a:pt x="201" y="262"/>
                  </a:cubicBezTo>
                  <a:cubicBezTo>
                    <a:pt x="201" y="263"/>
                    <a:pt x="201" y="265"/>
                    <a:pt x="201" y="266"/>
                  </a:cubicBezTo>
                  <a:cubicBezTo>
                    <a:pt x="218" y="266"/>
                    <a:pt x="235" y="266"/>
                    <a:pt x="252" y="266"/>
                  </a:cubicBezTo>
                  <a:cubicBezTo>
                    <a:pt x="253" y="255"/>
                    <a:pt x="258" y="245"/>
                    <a:pt x="266" y="237"/>
                  </a:cubicBezTo>
                  <a:close/>
                  <a:moveTo>
                    <a:pt x="278" y="409"/>
                  </a:moveTo>
                  <a:cubicBezTo>
                    <a:pt x="281" y="409"/>
                    <a:pt x="283" y="409"/>
                    <a:pt x="284" y="409"/>
                  </a:cubicBezTo>
                  <a:cubicBezTo>
                    <a:pt x="347" y="409"/>
                    <a:pt x="410" y="409"/>
                    <a:pt x="473" y="409"/>
                  </a:cubicBezTo>
                  <a:cubicBezTo>
                    <a:pt x="477" y="409"/>
                    <a:pt x="480" y="410"/>
                    <a:pt x="483" y="409"/>
                  </a:cubicBezTo>
                  <a:cubicBezTo>
                    <a:pt x="490" y="409"/>
                    <a:pt x="497" y="404"/>
                    <a:pt x="499" y="398"/>
                  </a:cubicBezTo>
                  <a:cubicBezTo>
                    <a:pt x="502" y="386"/>
                    <a:pt x="494" y="375"/>
                    <a:pt x="482" y="375"/>
                  </a:cubicBezTo>
                  <a:cubicBezTo>
                    <a:pt x="415" y="375"/>
                    <a:pt x="349" y="375"/>
                    <a:pt x="282" y="375"/>
                  </a:cubicBezTo>
                  <a:cubicBezTo>
                    <a:pt x="281" y="375"/>
                    <a:pt x="280" y="375"/>
                    <a:pt x="278" y="375"/>
                  </a:cubicBezTo>
                  <a:cubicBezTo>
                    <a:pt x="278" y="387"/>
                    <a:pt x="278" y="398"/>
                    <a:pt x="278" y="409"/>
                  </a:cubicBezTo>
                  <a:close/>
                  <a:moveTo>
                    <a:pt x="318" y="289"/>
                  </a:moveTo>
                  <a:cubicBezTo>
                    <a:pt x="321" y="289"/>
                    <a:pt x="323" y="289"/>
                    <a:pt x="325" y="289"/>
                  </a:cubicBezTo>
                  <a:cubicBezTo>
                    <a:pt x="350" y="289"/>
                    <a:pt x="375" y="289"/>
                    <a:pt x="400" y="289"/>
                  </a:cubicBezTo>
                  <a:cubicBezTo>
                    <a:pt x="410" y="289"/>
                    <a:pt x="418" y="282"/>
                    <a:pt x="418" y="273"/>
                  </a:cubicBezTo>
                  <a:cubicBezTo>
                    <a:pt x="418" y="263"/>
                    <a:pt x="411" y="256"/>
                    <a:pt x="400" y="256"/>
                  </a:cubicBezTo>
                  <a:cubicBezTo>
                    <a:pt x="366" y="256"/>
                    <a:pt x="333" y="256"/>
                    <a:pt x="299" y="256"/>
                  </a:cubicBezTo>
                  <a:cubicBezTo>
                    <a:pt x="289" y="256"/>
                    <a:pt x="284" y="261"/>
                    <a:pt x="284" y="272"/>
                  </a:cubicBezTo>
                  <a:cubicBezTo>
                    <a:pt x="284" y="294"/>
                    <a:pt x="284" y="317"/>
                    <a:pt x="284" y="339"/>
                  </a:cubicBezTo>
                  <a:cubicBezTo>
                    <a:pt x="284" y="341"/>
                    <a:pt x="284" y="342"/>
                    <a:pt x="284" y="343"/>
                  </a:cubicBezTo>
                  <a:cubicBezTo>
                    <a:pt x="296" y="343"/>
                    <a:pt x="307" y="343"/>
                    <a:pt x="318" y="343"/>
                  </a:cubicBezTo>
                  <a:cubicBezTo>
                    <a:pt x="318" y="325"/>
                    <a:pt x="318" y="307"/>
                    <a:pt x="318" y="289"/>
                  </a:cubicBezTo>
                  <a:close/>
                  <a:moveTo>
                    <a:pt x="246" y="376"/>
                  </a:moveTo>
                  <a:cubicBezTo>
                    <a:pt x="246" y="375"/>
                    <a:pt x="245" y="375"/>
                    <a:pt x="245" y="375"/>
                  </a:cubicBezTo>
                  <a:cubicBezTo>
                    <a:pt x="204" y="375"/>
                    <a:pt x="163" y="375"/>
                    <a:pt x="122" y="375"/>
                  </a:cubicBezTo>
                  <a:cubicBezTo>
                    <a:pt x="115" y="375"/>
                    <a:pt x="110" y="379"/>
                    <a:pt x="107" y="386"/>
                  </a:cubicBezTo>
                  <a:cubicBezTo>
                    <a:pt x="102" y="398"/>
                    <a:pt x="111" y="409"/>
                    <a:pt x="124" y="409"/>
                  </a:cubicBezTo>
                  <a:cubicBezTo>
                    <a:pt x="164" y="409"/>
                    <a:pt x="203" y="409"/>
                    <a:pt x="242" y="409"/>
                  </a:cubicBezTo>
                  <a:cubicBezTo>
                    <a:pt x="243" y="409"/>
                    <a:pt x="245" y="409"/>
                    <a:pt x="246" y="409"/>
                  </a:cubicBezTo>
                  <a:cubicBezTo>
                    <a:pt x="246" y="398"/>
                    <a:pt x="246" y="387"/>
                    <a:pt x="246" y="376"/>
                  </a:cubicBezTo>
                  <a:close/>
                  <a:moveTo>
                    <a:pt x="210" y="66"/>
                  </a:moveTo>
                  <a:cubicBezTo>
                    <a:pt x="210" y="82"/>
                    <a:pt x="223" y="95"/>
                    <a:pt x="239" y="95"/>
                  </a:cubicBezTo>
                  <a:cubicBezTo>
                    <a:pt x="255" y="95"/>
                    <a:pt x="268" y="82"/>
                    <a:pt x="268" y="66"/>
                  </a:cubicBezTo>
                  <a:cubicBezTo>
                    <a:pt x="268" y="50"/>
                    <a:pt x="255" y="36"/>
                    <a:pt x="239" y="37"/>
                  </a:cubicBezTo>
                  <a:cubicBezTo>
                    <a:pt x="223" y="37"/>
                    <a:pt x="210" y="50"/>
                    <a:pt x="210" y="66"/>
                  </a:cubicBezTo>
                  <a:close/>
                  <a:moveTo>
                    <a:pt x="201" y="343"/>
                  </a:moveTo>
                  <a:cubicBezTo>
                    <a:pt x="218" y="343"/>
                    <a:pt x="235" y="343"/>
                    <a:pt x="252" y="343"/>
                  </a:cubicBezTo>
                  <a:cubicBezTo>
                    <a:pt x="252" y="328"/>
                    <a:pt x="252" y="313"/>
                    <a:pt x="252" y="299"/>
                  </a:cubicBezTo>
                  <a:cubicBezTo>
                    <a:pt x="234" y="299"/>
                    <a:pt x="218" y="299"/>
                    <a:pt x="201" y="299"/>
                  </a:cubicBezTo>
                  <a:cubicBezTo>
                    <a:pt x="201" y="314"/>
                    <a:pt x="201" y="328"/>
                    <a:pt x="201" y="343"/>
                  </a:cubicBezTo>
                  <a:close/>
                  <a:moveTo>
                    <a:pt x="56" y="331"/>
                  </a:moveTo>
                  <a:cubicBezTo>
                    <a:pt x="42" y="331"/>
                    <a:pt x="30" y="342"/>
                    <a:pt x="30" y="356"/>
                  </a:cubicBezTo>
                  <a:cubicBezTo>
                    <a:pt x="30" y="369"/>
                    <a:pt x="42" y="381"/>
                    <a:pt x="55" y="381"/>
                  </a:cubicBezTo>
                  <a:cubicBezTo>
                    <a:pt x="69" y="382"/>
                    <a:pt x="81" y="370"/>
                    <a:pt x="81" y="356"/>
                  </a:cubicBezTo>
                  <a:cubicBezTo>
                    <a:pt x="81" y="342"/>
                    <a:pt x="69" y="331"/>
                    <a:pt x="56" y="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43413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32AE17A-7921-4E62-B5B2-6F55440ECFA6}"/>
              </a:ext>
            </a:extLst>
          </p:cNvPr>
          <p:cNvSpPr txBox="1"/>
          <p:nvPr/>
        </p:nvSpPr>
        <p:spPr>
          <a:xfrm>
            <a:off x="7499921" y="515224"/>
            <a:ext cx="410152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rgbClr val="FFC000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30EEF44-9024-48E5-9C02-3FF42F943308}"/>
              </a:ext>
            </a:extLst>
          </p:cNvPr>
          <p:cNvSpPr txBox="1"/>
          <p:nvPr/>
        </p:nvSpPr>
        <p:spPr>
          <a:xfrm>
            <a:off x="7499921" y="1162386"/>
            <a:ext cx="4101529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3ECD9FD-1B7C-4B58-819D-98FAAD87674D}"/>
              </a:ext>
            </a:extLst>
          </p:cNvPr>
          <p:cNvSpPr/>
          <p:nvPr/>
        </p:nvSpPr>
        <p:spPr>
          <a:xfrm rot="16200000">
            <a:off x="9559170" y="-291303"/>
            <a:ext cx="45719" cy="411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549CD45-705B-4D2B-B92E-00D5BF196C23}"/>
              </a:ext>
            </a:extLst>
          </p:cNvPr>
          <p:cNvSpPr txBox="1"/>
          <p:nvPr/>
        </p:nvSpPr>
        <p:spPr>
          <a:xfrm>
            <a:off x="7533557" y="2163760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rgbClr val="FFC000"/>
                </a:solidFill>
                <a:cs typeface="Arial" pitchFamily="34" charset="0"/>
              </a:rPr>
              <a:t>1</a:t>
            </a:r>
            <a:endParaRPr lang="ko-KR" altLang="en-US" sz="5400" b="1" dirty="0">
              <a:solidFill>
                <a:srgbClr val="FFC000"/>
              </a:solidFill>
              <a:cs typeface="Arial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A07F552-0D5D-4AA0-BD70-F4530F0DC7F0}"/>
              </a:ext>
            </a:extLst>
          </p:cNvPr>
          <p:cNvGrpSpPr/>
          <p:nvPr/>
        </p:nvGrpSpPr>
        <p:grpSpPr>
          <a:xfrm>
            <a:off x="8228023" y="2232307"/>
            <a:ext cx="3434878" cy="693904"/>
            <a:chOff x="4355975" y="1331342"/>
            <a:chExt cx="3012728" cy="69390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DE3B837-BEDB-4CFA-B9DF-18DCDED5759D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E7EB529-4E0D-4865-900C-575240380210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6A2BC50-AD31-4886-95EB-A784DB14766C}"/>
              </a:ext>
            </a:extLst>
          </p:cNvPr>
          <p:cNvSpPr/>
          <p:nvPr/>
        </p:nvSpPr>
        <p:spPr>
          <a:xfrm>
            <a:off x="8065893" y="2309250"/>
            <a:ext cx="54000" cy="540017"/>
          </a:xfrm>
          <a:prstGeom prst="rect">
            <a:avLst/>
          </a:prstGeom>
          <a:solidFill>
            <a:srgbClr val="F18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accent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C8E02FD-B680-4FA2-A08E-BF5D7891AF88}"/>
              </a:ext>
            </a:extLst>
          </p:cNvPr>
          <p:cNvSpPr txBox="1"/>
          <p:nvPr/>
        </p:nvSpPr>
        <p:spPr>
          <a:xfrm>
            <a:off x="7533557" y="3322084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rgbClr val="FFC000"/>
                </a:solidFill>
                <a:cs typeface="Arial" pitchFamily="34" charset="0"/>
              </a:rPr>
              <a:t>2</a:t>
            </a:r>
            <a:endParaRPr lang="ko-KR" altLang="en-US" sz="5400" b="1" dirty="0">
              <a:solidFill>
                <a:srgbClr val="FFC000"/>
              </a:solidFill>
              <a:cs typeface="Arial" pitchFamily="34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CB27BA0-ADC1-4513-A778-F80DB47D80D3}"/>
              </a:ext>
            </a:extLst>
          </p:cNvPr>
          <p:cNvGrpSpPr/>
          <p:nvPr/>
        </p:nvGrpSpPr>
        <p:grpSpPr>
          <a:xfrm>
            <a:off x="8228023" y="3390631"/>
            <a:ext cx="3434878" cy="693904"/>
            <a:chOff x="4355975" y="1331342"/>
            <a:chExt cx="3012728" cy="69390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F063898-AE63-40A1-97AC-7E3DB3E26EDE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A171140-0AF7-48F0-A5D3-E0778BEF851B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D4817D67-2F35-48C1-825E-7F18FC3EBFFF}"/>
              </a:ext>
            </a:extLst>
          </p:cNvPr>
          <p:cNvSpPr/>
          <p:nvPr/>
        </p:nvSpPr>
        <p:spPr>
          <a:xfrm>
            <a:off x="8065893" y="3467574"/>
            <a:ext cx="54000" cy="540017"/>
          </a:xfrm>
          <a:prstGeom prst="rect">
            <a:avLst/>
          </a:prstGeom>
          <a:solidFill>
            <a:srgbClr val="F18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accent1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0EAD354-E70A-41EB-A9D0-C0EB9C050103}"/>
              </a:ext>
            </a:extLst>
          </p:cNvPr>
          <p:cNvSpPr txBox="1"/>
          <p:nvPr/>
        </p:nvSpPr>
        <p:spPr>
          <a:xfrm>
            <a:off x="7533557" y="4480408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rgbClr val="FFC000"/>
                </a:solidFill>
                <a:cs typeface="Arial" pitchFamily="34" charset="0"/>
              </a:rPr>
              <a:t>3</a:t>
            </a:r>
            <a:endParaRPr lang="ko-KR" altLang="en-US" sz="5400" b="1" dirty="0">
              <a:solidFill>
                <a:srgbClr val="FFC000"/>
              </a:solidFill>
              <a:cs typeface="Arial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7DBAE9F-F793-4403-B293-137D3A09059A}"/>
              </a:ext>
            </a:extLst>
          </p:cNvPr>
          <p:cNvGrpSpPr/>
          <p:nvPr/>
        </p:nvGrpSpPr>
        <p:grpSpPr>
          <a:xfrm>
            <a:off x="8228023" y="4564344"/>
            <a:ext cx="3434878" cy="678515"/>
            <a:chOff x="4355975" y="1346731"/>
            <a:chExt cx="3012728" cy="67851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50C0978-D6C6-4343-B0DA-5FC7E774CFC0}"/>
                </a:ext>
              </a:extLst>
            </p:cNvPr>
            <p:cNvSpPr txBox="1"/>
            <p:nvPr/>
          </p:nvSpPr>
          <p:spPr>
            <a:xfrm>
              <a:off x="4355975" y="1346731"/>
              <a:ext cx="301272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5DAB8D-8C24-4E42-A3AC-E59839EF4FC2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174D8540-CFFE-4A73-9546-9D75DB61A2D6}"/>
              </a:ext>
            </a:extLst>
          </p:cNvPr>
          <p:cNvSpPr/>
          <p:nvPr/>
        </p:nvSpPr>
        <p:spPr>
          <a:xfrm>
            <a:off x="8065893" y="4625898"/>
            <a:ext cx="54000" cy="540017"/>
          </a:xfrm>
          <a:prstGeom prst="rect">
            <a:avLst/>
          </a:prstGeom>
          <a:solidFill>
            <a:srgbClr val="F18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accent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4200F75-FE98-48CE-B3E2-BFB69E97CE2A}"/>
              </a:ext>
            </a:extLst>
          </p:cNvPr>
          <p:cNvSpPr txBox="1"/>
          <p:nvPr/>
        </p:nvSpPr>
        <p:spPr>
          <a:xfrm>
            <a:off x="7533557" y="5638730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rgbClr val="FFC000"/>
                </a:solidFill>
                <a:cs typeface="Arial" pitchFamily="34" charset="0"/>
              </a:rPr>
              <a:t>4</a:t>
            </a:r>
            <a:endParaRPr lang="ko-KR" altLang="en-US" sz="5400" b="1" dirty="0">
              <a:solidFill>
                <a:srgbClr val="FFC000"/>
              </a:solidFill>
              <a:cs typeface="Arial" pitchFamily="34" charset="0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118B0D6-E65F-474C-8671-907F2873A807}"/>
              </a:ext>
            </a:extLst>
          </p:cNvPr>
          <p:cNvGrpSpPr/>
          <p:nvPr/>
        </p:nvGrpSpPr>
        <p:grpSpPr>
          <a:xfrm>
            <a:off x="8228023" y="5707277"/>
            <a:ext cx="3434878" cy="693904"/>
            <a:chOff x="4355975" y="1331342"/>
            <a:chExt cx="3012728" cy="69390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6ACEF9F-E08E-4EAF-A02D-4C43A82312D3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8335765-EABA-4C53-8B56-F4FC04EDCA46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5909FB34-352C-4003-9A14-E4407F85F925}"/>
              </a:ext>
            </a:extLst>
          </p:cNvPr>
          <p:cNvSpPr/>
          <p:nvPr/>
        </p:nvSpPr>
        <p:spPr>
          <a:xfrm>
            <a:off x="8065893" y="5784220"/>
            <a:ext cx="54000" cy="540017"/>
          </a:xfrm>
          <a:prstGeom prst="rect">
            <a:avLst/>
          </a:prstGeom>
          <a:solidFill>
            <a:srgbClr val="F18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accent1"/>
              </a:solidFill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1707193" y="3831652"/>
            <a:ext cx="3606679" cy="3086834"/>
            <a:chOff x="844551" y="2135188"/>
            <a:chExt cx="5507038" cy="4713287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844551" y="2135188"/>
              <a:ext cx="2714625" cy="2573337"/>
            </a:xfrm>
            <a:custGeom>
              <a:avLst/>
              <a:gdLst>
                <a:gd name="T0" fmla="*/ 37 w 245"/>
                <a:gd name="T1" fmla="*/ 160 h 232"/>
                <a:gd name="T2" fmla="*/ 5 w 245"/>
                <a:gd name="T3" fmla="*/ 109 h 232"/>
                <a:gd name="T4" fmla="*/ 15 w 245"/>
                <a:gd name="T5" fmla="*/ 71 h 232"/>
                <a:gd name="T6" fmla="*/ 37 w 245"/>
                <a:gd name="T7" fmla="*/ 51 h 232"/>
                <a:gd name="T8" fmla="*/ 57 w 245"/>
                <a:gd name="T9" fmla="*/ 30 h 232"/>
                <a:gd name="T10" fmla="*/ 90 w 245"/>
                <a:gd name="T11" fmla="*/ 2 h 232"/>
                <a:gd name="T12" fmla="*/ 223 w 245"/>
                <a:gd name="T13" fmla="*/ 15 h 232"/>
                <a:gd name="T14" fmla="*/ 242 w 245"/>
                <a:gd name="T15" fmla="*/ 39 h 232"/>
                <a:gd name="T16" fmla="*/ 219 w 245"/>
                <a:gd name="T17" fmla="*/ 205 h 232"/>
                <a:gd name="T18" fmla="*/ 187 w 245"/>
                <a:gd name="T19" fmla="*/ 227 h 232"/>
                <a:gd name="T20" fmla="*/ 59 w 245"/>
                <a:gd name="T21" fmla="*/ 205 h 232"/>
                <a:gd name="T22" fmla="*/ 36 w 245"/>
                <a:gd name="T23" fmla="*/ 173 h 232"/>
                <a:gd name="T24" fmla="*/ 37 w 245"/>
                <a:gd name="T25" fmla="*/ 160 h 232"/>
                <a:gd name="T26" fmla="*/ 21 w 245"/>
                <a:gd name="T27" fmla="*/ 125 h 232"/>
                <a:gd name="T28" fmla="*/ 33 w 245"/>
                <a:gd name="T29" fmla="*/ 139 h 232"/>
                <a:gd name="T30" fmla="*/ 76 w 245"/>
                <a:gd name="T31" fmla="*/ 120 h 232"/>
                <a:gd name="T32" fmla="*/ 65 w 245"/>
                <a:gd name="T33" fmla="*/ 73 h 232"/>
                <a:gd name="T34" fmla="*/ 28 w 245"/>
                <a:gd name="T35" fmla="*/ 85 h 232"/>
                <a:gd name="T36" fmla="*/ 21 w 245"/>
                <a:gd name="T37" fmla="*/ 125 h 232"/>
                <a:gd name="T38" fmla="*/ 112 w 245"/>
                <a:gd name="T39" fmla="*/ 136 h 232"/>
                <a:gd name="T40" fmla="*/ 90 w 245"/>
                <a:gd name="T41" fmla="*/ 154 h 232"/>
                <a:gd name="T42" fmla="*/ 88 w 245"/>
                <a:gd name="T43" fmla="*/ 168 h 232"/>
                <a:gd name="T44" fmla="*/ 173 w 245"/>
                <a:gd name="T45" fmla="*/ 178 h 232"/>
                <a:gd name="T46" fmla="*/ 175 w 245"/>
                <a:gd name="T47" fmla="*/ 166 h 232"/>
                <a:gd name="T48" fmla="*/ 122 w 245"/>
                <a:gd name="T49" fmla="*/ 141 h 232"/>
                <a:gd name="T50" fmla="*/ 116 w 245"/>
                <a:gd name="T51" fmla="*/ 161 h 232"/>
                <a:gd name="T52" fmla="*/ 112 w 245"/>
                <a:gd name="T53" fmla="*/ 160 h 232"/>
                <a:gd name="T54" fmla="*/ 112 w 245"/>
                <a:gd name="T55" fmla="*/ 136 h 232"/>
                <a:gd name="T56" fmla="*/ 119 w 245"/>
                <a:gd name="T57" fmla="*/ 83 h 232"/>
                <a:gd name="T58" fmla="*/ 101 w 245"/>
                <a:gd name="T59" fmla="*/ 99 h 232"/>
                <a:gd name="T60" fmla="*/ 101 w 245"/>
                <a:gd name="T61" fmla="*/ 113 h 232"/>
                <a:gd name="T62" fmla="*/ 173 w 245"/>
                <a:gd name="T63" fmla="*/ 122 h 232"/>
                <a:gd name="T64" fmla="*/ 179 w 245"/>
                <a:gd name="T65" fmla="*/ 110 h 232"/>
                <a:gd name="T66" fmla="*/ 129 w 245"/>
                <a:gd name="T67" fmla="*/ 87 h 232"/>
                <a:gd name="T68" fmla="*/ 123 w 245"/>
                <a:gd name="T69" fmla="*/ 104 h 232"/>
                <a:gd name="T70" fmla="*/ 120 w 245"/>
                <a:gd name="T71" fmla="*/ 104 h 232"/>
                <a:gd name="T72" fmla="*/ 119 w 245"/>
                <a:gd name="T73" fmla="*/ 83 h 232"/>
                <a:gd name="T74" fmla="*/ 128 w 245"/>
                <a:gd name="T75" fmla="*/ 33 h 232"/>
                <a:gd name="T76" fmla="*/ 112 w 245"/>
                <a:gd name="T77" fmla="*/ 44 h 232"/>
                <a:gd name="T78" fmla="*/ 111 w 245"/>
                <a:gd name="T79" fmla="*/ 61 h 232"/>
                <a:gd name="T80" fmla="*/ 159 w 245"/>
                <a:gd name="T81" fmla="*/ 76 h 232"/>
                <a:gd name="T82" fmla="*/ 183 w 245"/>
                <a:gd name="T83" fmla="*/ 55 h 232"/>
                <a:gd name="T84" fmla="*/ 137 w 245"/>
                <a:gd name="T85" fmla="*/ 35 h 232"/>
                <a:gd name="T86" fmla="*/ 131 w 245"/>
                <a:gd name="T87" fmla="*/ 52 h 232"/>
                <a:gd name="T88" fmla="*/ 128 w 245"/>
                <a:gd name="T89" fmla="*/ 51 h 232"/>
                <a:gd name="T90" fmla="*/ 128 w 245"/>
                <a:gd name="T91" fmla="*/ 3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5" h="232">
                  <a:moveTo>
                    <a:pt x="37" y="160"/>
                  </a:moveTo>
                  <a:cubicBezTo>
                    <a:pt x="7" y="150"/>
                    <a:pt x="0" y="140"/>
                    <a:pt x="5" y="109"/>
                  </a:cubicBezTo>
                  <a:cubicBezTo>
                    <a:pt x="7" y="96"/>
                    <a:pt x="9" y="83"/>
                    <a:pt x="15" y="71"/>
                  </a:cubicBezTo>
                  <a:cubicBezTo>
                    <a:pt x="19" y="63"/>
                    <a:pt x="29" y="53"/>
                    <a:pt x="37" y="51"/>
                  </a:cubicBezTo>
                  <a:cubicBezTo>
                    <a:pt x="53" y="49"/>
                    <a:pt x="55" y="42"/>
                    <a:pt x="57" y="30"/>
                  </a:cubicBezTo>
                  <a:cubicBezTo>
                    <a:pt x="60" y="0"/>
                    <a:pt x="60" y="0"/>
                    <a:pt x="90" y="2"/>
                  </a:cubicBezTo>
                  <a:cubicBezTo>
                    <a:pt x="134" y="6"/>
                    <a:pt x="179" y="11"/>
                    <a:pt x="223" y="15"/>
                  </a:cubicBezTo>
                  <a:cubicBezTo>
                    <a:pt x="239" y="16"/>
                    <a:pt x="245" y="22"/>
                    <a:pt x="242" y="39"/>
                  </a:cubicBezTo>
                  <a:cubicBezTo>
                    <a:pt x="234" y="94"/>
                    <a:pt x="227" y="150"/>
                    <a:pt x="219" y="205"/>
                  </a:cubicBezTo>
                  <a:cubicBezTo>
                    <a:pt x="215" y="231"/>
                    <a:pt x="214" y="232"/>
                    <a:pt x="187" y="227"/>
                  </a:cubicBezTo>
                  <a:cubicBezTo>
                    <a:pt x="145" y="220"/>
                    <a:pt x="102" y="211"/>
                    <a:pt x="59" y="205"/>
                  </a:cubicBezTo>
                  <a:cubicBezTo>
                    <a:pt x="39" y="202"/>
                    <a:pt x="31" y="194"/>
                    <a:pt x="36" y="173"/>
                  </a:cubicBezTo>
                  <a:cubicBezTo>
                    <a:pt x="37" y="170"/>
                    <a:pt x="37" y="166"/>
                    <a:pt x="37" y="160"/>
                  </a:cubicBezTo>
                  <a:close/>
                  <a:moveTo>
                    <a:pt x="21" y="125"/>
                  </a:moveTo>
                  <a:cubicBezTo>
                    <a:pt x="23" y="128"/>
                    <a:pt x="27" y="136"/>
                    <a:pt x="33" y="139"/>
                  </a:cubicBezTo>
                  <a:cubicBezTo>
                    <a:pt x="48" y="145"/>
                    <a:pt x="69" y="134"/>
                    <a:pt x="76" y="120"/>
                  </a:cubicBezTo>
                  <a:cubicBezTo>
                    <a:pt x="83" y="104"/>
                    <a:pt x="78" y="82"/>
                    <a:pt x="65" y="73"/>
                  </a:cubicBezTo>
                  <a:cubicBezTo>
                    <a:pt x="50" y="62"/>
                    <a:pt x="33" y="67"/>
                    <a:pt x="28" y="85"/>
                  </a:cubicBezTo>
                  <a:cubicBezTo>
                    <a:pt x="26" y="97"/>
                    <a:pt x="24" y="109"/>
                    <a:pt x="21" y="125"/>
                  </a:cubicBezTo>
                  <a:close/>
                  <a:moveTo>
                    <a:pt x="112" y="136"/>
                  </a:moveTo>
                  <a:cubicBezTo>
                    <a:pt x="102" y="144"/>
                    <a:pt x="95" y="148"/>
                    <a:pt x="90" y="154"/>
                  </a:cubicBezTo>
                  <a:cubicBezTo>
                    <a:pt x="88" y="157"/>
                    <a:pt x="86" y="165"/>
                    <a:pt x="88" y="168"/>
                  </a:cubicBezTo>
                  <a:cubicBezTo>
                    <a:pt x="102" y="188"/>
                    <a:pt x="154" y="194"/>
                    <a:pt x="173" y="178"/>
                  </a:cubicBezTo>
                  <a:cubicBezTo>
                    <a:pt x="175" y="176"/>
                    <a:pt x="177" y="169"/>
                    <a:pt x="175" y="166"/>
                  </a:cubicBezTo>
                  <a:cubicBezTo>
                    <a:pt x="165" y="144"/>
                    <a:pt x="151" y="138"/>
                    <a:pt x="122" y="141"/>
                  </a:cubicBezTo>
                  <a:cubicBezTo>
                    <a:pt x="120" y="147"/>
                    <a:pt x="118" y="154"/>
                    <a:pt x="116" y="161"/>
                  </a:cubicBezTo>
                  <a:cubicBezTo>
                    <a:pt x="114" y="161"/>
                    <a:pt x="113" y="160"/>
                    <a:pt x="112" y="160"/>
                  </a:cubicBezTo>
                  <a:cubicBezTo>
                    <a:pt x="112" y="153"/>
                    <a:pt x="112" y="146"/>
                    <a:pt x="112" y="136"/>
                  </a:cubicBezTo>
                  <a:close/>
                  <a:moveTo>
                    <a:pt x="119" y="83"/>
                  </a:moveTo>
                  <a:cubicBezTo>
                    <a:pt x="112" y="89"/>
                    <a:pt x="105" y="93"/>
                    <a:pt x="101" y="99"/>
                  </a:cubicBezTo>
                  <a:cubicBezTo>
                    <a:pt x="99" y="102"/>
                    <a:pt x="98" y="111"/>
                    <a:pt x="101" y="113"/>
                  </a:cubicBezTo>
                  <a:cubicBezTo>
                    <a:pt x="121" y="132"/>
                    <a:pt x="151" y="136"/>
                    <a:pt x="173" y="122"/>
                  </a:cubicBezTo>
                  <a:cubicBezTo>
                    <a:pt x="176" y="120"/>
                    <a:pt x="180" y="112"/>
                    <a:pt x="179" y="110"/>
                  </a:cubicBezTo>
                  <a:cubicBezTo>
                    <a:pt x="167" y="92"/>
                    <a:pt x="153" y="78"/>
                    <a:pt x="129" y="87"/>
                  </a:cubicBezTo>
                  <a:cubicBezTo>
                    <a:pt x="127" y="93"/>
                    <a:pt x="125" y="98"/>
                    <a:pt x="123" y="104"/>
                  </a:cubicBezTo>
                  <a:cubicBezTo>
                    <a:pt x="122" y="104"/>
                    <a:pt x="121" y="104"/>
                    <a:pt x="120" y="104"/>
                  </a:cubicBezTo>
                  <a:cubicBezTo>
                    <a:pt x="120" y="97"/>
                    <a:pt x="120" y="91"/>
                    <a:pt x="119" y="83"/>
                  </a:cubicBezTo>
                  <a:close/>
                  <a:moveTo>
                    <a:pt x="128" y="33"/>
                  </a:moveTo>
                  <a:cubicBezTo>
                    <a:pt x="121" y="38"/>
                    <a:pt x="116" y="41"/>
                    <a:pt x="112" y="44"/>
                  </a:cubicBezTo>
                  <a:cubicBezTo>
                    <a:pt x="102" y="49"/>
                    <a:pt x="103" y="52"/>
                    <a:pt x="111" y="61"/>
                  </a:cubicBezTo>
                  <a:cubicBezTo>
                    <a:pt x="125" y="76"/>
                    <a:pt x="142" y="74"/>
                    <a:pt x="159" y="76"/>
                  </a:cubicBezTo>
                  <a:cubicBezTo>
                    <a:pt x="174" y="77"/>
                    <a:pt x="189" y="63"/>
                    <a:pt x="183" y="55"/>
                  </a:cubicBezTo>
                  <a:cubicBezTo>
                    <a:pt x="171" y="40"/>
                    <a:pt x="158" y="27"/>
                    <a:pt x="137" y="35"/>
                  </a:cubicBezTo>
                  <a:cubicBezTo>
                    <a:pt x="135" y="41"/>
                    <a:pt x="133" y="47"/>
                    <a:pt x="131" y="52"/>
                  </a:cubicBezTo>
                  <a:cubicBezTo>
                    <a:pt x="130" y="52"/>
                    <a:pt x="129" y="52"/>
                    <a:pt x="128" y="51"/>
                  </a:cubicBezTo>
                  <a:cubicBezTo>
                    <a:pt x="128" y="46"/>
                    <a:pt x="128" y="40"/>
                    <a:pt x="128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403601" y="4364038"/>
              <a:ext cx="2947988" cy="2484437"/>
            </a:xfrm>
            <a:custGeom>
              <a:avLst/>
              <a:gdLst>
                <a:gd name="T0" fmla="*/ 225 w 266"/>
                <a:gd name="T1" fmla="*/ 219 h 224"/>
                <a:gd name="T2" fmla="*/ 237 w 266"/>
                <a:gd name="T3" fmla="*/ 151 h 224"/>
                <a:gd name="T4" fmla="*/ 166 w 266"/>
                <a:gd name="T5" fmla="*/ 48 h 224"/>
                <a:gd name="T6" fmla="*/ 151 w 266"/>
                <a:gd name="T7" fmla="*/ 54 h 224"/>
                <a:gd name="T8" fmla="*/ 91 w 266"/>
                <a:gd name="T9" fmla="*/ 136 h 224"/>
                <a:gd name="T10" fmla="*/ 73 w 266"/>
                <a:gd name="T11" fmla="*/ 207 h 224"/>
                <a:gd name="T12" fmla="*/ 52 w 266"/>
                <a:gd name="T13" fmla="*/ 219 h 224"/>
                <a:gd name="T14" fmla="*/ 59 w 266"/>
                <a:gd name="T15" fmla="*/ 177 h 224"/>
                <a:gd name="T16" fmla="*/ 59 w 266"/>
                <a:gd name="T17" fmla="*/ 114 h 224"/>
                <a:gd name="T18" fmla="*/ 46 w 266"/>
                <a:gd name="T19" fmla="*/ 64 h 224"/>
                <a:gd name="T20" fmla="*/ 11 w 266"/>
                <a:gd name="T21" fmla="*/ 24 h 224"/>
                <a:gd name="T22" fmla="*/ 0 w 266"/>
                <a:gd name="T23" fmla="*/ 8 h 224"/>
                <a:gd name="T24" fmla="*/ 67 w 266"/>
                <a:gd name="T25" fmla="*/ 74 h 224"/>
                <a:gd name="T26" fmla="*/ 74 w 266"/>
                <a:gd name="T27" fmla="*/ 72 h 224"/>
                <a:gd name="T28" fmla="*/ 71 w 266"/>
                <a:gd name="T29" fmla="*/ 46 h 224"/>
                <a:gd name="T30" fmla="*/ 95 w 266"/>
                <a:gd name="T31" fmla="*/ 20 h 224"/>
                <a:gd name="T32" fmla="*/ 109 w 266"/>
                <a:gd name="T33" fmla="*/ 22 h 224"/>
                <a:gd name="T34" fmla="*/ 121 w 266"/>
                <a:gd name="T35" fmla="*/ 42 h 224"/>
                <a:gd name="T36" fmla="*/ 112 w 266"/>
                <a:gd name="T37" fmla="*/ 74 h 224"/>
                <a:gd name="T38" fmla="*/ 141 w 266"/>
                <a:gd name="T39" fmla="*/ 39 h 224"/>
                <a:gd name="T40" fmla="*/ 172 w 266"/>
                <a:gd name="T41" fmla="*/ 30 h 224"/>
                <a:gd name="T42" fmla="*/ 255 w 266"/>
                <a:gd name="T43" fmla="*/ 161 h 224"/>
                <a:gd name="T44" fmla="*/ 246 w 266"/>
                <a:gd name="T45" fmla="*/ 208 h 224"/>
                <a:gd name="T46" fmla="*/ 225 w 266"/>
                <a:gd name="T47" fmla="*/ 21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6" h="224">
                  <a:moveTo>
                    <a:pt x="225" y="219"/>
                  </a:moveTo>
                  <a:cubicBezTo>
                    <a:pt x="229" y="195"/>
                    <a:pt x="234" y="173"/>
                    <a:pt x="237" y="151"/>
                  </a:cubicBezTo>
                  <a:cubicBezTo>
                    <a:pt x="245" y="96"/>
                    <a:pt x="220" y="60"/>
                    <a:pt x="166" y="48"/>
                  </a:cubicBezTo>
                  <a:cubicBezTo>
                    <a:pt x="162" y="47"/>
                    <a:pt x="154" y="50"/>
                    <a:pt x="151" y="54"/>
                  </a:cubicBezTo>
                  <a:cubicBezTo>
                    <a:pt x="130" y="81"/>
                    <a:pt x="107" y="106"/>
                    <a:pt x="91" y="136"/>
                  </a:cubicBezTo>
                  <a:cubicBezTo>
                    <a:pt x="79" y="157"/>
                    <a:pt x="78" y="183"/>
                    <a:pt x="73" y="207"/>
                  </a:cubicBezTo>
                  <a:cubicBezTo>
                    <a:pt x="71" y="218"/>
                    <a:pt x="67" y="224"/>
                    <a:pt x="52" y="219"/>
                  </a:cubicBezTo>
                  <a:cubicBezTo>
                    <a:pt x="54" y="205"/>
                    <a:pt x="56" y="191"/>
                    <a:pt x="59" y="177"/>
                  </a:cubicBezTo>
                  <a:cubicBezTo>
                    <a:pt x="64" y="156"/>
                    <a:pt x="66" y="135"/>
                    <a:pt x="59" y="114"/>
                  </a:cubicBezTo>
                  <a:cubicBezTo>
                    <a:pt x="53" y="98"/>
                    <a:pt x="49" y="81"/>
                    <a:pt x="46" y="64"/>
                  </a:cubicBezTo>
                  <a:cubicBezTo>
                    <a:pt x="43" y="43"/>
                    <a:pt x="38" y="25"/>
                    <a:pt x="11" y="24"/>
                  </a:cubicBezTo>
                  <a:cubicBezTo>
                    <a:pt x="7" y="24"/>
                    <a:pt x="4" y="14"/>
                    <a:pt x="0" y="8"/>
                  </a:cubicBezTo>
                  <a:cubicBezTo>
                    <a:pt x="56" y="0"/>
                    <a:pt x="62" y="36"/>
                    <a:pt x="67" y="74"/>
                  </a:cubicBezTo>
                  <a:cubicBezTo>
                    <a:pt x="69" y="74"/>
                    <a:pt x="72" y="73"/>
                    <a:pt x="74" y="72"/>
                  </a:cubicBezTo>
                  <a:cubicBezTo>
                    <a:pt x="73" y="63"/>
                    <a:pt x="73" y="55"/>
                    <a:pt x="71" y="46"/>
                  </a:cubicBezTo>
                  <a:cubicBezTo>
                    <a:pt x="66" y="20"/>
                    <a:pt x="69" y="17"/>
                    <a:pt x="95" y="20"/>
                  </a:cubicBezTo>
                  <a:cubicBezTo>
                    <a:pt x="100" y="21"/>
                    <a:pt x="105" y="21"/>
                    <a:pt x="109" y="22"/>
                  </a:cubicBezTo>
                  <a:cubicBezTo>
                    <a:pt x="123" y="23"/>
                    <a:pt x="126" y="30"/>
                    <a:pt x="121" y="42"/>
                  </a:cubicBezTo>
                  <a:cubicBezTo>
                    <a:pt x="116" y="52"/>
                    <a:pt x="112" y="62"/>
                    <a:pt x="112" y="74"/>
                  </a:cubicBezTo>
                  <a:cubicBezTo>
                    <a:pt x="122" y="62"/>
                    <a:pt x="133" y="52"/>
                    <a:pt x="141" y="39"/>
                  </a:cubicBezTo>
                  <a:cubicBezTo>
                    <a:pt x="149" y="27"/>
                    <a:pt x="160" y="25"/>
                    <a:pt x="172" y="30"/>
                  </a:cubicBezTo>
                  <a:cubicBezTo>
                    <a:pt x="240" y="56"/>
                    <a:pt x="266" y="87"/>
                    <a:pt x="255" y="161"/>
                  </a:cubicBezTo>
                  <a:cubicBezTo>
                    <a:pt x="252" y="177"/>
                    <a:pt x="248" y="192"/>
                    <a:pt x="246" y="208"/>
                  </a:cubicBezTo>
                  <a:cubicBezTo>
                    <a:pt x="244" y="221"/>
                    <a:pt x="238" y="223"/>
                    <a:pt x="225" y="2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636963" y="2279650"/>
              <a:ext cx="2160588" cy="2151062"/>
            </a:xfrm>
            <a:custGeom>
              <a:avLst/>
              <a:gdLst>
                <a:gd name="T0" fmla="*/ 192 w 195"/>
                <a:gd name="T1" fmla="*/ 98 h 194"/>
                <a:gd name="T2" fmla="*/ 91 w 195"/>
                <a:gd name="T3" fmla="*/ 193 h 194"/>
                <a:gd name="T4" fmla="*/ 4 w 195"/>
                <a:gd name="T5" fmla="*/ 91 h 194"/>
                <a:gd name="T6" fmla="*/ 104 w 195"/>
                <a:gd name="T7" fmla="*/ 3 h 194"/>
                <a:gd name="T8" fmla="*/ 192 w 195"/>
                <a:gd name="T9" fmla="*/ 98 h 194"/>
                <a:gd name="T10" fmla="*/ 102 w 195"/>
                <a:gd name="T11" fmla="*/ 174 h 194"/>
                <a:gd name="T12" fmla="*/ 176 w 195"/>
                <a:gd name="T13" fmla="*/ 103 h 194"/>
                <a:gd name="T14" fmla="*/ 98 w 195"/>
                <a:gd name="T15" fmla="*/ 21 h 194"/>
                <a:gd name="T16" fmla="*/ 22 w 195"/>
                <a:gd name="T17" fmla="*/ 98 h 194"/>
                <a:gd name="T18" fmla="*/ 102 w 195"/>
                <a:gd name="T19" fmla="*/ 17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194">
                  <a:moveTo>
                    <a:pt x="192" y="98"/>
                  </a:moveTo>
                  <a:cubicBezTo>
                    <a:pt x="189" y="162"/>
                    <a:pt x="144" y="194"/>
                    <a:pt x="91" y="193"/>
                  </a:cubicBezTo>
                  <a:cubicBezTo>
                    <a:pt x="39" y="191"/>
                    <a:pt x="0" y="144"/>
                    <a:pt x="4" y="91"/>
                  </a:cubicBezTo>
                  <a:cubicBezTo>
                    <a:pt x="7" y="39"/>
                    <a:pt x="53" y="0"/>
                    <a:pt x="104" y="3"/>
                  </a:cubicBezTo>
                  <a:cubicBezTo>
                    <a:pt x="156" y="7"/>
                    <a:pt x="195" y="49"/>
                    <a:pt x="192" y="98"/>
                  </a:cubicBezTo>
                  <a:close/>
                  <a:moveTo>
                    <a:pt x="102" y="174"/>
                  </a:moveTo>
                  <a:cubicBezTo>
                    <a:pt x="139" y="180"/>
                    <a:pt x="178" y="131"/>
                    <a:pt x="176" y="103"/>
                  </a:cubicBezTo>
                  <a:cubicBezTo>
                    <a:pt x="174" y="56"/>
                    <a:pt x="140" y="20"/>
                    <a:pt x="98" y="21"/>
                  </a:cubicBezTo>
                  <a:cubicBezTo>
                    <a:pt x="56" y="22"/>
                    <a:pt x="22" y="57"/>
                    <a:pt x="22" y="98"/>
                  </a:cubicBezTo>
                  <a:cubicBezTo>
                    <a:pt x="22" y="142"/>
                    <a:pt x="57" y="175"/>
                    <a:pt x="102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930401" y="4619625"/>
              <a:ext cx="1606550" cy="2228850"/>
            </a:xfrm>
            <a:custGeom>
              <a:avLst/>
              <a:gdLst>
                <a:gd name="T0" fmla="*/ 5 w 145"/>
                <a:gd name="T1" fmla="*/ 0 h 201"/>
                <a:gd name="T2" fmla="*/ 36 w 145"/>
                <a:gd name="T3" fmla="*/ 19 h 201"/>
                <a:gd name="T4" fmla="*/ 126 w 145"/>
                <a:gd name="T5" fmla="*/ 73 h 201"/>
                <a:gd name="T6" fmla="*/ 142 w 145"/>
                <a:gd name="T7" fmla="*/ 100 h 201"/>
                <a:gd name="T8" fmla="*/ 127 w 145"/>
                <a:gd name="T9" fmla="*/ 184 h 201"/>
                <a:gd name="T10" fmla="*/ 106 w 145"/>
                <a:gd name="T11" fmla="*/ 196 h 201"/>
                <a:gd name="T12" fmla="*/ 120 w 145"/>
                <a:gd name="T13" fmla="*/ 115 h 201"/>
                <a:gd name="T14" fmla="*/ 104 w 145"/>
                <a:gd name="T15" fmla="*/ 84 h 201"/>
                <a:gd name="T16" fmla="*/ 14 w 145"/>
                <a:gd name="T17" fmla="*/ 22 h 201"/>
                <a:gd name="T18" fmla="*/ 0 w 145"/>
                <a:gd name="T19" fmla="*/ 6 h 201"/>
                <a:gd name="T20" fmla="*/ 5 w 145"/>
                <a:gd name="T21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" h="201">
                  <a:moveTo>
                    <a:pt x="5" y="0"/>
                  </a:moveTo>
                  <a:cubicBezTo>
                    <a:pt x="16" y="6"/>
                    <a:pt x="26" y="13"/>
                    <a:pt x="36" y="19"/>
                  </a:cubicBezTo>
                  <a:cubicBezTo>
                    <a:pt x="66" y="37"/>
                    <a:pt x="95" y="57"/>
                    <a:pt x="126" y="73"/>
                  </a:cubicBezTo>
                  <a:cubicBezTo>
                    <a:pt x="139" y="80"/>
                    <a:pt x="145" y="85"/>
                    <a:pt x="142" y="100"/>
                  </a:cubicBezTo>
                  <a:cubicBezTo>
                    <a:pt x="136" y="128"/>
                    <a:pt x="131" y="156"/>
                    <a:pt x="127" y="184"/>
                  </a:cubicBezTo>
                  <a:cubicBezTo>
                    <a:pt x="125" y="196"/>
                    <a:pt x="120" y="201"/>
                    <a:pt x="106" y="196"/>
                  </a:cubicBezTo>
                  <a:cubicBezTo>
                    <a:pt x="110" y="169"/>
                    <a:pt x="114" y="142"/>
                    <a:pt x="120" y="115"/>
                  </a:cubicBezTo>
                  <a:cubicBezTo>
                    <a:pt x="124" y="98"/>
                    <a:pt x="118" y="92"/>
                    <a:pt x="104" y="84"/>
                  </a:cubicBezTo>
                  <a:cubicBezTo>
                    <a:pt x="72" y="66"/>
                    <a:pt x="43" y="43"/>
                    <a:pt x="14" y="22"/>
                  </a:cubicBezTo>
                  <a:cubicBezTo>
                    <a:pt x="8" y="18"/>
                    <a:pt x="5" y="11"/>
                    <a:pt x="0" y="6"/>
                  </a:cubicBezTo>
                  <a:cubicBezTo>
                    <a:pt x="2" y="4"/>
                    <a:pt x="4" y="2"/>
                    <a:pt x="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867276" y="6038850"/>
              <a:ext cx="387350" cy="798512"/>
            </a:xfrm>
            <a:custGeom>
              <a:avLst/>
              <a:gdLst>
                <a:gd name="T0" fmla="*/ 0 w 35"/>
                <a:gd name="T1" fmla="*/ 67 h 72"/>
                <a:gd name="T2" fmla="*/ 17 w 35"/>
                <a:gd name="T3" fmla="*/ 8 h 72"/>
                <a:gd name="T4" fmla="*/ 28 w 35"/>
                <a:gd name="T5" fmla="*/ 0 h 72"/>
                <a:gd name="T6" fmla="*/ 35 w 35"/>
                <a:gd name="T7" fmla="*/ 11 h 72"/>
                <a:gd name="T8" fmla="*/ 26 w 35"/>
                <a:gd name="T9" fmla="*/ 62 h 72"/>
                <a:gd name="T10" fmla="*/ 4 w 35"/>
                <a:gd name="T11" fmla="*/ 72 h 72"/>
                <a:gd name="T12" fmla="*/ 0 w 35"/>
                <a:gd name="T13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72">
                  <a:moveTo>
                    <a:pt x="0" y="67"/>
                  </a:moveTo>
                  <a:cubicBezTo>
                    <a:pt x="6" y="47"/>
                    <a:pt x="11" y="28"/>
                    <a:pt x="17" y="8"/>
                  </a:cubicBezTo>
                  <a:cubicBezTo>
                    <a:pt x="18" y="5"/>
                    <a:pt x="24" y="3"/>
                    <a:pt x="28" y="0"/>
                  </a:cubicBezTo>
                  <a:cubicBezTo>
                    <a:pt x="31" y="4"/>
                    <a:pt x="35" y="8"/>
                    <a:pt x="35" y="11"/>
                  </a:cubicBezTo>
                  <a:cubicBezTo>
                    <a:pt x="33" y="28"/>
                    <a:pt x="31" y="46"/>
                    <a:pt x="26" y="62"/>
                  </a:cubicBezTo>
                  <a:cubicBezTo>
                    <a:pt x="24" y="67"/>
                    <a:pt x="11" y="69"/>
                    <a:pt x="4" y="72"/>
                  </a:cubicBezTo>
                  <a:cubicBezTo>
                    <a:pt x="2" y="71"/>
                    <a:pt x="1" y="69"/>
                    <a:pt x="0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37" name="Group 66">
            <a:extLst>
              <a:ext uri="{FF2B5EF4-FFF2-40B4-BE49-F238E27FC236}">
                <a16:creationId xmlns:a16="http://schemas.microsoft.com/office/drawing/2014/main" id="{D4F95F8D-5A21-4785-8CAB-6994AA82D78B}"/>
              </a:ext>
            </a:extLst>
          </p:cNvPr>
          <p:cNvGrpSpPr/>
          <p:nvPr/>
        </p:nvGrpSpPr>
        <p:grpSpPr>
          <a:xfrm>
            <a:off x="663971" y="641202"/>
            <a:ext cx="3933092" cy="793957"/>
            <a:chOff x="1985513" y="4307149"/>
            <a:chExt cx="2380861" cy="793957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556F629E-9CBF-4509-8EB6-6C2F94170D73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82329610-7D22-4213-8FEA-3FB2ECB621FE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66">
            <a:extLst>
              <a:ext uri="{FF2B5EF4-FFF2-40B4-BE49-F238E27FC236}">
                <a16:creationId xmlns:a16="http://schemas.microsoft.com/office/drawing/2014/main" id="{D4F95F8D-5A21-4785-8CAB-6994AA82D78B}"/>
              </a:ext>
            </a:extLst>
          </p:cNvPr>
          <p:cNvGrpSpPr/>
          <p:nvPr/>
        </p:nvGrpSpPr>
        <p:grpSpPr>
          <a:xfrm>
            <a:off x="638549" y="1778455"/>
            <a:ext cx="3933092" cy="793957"/>
            <a:chOff x="1985513" y="4307149"/>
            <a:chExt cx="2380861" cy="793957"/>
          </a:xfrm>
        </p:grpSpPr>
        <p:sp>
          <p:nvSpPr>
            <p:cNvPr id="41" name="TextBox 67">
              <a:extLst>
                <a:ext uri="{FF2B5EF4-FFF2-40B4-BE49-F238E27FC236}">
                  <a16:creationId xmlns:a16="http://schemas.microsoft.com/office/drawing/2014/main" id="{556F629E-9CBF-4509-8EB6-6C2F94170D73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42" name="TextBox 68">
              <a:extLst>
                <a:ext uri="{FF2B5EF4-FFF2-40B4-BE49-F238E27FC236}">
                  <a16:creationId xmlns:a16="http://schemas.microsoft.com/office/drawing/2014/main" id="{82329610-7D22-4213-8FEA-3FB2ECB621FE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oup 66">
            <a:extLst>
              <a:ext uri="{FF2B5EF4-FFF2-40B4-BE49-F238E27FC236}">
                <a16:creationId xmlns:a16="http://schemas.microsoft.com/office/drawing/2014/main" id="{D4F95F8D-5A21-4785-8CAB-6994AA82D78B}"/>
              </a:ext>
            </a:extLst>
          </p:cNvPr>
          <p:cNvGrpSpPr/>
          <p:nvPr/>
        </p:nvGrpSpPr>
        <p:grpSpPr>
          <a:xfrm>
            <a:off x="663971" y="2756870"/>
            <a:ext cx="3933092" cy="793957"/>
            <a:chOff x="1985513" y="4307149"/>
            <a:chExt cx="2380861" cy="793957"/>
          </a:xfrm>
        </p:grpSpPr>
        <p:sp>
          <p:nvSpPr>
            <p:cNvPr id="44" name="TextBox 67">
              <a:extLst>
                <a:ext uri="{FF2B5EF4-FFF2-40B4-BE49-F238E27FC236}">
                  <a16:creationId xmlns:a16="http://schemas.microsoft.com/office/drawing/2014/main" id="{556F629E-9CBF-4509-8EB6-6C2F94170D73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45" name="TextBox 68">
              <a:extLst>
                <a:ext uri="{FF2B5EF4-FFF2-40B4-BE49-F238E27FC236}">
                  <a16:creationId xmlns:a16="http://schemas.microsoft.com/office/drawing/2014/main" id="{82329610-7D22-4213-8FEA-3FB2ECB621FE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538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1CF28A-EF2C-4B80-A6AA-D4BE4743D350}"/>
              </a:ext>
            </a:extLst>
          </p:cNvPr>
          <p:cNvGrpSpPr/>
          <p:nvPr/>
        </p:nvGrpSpPr>
        <p:grpSpPr>
          <a:xfrm>
            <a:off x="7696471" y="2682054"/>
            <a:ext cx="3401311" cy="863358"/>
            <a:chOff x="803640" y="3362835"/>
            <a:chExt cx="2059657" cy="86335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872E7A-C2A2-4BA2-BF1E-49BE9607042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630553A-73D8-4954-8A59-B9D3C4F5881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0643909-94D0-4B31-99EB-E0C40C03EEA0}"/>
              </a:ext>
            </a:extLst>
          </p:cNvPr>
          <p:cNvGrpSpPr/>
          <p:nvPr/>
        </p:nvGrpSpPr>
        <p:grpSpPr>
          <a:xfrm>
            <a:off x="7696471" y="3845830"/>
            <a:ext cx="3401311" cy="863358"/>
            <a:chOff x="803640" y="3362835"/>
            <a:chExt cx="2059657" cy="86335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4342198-45F5-4CCF-9357-175A1B6355D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A31A16F-AB61-4D16-93A2-9B5097A2982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A4E3D6-186D-462D-883D-EE0BC854E24B}"/>
              </a:ext>
            </a:extLst>
          </p:cNvPr>
          <p:cNvGrpSpPr/>
          <p:nvPr/>
        </p:nvGrpSpPr>
        <p:grpSpPr>
          <a:xfrm flipH="1">
            <a:off x="703471" y="1643308"/>
            <a:ext cx="10440000" cy="4113793"/>
            <a:chOff x="876000" y="1880981"/>
            <a:chExt cx="10440000" cy="4113793"/>
          </a:xfrm>
        </p:grpSpPr>
        <p:grpSp>
          <p:nvGrpSpPr>
            <p:cNvPr id="3" name="그룹 43">
              <a:extLst>
                <a:ext uri="{FF2B5EF4-FFF2-40B4-BE49-F238E27FC236}">
                  <a16:creationId xmlns:a16="http://schemas.microsoft.com/office/drawing/2014/main" id="{206CA9FA-64BD-43B1-B5C4-26BC6DEAFF81}"/>
                </a:ext>
              </a:extLst>
            </p:cNvPr>
            <p:cNvGrpSpPr/>
            <p:nvPr/>
          </p:nvGrpSpPr>
          <p:grpSpPr>
            <a:xfrm>
              <a:off x="4788227" y="2672981"/>
              <a:ext cx="900000" cy="2529793"/>
              <a:chOff x="4788227" y="2672980"/>
              <a:chExt cx="900000" cy="2529793"/>
            </a:xfrm>
          </p:grpSpPr>
          <p:sp>
            <p:nvSpPr>
              <p:cNvPr id="4" name="Down Arrow 23">
                <a:extLst>
                  <a:ext uri="{FF2B5EF4-FFF2-40B4-BE49-F238E27FC236}">
                    <a16:creationId xmlns:a16="http://schemas.microsoft.com/office/drawing/2014/main" id="{D1286CAB-D636-4680-8E11-F5F7790A59D9}"/>
                  </a:ext>
                </a:extLst>
              </p:cNvPr>
              <p:cNvSpPr/>
              <p:nvPr/>
            </p:nvSpPr>
            <p:spPr>
              <a:xfrm>
                <a:off x="4788227" y="3942773"/>
                <a:ext cx="900000" cy="1260000"/>
              </a:xfrm>
              <a:prstGeom prst="down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5" name="Up Arrow 6">
                <a:extLst>
                  <a:ext uri="{FF2B5EF4-FFF2-40B4-BE49-F238E27FC236}">
                    <a16:creationId xmlns:a16="http://schemas.microsoft.com/office/drawing/2014/main" id="{F49B2E92-D474-4013-8118-3D381F06DBF0}"/>
                  </a:ext>
                </a:extLst>
              </p:cNvPr>
              <p:cNvSpPr/>
              <p:nvPr/>
            </p:nvSpPr>
            <p:spPr>
              <a:xfrm>
                <a:off x="4788227" y="2672980"/>
                <a:ext cx="900000" cy="1260000"/>
              </a:xfrm>
              <a:prstGeom prst="upArrow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6" name="그룹 28">
              <a:extLst>
                <a:ext uri="{FF2B5EF4-FFF2-40B4-BE49-F238E27FC236}">
                  <a16:creationId xmlns:a16="http://schemas.microsoft.com/office/drawing/2014/main" id="{804684DE-3626-43AD-A90B-D7706AA68078}"/>
                </a:ext>
              </a:extLst>
            </p:cNvPr>
            <p:cNvGrpSpPr/>
            <p:nvPr/>
          </p:nvGrpSpPr>
          <p:grpSpPr>
            <a:xfrm>
              <a:off x="6071473" y="2420981"/>
              <a:ext cx="900000" cy="3033793"/>
              <a:chOff x="5849064" y="2420980"/>
              <a:chExt cx="900000" cy="3033793"/>
            </a:xfrm>
          </p:grpSpPr>
          <p:sp>
            <p:nvSpPr>
              <p:cNvPr id="7" name="Down Arrow 29">
                <a:extLst>
                  <a:ext uri="{FF2B5EF4-FFF2-40B4-BE49-F238E27FC236}">
                    <a16:creationId xmlns:a16="http://schemas.microsoft.com/office/drawing/2014/main" id="{06BDA6F5-5646-436A-A749-FAF92BCC9D73}"/>
                  </a:ext>
                </a:extLst>
              </p:cNvPr>
              <p:cNvSpPr/>
              <p:nvPr/>
            </p:nvSpPr>
            <p:spPr>
              <a:xfrm>
                <a:off x="5849064" y="3942773"/>
                <a:ext cx="900000" cy="1512000"/>
              </a:xfrm>
              <a:prstGeom prst="downArrow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8" name="Up Arrow 24">
                <a:extLst>
                  <a:ext uri="{FF2B5EF4-FFF2-40B4-BE49-F238E27FC236}">
                    <a16:creationId xmlns:a16="http://schemas.microsoft.com/office/drawing/2014/main" id="{22C9F0C8-5570-4EEB-A05C-9CDDA8EBCA1B}"/>
                  </a:ext>
                </a:extLst>
              </p:cNvPr>
              <p:cNvSpPr/>
              <p:nvPr/>
            </p:nvSpPr>
            <p:spPr>
              <a:xfrm>
                <a:off x="5849064" y="2420980"/>
                <a:ext cx="900000" cy="1512000"/>
              </a:xfrm>
              <a:prstGeom prst="upArrow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9" name="그룹 5">
              <a:extLst>
                <a:ext uri="{FF2B5EF4-FFF2-40B4-BE49-F238E27FC236}">
                  <a16:creationId xmlns:a16="http://schemas.microsoft.com/office/drawing/2014/main" id="{95F8356A-A8A6-4942-96E9-94964CE8A5FF}"/>
                </a:ext>
              </a:extLst>
            </p:cNvPr>
            <p:cNvGrpSpPr/>
            <p:nvPr/>
          </p:nvGrpSpPr>
          <p:grpSpPr>
            <a:xfrm>
              <a:off x="7354719" y="2132981"/>
              <a:ext cx="900000" cy="3609793"/>
              <a:chOff x="6910500" y="2132980"/>
              <a:chExt cx="900000" cy="3609793"/>
            </a:xfrm>
          </p:grpSpPr>
          <p:sp>
            <p:nvSpPr>
              <p:cNvPr id="10" name="Down Arrow 30">
                <a:extLst>
                  <a:ext uri="{FF2B5EF4-FFF2-40B4-BE49-F238E27FC236}">
                    <a16:creationId xmlns:a16="http://schemas.microsoft.com/office/drawing/2014/main" id="{3FF166EA-6449-4F6A-8F2C-E89E7003D64C}"/>
                  </a:ext>
                </a:extLst>
              </p:cNvPr>
              <p:cNvSpPr/>
              <p:nvPr/>
            </p:nvSpPr>
            <p:spPr>
              <a:xfrm>
                <a:off x="6910500" y="3942773"/>
                <a:ext cx="900000" cy="1800000"/>
              </a:xfrm>
              <a:prstGeom prst="down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" name="Up Arrow 25">
                <a:extLst>
                  <a:ext uri="{FF2B5EF4-FFF2-40B4-BE49-F238E27FC236}">
                    <a16:creationId xmlns:a16="http://schemas.microsoft.com/office/drawing/2014/main" id="{1DA1D2C5-5634-487F-A203-1CD3DB6FCD25}"/>
                  </a:ext>
                </a:extLst>
              </p:cNvPr>
              <p:cNvSpPr/>
              <p:nvPr/>
            </p:nvSpPr>
            <p:spPr>
              <a:xfrm>
                <a:off x="6910500" y="2132980"/>
                <a:ext cx="900000" cy="1800000"/>
              </a:xfrm>
              <a:prstGeom prst="upArrow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12" name="그룹 4">
              <a:extLst>
                <a:ext uri="{FF2B5EF4-FFF2-40B4-BE49-F238E27FC236}">
                  <a16:creationId xmlns:a16="http://schemas.microsoft.com/office/drawing/2014/main" id="{E91BE716-39C4-44AF-AA1F-F53B158CC1F1}"/>
                </a:ext>
              </a:extLst>
            </p:cNvPr>
            <p:cNvGrpSpPr/>
            <p:nvPr/>
          </p:nvGrpSpPr>
          <p:grpSpPr>
            <a:xfrm>
              <a:off x="8637965" y="2852981"/>
              <a:ext cx="900000" cy="2169793"/>
              <a:chOff x="7971936" y="2852980"/>
              <a:chExt cx="900000" cy="2169793"/>
            </a:xfrm>
          </p:grpSpPr>
          <p:sp>
            <p:nvSpPr>
              <p:cNvPr id="13" name="Down Arrow 31">
                <a:extLst>
                  <a:ext uri="{FF2B5EF4-FFF2-40B4-BE49-F238E27FC236}">
                    <a16:creationId xmlns:a16="http://schemas.microsoft.com/office/drawing/2014/main" id="{BE7C08B4-11C6-49F1-BEAF-18A5A777E32B}"/>
                  </a:ext>
                </a:extLst>
              </p:cNvPr>
              <p:cNvSpPr/>
              <p:nvPr/>
            </p:nvSpPr>
            <p:spPr>
              <a:xfrm>
                <a:off x="7971936" y="3942773"/>
                <a:ext cx="900000" cy="1080000"/>
              </a:xfrm>
              <a:prstGeom prst="downArrow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4" name="Up Arrow 26">
                <a:extLst>
                  <a:ext uri="{FF2B5EF4-FFF2-40B4-BE49-F238E27FC236}">
                    <a16:creationId xmlns:a16="http://schemas.microsoft.com/office/drawing/2014/main" id="{04A4EF4C-EBAB-4C8C-95F4-9804E97020BE}"/>
                  </a:ext>
                </a:extLst>
              </p:cNvPr>
              <p:cNvSpPr/>
              <p:nvPr/>
            </p:nvSpPr>
            <p:spPr>
              <a:xfrm>
                <a:off x="7971936" y="2852980"/>
                <a:ext cx="900000" cy="1080000"/>
              </a:xfrm>
              <a:prstGeom prst="upArrow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15" name="그룹 3">
              <a:extLst>
                <a:ext uri="{FF2B5EF4-FFF2-40B4-BE49-F238E27FC236}">
                  <a16:creationId xmlns:a16="http://schemas.microsoft.com/office/drawing/2014/main" id="{B272AF5F-7835-42F9-9584-773D748F124E}"/>
                </a:ext>
              </a:extLst>
            </p:cNvPr>
            <p:cNvGrpSpPr/>
            <p:nvPr/>
          </p:nvGrpSpPr>
          <p:grpSpPr>
            <a:xfrm>
              <a:off x="9921209" y="1880981"/>
              <a:ext cx="900000" cy="4113793"/>
              <a:chOff x="9033971" y="1880980"/>
              <a:chExt cx="900000" cy="4113793"/>
            </a:xfrm>
          </p:grpSpPr>
          <p:sp>
            <p:nvSpPr>
              <p:cNvPr id="16" name="Down Arrow 32">
                <a:extLst>
                  <a:ext uri="{FF2B5EF4-FFF2-40B4-BE49-F238E27FC236}">
                    <a16:creationId xmlns:a16="http://schemas.microsoft.com/office/drawing/2014/main" id="{0FA889FF-B23B-47C5-89F3-9F0D6BE6038C}"/>
                  </a:ext>
                </a:extLst>
              </p:cNvPr>
              <p:cNvSpPr/>
              <p:nvPr/>
            </p:nvSpPr>
            <p:spPr>
              <a:xfrm>
                <a:off x="9033971" y="3942773"/>
                <a:ext cx="900000" cy="2052000"/>
              </a:xfrm>
              <a:prstGeom prst="down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7" name="Up Arrow 27">
                <a:extLst>
                  <a:ext uri="{FF2B5EF4-FFF2-40B4-BE49-F238E27FC236}">
                    <a16:creationId xmlns:a16="http://schemas.microsoft.com/office/drawing/2014/main" id="{42CCBE92-4317-48C1-952E-0CADA70DD73C}"/>
                  </a:ext>
                </a:extLst>
              </p:cNvPr>
              <p:cNvSpPr/>
              <p:nvPr/>
            </p:nvSpPr>
            <p:spPr>
              <a:xfrm>
                <a:off x="9033971" y="1880980"/>
                <a:ext cx="900000" cy="2052000"/>
              </a:xfrm>
              <a:prstGeom prst="upArrow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CB95206-035E-4F0A-A667-4AEE3F24D3CB}"/>
                </a:ext>
              </a:extLst>
            </p:cNvPr>
            <p:cNvSpPr/>
            <p:nvPr/>
          </p:nvSpPr>
          <p:spPr>
            <a:xfrm>
              <a:off x="876000" y="3922944"/>
              <a:ext cx="10440000" cy="23854"/>
            </a:xfrm>
            <a:custGeom>
              <a:avLst/>
              <a:gdLst>
                <a:gd name="connsiteX0" fmla="*/ 0 w 7903597"/>
                <a:gd name="connsiteY0" fmla="*/ 0 h 262393"/>
                <a:gd name="connsiteX1" fmla="*/ 7903597 w 7903597"/>
                <a:gd name="connsiteY1" fmla="*/ 262393 h 262393"/>
                <a:gd name="connsiteX0" fmla="*/ 0 w 7832035"/>
                <a:gd name="connsiteY0" fmla="*/ 0 h 23854"/>
                <a:gd name="connsiteX1" fmla="*/ 7832035 w 7832035"/>
                <a:gd name="connsiteY1" fmla="*/ 23854 h 2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32035" h="23854">
                  <a:moveTo>
                    <a:pt x="0" y="0"/>
                  </a:moveTo>
                  <a:lnTo>
                    <a:pt x="7832035" y="23854"/>
                  </a:lnTo>
                </a:path>
              </a:pathLst>
            </a:custGeom>
            <a:ln w="25400">
              <a:solidFill>
                <a:schemeClr val="accent6"/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B07DAE2-F0BE-45B7-9B8C-3865AE7154B7}"/>
                </a:ext>
              </a:extLst>
            </p:cNvPr>
            <p:cNvGrpSpPr/>
            <p:nvPr/>
          </p:nvGrpSpPr>
          <p:grpSpPr>
            <a:xfrm>
              <a:off x="4973668" y="3670515"/>
              <a:ext cx="529009" cy="529009"/>
              <a:chOff x="3572272" y="1709192"/>
              <a:chExt cx="1368152" cy="1368152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3F09C050-5465-4909-9A9B-7F248BA0E3BF}"/>
                  </a:ext>
                </a:extLst>
              </p:cNvPr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47A423D-8691-42EB-9B40-93E0EE1A681A}"/>
                  </a:ext>
                </a:extLst>
              </p:cNvPr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46BDF44-32E6-4F9B-AEB0-A66E617DE74A}"/>
                </a:ext>
              </a:extLst>
            </p:cNvPr>
            <p:cNvGrpSpPr/>
            <p:nvPr/>
          </p:nvGrpSpPr>
          <p:grpSpPr>
            <a:xfrm>
              <a:off x="6256913" y="3670515"/>
              <a:ext cx="529009" cy="529009"/>
              <a:chOff x="3572272" y="1709192"/>
              <a:chExt cx="1368152" cy="136815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3599543-6488-4894-85B4-011BCA2252CF}"/>
                  </a:ext>
                </a:extLst>
              </p:cNvPr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591F1B0-667A-4DBF-BB8F-6178258731CA}"/>
                  </a:ext>
                </a:extLst>
              </p:cNvPr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DCC40D0-5A08-401D-8C45-BE60CF10B325}"/>
                </a:ext>
              </a:extLst>
            </p:cNvPr>
            <p:cNvGrpSpPr/>
            <p:nvPr/>
          </p:nvGrpSpPr>
          <p:grpSpPr>
            <a:xfrm>
              <a:off x="7540158" y="3670515"/>
              <a:ext cx="529009" cy="529009"/>
              <a:chOff x="3572272" y="1709192"/>
              <a:chExt cx="1368152" cy="136815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8065E85-E9B1-409F-BEA5-B3C3D573FC8D}"/>
                  </a:ext>
                </a:extLst>
              </p:cNvPr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48E53EC6-773F-448C-ABF1-C3AA9C1D0E2B}"/>
                  </a:ext>
                </a:extLst>
              </p:cNvPr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986055F-948E-4ACF-BE93-1EBCD80B201A}"/>
                </a:ext>
              </a:extLst>
            </p:cNvPr>
            <p:cNvGrpSpPr/>
            <p:nvPr/>
          </p:nvGrpSpPr>
          <p:grpSpPr>
            <a:xfrm>
              <a:off x="8823403" y="3670515"/>
              <a:ext cx="529009" cy="529009"/>
              <a:chOff x="3572272" y="1709192"/>
              <a:chExt cx="1368152" cy="1368152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BD221F69-DB4B-47D8-B7BF-4DB3E0B19172}"/>
                  </a:ext>
                </a:extLst>
              </p:cNvPr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1ACF77AE-8397-4BB6-A5FB-20458A7CC76C}"/>
                  </a:ext>
                </a:extLst>
              </p:cNvPr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0BF10CF-8DB6-401E-B17B-EB34DB079BAF}"/>
                </a:ext>
              </a:extLst>
            </p:cNvPr>
            <p:cNvGrpSpPr/>
            <p:nvPr/>
          </p:nvGrpSpPr>
          <p:grpSpPr>
            <a:xfrm>
              <a:off x="10106649" y="3670515"/>
              <a:ext cx="529009" cy="529009"/>
              <a:chOff x="3572272" y="1709192"/>
              <a:chExt cx="1368152" cy="1368152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E3BF1676-52FE-40EF-AE10-47B60C721BDF}"/>
                  </a:ext>
                </a:extLst>
              </p:cNvPr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F573A8EE-FB35-4542-9498-63479DBF14CA}"/>
                  </a:ext>
                </a:extLst>
              </p:cNvPr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sp>
          <p:nvSpPr>
            <p:cNvPr id="40" name="Parallelogram 15">
              <a:extLst>
                <a:ext uri="{FF2B5EF4-FFF2-40B4-BE49-F238E27FC236}">
                  <a16:creationId xmlns:a16="http://schemas.microsoft.com/office/drawing/2014/main" id="{6659C61D-160D-4588-A912-A3E4B0150138}"/>
                </a:ext>
              </a:extLst>
            </p:cNvPr>
            <p:cNvSpPr/>
            <p:nvPr/>
          </p:nvSpPr>
          <p:spPr>
            <a:xfrm flipH="1">
              <a:off x="6401665" y="3828913"/>
              <a:ext cx="227721" cy="227721"/>
            </a:xfrm>
            <a:custGeom>
              <a:avLst/>
              <a:gdLst/>
              <a:ahLst/>
              <a:cxnLst/>
              <a:rect l="l" t="t" r="r" b="b"/>
              <a:pathLst>
                <a:path w="3242753" h="3227814">
                  <a:moveTo>
                    <a:pt x="1621376" y="1043635"/>
                  </a:moveTo>
                  <a:cubicBezTo>
                    <a:pt x="1557188" y="1043635"/>
                    <a:pt x="1505154" y="1095669"/>
                    <a:pt x="1505154" y="1159857"/>
                  </a:cubicBezTo>
                  <a:lnTo>
                    <a:pt x="1505154" y="1625483"/>
                  </a:lnTo>
                  <a:lnTo>
                    <a:pt x="1033577" y="1625483"/>
                  </a:lnTo>
                  <a:cubicBezTo>
                    <a:pt x="969389" y="1625483"/>
                    <a:pt x="917355" y="1677517"/>
                    <a:pt x="917355" y="1741705"/>
                  </a:cubicBezTo>
                  <a:cubicBezTo>
                    <a:pt x="917355" y="1805893"/>
                    <a:pt x="969389" y="1857927"/>
                    <a:pt x="1033577" y="1857927"/>
                  </a:cubicBezTo>
                  <a:lnTo>
                    <a:pt x="1614688" y="1857927"/>
                  </a:lnTo>
                  <a:lnTo>
                    <a:pt x="1619859" y="1856884"/>
                  </a:lnTo>
                  <a:cubicBezTo>
                    <a:pt x="1620361" y="1857187"/>
                    <a:pt x="1620868" y="1857190"/>
                    <a:pt x="1621376" y="1857190"/>
                  </a:cubicBezTo>
                  <a:cubicBezTo>
                    <a:pt x="1685564" y="1857190"/>
                    <a:pt x="1737598" y="1805156"/>
                    <a:pt x="1737598" y="1740968"/>
                  </a:cubicBezTo>
                  <a:lnTo>
                    <a:pt x="1737598" y="1159857"/>
                  </a:lnTo>
                  <a:cubicBezTo>
                    <a:pt x="1737598" y="1095669"/>
                    <a:pt x="1685564" y="1043635"/>
                    <a:pt x="1621376" y="1043635"/>
                  </a:cubicBezTo>
                  <a:close/>
                  <a:moveTo>
                    <a:pt x="1621376" y="628818"/>
                  </a:moveTo>
                  <a:cubicBezTo>
                    <a:pt x="2206882" y="628818"/>
                    <a:pt x="2681529" y="1103464"/>
                    <a:pt x="2681529" y="1688970"/>
                  </a:cubicBezTo>
                  <a:cubicBezTo>
                    <a:pt x="2681529" y="2274476"/>
                    <a:pt x="2206882" y="2749122"/>
                    <a:pt x="1621376" y="2749122"/>
                  </a:cubicBezTo>
                  <a:cubicBezTo>
                    <a:pt x="1035870" y="2749122"/>
                    <a:pt x="561223" y="2274476"/>
                    <a:pt x="561223" y="1688970"/>
                  </a:cubicBezTo>
                  <a:cubicBezTo>
                    <a:pt x="561223" y="1103464"/>
                    <a:pt x="1035870" y="628818"/>
                    <a:pt x="1621376" y="628818"/>
                  </a:cubicBezTo>
                  <a:close/>
                  <a:moveTo>
                    <a:pt x="1621376" y="424596"/>
                  </a:moveTo>
                  <a:cubicBezTo>
                    <a:pt x="923081" y="424596"/>
                    <a:pt x="357001" y="990676"/>
                    <a:pt x="357001" y="1688970"/>
                  </a:cubicBezTo>
                  <a:cubicBezTo>
                    <a:pt x="357001" y="2128645"/>
                    <a:pt x="581423" y="2515905"/>
                    <a:pt x="922189" y="2742109"/>
                  </a:cubicBezTo>
                  <a:lnTo>
                    <a:pt x="652992" y="3227814"/>
                  </a:lnTo>
                  <a:lnTo>
                    <a:pt x="911997" y="3227814"/>
                  </a:lnTo>
                  <a:lnTo>
                    <a:pt x="1121304" y="2850168"/>
                  </a:lnTo>
                  <a:cubicBezTo>
                    <a:pt x="1274563" y="2916691"/>
                    <a:pt x="1443689" y="2953344"/>
                    <a:pt x="1621376" y="2953344"/>
                  </a:cubicBezTo>
                  <a:cubicBezTo>
                    <a:pt x="1799063" y="2953344"/>
                    <a:pt x="1968189" y="2916691"/>
                    <a:pt x="2121449" y="2850168"/>
                  </a:cubicBezTo>
                  <a:lnTo>
                    <a:pt x="2330755" y="3227814"/>
                  </a:lnTo>
                  <a:lnTo>
                    <a:pt x="2589760" y="3227814"/>
                  </a:lnTo>
                  <a:lnTo>
                    <a:pt x="2320563" y="2742109"/>
                  </a:lnTo>
                  <a:cubicBezTo>
                    <a:pt x="2661329" y="2515905"/>
                    <a:pt x="2885751" y="2128645"/>
                    <a:pt x="2885751" y="1688970"/>
                  </a:cubicBezTo>
                  <a:cubicBezTo>
                    <a:pt x="2885751" y="990676"/>
                    <a:pt x="2319671" y="424596"/>
                    <a:pt x="1621376" y="424596"/>
                  </a:cubicBezTo>
                  <a:close/>
                  <a:moveTo>
                    <a:pt x="2599800" y="123238"/>
                  </a:moveTo>
                  <a:cubicBezTo>
                    <a:pt x="2434609" y="120698"/>
                    <a:pt x="2268460" y="180476"/>
                    <a:pt x="2139563" y="303161"/>
                  </a:cubicBezTo>
                  <a:lnTo>
                    <a:pt x="3057258" y="1232053"/>
                  </a:lnTo>
                  <a:cubicBezTo>
                    <a:pt x="3305736" y="977255"/>
                    <a:pt x="3304415" y="570405"/>
                    <a:pt x="3054287" y="317226"/>
                  </a:cubicBezTo>
                  <a:cubicBezTo>
                    <a:pt x="2929224" y="190636"/>
                    <a:pt x="2764991" y="125778"/>
                    <a:pt x="2599800" y="123238"/>
                  </a:cubicBezTo>
                  <a:close/>
                  <a:moveTo>
                    <a:pt x="642953" y="123238"/>
                  </a:moveTo>
                  <a:cubicBezTo>
                    <a:pt x="477762" y="125778"/>
                    <a:pt x="313529" y="190636"/>
                    <a:pt x="188466" y="317226"/>
                  </a:cubicBezTo>
                  <a:cubicBezTo>
                    <a:pt x="-61662" y="570405"/>
                    <a:pt x="-62983" y="977255"/>
                    <a:pt x="185495" y="1232053"/>
                  </a:cubicBezTo>
                  <a:lnTo>
                    <a:pt x="1103190" y="303161"/>
                  </a:lnTo>
                  <a:cubicBezTo>
                    <a:pt x="974294" y="180476"/>
                    <a:pt x="808144" y="120698"/>
                    <a:pt x="642953" y="123238"/>
                  </a:cubicBezTo>
                  <a:close/>
                  <a:moveTo>
                    <a:pt x="1722692" y="0"/>
                  </a:moveTo>
                  <a:lnTo>
                    <a:pt x="1520061" y="0"/>
                  </a:lnTo>
                  <a:cubicBezTo>
                    <a:pt x="1440152" y="0"/>
                    <a:pt x="1375373" y="64779"/>
                    <a:pt x="1375373" y="144688"/>
                  </a:cubicBezTo>
                  <a:lnTo>
                    <a:pt x="1375373" y="289376"/>
                  </a:lnTo>
                  <a:lnTo>
                    <a:pt x="1867380" y="289376"/>
                  </a:lnTo>
                  <a:lnTo>
                    <a:pt x="1867380" y="144688"/>
                  </a:lnTo>
                  <a:cubicBezTo>
                    <a:pt x="1867380" y="64779"/>
                    <a:pt x="1802601" y="0"/>
                    <a:pt x="17226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/>
            </a:p>
          </p:txBody>
        </p:sp>
        <p:sp>
          <p:nvSpPr>
            <p:cNvPr id="41" name="Rectangle 30">
              <a:extLst>
                <a:ext uri="{FF2B5EF4-FFF2-40B4-BE49-F238E27FC236}">
                  <a16:creationId xmlns:a16="http://schemas.microsoft.com/office/drawing/2014/main" id="{13508005-9DDC-4ADE-8299-FB55F9EFC308}"/>
                </a:ext>
              </a:extLst>
            </p:cNvPr>
            <p:cNvSpPr/>
            <p:nvPr/>
          </p:nvSpPr>
          <p:spPr>
            <a:xfrm>
              <a:off x="5131953" y="3822260"/>
              <a:ext cx="201959" cy="201369"/>
            </a:xfrm>
            <a:custGeom>
              <a:avLst/>
              <a:gdLst/>
              <a:ahLst/>
              <a:cxnLst/>
              <a:rect l="l" t="t" r="r" b="b"/>
              <a:pathLst>
                <a:path w="3240000" h="3230531">
                  <a:moveTo>
                    <a:pt x="720000" y="2697973"/>
                  </a:moveTo>
                  <a:cubicBezTo>
                    <a:pt x="680235" y="2697973"/>
                    <a:pt x="648000" y="2730208"/>
                    <a:pt x="648000" y="2769973"/>
                  </a:cubicBezTo>
                  <a:cubicBezTo>
                    <a:pt x="648000" y="2809738"/>
                    <a:pt x="680235" y="2841973"/>
                    <a:pt x="720000" y="2841973"/>
                  </a:cubicBezTo>
                  <a:lnTo>
                    <a:pt x="2520000" y="2841973"/>
                  </a:lnTo>
                  <a:cubicBezTo>
                    <a:pt x="2559765" y="2841973"/>
                    <a:pt x="2592000" y="2809738"/>
                    <a:pt x="2592000" y="2769973"/>
                  </a:cubicBezTo>
                  <a:cubicBezTo>
                    <a:pt x="2592000" y="2730208"/>
                    <a:pt x="2559765" y="2697973"/>
                    <a:pt x="2520000" y="2697973"/>
                  </a:cubicBezTo>
                  <a:close/>
                  <a:moveTo>
                    <a:pt x="720000" y="2366733"/>
                  </a:moveTo>
                  <a:cubicBezTo>
                    <a:pt x="680235" y="2366733"/>
                    <a:pt x="648000" y="2398968"/>
                    <a:pt x="648000" y="2438733"/>
                  </a:cubicBezTo>
                  <a:cubicBezTo>
                    <a:pt x="648000" y="2478498"/>
                    <a:pt x="680235" y="2510733"/>
                    <a:pt x="720000" y="2510733"/>
                  </a:cubicBezTo>
                  <a:lnTo>
                    <a:pt x="2520000" y="2510733"/>
                  </a:lnTo>
                  <a:cubicBezTo>
                    <a:pt x="2559765" y="2510733"/>
                    <a:pt x="2592000" y="2478498"/>
                    <a:pt x="2592000" y="2438733"/>
                  </a:cubicBezTo>
                  <a:cubicBezTo>
                    <a:pt x="2592000" y="2398968"/>
                    <a:pt x="2559765" y="2366733"/>
                    <a:pt x="2520000" y="2366733"/>
                  </a:cubicBezTo>
                  <a:close/>
                  <a:moveTo>
                    <a:pt x="720000" y="2035493"/>
                  </a:moveTo>
                  <a:cubicBezTo>
                    <a:pt x="680235" y="2035493"/>
                    <a:pt x="648000" y="2067728"/>
                    <a:pt x="648000" y="2107493"/>
                  </a:cubicBezTo>
                  <a:cubicBezTo>
                    <a:pt x="648000" y="2147258"/>
                    <a:pt x="680235" y="2179493"/>
                    <a:pt x="720000" y="2179493"/>
                  </a:cubicBezTo>
                  <a:lnTo>
                    <a:pt x="2520000" y="2179493"/>
                  </a:lnTo>
                  <a:cubicBezTo>
                    <a:pt x="2559765" y="2179493"/>
                    <a:pt x="2592000" y="2147258"/>
                    <a:pt x="2592000" y="2107493"/>
                  </a:cubicBezTo>
                  <a:cubicBezTo>
                    <a:pt x="2592000" y="2067728"/>
                    <a:pt x="2559765" y="2035493"/>
                    <a:pt x="2520000" y="2035493"/>
                  </a:cubicBezTo>
                  <a:close/>
                  <a:moveTo>
                    <a:pt x="720000" y="1704253"/>
                  </a:moveTo>
                  <a:cubicBezTo>
                    <a:pt x="680235" y="1704253"/>
                    <a:pt x="648000" y="1736488"/>
                    <a:pt x="648000" y="1776253"/>
                  </a:cubicBezTo>
                  <a:cubicBezTo>
                    <a:pt x="648000" y="1816018"/>
                    <a:pt x="680235" y="1848253"/>
                    <a:pt x="720000" y="1848253"/>
                  </a:cubicBezTo>
                  <a:lnTo>
                    <a:pt x="2520000" y="1848253"/>
                  </a:lnTo>
                  <a:cubicBezTo>
                    <a:pt x="2559765" y="1848253"/>
                    <a:pt x="2592000" y="1816018"/>
                    <a:pt x="2592000" y="1776253"/>
                  </a:cubicBezTo>
                  <a:cubicBezTo>
                    <a:pt x="2592000" y="1736488"/>
                    <a:pt x="2559765" y="1704253"/>
                    <a:pt x="2520000" y="1704253"/>
                  </a:cubicBezTo>
                  <a:close/>
                  <a:moveTo>
                    <a:pt x="720000" y="1373013"/>
                  </a:moveTo>
                  <a:cubicBezTo>
                    <a:pt x="680235" y="1373013"/>
                    <a:pt x="648000" y="1405248"/>
                    <a:pt x="648000" y="1445013"/>
                  </a:cubicBezTo>
                  <a:cubicBezTo>
                    <a:pt x="648000" y="1484778"/>
                    <a:pt x="680235" y="1517013"/>
                    <a:pt x="720000" y="1517013"/>
                  </a:cubicBezTo>
                  <a:lnTo>
                    <a:pt x="2520000" y="1517013"/>
                  </a:lnTo>
                  <a:cubicBezTo>
                    <a:pt x="2559765" y="1517013"/>
                    <a:pt x="2592000" y="1484778"/>
                    <a:pt x="2592000" y="1445013"/>
                  </a:cubicBezTo>
                  <a:cubicBezTo>
                    <a:pt x="2592000" y="1405248"/>
                    <a:pt x="2559765" y="1373013"/>
                    <a:pt x="2520000" y="1373013"/>
                  </a:cubicBezTo>
                  <a:close/>
                  <a:moveTo>
                    <a:pt x="720000" y="1041773"/>
                  </a:moveTo>
                  <a:cubicBezTo>
                    <a:pt x="680235" y="1041773"/>
                    <a:pt x="648000" y="1074008"/>
                    <a:pt x="648000" y="1113773"/>
                  </a:cubicBezTo>
                  <a:cubicBezTo>
                    <a:pt x="648000" y="1153538"/>
                    <a:pt x="680235" y="1185773"/>
                    <a:pt x="720000" y="1185773"/>
                  </a:cubicBezTo>
                  <a:lnTo>
                    <a:pt x="2520000" y="1185773"/>
                  </a:lnTo>
                  <a:cubicBezTo>
                    <a:pt x="2559765" y="1185773"/>
                    <a:pt x="2592000" y="1153538"/>
                    <a:pt x="2592000" y="1113773"/>
                  </a:cubicBezTo>
                  <a:cubicBezTo>
                    <a:pt x="2592000" y="1074008"/>
                    <a:pt x="2559765" y="1041773"/>
                    <a:pt x="2520000" y="1041773"/>
                  </a:cubicBezTo>
                  <a:close/>
                  <a:moveTo>
                    <a:pt x="0" y="305988"/>
                  </a:moveTo>
                  <a:lnTo>
                    <a:pt x="181957" y="305988"/>
                  </a:lnTo>
                  <a:lnTo>
                    <a:pt x="181957" y="470032"/>
                  </a:lnTo>
                  <a:cubicBezTo>
                    <a:pt x="181957" y="599267"/>
                    <a:pt x="286722" y="704032"/>
                    <a:pt x="415957" y="704032"/>
                  </a:cubicBezTo>
                  <a:cubicBezTo>
                    <a:pt x="545192" y="704032"/>
                    <a:pt x="649957" y="599267"/>
                    <a:pt x="649957" y="470032"/>
                  </a:cubicBezTo>
                  <a:lnTo>
                    <a:pt x="649957" y="305988"/>
                  </a:lnTo>
                  <a:lnTo>
                    <a:pt x="802357" y="305988"/>
                  </a:lnTo>
                  <a:lnTo>
                    <a:pt x="802357" y="470031"/>
                  </a:lnTo>
                  <a:cubicBezTo>
                    <a:pt x="802357" y="599266"/>
                    <a:pt x="907122" y="704031"/>
                    <a:pt x="1036357" y="704031"/>
                  </a:cubicBezTo>
                  <a:cubicBezTo>
                    <a:pt x="1165592" y="704031"/>
                    <a:pt x="1270357" y="599266"/>
                    <a:pt x="1270357" y="470031"/>
                  </a:cubicBezTo>
                  <a:lnTo>
                    <a:pt x="1270357" y="305988"/>
                  </a:lnTo>
                  <a:lnTo>
                    <a:pt x="1422757" y="305988"/>
                  </a:lnTo>
                  <a:lnTo>
                    <a:pt x="1422757" y="470030"/>
                  </a:lnTo>
                  <a:cubicBezTo>
                    <a:pt x="1422757" y="599265"/>
                    <a:pt x="1527522" y="704030"/>
                    <a:pt x="1656757" y="704030"/>
                  </a:cubicBezTo>
                  <a:cubicBezTo>
                    <a:pt x="1785992" y="704030"/>
                    <a:pt x="1890757" y="599265"/>
                    <a:pt x="1890757" y="470030"/>
                  </a:cubicBezTo>
                  <a:lnTo>
                    <a:pt x="1890757" y="305988"/>
                  </a:lnTo>
                  <a:lnTo>
                    <a:pt x="2043157" y="305988"/>
                  </a:lnTo>
                  <a:lnTo>
                    <a:pt x="2043157" y="470029"/>
                  </a:lnTo>
                  <a:cubicBezTo>
                    <a:pt x="2043157" y="599264"/>
                    <a:pt x="2147922" y="704029"/>
                    <a:pt x="2277157" y="704029"/>
                  </a:cubicBezTo>
                  <a:cubicBezTo>
                    <a:pt x="2406392" y="704029"/>
                    <a:pt x="2511157" y="599264"/>
                    <a:pt x="2511157" y="470029"/>
                  </a:cubicBezTo>
                  <a:lnTo>
                    <a:pt x="2511157" y="305988"/>
                  </a:lnTo>
                  <a:lnTo>
                    <a:pt x="2663557" y="305988"/>
                  </a:lnTo>
                  <a:lnTo>
                    <a:pt x="2663557" y="470028"/>
                  </a:lnTo>
                  <a:cubicBezTo>
                    <a:pt x="2663557" y="599263"/>
                    <a:pt x="2768322" y="704028"/>
                    <a:pt x="2897557" y="704028"/>
                  </a:cubicBezTo>
                  <a:cubicBezTo>
                    <a:pt x="3026792" y="704028"/>
                    <a:pt x="3131557" y="599263"/>
                    <a:pt x="3131557" y="470028"/>
                  </a:cubicBezTo>
                  <a:lnTo>
                    <a:pt x="3131557" y="305988"/>
                  </a:lnTo>
                  <a:lnTo>
                    <a:pt x="3240000" y="305988"/>
                  </a:lnTo>
                  <a:lnTo>
                    <a:pt x="3240000" y="3230531"/>
                  </a:lnTo>
                  <a:lnTo>
                    <a:pt x="0" y="3230531"/>
                  </a:lnTo>
                  <a:close/>
                  <a:moveTo>
                    <a:pt x="415957" y="4"/>
                  </a:moveTo>
                  <a:cubicBezTo>
                    <a:pt x="485545" y="4"/>
                    <a:pt x="541957" y="56416"/>
                    <a:pt x="541957" y="126004"/>
                  </a:cubicBezTo>
                  <a:lnTo>
                    <a:pt x="541957" y="485972"/>
                  </a:lnTo>
                  <a:cubicBezTo>
                    <a:pt x="541957" y="555560"/>
                    <a:pt x="485545" y="611972"/>
                    <a:pt x="415957" y="611972"/>
                  </a:cubicBezTo>
                  <a:cubicBezTo>
                    <a:pt x="346369" y="611972"/>
                    <a:pt x="289957" y="555560"/>
                    <a:pt x="289957" y="485972"/>
                  </a:cubicBezTo>
                  <a:lnTo>
                    <a:pt x="289957" y="126004"/>
                  </a:lnTo>
                  <a:cubicBezTo>
                    <a:pt x="289957" y="56416"/>
                    <a:pt x="346369" y="4"/>
                    <a:pt x="415957" y="4"/>
                  </a:cubicBezTo>
                  <a:close/>
                  <a:moveTo>
                    <a:pt x="1036357" y="3"/>
                  </a:moveTo>
                  <a:cubicBezTo>
                    <a:pt x="1105945" y="3"/>
                    <a:pt x="1162357" y="56415"/>
                    <a:pt x="1162357" y="126003"/>
                  </a:cubicBezTo>
                  <a:lnTo>
                    <a:pt x="1162357" y="485971"/>
                  </a:lnTo>
                  <a:cubicBezTo>
                    <a:pt x="1162357" y="555559"/>
                    <a:pt x="1105945" y="611971"/>
                    <a:pt x="1036357" y="611971"/>
                  </a:cubicBezTo>
                  <a:cubicBezTo>
                    <a:pt x="966769" y="611971"/>
                    <a:pt x="910357" y="555559"/>
                    <a:pt x="910357" y="485971"/>
                  </a:cubicBezTo>
                  <a:lnTo>
                    <a:pt x="910357" y="126003"/>
                  </a:lnTo>
                  <a:cubicBezTo>
                    <a:pt x="910357" y="56415"/>
                    <a:pt x="966769" y="3"/>
                    <a:pt x="1036357" y="3"/>
                  </a:cubicBezTo>
                  <a:close/>
                  <a:moveTo>
                    <a:pt x="1656757" y="2"/>
                  </a:moveTo>
                  <a:cubicBezTo>
                    <a:pt x="1726345" y="2"/>
                    <a:pt x="1782757" y="56414"/>
                    <a:pt x="1782757" y="126002"/>
                  </a:cubicBezTo>
                  <a:lnTo>
                    <a:pt x="1782757" y="485970"/>
                  </a:lnTo>
                  <a:cubicBezTo>
                    <a:pt x="1782757" y="555558"/>
                    <a:pt x="1726345" y="611970"/>
                    <a:pt x="1656757" y="611970"/>
                  </a:cubicBezTo>
                  <a:cubicBezTo>
                    <a:pt x="1587169" y="611970"/>
                    <a:pt x="1530757" y="555558"/>
                    <a:pt x="1530757" y="485970"/>
                  </a:cubicBezTo>
                  <a:lnTo>
                    <a:pt x="1530757" y="126002"/>
                  </a:lnTo>
                  <a:cubicBezTo>
                    <a:pt x="1530757" y="56414"/>
                    <a:pt x="1587169" y="2"/>
                    <a:pt x="1656757" y="2"/>
                  </a:cubicBezTo>
                  <a:close/>
                  <a:moveTo>
                    <a:pt x="2277157" y="1"/>
                  </a:moveTo>
                  <a:cubicBezTo>
                    <a:pt x="2346745" y="1"/>
                    <a:pt x="2403157" y="56413"/>
                    <a:pt x="2403157" y="126001"/>
                  </a:cubicBezTo>
                  <a:lnTo>
                    <a:pt x="2403157" y="485969"/>
                  </a:lnTo>
                  <a:cubicBezTo>
                    <a:pt x="2403157" y="555557"/>
                    <a:pt x="2346745" y="611969"/>
                    <a:pt x="2277157" y="611969"/>
                  </a:cubicBezTo>
                  <a:cubicBezTo>
                    <a:pt x="2207569" y="611969"/>
                    <a:pt x="2151157" y="555557"/>
                    <a:pt x="2151157" y="485969"/>
                  </a:cubicBezTo>
                  <a:lnTo>
                    <a:pt x="2151157" y="126001"/>
                  </a:lnTo>
                  <a:cubicBezTo>
                    <a:pt x="2151157" y="56413"/>
                    <a:pt x="2207569" y="1"/>
                    <a:pt x="2277157" y="1"/>
                  </a:cubicBezTo>
                  <a:close/>
                  <a:moveTo>
                    <a:pt x="2897557" y="0"/>
                  </a:moveTo>
                  <a:cubicBezTo>
                    <a:pt x="2967145" y="0"/>
                    <a:pt x="3023557" y="56412"/>
                    <a:pt x="3023557" y="126000"/>
                  </a:cubicBezTo>
                  <a:lnTo>
                    <a:pt x="3023557" y="485968"/>
                  </a:lnTo>
                  <a:cubicBezTo>
                    <a:pt x="3023557" y="555556"/>
                    <a:pt x="2967145" y="611968"/>
                    <a:pt x="2897557" y="611968"/>
                  </a:cubicBezTo>
                  <a:cubicBezTo>
                    <a:pt x="2827969" y="611968"/>
                    <a:pt x="2771557" y="555556"/>
                    <a:pt x="2771557" y="485968"/>
                  </a:cubicBezTo>
                  <a:lnTo>
                    <a:pt x="2771557" y="126000"/>
                  </a:lnTo>
                  <a:cubicBezTo>
                    <a:pt x="2771557" y="56412"/>
                    <a:pt x="2827969" y="0"/>
                    <a:pt x="28975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/>
            </a:p>
          </p:txBody>
        </p:sp>
        <p:sp>
          <p:nvSpPr>
            <p:cNvPr id="42" name="Rounded Rectangle 10">
              <a:extLst>
                <a:ext uri="{FF2B5EF4-FFF2-40B4-BE49-F238E27FC236}">
                  <a16:creationId xmlns:a16="http://schemas.microsoft.com/office/drawing/2014/main" id="{7126B6AA-B2CA-4243-8F01-86275B80EA24}"/>
                </a:ext>
              </a:extLst>
            </p:cNvPr>
            <p:cNvSpPr/>
            <p:nvPr/>
          </p:nvSpPr>
          <p:spPr>
            <a:xfrm>
              <a:off x="9006998" y="3826752"/>
              <a:ext cx="161817" cy="214147"/>
            </a:xfrm>
            <a:custGeom>
              <a:avLst/>
              <a:gdLst/>
              <a:ahLst/>
              <a:cxnLst/>
              <a:rect l="l" t="t" r="r" b="b"/>
              <a:pathLst>
                <a:path w="2448272" h="3240000">
                  <a:moveTo>
                    <a:pt x="1358676" y="2676152"/>
                  </a:moveTo>
                  <a:cubicBezTo>
                    <a:pt x="1327753" y="2676152"/>
                    <a:pt x="1302685" y="2701220"/>
                    <a:pt x="1302685" y="2732143"/>
                  </a:cubicBezTo>
                  <a:lnTo>
                    <a:pt x="1302685" y="2956101"/>
                  </a:lnTo>
                  <a:cubicBezTo>
                    <a:pt x="1302685" y="2987024"/>
                    <a:pt x="1327753" y="3012092"/>
                    <a:pt x="1358676" y="3012092"/>
                  </a:cubicBezTo>
                  <a:lnTo>
                    <a:pt x="1582634" y="3012092"/>
                  </a:lnTo>
                  <a:cubicBezTo>
                    <a:pt x="1613557" y="3012092"/>
                    <a:pt x="1638625" y="2987024"/>
                    <a:pt x="1638625" y="2956101"/>
                  </a:cubicBezTo>
                  <a:lnTo>
                    <a:pt x="1638625" y="2732143"/>
                  </a:lnTo>
                  <a:cubicBezTo>
                    <a:pt x="1638625" y="2701220"/>
                    <a:pt x="1613557" y="2676152"/>
                    <a:pt x="1582634" y="2676152"/>
                  </a:cubicBezTo>
                  <a:close/>
                  <a:moveTo>
                    <a:pt x="837062" y="2676152"/>
                  </a:moveTo>
                  <a:cubicBezTo>
                    <a:pt x="806139" y="2676152"/>
                    <a:pt x="781071" y="2701220"/>
                    <a:pt x="781071" y="2732143"/>
                  </a:cubicBezTo>
                  <a:lnTo>
                    <a:pt x="781071" y="2956101"/>
                  </a:lnTo>
                  <a:cubicBezTo>
                    <a:pt x="781071" y="2987024"/>
                    <a:pt x="806139" y="3012092"/>
                    <a:pt x="837062" y="3012092"/>
                  </a:cubicBezTo>
                  <a:lnTo>
                    <a:pt x="1061020" y="3012092"/>
                  </a:lnTo>
                  <a:cubicBezTo>
                    <a:pt x="1091943" y="3012092"/>
                    <a:pt x="1117011" y="2987024"/>
                    <a:pt x="1117011" y="2956101"/>
                  </a:cubicBezTo>
                  <a:lnTo>
                    <a:pt x="1117011" y="2732143"/>
                  </a:lnTo>
                  <a:cubicBezTo>
                    <a:pt x="1117011" y="2701220"/>
                    <a:pt x="1091943" y="2676152"/>
                    <a:pt x="1061020" y="2676152"/>
                  </a:cubicBezTo>
                  <a:close/>
                  <a:moveTo>
                    <a:pt x="315448" y="2676152"/>
                  </a:moveTo>
                  <a:cubicBezTo>
                    <a:pt x="284525" y="2676152"/>
                    <a:pt x="259457" y="2701220"/>
                    <a:pt x="259457" y="2732143"/>
                  </a:cubicBezTo>
                  <a:lnTo>
                    <a:pt x="259457" y="2956101"/>
                  </a:lnTo>
                  <a:cubicBezTo>
                    <a:pt x="259457" y="2987024"/>
                    <a:pt x="284525" y="3012092"/>
                    <a:pt x="315448" y="3012092"/>
                  </a:cubicBezTo>
                  <a:lnTo>
                    <a:pt x="539406" y="3012092"/>
                  </a:lnTo>
                  <a:cubicBezTo>
                    <a:pt x="570329" y="3012092"/>
                    <a:pt x="595397" y="2987024"/>
                    <a:pt x="595397" y="2956101"/>
                  </a:cubicBezTo>
                  <a:lnTo>
                    <a:pt x="595397" y="2732143"/>
                  </a:lnTo>
                  <a:cubicBezTo>
                    <a:pt x="595397" y="2701220"/>
                    <a:pt x="570329" y="2676152"/>
                    <a:pt x="539406" y="2676152"/>
                  </a:cubicBezTo>
                  <a:close/>
                  <a:moveTo>
                    <a:pt x="1880291" y="2179832"/>
                  </a:moveTo>
                  <a:cubicBezTo>
                    <a:pt x="1849368" y="2179832"/>
                    <a:pt x="1824300" y="2204900"/>
                    <a:pt x="1824300" y="2235823"/>
                  </a:cubicBezTo>
                  <a:lnTo>
                    <a:pt x="1824300" y="2956101"/>
                  </a:lnTo>
                  <a:cubicBezTo>
                    <a:pt x="1824300" y="2987024"/>
                    <a:pt x="1849368" y="3012092"/>
                    <a:pt x="1880291" y="3012092"/>
                  </a:cubicBezTo>
                  <a:lnTo>
                    <a:pt x="2104249" y="3012092"/>
                  </a:lnTo>
                  <a:cubicBezTo>
                    <a:pt x="2135172" y="3012092"/>
                    <a:pt x="2160240" y="2987024"/>
                    <a:pt x="2160240" y="2956101"/>
                  </a:cubicBezTo>
                  <a:lnTo>
                    <a:pt x="2160240" y="2235823"/>
                  </a:lnTo>
                  <a:cubicBezTo>
                    <a:pt x="2160240" y="2204900"/>
                    <a:pt x="2135172" y="2179832"/>
                    <a:pt x="2104249" y="2179832"/>
                  </a:cubicBezTo>
                  <a:close/>
                  <a:moveTo>
                    <a:pt x="1358676" y="2179832"/>
                  </a:moveTo>
                  <a:cubicBezTo>
                    <a:pt x="1327753" y="2179832"/>
                    <a:pt x="1302685" y="2204900"/>
                    <a:pt x="1302685" y="2235823"/>
                  </a:cubicBezTo>
                  <a:lnTo>
                    <a:pt x="1302685" y="2459781"/>
                  </a:lnTo>
                  <a:cubicBezTo>
                    <a:pt x="1302685" y="2490704"/>
                    <a:pt x="1327753" y="2515772"/>
                    <a:pt x="1358676" y="2515772"/>
                  </a:cubicBezTo>
                  <a:lnTo>
                    <a:pt x="1582634" y="2515772"/>
                  </a:lnTo>
                  <a:cubicBezTo>
                    <a:pt x="1613557" y="2515772"/>
                    <a:pt x="1638625" y="2490704"/>
                    <a:pt x="1638625" y="2459781"/>
                  </a:cubicBezTo>
                  <a:lnTo>
                    <a:pt x="1638625" y="2235823"/>
                  </a:lnTo>
                  <a:cubicBezTo>
                    <a:pt x="1638625" y="2204900"/>
                    <a:pt x="1613557" y="2179832"/>
                    <a:pt x="1582634" y="2179832"/>
                  </a:cubicBezTo>
                  <a:close/>
                  <a:moveTo>
                    <a:pt x="837062" y="2179832"/>
                  </a:moveTo>
                  <a:cubicBezTo>
                    <a:pt x="806139" y="2179832"/>
                    <a:pt x="781071" y="2204900"/>
                    <a:pt x="781071" y="2235823"/>
                  </a:cubicBezTo>
                  <a:lnTo>
                    <a:pt x="781071" y="2459781"/>
                  </a:lnTo>
                  <a:cubicBezTo>
                    <a:pt x="781071" y="2490704"/>
                    <a:pt x="806139" y="2515772"/>
                    <a:pt x="837062" y="2515772"/>
                  </a:cubicBezTo>
                  <a:lnTo>
                    <a:pt x="1061020" y="2515772"/>
                  </a:lnTo>
                  <a:cubicBezTo>
                    <a:pt x="1091943" y="2515772"/>
                    <a:pt x="1117011" y="2490704"/>
                    <a:pt x="1117011" y="2459781"/>
                  </a:cubicBezTo>
                  <a:lnTo>
                    <a:pt x="1117011" y="2235823"/>
                  </a:lnTo>
                  <a:cubicBezTo>
                    <a:pt x="1117011" y="2204900"/>
                    <a:pt x="1091943" y="2179832"/>
                    <a:pt x="1061020" y="2179832"/>
                  </a:cubicBezTo>
                  <a:close/>
                  <a:moveTo>
                    <a:pt x="315448" y="2179832"/>
                  </a:moveTo>
                  <a:cubicBezTo>
                    <a:pt x="284525" y="2179832"/>
                    <a:pt x="259457" y="2204900"/>
                    <a:pt x="259457" y="2235823"/>
                  </a:cubicBezTo>
                  <a:lnTo>
                    <a:pt x="259457" y="2459781"/>
                  </a:lnTo>
                  <a:cubicBezTo>
                    <a:pt x="259457" y="2490704"/>
                    <a:pt x="284525" y="2515772"/>
                    <a:pt x="315448" y="2515772"/>
                  </a:cubicBezTo>
                  <a:lnTo>
                    <a:pt x="539406" y="2515772"/>
                  </a:lnTo>
                  <a:cubicBezTo>
                    <a:pt x="570329" y="2515772"/>
                    <a:pt x="595397" y="2490704"/>
                    <a:pt x="595397" y="2459781"/>
                  </a:cubicBezTo>
                  <a:lnTo>
                    <a:pt x="595397" y="2235823"/>
                  </a:lnTo>
                  <a:cubicBezTo>
                    <a:pt x="595397" y="2204900"/>
                    <a:pt x="570329" y="2179832"/>
                    <a:pt x="539406" y="2179832"/>
                  </a:cubicBezTo>
                  <a:close/>
                  <a:moveTo>
                    <a:pt x="1880291" y="1683512"/>
                  </a:moveTo>
                  <a:cubicBezTo>
                    <a:pt x="1849368" y="1683512"/>
                    <a:pt x="1824300" y="1708580"/>
                    <a:pt x="1824300" y="1739503"/>
                  </a:cubicBezTo>
                  <a:lnTo>
                    <a:pt x="1824300" y="1963461"/>
                  </a:lnTo>
                  <a:cubicBezTo>
                    <a:pt x="1824300" y="1994384"/>
                    <a:pt x="1849368" y="2019452"/>
                    <a:pt x="1880291" y="2019452"/>
                  </a:cubicBezTo>
                  <a:lnTo>
                    <a:pt x="2104249" y="2019452"/>
                  </a:lnTo>
                  <a:cubicBezTo>
                    <a:pt x="2135172" y="2019452"/>
                    <a:pt x="2160240" y="1994384"/>
                    <a:pt x="2160240" y="1963461"/>
                  </a:cubicBezTo>
                  <a:lnTo>
                    <a:pt x="2160240" y="1739503"/>
                  </a:lnTo>
                  <a:cubicBezTo>
                    <a:pt x="2160240" y="1708580"/>
                    <a:pt x="2135172" y="1683512"/>
                    <a:pt x="2104249" y="1683512"/>
                  </a:cubicBezTo>
                  <a:close/>
                  <a:moveTo>
                    <a:pt x="1358676" y="1683512"/>
                  </a:moveTo>
                  <a:cubicBezTo>
                    <a:pt x="1327753" y="1683512"/>
                    <a:pt x="1302685" y="1708580"/>
                    <a:pt x="1302685" y="1739503"/>
                  </a:cubicBezTo>
                  <a:lnTo>
                    <a:pt x="1302685" y="1963461"/>
                  </a:lnTo>
                  <a:cubicBezTo>
                    <a:pt x="1302685" y="1994384"/>
                    <a:pt x="1327753" y="2019452"/>
                    <a:pt x="1358676" y="2019452"/>
                  </a:cubicBezTo>
                  <a:lnTo>
                    <a:pt x="1582634" y="2019452"/>
                  </a:lnTo>
                  <a:cubicBezTo>
                    <a:pt x="1613557" y="2019452"/>
                    <a:pt x="1638625" y="1994384"/>
                    <a:pt x="1638625" y="1963461"/>
                  </a:cubicBezTo>
                  <a:lnTo>
                    <a:pt x="1638625" y="1739503"/>
                  </a:lnTo>
                  <a:cubicBezTo>
                    <a:pt x="1638625" y="1708580"/>
                    <a:pt x="1613557" y="1683512"/>
                    <a:pt x="1582634" y="1683512"/>
                  </a:cubicBezTo>
                  <a:close/>
                  <a:moveTo>
                    <a:pt x="837062" y="1683512"/>
                  </a:moveTo>
                  <a:cubicBezTo>
                    <a:pt x="806139" y="1683512"/>
                    <a:pt x="781071" y="1708580"/>
                    <a:pt x="781071" y="1739503"/>
                  </a:cubicBezTo>
                  <a:lnTo>
                    <a:pt x="781071" y="1963461"/>
                  </a:lnTo>
                  <a:cubicBezTo>
                    <a:pt x="781071" y="1994384"/>
                    <a:pt x="806139" y="2019452"/>
                    <a:pt x="837062" y="2019452"/>
                  </a:cubicBezTo>
                  <a:lnTo>
                    <a:pt x="1061020" y="2019452"/>
                  </a:lnTo>
                  <a:cubicBezTo>
                    <a:pt x="1091943" y="2019452"/>
                    <a:pt x="1117011" y="1994384"/>
                    <a:pt x="1117011" y="1963461"/>
                  </a:cubicBezTo>
                  <a:lnTo>
                    <a:pt x="1117011" y="1739503"/>
                  </a:lnTo>
                  <a:cubicBezTo>
                    <a:pt x="1117011" y="1708580"/>
                    <a:pt x="1091943" y="1683512"/>
                    <a:pt x="1061020" y="1683512"/>
                  </a:cubicBezTo>
                  <a:close/>
                  <a:moveTo>
                    <a:pt x="315448" y="1683512"/>
                  </a:moveTo>
                  <a:cubicBezTo>
                    <a:pt x="284525" y="1683512"/>
                    <a:pt x="259457" y="1708580"/>
                    <a:pt x="259457" y="1739503"/>
                  </a:cubicBezTo>
                  <a:lnTo>
                    <a:pt x="259457" y="1963461"/>
                  </a:lnTo>
                  <a:cubicBezTo>
                    <a:pt x="259457" y="1994384"/>
                    <a:pt x="284525" y="2019452"/>
                    <a:pt x="315448" y="2019452"/>
                  </a:cubicBezTo>
                  <a:lnTo>
                    <a:pt x="539406" y="2019452"/>
                  </a:lnTo>
                  <a:cubicBezTo>
                    <a:pt x="570329" y="2019452"/>
                    <a:pt x="595397" y="1994384"/>
                    <a:pt x="595397" y="1963461"/>
                  </a:cubicBezTo>
                  <a:lnTo>
                    <a:pt x="595397" y="1739503"/>
                  </a:lnTo>
                  <a:cubicBezTo>
                    <a:pt x="595397" y="1708580"/>
                    <a:pt x="570329" y="1683512"/>
                    <a:pt x="539406" y="1683512"/>
                  </a:cubicBezTo>
                  <a:close/>
                  <a:moveTo>
                    <a:pt x="1880291" y="1187192"/>
                  </a:moveTo>
                  <a:cubicBezTo>
                    <a:pt x="1849368" y="1187192"/>
                    <a:pt x="1824300" y="1212260"/>
                    <a:pt x="1824300" y="1243183"/>
                  </a:cubicBezTo>
                  <a:lnTo>
                    <a:pt x="1824300" y="1467141"/>
                  </a:lnTo>
                  <a:cubicBezTo>
                    <a:pt x="1824300" y="1498064"/>
                    <a:pt x="1849368" y="1523132"/>
                    <a:pt x="1880291" y="1523132"/>
                  </a:cubicBezTo>
                  <a:lnTo>
                    <a:pt x="2104249" y="1523132"/>
                  </a:lnTo>
                  <a:cubicBezTo>
                    <a:pt x="2135172" y="1523132"/>
                    <a:pt x="2160240" y="1498064"/>
                    <a:pt x="2160240" y="1467141"/>
                  </a:cubicBezTo>
                  <a:lnTo>
                    <a:pt x="2160240" y="1243183"/>
                  </a:lnTo>
                  <a:cubicBezTo>
                    <a:pt x="2160240" y="1212260"/>
                    <a:pt x="2135172" y="1187192"/>
                    <a:pt x="2104249" y="1187192"/>
                  </a:cubicBezTo>
                  <a:close/>
                  <a:moveTo>
                    <a:pt x="1358676" y="1187192"/>
                  </a:moveTo>
                  <a:cubicBezTo>
                    <a:pt x="1327753" y="1187192"/>
                    <a:pt x="1302685" y="1212260"/>
                    <a:pt x="1302685" y="1243183"/>
                  </a:cubicBezTo>
                  <a:lnTo>
                    <a:pt x="1302685" y="1467141"/>
                  </a:lnTo>
                  <a:cubicBezTo>
                    <a:pt x="1302685" y="1498064"/>
                    <a:pt x="1327753" y="1523132"/>
                    <a:pt x="1358676" y="1523132"/>
                  </a:cubicBezTo>
                  <a:lnTo>
                    <a:pt x="1582634" y="1523132"/>
                  </a:lnTo>
                  <a:cubicBezTo>
                    <a:pt x="1613557" y="1523132"/>
                    <a:pt x="1638625" y="1498064"/>
                    <a:pt x="1638625" y="1467141"/>
                  </a:cubicBezTo>
                  <a:lnTo>
                    <a:pt x="1638625" y="1243183"/>
                  </a:lnTo>
                  <a:cubicBezTo>
                    <a:pt x="1638625" y="1212260"/>
                    <a:pt x="1613557" y="1187192"/>
                    <a:pt x="1582634" y="1187192"/>
                  </a:cubicBezTo>
                  <a:close/>
                  <a:moveTo>
                    <a:pt x="837062" y="1187192"/>
                  </a:moveTo>
                  <a:cubicBezTo>
                    <a:pt x="806139" y="1187192"/>
                    <a:pt x="781071" y="1212260"/>
                    <a:pt x="781071" y="1243183"/>
                  </a:cubicBezTo>
                  <a:lnTo>
                    <a:pt x="781071" y="1467141"/>
                  </a:lnTo>
                  <a:cubicBezTo>
                    <a:pt x="781071" y="1498064"/>
                    <a:pt x="806139" y="1523132"/>
                    <a:pt x="837062" y="1523132"/>
                  </a:cubicBezTo>
                  <a:lnTo>
                    <a:pt x="1061020" y="1523132"/>
                  </a:lnTo>
                  <a:cubicBezTo>
                    <a:pt x="1091943" y="1523132"/>
                    <a:pt x="1117011" y="1498064"/>
                    <a:pt x="1117011" y="1467141"/>
                  </a:cubicBezTo>
                  <a:lnTo>
                    <a:pt x="1117011" y="1243183"/>
                  </a:lnTo>
                  <a:cubicBezTo>
                    <a:pt x="1117011" y="1212260"/>
                    <a:pt x="1091943" y="1187192"/>
                    <a:pt x="1061020" y="1187192"/>
                  </a:cubicBezTo>
                  <a:close/>
                  <a:moveTo>
                    <a:pt x="315448" y="1187192"/>
                  </a:moveTo>
                  <a:cubicBezTo>
                    <a:pt x="284525" y="1187192"/>
                    <a:pt x="259457" y="1212260"/>
                    <a:pt x="259457" y="1243183"/>
                  </a:cubicBezTo>
                  <a:lnTo>
                    <a:pt x="259457" y="1467141"/>
                  </a:lnTo>
                  <a:cubicBezTo>
                    <a:pt x="259457" y="1498064"/>
                    <a:pt x="284525" y="1523132"/>
                    <a:pt x="315448" y="1523132"/>
                  </a:cubicBezTo>
                  <a:lnTo>
                    <a:pt x="539406" y="1523132"/>
                  </a:lnTo>
                  <a:cubicBezTo>
                    <a:pt x="570329" y="1523132"/>
                    <a:pt x="595397" y="1498064"/>
                    <a:pt x="595397" y="1467141"/>
                  </a:cubicBezTo>
                  <a:lnTo>
                    <a:pt x="595397" y="1243183"/>
                  </a:lnTo>
                  <a:cubicBezTo>
                    <a:pt x="595397" y="1212260"/>
                    <a:pt x="570329" y="1187192"/>
                    <a:pt x="539406" y="1187192"/>
                  </a:cubicBezTo>
                  <a:close/>
                  <a:moveTo>
                    <a:pt x="348041" y="163575"/>
                  </a:moveTo>
                  <a:cubicBezTo>
                    <a:pt x="275130" y="163575"/>
                    <a:pt x="216024" y="222681"/>
                    <a:pt x="216024" y="295592"/>
                  </a:cubicBezTo>
                  <a:lnTo>
                    <a:pt x="216024" y="823646"/>
                  </a:lnTo>
                  <a:cubicBezTo>
                    <a:pt x="216024" y="896557"/>
                    <a:pt x="275130" y="955663"/>
                    <a:pt x="348041" y="955663"/>
                  </a:cubicBezTo>
                  <a:lnTo>
                    <a:pt x="2100231" y="955663"/>
                  </a:lnTo>
                  <a:cubicBezTo>
                    <a:pt x="2173142" y="955663"/>
                    <a:pt x="2232248" y="896557"/>
                    <a:pt x="2232248" y="823646"/>
                  </a:cubicBezTo>
                  <a:lnTo>
                    <a:pt x="2232248" y="295592"/>
                  </a:lnTo>
                  <a:cubicBezTo>
                    <a:pt x="2232248" y="222681"/>
                    <a:pt x="2173142" y="163575"/>
                    <a:pt x="2100231" y="163575"/>
                  </a:cubicBezTo>
                  <a:close/>
                  <a:moveTo>
                    <a:pt x="265172" y="0"/>
                  </a:moveTo>
                  <a:lnTo>
                    <a:pt x="2183100" y="0"/>
                  </a:lnTo>
                  <a:cubicBezTo>
                    <a:pt x="2329550" y="0"/>
                    <a:pt x="2448272" y="118722"/>
                    <a:pt x="2448272" y="265172"/>
                  </a:cubicBezTo>
                  <a:lnTo>
                    <a:pt x="2448272" y="2974828"/>
                  </a:lnTo>
                  <a:cubicBezTo>
                    <a:pt x="2448272" y="3121278"/>
                    <a:pt x="2329550" y="3240000"/>
                    <a:pt x="2183100" y="3240000"/>
                  </a:cubicBezTo>
                  <a:lnTo>
                    <a:pt x="265172" y="3240000"/>
                  </a:lnTo>
                  <a:cubicBezTo>
                    <a:pt x="118722" y="3240000"/>
                    <a:pt x="0" y="3121278"/>
                    <a:pt x="0" y="2974828"/>
                  </a:cubicBezTo>
                  <a:lnTo>
                    <a:pt x="0" y="265172"/>
                  </a:lnTo>
                  <a:cubicBezTo>
                    <a:pt x="0" y="118722"/>
                    <a:pt x="118722" y="0"/>
                    <a:pt x="2651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/>
            </a:p>
          </p:txBody>
        </p:sp>
        <p:sp>
          <p:nvSpPr>
            <p:cNvPr id="43" name="Rounded Rectangle 6">
              <a:extLst>
                <a:ext uri="{FF2B5EF4-FFF2-40B4-BE49-F238E27FC236}">
                  <a16:creationId xmlns:a16="http://schemas.microsoft.com/office/drawing/2014/main" id="{3F8986F4-AB06-4A51-8DC3-D23C1B6278CF}"/>
                </a:ext>
              </a:extLst>
            </p:cNvPr>
            <p:cNvSpPr/>
            <p:nvPr/>
          </p:nvSpPr>
          <p:spPr>
            <a:xfrm>
              <a:off x="10260081" y="3822259"/>
              <a:ext cx="220288" cy="223964"/>
            </a:xfrm>
            <a:custGeom>
              <a:avLst/>
              <a:gdLst/>
              <a:ahLst/>
              <a:cxnLst/>
              <a:rect l="l" t="t" r="r" b="b"/>
              <a:pathLst>
                <a:path w="3186824" h="3060919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/>
            </a:p>
          </p:txBody>
        </p:sp>
        <p:sp>
          <p:nvSpPr>
            <p:cNvPr id="44" name="Rectangle 16">
              <a:extLst>
                <a:ext uri="{FF2B5EF4-FFF2-40B4-BE49-F238E27FC236}">
                  <a16:creationId xmlns:a16="http://schemas.microsoft.com/office/drawing/2014/main" id="{0E31B5D1-76A0-4F2D-80E4-AD12DB6FD5F1}"/>
                </a:ext>
              </a:extLst>
            </p:cNvPr>
            <p:cNvSpPr/>
            <p:nvPr/>
          </p:nvSpPr>
          <p:spPr>
            <a:xfrm rot="2700000">
              <a:off x="7720064" y="3782060"/>
              <a:ext cx="169304" cy="303531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/>
            </a:p>
          </p:txBody>
        </p:sp>
      </p:grpSp>
      <p:grpSp>
        <p:nvGrpSpPr>
          <p:cNvPr id="47" name="Group 77">
            <a:extLst>
              <a:ext uri="{FF2B5EF4-FFF2-40B4-BE49-F238E27FC236}">
                <a16:creationId xmlns:a16="http://schemas.microsoft.com/office/drawing/2014/main" id="{FA07F552-0D5D-4AA0-BD70-F4530F0DC7F0}"/>
              </a:ext>
            </a:extLst>
          </p:cNvPr>
          <p:cNvGrpSpPr/>
          <p:nvPr/>
        </p:nvGrpSpPr>
        <p:grpSpPr>
          <a:xfrm>
            <a:off x="2149266" y="4828321"/>
            <a:ext cx="1478815" cy="1270985"/>
            <a:chOff x="4355975" y="1354425"/>
            <a:chExt cx="3012728" cy="1270985"/>
          </a:xfrm>
        </p:grpSpPr>
        <p:sp>
          <p:nvSpPr>
            <p:cNvPr id="48" name="TextBox 78">
              <a:extLst>
                <a:ext uri="{FF2B5EF4-FFF2-40B4-BE49-F238E27FC236}">
                  <a16:creationId xmlns:a16="http://schemas.microsoft.com/office/drawing/2014/main" id="{5DE3B837-BEDB-4CFA-B9DF-18DCDED5759D}"/>
                </a:ext>
              </a:extLst>
            </p:cNvPr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1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49" name="TextBox 79">
              <a:extLst>
                <a:ext uri="{FF2B5EF4-FFF2-40B4-BE49-F238E27FC236}">
                  <a16:creationId xmlns:a16="http://schemas.microsoft.com/office/drawing/2014/main" id="{EE7EB529-4E0D-4865-900C-575240380210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0" name="Group 77">
            <a:extLst>
              <a:ext uri="{FF2B5EF4-FFF2-40B4-BE49-F238E27FC236}">
                <a16:creationId xmlns:a16="http://schemas.microsoft.com/office/drawing/2014/main" id="{FA07F552-0D5D-4AA0-BD70-F4530F0DC7F0}"/>
              </a:ext>
            </a:extLst>
          </p:cNvPr>
          <p:cNvGrpSpPr/>
          <p:nvPr/>
        </p:nvGrpSpPr>
        <p:grpSpPr>
          <a:xfrm>
            <a:off x="1061254" y="4270542"/>
            <a:ext cx="1478815" cy="1270985"/>
            <a:chOff x="4355975" y="1354425"/>
            <a:chExt cx="3012728" cy="1270985"/>
          </a:xfrm>
        </p:grpSpPr>
        <p:sp>
          <p:nvSpPr>
            <p:cNvPr id="51" name="TextBox 78">
              <a:extLst>
                <a:ext uri="{FF2B5EF4-FFF2-40B4-BE49-F238E27FC236}">
                  <a16:creationId xmlns:a16="http://schemas.microsoft.com/office/drawing/2014/main" id="{5DE3B837-BEDB-4CFA-B9DF-18DCDED5759D}"/>
                </a:ext>
              </a:extLst>
            </p:cNvPr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1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52" name="TextBox 79">
              <a:extLst>
                <a:ext uri="{FF2B5EF4-FFF2-40B4-BE49-F238E27FC236}">
                  <a16:creationId xmlns:a16="http://schemas.microsoft.com/office/drawing/2014/main" id="{EE7EB529-4E0D-4865-900C-575240380210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3" name="Group 77">
            <a:extLst>
              <a:ext uri="{FF2B5EF4-FFF2-40B4-BE49-F238E27FC236}">
                <a16:creationId xmlns:a16="http://schemas.microsoft.com/office/drawing/2014/main" id="{FA07F552-0D5D-4AA0-BD70-F4530F0DC7F0}"/>
              </a:ext>
            </a:extLst>
          </p:cNvPr>
          <p:cNvGrpSpPr/>
          <p:nvPr/>
        </p:nvGrpSpPr>
        <p:grpSpPr>
          <a:xfrm>
            <a:off x="3475344" y="3999493"/>
            <a:ext cx="1478815" cy="1270985"/>
            <a:chOff x="4355975" y="1354425"/>
            <a:chExt cx="3012728" cy="1270985"/>
          </a:xfrm>
        </p:grpSpPr>
        <p:sp>
          <p:nvSpPr>
            <p:cNvPr id="54" name="TextBox 78">
              <a:extLst>
                <a:ext uri="{FF2B5EF4-FFF2-40B4-BE49-F238E27FC236}">
                  <a16:creationId xmlns:a16="http://schemas.microsoft.com/office/drawing/2014/main" id="{5DE3B837-BEDB-4CFA-B9DF-18DCDED5759D}"/>
                </a:ext>
              </a:extLst>
            </p:cNvPr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1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55" name="TextBox 79">
              <a:extLst>
                <a:ext uri="{FF2B5EF4-FFF2-40B4-BE49-F238E27FC236}">
                  <a16:creationId xmlns:a16="http://schemas.microsoft.com/office/drawing/2014/main" id="{EE7EB529-4E0D-4865-900C-575240380210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6" name="Group 77">
            <a:extLst>
              <a:ext uri="{FF2B5EF4-FFF2-40B4-BE49-F238E27FC236}">
                <a16:creationId xmlns:a16="http://schemas.microsoft.com/office/drawing/2014/main" id="{FA07F552-0D5D-4AA0-BD70-F4530F0DC7F0}"/>
              </a:ext>
            </a:extLst>
          </p:cNvPr>
          <p:cNvGrpSpPr/>
          <p:nvPr/>
        </p:nvGrpSpPr>
        <p:grpSpPr>
          <a:xfrm>
            <a:off x="5999002" y="3954347"/>
            <a:ext cx="1478815" cy="1270985"/>
            <a:chOff x="4355975" y="1354425"/>
            <a:chExt cx="3012728" cy="1270985"/>
          </a:xfrm>
        </p:grpSpPr>
        <p:sp>
          <p:nvSpPr>
            <p:cNvPr id="57" name="TextBox 78">
              <a:extLst>
                <a:ext uri="{FF2B5EF4-FFF2-40B4-BE49-F238E27FC236}">
                  <a16:creationId xmlns:a16="http://schemas.microsoft.com/office/drawing/2014/main" id="{5DE3B837-BEDB-4CFA-B9DF-18DCDED5759D}"/>
                </a:ext>
              </a:extLst>
            </p:cNvPr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1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58" name="TextBox 79">
              <a:extLst>
                <a:ext uri="{FF2B5EF4-FFF2-40B4-BE49-F238E27FC236}">
                  <a16:creationId xmlns:a16="http://schemas.microsoft.com/office/drawing/2014/main" id="{EE7EB529-4E0D-4865-900C-575240380210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9" name="Group 77">
            <a:extLst>
              <a:ext uri="{FF2B5EF4-FFF2-40B4-BE49-F238E27FC236}">
                <a16:creationId xmlns:a16="http://schemas.microsoft.com/office/drawing/2014/main" id="{FA07F552-0D5D-4AA0-BD70-F4530F0DC7F0}"/>
              </a:ext>
            </a:extLst>
          </p:cNvPr>
          <p:cNvGrpSpPr/>
          <p:nvPr/>
        </p:nvGrpSpPr>
        <p:grpSpPr>
          <a:xfrm>
            <a:off x="4953823" y="5411727"/>
            <a:ext cx="1478815" cy="1270985"/>
            <a:chOff x="4355975" y="1354425"/>
            <a:chExt cx="3012728" cy="1270985"/>
          </a:xfrm>
        </p:grpSpPr>
        <p:sp>
          <p:nvSpPr>
            <p:cNvPr id="60" name="TextBox 78">
              <a:extLst>
                <a:ext uri="{FF2B5EF4-FFF2-40B4-BE49-F238E27FC236}">
                  <a16:creationId xmlns:a16="http://schemas.microsoft.com/office/drawing/2014/main" id="{5DE3B837-BEDB-4CFA-B9DF-18DCDED5759D}"/>
                </a:ext>
              </a:extLst>
            </p:cNvPr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1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61" name="TextBox 79">
              <a:extLst>
                <a:ext uri="{FF2B5EF4-FFF2-40B4-BE49-F238E27FC236}">
                  <a16:creationId xmlns:a16="http://schemas.microsoft.com/office/drawing/2014/main" id="{EE7EB529-4E0D-4865-900C-575240380210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2" name="Group 77">
            <a:extLst>
              <a:ext uri="{FF2B5EF4-FFF2-40B4-BE49-F238E27FC236}">
                <a16:creationId xmlns:a16="http://schemas.microsoft.com/office/drawing/2014/main" id="{FA07F552-0D5D-4AA0-BD70-F4530F0DC7F0}"/>
              </a:ext>
            </a:extLst>
          </p:cNvPr>
          <p:cNvGrpSpPr/>
          <p:nvPr/>
        </p:nvGrpSpPr>
        <p:grpSpPr>
          <a:xfrm>
            <a:off x="619447" y="-1763028"/>
            <a:ext cx="1478815" cy="1270985"/>
            <a:chOff x="4355975" y="1354425"/>
            <a:chExt cx="3012728" cy="1270985"/>
          </a:xfrm>
        </p:grpSpPr>
        <p:sp>
          <p:nvSpPr>
            <p:cNvPr id="63" name="TextBox 78">
              <a:extLst>
                <a:ext uri="{FF2B5EF4-FFF2-40B4-BE49-F238E27FC236}">
                  <a16:creationId xmlns:a16="http://schemas.microsoft.com/office/drawing/2014/main" id="{5DE3B837-BEDB-4CFA-B9DF-18DCDED5759D}"/>
                </a:ext>
              </a:extLst>
            </p:cNvPr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1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64" name="TextBox 79">
              <a:extLst>
                <a:ext uri="{FF2B5EF4-FFF2-40B4-BE49-F238E27FC236}">
                  <a16:creationId xmlns:a16="http://schemas.microsoft.com/office/drawing/2014/main" id="{EE7EB529-4E0D-4865-900C-575240380210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65" name="Imagen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227" y="3528980"/>
            <a:ext cx="3873250" cy="285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1CF28A-EF2C-4B80-A6AA-D4BE4743D350}"/>
              </a:ext>
            </a:extLst>
          </p:cNvPr>
          <p:cNvGrpSpPr/>
          <p:nvPr/>
        </p:nvGrpSpPr>
        <p:grpSpPr>
          <a:xfrm>
            <a:off x="7969377" y="5072489"/>
            <a:ext cx="3401311" cy="863358"/>
            <a:chOff x="803640" y="3362835"/>
            <a:chExt cx="2059657" cy="86335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872E7A-C2A2-4BA2-BF1E-49BE9607042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630553A-73D8-4954-8A59-B9D3C4F5881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33">
            <a:extLst>
              <a:ext uri="{FF2B5EF4-FFF2-40B4-BE49-F238E27FC236}">
                <a16:creationId xmlns:a16="http://schemas.microsoft.com/office/drawing/2014/main" id="{E61CF28A-EF2C-4B80-A6AA-D4BE4743D350}"/>
              </a:ext>
            </a:extLst>
          </p:cNvPr>
          <p:cNvGrpSpPr/>
          <p:nvPr/>
        </p:nvGrpSpPr>
        <p:grpSpPr>
          <a:xfrm>
            <a:off x="7969377" y="3712130"/>
            <a:ext cx="3401311" cy="863358"/>
            <a:chOff x="803640" y="3362835"/>
            <a:chExt cx="2059657" cy="863358"/>
          </a:xfrm>
        </p:grpSpPr>
        <p:sp>
          <p:nvSpPr>
            <p:cNvPr id="12" name="TextBox 34">
              <a:extLst>
                <a:ext uri="{FF2B5EF4-FFF2-40B4-BE49-F238E27FC236}">
                  <a16:creationId xmlns:a16="http://schemas.microsoft.com/office/drawing/2014/main" id="{FF872E7A-C2A2-4BA2-BF1E-49BE9607042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3" name="TextBox 35">
              <a:extLst>
                <a:ext uri="{FF2B5EF4-FFF2-40B4-BE49-F238E27FC236}">
                  <a16:creationId xmlns:a16="http://schemas.microsoft.com/office/drawing/2014/main" id="{9630553A-73D8-4954-8A59-B9D3C4F5881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33">
            <a:extLst>
              <a:ext uri="{FF2B5EF4-FFF2-40B4-BE49-F238E27FC236}">
                <a16:creationId xmlns:a16="http://schemas.microsoft.com/office/drawing/2014/main" id="{E61CF28A-EF2C-4B80-A6AA-D4BE4743D350}"/>
              </a:ext>
            </a:extLst>
          </p:cNvPr>
          <p:cNvGrpSpPr/>
          <p:nvPr/>
        </p:nvGrpSpPr>
        <p:grpSpPr>
          <a:xfrm>
            <a:off x="7579232" y="2596643"/>
            <a:ext cx="3401311" cy="863358"/>
            <a:chOff x="803640" y="3362835"/>
            <a:chExt cx="2059657" cy="863358"/>
          </a:xfrm>
        </p:grpSpPr>
        <p:sp>
          <p:nvSpPr>
            <p:cNvPr id="15" name="TextBox 34">
              <a:extLst>
                <a:ext uri="{FF2B5EF4-FFF2-40B4-BE49-F238E27FC236}">
                  <a16:creationId xmlns:a16="http://schemas.microsoft.com/office/drawing/2014/main" id="{FF872E7A-C2A2-4BA2-BF1E-49BE9607042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6" name="TextBox 35">
              <a:extLst>
                <a:ext uri="{FF2B5EF4-FFF2-40B4-BE49-F238E27FC236}">
                  <a16:creationId xmlns:a16="http://schemas.microsoft.com/office/drawing/2014/main" id="{9630553A-73D8-4954-8A59-B9D3C4F5881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957950" y="2115763"/>
            <a:ext cx="5805037" cy="4234777"/>
            <a:chOff x="1285876" y="2719387"/>
            <a:chExt cx="4859338" cy="3544889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285876" y="5588000"/>
              <a:ext cx="231775" cy="244475"/>
            </a:xfrm>
            <a:custGeom>
              <a:avLst/>
              <a:gdLst>
                <a:gd name="T0" fmla="*/ 0 w 20"/>
                <a:gd name="T1" fmla="*/ 8 h 21"/>
                <a:gd name="T2" fmla="*/ 2 w 20"/>
                <a:gd name="T3" fmla="*/ 6 h 21"/>
                <a:gd name="T4" fmla="*/ 13 w 20"/>
                <a:gd name="T5" fmla="*/ 2 h 21"/>
                <a:gd name="T6" fmla="*/ 20 w 20"/>
                <a:gd name="T7" fmla="*/ 11 h 21"/>
                <a:gd name="T8" fmla="*/ 13 w 20"/>
                <a:gd name="T9" fmla="*/ 20 h 21"/>
                <a:gd name="T10" fmla="*/ 2 w 20"/>
                <a:gd name="T11" fmla="*/ 16 h 21"/>
                <a:gd name="T12" fmla="*/ 0 w 20"/>
                <a:gd name="T13" fmla="*/ 13 h 21"/>
                <a:gd name="T14" fmla="*/ 0 w 20"/>
                <a:gd name="T15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0" y="8"/>
                  </a:moveTo>
                  <a:cubicBezTo>
                    <a:pt x="1" y="7"/>
                    <a:pt x="1" y="6"/>
                    <a:pt x="2" y="6"/>
                  </a:cubicBezTo>
                  <a:cubicBezTo>
                    <a:pt x="5" y="2"/>
                    <a:pt x="9" y="0"/>
                    <a:pt x="13" y="2"/>
                  </a:cubicBezTo>
                  <a:cubicBezTo>
                    <a:pt x="17" y="3"/>
                    <a:pt x="20" y="7"/>
                    <a:pt x="20" y="11"/>
                  </a:cubicBezTo>
                  <a:cubicBezTo>
                    <a:pt x="20" y="15"/>
                    <a:pt x="17" y="19"/>
                    <a:pt x="13" y="20"/>
                  </a:cubicBezTo>
                  <a:cubicBezTo>
                    <a:pt x="8" y="21"/>
                    <a:pt x="4" y="20"/>
                    <a:pt x="2" y="16"/>
                  </a:cubicBezTo>
                  <a:cubicBezTo>
                    <a:pt x="1" y="15"/>
                    <a:pt x="1" y="14"/>
                    <a:pt x="0" y="13"/>
                  </a:cubicBezTo>
                  <a:cubicBezTo>
                    <a:pt x="0" y="12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285876" y="4887913"/>
              <a:ext cx="231775" cy="244475"/>
            </a:xfrm>
            <a:custGeom>
              <a:avLst/>
              <a:gdLst>
                <a:gd name="T0" fmla="*/ 0 w 20"/>
                <a:gd name="T1" fmla="*/ 8 h 21"/>
                <a:gd name="T2" fmla="*/ 1 w 20"/>
                <a:gd name="T3" fmla="*/ 6 h 21"/>
                <a:gd name="T4" fmla="*/ 12 w 20"/>
                <a:gd name="T5" fmla="*/ 1 h 21"/>
                <a:gd name="T6" fmla="*/ 20 w 20"/>
                <a:gd name="T7" fmla="*/ 10 h 21"/>
                <a:gd name="T8" fmla="*/ 13 w 20"/>
                <a:gd name="T9" fmla="*/ 20 h 21"/>
                <a:gd name="T10" fmla="*/ 2 w 20"/>
                <a:gd name="T11" fmla="*/ 15 h 21"/>
                <a:gd name="T12" fmla="*/ 0 w 20"/>
                <a:gd name="T13" fmla="*/ 12 h 21"/>
                <a:gd name="T14" fmla="*/ 0 w 20"/>
                <a:gd name="T15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0" y="8"/>
                  </a:moveTo>
                  <a:cubicBezTo>
                    <a:pt x="0" y="7"/>
                    <a:pt x="1" y="7"/>
                    <a:pt x="1" y="6"/>
                  </a:cubicBezTo>
                  <a:cubicBezTo>
                    <a:pt x="4" y="2"/>
                    <a:pt x="8" y="0"/>
                    <a:pt x="12" y="1"/>
                  </a:cubicBezTo>
                  <a:cubicBezTo>
                    <a:pt x="17" y="2"/>
                    <a:pt x="20" y="6"/>
                    <a:pt x="20" y="10"/>
                  </a:cubicBezTo>
                  <a:cubicBezTo>
                    <a:pt x="20" y="15"/>
                    <a:pt x="17" y="19"/>
                    <a:pt x="13" y="20"/>
                  </a:cubicBezTo>
                  <a:cubicBezTo>
                    <a:pt x="8" y="21"/>
                    <a:pt x="4" y="19"/>
                    <a:pt x="2" y="15"/>
                  </a:cubicBezTo>
                  <a:cubicBezTo>
                    <a:pt x="1" y="14"/>
                    <a:pt x="1" y="13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2867026" y="4364038"/>
              <a:ext cx="2057400" cy="1304925"/>
            </a:xfrm>
            <a:custGeom>
              <a:avLst/>
              <a:gdLst>
                <a:gd name="T0" fmla="*/ 176 w 177"/>
                <a:gd name="T1" fmla="*/ 18 h 112"/>
                <a:gd name="T2" fmla="*/ 176 w 177"/>
                <a:gd name="T3" fmla="*/ 31 h 112"/>
                <a:gd name="T4" fmla="*/ 173 w 177"/>
                <a:gd name="T5" fmla="*/ 34 h 112"/>
                <a:gd name="T6" fmla="*/ 129 w 177"/>
                <a:gd name="T7" fmla="*/ 43 h 112"/>
                <a:gd name="T8" fmla="*/ 123 w 177"/>
                <a:gd name="T9" fmla="*/ 48 h 112"/>
                <a:gd name="T10" fmla="*/ 103 w 177"/>
                <a:gd name="T11" fmla="*/ 95 h 112"/>
                <a:gd name="T12" fmla="*/ 77 w 177"/>
                <a:gd name="T13" fmla="*/ 112 h 112"/>
                <a:gd name="T14" fmla="*/ 13 w 177"/>
                <a:gd name="T15" fmla="*/ 112 h 112"/>
                <a:gd name="T16" fmla="*/ 0 w 177"/>
                <a:gd name="T17" fmla="*/ 99 h 112"/>
                <a:gd name="T18" fmla="*/ 3 w 177"/>
                <a:gd name="T19" fmla="*/ 91 h 112"/>
                <a:gd name="T20" fmla="*/ 37 w 177"/>
                <a:gd name="T21" fmla="*/ 7 h 112"/>
                <a:gd name="T22" fmla="*/ 47 w 177"/>
                <a:gd name="T23" fmla="*/ 0 h 112"/>
                <a:gd name="T24" fmla="*/ 53 w 177"/>
                <a:gd name="T25" fmla="*/ 11 h 112"/>
                <a:gd name="T26" fmla="*/ 43 w 177"/>
                <a:gd name="T27" fmla="*/ 35 h 112"/>
                <a:gd name="T28" fmla="*/ 23 w 177"/>
                <a:gd name="T29" fmla="*/ 85 h 112"/>
                <a:gd name="T30" fmla="*/ 21 w 177"/>
                <a:gd name="T31" fmla="*/ 88 h 112"/>
                <a:gd name="T32" fmla="*/ 23 w 177"/>
                <a:gd name="T33" fmla="*/ 93 h 112"/>
                <a:gd name="T34" fmla="*/ 28 w 177"/>
                <a:gd name="T35" fmla="*/ 91 h 112"/>
                <a:gd name="T36" fmla="*/ 33 w 177"/>
                <a:gd name="T37" fmla="*/ 79 h 112"/>
                <a:gd name="T38" fmla="*/ 38 w 177"/>
                <a:gd name="T39" fmla="*/ 76 h 112"/>
                <a:gd name="T40" fmla="*/ 82 w 177"/>
                <a:gd name="T41" fmla="*/ 76 h 112"/>
                <a:gd name="T42" fmla="*/ 88 w 177"/>
                <a:gd name="T43" fmla="*/ 72 h 112"/>
                <a:gd name="T44" fmla="*/ 102 w 177"/>
                <a:gd name="T45" fmla="*/ 39 h 112"/>
                <a:gd name="T46" fmla="*/ 123 w 177"/>
                <a:gd name="T47" fmla="*/ 23 h 112"/>
                <a:gd name="T48" fmla="*/ 176 w 177"/>
                <a:gd name="T49" fmla="*/ 1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7" h="112">
                  <a:moveTo>
                    <a:pt x="176" y="18"/>
                  </a:moveTo>
                  <a:cubicBezTo>
                    <a:pt x="176" y="23"/>
                    <a:pt x="177" y="27"/>
                    <a:pt x="176" y="31"/>
                  </a:cubicBezTo>
                  <a:cubicBezTo>
                    <a:pt x="176" y="32"/>
                    <a:pt x="174" y="34"/>
                    <a:pt x="173" y="34"/>
                  </a:cubicBezTo>
                  <a:cubicBezTo>
                    <a:pt x="158" y="37"/>
                    <a:pt x="143" y="40"/>
                    <a:pt x="129" y="43"/>
                  </a:cubicBezTo>
                  <a:cubicBezTo>
                    <a:pt x="126" y="43"/>
                    <a:pt x="124" y="45"/>
                    <a:pt x="123" y="48"/>
                  </a:cubicBezTo>
                  <a:cubicBezTo>
                    <a:pt x="116" y="64"/>
                    <a:pt x="110" y="79"/>
                    <a:pt x="103" y="95"/>
                  </a:cubicBezTo>
                  <a:cubicBezTo>
                    <a:pt x="98" y="106"/>
                    <a:pt x="90" y="112"/>
                    <a:pt x="77" y="112"/>
                  </a:cubicBezTo>
                  <a:cubicBezTo>
                    <a:pt x="56" y="112"/>
                    <a:pt x="34" y="112"/>
                    <a:pt x="13" y="112"/>
                  </a:cubicBezTo>
                  <a:cubicBezTo>
                    <a:pt x="5" y="112"/>
                    <a:pt x="0" y="107"/>
                    <a:pt x="0" y="99"/>
                  </a:cubicBezTo>
                  <a:cubicBezTo>
                    <a:pt x="1" y="96"/>
                    <a:pt x="2" y="93"/>
                    <a:pt x="3" y="91"/>
                  </a:cubicBezTo>
                  <a:cubicBezTo>
                    <a:pt x="14" y="63"/>
                    <a:pt x="26" y="35"/>
                    <a:pt x="37" y="7"/>
                  </a:cubicBezTo>
                  <a:cubicBezTo>
                    <a:pt x="39" y="2"/>
                    <a:pt x="42" y="0"/>
                    <a:pt x="47" y="0"/>
                  </a:cubicBezTo>
                  <a:cubicBezTo>
                    <a:pt x="52" y="0"/>
                    <a:pt x="55" y="6"/>
                    <a:pt x="53" y="11"/>
                  </a:cubicBezTo>
                  <a:cubicBezTo>
                    <a:pt x="50" y="19"/>
                    <a:pt x="46" y="27"/>
                    <a:pt x="43" y="35"/>
                  </a:cubicBezTo>
                  <a:cubicBezTo>
                    <a:pt x="36" y="52"/>
                    <a:pt x="29" y="68"/>
                    <a:pt x="23" y="85"/>
                  </a:cubicBezTo>
                  <a:cubicBezTo>
                    <a:pt x="22" y="86"/>
                    <a:pt x="21" y="87"/>
                    <a:pt x="21" y="88"/>
                  </a:cubicBezTo>
                  <a:cubicBezTo>
                    <a:pt x="22" y="90"/>
                    <a:pt x="23" y="91"/>
                    <a:pt x="23" y="93"/>
                  </a:cubicBezTo>
                  <a:cubicBezTo>
                    <a:pt x="25" y="92"/>
                    <a:pt x="27" y="92"/>
                    <a:pt x="28" y="91"/>
                  </a:cubicBezTo>
                  <a:cubicBezTo>
                    <a:pt x="30" y="87"/>
                    <a:pt x="31" y="83"/>
                    <a:pt x="33" y="79"/>
                  </a:cubicBezTo>
                  <a:cubicBezTo>
                    <a:pt x="34" y="77"/>
                    <a:pt x="35" y="76"/>
                    <a:pt x="38" y="76"/>
                  </a:cubicBezTo>
                  <a:cubicBezTo>
                    <a:pt x="53" y="76"/>
                    <a:pt x="67" y="76"/>
                    <a:pt x="82" y="76"/>
                  </a:cubicBezTo>
                  <a:cubicBezTo>
                    <a:pt x="85" y="76"/>
                    <a:pt x="87" y="75"/>
                    <a:pt x="88" y="72"/>
                  </a:cubicBezTo>
                  <a:cubicBezTo>
                    <a:pt x="92" y="61"/>
                    <a:pt x="97" y="50"/>
                    <a:pt x="102" y="39"/>
                  </a:cubicBezTo>
                  <a:cubicBezTo>
                    <a:pt x="106" y="30"/>
                    <a:pt x="113" y="24"/>
                    <a:pt x="123" y="23"/>
                  </a:cubicBezTo>
                  <a:cubicBezTo>
                    <a:pt x="140" y="21"/>
                    <a:pt x="158" y="19"/>
                    <a:pt x="176" y="1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4365626" y="3360738"/>
              <a:ext cx="1524000" cy="1189038"/>
            </a:xfrm>
            <a:custGeom>
              <a:avLst/>
              <a:gdLst>
                <a:gd name="T0" fmla="*/ 6 w 131"/>
                <a:gd name="T1" fmla="*/ 99 h 102"/>
                <a:gd name="T2" fmla="*/ 0 w 131"/>
                <a:gd name="T3" fmla="*/ 102 h 102"/>
                <a:gd name="T4" fmla="*/ 1 w 131"/>
                <a:gd name="T5" fmla="*/ 98 h 102"/>
                <a:gd name="T6" fmla="*/ 16 w 131"/>
                <a:gd name="T7" fmla="*/ 61 h 102"/>
                <a:gd name="T8" fmla="*/ 20 w 131"/>
                <a:gd name="T9" fmla="*/ 52 h 102"/>
                <a:gd name="T10" fmla="*/ 26 w 131"/>
                <a:gd name="T11" fmla="*/ 38 h 102"/>
                <a:gd name="T12" fmla="*/ 38 w 131"/>
                <a:gd name="T13" fmla="*/ 20 h 102"/>
                <a:gd name="T14" fmla="*/ 39 w 131"/>
                <a:gd name="T15" fmla="*/ 22 h 102"/>
                <a:gd name="T16" fmla="*/ 40 w 131"/>
                <a:gd name="T17" fmla="*/ 21 h 102"/>
                <a:gd name="T18" fmla="*/ 56 w 131"/>
                <a:gd name="T19" fmla="*/ 12 h 102"/>
                <a:gd name="T20" fmla="*/ 67 w 131"/>
                <a:gd name="T21" fmla="*/ 17 h 102"/>
                <a:gd name="T22" fmla="*/ 83 w 131"/>
                <a:gd name="T23" fmla="*/ 11 h 102"/>
                <a:gd name="T24" fmla="*/ 103 w 131"/>
                <a:gd name="T25" fmla="*/ 2 h 102"/>
                <a:gd name="T26" fmla="*/ 124 w 131"/>
                <a:gd name="T27" fmla="*/ 22 h 102"/>
                <a:gd name="T28" fmla="*/ 126 w 131"/>
                <a:gd name="T29" fmla="*/ 35 h 102"/>
                <a:gd name="T30" fmla="*/ 129 w 131"/>
                <a:gd name="T31" fmla="*/ 46 h 102"/>
                <a:gd name="T32" fmla="*/ 123 w 131"/>
                <a:gd name="T33" fmla="*/ 67 h 102"/>
                <a:gd name="T34" fmla="*/ 111 w 131"/>
                <a:gd name="T35" fmla="*/ 78 h 102"/>
                <a:gd name="T36" fmla="*/ 91 w 131"/>
                <a:gd name="T37" fmla="*/ 98 h 102"/>
                <a:gd name="T38" fmla="*/ 80 w 131"/>
                <a:gd name="T39" fmla="*/ 96 h 102"/>
                <a:gd name="T40" fmla="*/ 81 w 131"/>
                <a:gd name="T41" fmla="*/ 92 h 102"/>
                <a:gd name="T42" fmla="*/ 78 w 131"/>
                <a:gd name="T43" fmla="*/ 92 h 102"/>
                <a:gd name="T44" fmla="*/ 83 w 131"/>
                <a:gd name="T45" fmla="*/ 84 h 102"/>
                <a:gd name="T46" fmla="*/ 86 w 131"/>
                <a:gd name="T47" fmla="*/ 80 h 102"/>
                <a:gd name="T48" fmla="*/ 106 w 131"/>
                <a:gd name="T49" fmla="*/ 60 h 102"/>
                <a:gd name="T50" fmla="*/ 110 w 131"/>
                <a:gd name="T51" fmla="*/ 58 h 102"/>
                <a:gd name="T52" fmla="*/ 114 w 131"/>
                <a:gd name="T53" fmla="*/ 52 h 102"/>
                <a:gd name="T54" fmla="*/ 113 w 131"/>
                <a:gd name="T55" fmla="*/ 45 h 102"/>
                <a:gd name="T56" fmla="*/ 114 w 131"/>
                <a:gd name="T57" fmla="*/ 42 h 102"/>
                <a:gd name="T58" fmla="*/ 111 w 131"/>
                <a:gd name="T59" fmla="*/ 42 h 102"/>
                <a:gd name="T60" fmla="*/ 110 w 131"/>
                <a:gd name="T61" fmla="*/ 27 h 102"/>
                <a:gd name="T62" fmla="*/ 107 w 131"/>
                <a:gd name="T63" fmla="*/ 20 h 102"/>
                <a:gd name="T64" fmla="*/ 102 w 131"/>
                <a:gd name="T65" fmla="*/ 19 h 102"/>
                <a:gd name="T66" fmla="*/ 100 w 131"/>
                <a:gd name="T67" fmla="*/ 24 h 102"/>
                <a:gd name="T68" fmla="*/ 104 w 131"/>
                <a:gd name="T69" fmla="*/ 43 h 102"/>
                <a:gd name="T70" fmla="*/ 100 w 131"/>
                <a:gd name="T71" fmla="*/ 56 h 102"/>
                <a:gd name="T72" fmla="*/ 79 w 131"/>
                <a:gd name="T73" fmla="*/ 77 h 102"/>
                <a:gd name="T74" fmla="*/ 78 w 131"/>
                <a:gd name="T75" fmla="*/ 77 h 102"/>
                <a:gd name="T76" fmla="*/ 54 w 131"/>
                <a:gd name="T77" fmla="*/ 76 h 102"/>
                <a:gd name="T78" fmla="*/ 45 w 131"/>
                <a:gd name="T79" fmla="*/ 44 h 102"/>
                <a:gd name="T80" fmla="*/ 45 w 131"/>
                <a:gd name="T81" fmla="*/ 42 h 102"/>
                <a:gd name="T82" fmla="*/ 46 w 131"/>
                <a:gd name="T83" fmla="*/ 39 h 102"/>
                <a:gd name="T84" fmla="*/ 41 w 131"/>
                <a:gd name="T85" fmla="*/ 40 h 102"/>
                <a:gd name="T86" fmla="*/ 40 w 131"/>
                <a:gd name="T87" fmla="*/ 42 h 102"/>
                <a:gd name="T88" fmla="*/ 31 w 131"/>
                <a:gd name="T89" fmla="*/ 66 h 102"/>
                <a:gd name="T90" fmla="*/ 19 w 131"/>
                <a:gd name="T91" fmla="*/ 95 h 102"/>
                <a:gd name="T92" fmla="*/ 11 w 131"/>
                <a:gd name="T93" fmla="*/ 99 h 102"/>
                <a:gd name="T94" fmla="*/ 6 w 131"/>
                <a:gd name="T95" fmla="*/ 98 h 102"/>
                <a:gd name="T96" fmla="*/ 6 w 131"/>
                <a:gd name="T97" fmla="*/ 9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102">
                  <a:moveTo>
                    <a:pt x="6" y="99"/>
                  </a:moveTo>
                  <a:cubicBezTo>
                    <a:pt x="4" y="100"/>
                    <a:pt x="2" y="101"/>
                    <a:pt x="0" y="102"/>
                  </a:cubicBezTo>
                  <a:cubicBezTo>
                    <a:pt x="0" y="99"/>
                    <a:pt x="0" y="99"/>
                    <a:pt x="1" y="98"/>
                  </a:cubicBezTo>
                  <a:cubicBezTo>
                    <a:pt x="6" y="85"/>
                    <a:pt x="11" y="73"/>
                    <a:pt x="16" y="61"/>
                  </a:cubicBezTo>
                  <a:cubicBezTo>
                    <a:pt x="17" y="58"/>
                    <a:pt x="19" y="55"/>
                    <a:pt x="20" y="52"/>
                  </a:cubicBezTo>
                  <a:cubicBezTo>
                    <a:pt x="22" y="48"/>
                    <a:pt x="24" y="43"/>
                    <a:pt x="26" y="38"/>
                  </a:cubicBezTo>
                  <a:cubicBezTo>
                    <a:pt x="28" y="31"/>
                    <a:pt x="30" y="24"/>
                    <a:pt x="38" y="20"/>
                  </a:cubicBezTo>
                  <a:cubicBezTo>
                    <a:pt x="38" y="21"/>
                    <a:pt x="38" y="21"/>
                    <a:pt x="39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1" y="14"/>
                    <a:pt x="50" y="9"/>
                    <a:pt x="56" y="12"/>
                  </a:cubicBezTo>
                  <a:cubicBezTo>
                    <a:pt x="60" y="13"/>
                    <a:pt x="63" y="15"/>
                    <a:pt x="67" y="17"/>
                  </a:cubicBezTo>
                  <a:cubicBezTo>
                    <a:pt x="74" y="22"/>
                    <a:pt x="79" y="18"/>
                    <a:pt x="83" y="11"/>
                  </a:cubicBezTo>
                  <a:cubicBezTo>
                    <a:pt x="87" y="4"/>
                    <a:pt x="96" y="0"/>
                    <a:pt x="103" y="2"/>
                  </a:cubicBezTo>
                  <a:cubicBezTo>
                    <a:pt x="113" y="4"/>
                    <a:pt x="122" y="12"/>
                    <a:pt x="124" y="22"/>
                  </a:cubicBezTo>
                  <a:cubicBezTo>
                    <a:pt x="125" y="27"/>
                    <a:pt x="124" y="32"/>
                    <a:pt x="126" y="35"/>
                  </a:cubicBezTo>
                  <a:cubicBezTo>
                    <a:pt x="129" y="39"/>
                    <a:pt x="128" y="42"/>
                    <a:pt x="129" y="46"/>
                  </a:cubicBezTo>
                  <a:cubicBezTo>
                    <a:pt x="131" y="54"/>
                    <a:pt x="128" y="61"/>
                    <a:pt x="123" y="67"/>
                  </a:cubicBezTo>
                  <a:cubicBezTo>
                    <a:pt x="119" y="70"/>
                    <a:pt x="115" y="74"/>
                    <a:pt x="111" y="78"/>
                  </a:cubicBezTo>
                  <a:cubicBezTo>
                    <a:pt x="105" y="84"/>
                    <a:pt x="98" y="91"/>
                    <a:pt x="91" y="98"/>
                  </a:cubicBezTo>
                  <a:cubicBezTo>
                    <a:pt x="88" y="101"/>
                    <a:pt x="81" y="99"/>
                    <a:pt x="80" y="96"/>
                  </a:cubicBezTo>
                  <a:cubicBezTo>
                    <a:pt x="79" y="95"/>
                    <a:pt x="80" y="93"/>
                    <a:pt x="81" y="92"/>
                  </a:cubicBezTo>
                  <a:cubicBezTo>
                    <a:pt x="80" y="92"/>
                    <a:pt x="79" y="92"/>
                    <a:pt x="78" y="92"/>
                  </a:cubicBezTo>
                  <a:cubicBezTo>
                    <a:pt x="79" y="89"/>
                    <a:pt x="79" y="86"/>
                    <a:pt x="83" y="84"/>
                  </a:cubicBezTo>
                  <a:cubicBezTo>
                    <a:pt x="84" y="84"/>
                    <a:pt x="85" y="82"/>
                    <a:pt x="86" y="80"/>
                  </a:cubicBezTo>
                  <a:cubicBezTo>
                    <a:pt x="93" y="74"/>
                    <a:pt x="99" y="67"/>
                    <a:pt x="106" y="60"/>
                  </a:cubicBezTo>
                  <a:cubicBezTo>
                    <a:pt x="107" y="59"/>
                    <a:pt x="109" y="58"/>
                    <a:pt x="110" y="58"/>
                  </a:cubicBezTo>
                  <a:cubicBezTo>
                    <a:pt x="114" y="57"/>
                    <a:pt x="114" y="55"/>
                    <a:pt x="114" y="52"/>
                  </a:cubicBezTo>
                  <a:cubicBezTo>
                    <a:pt x="114" y="49"/>
                    <a:pt x="113" y="47"/>
                    <a:pt x="113" y="45"/>
                  </a:cubicBezTo>
                  <a:cubicBezTo>
                    <a:pt x="113" y="44"/>
                    <a:pt x="114" y="43"/>
                    <a:pt x="114" y="42"/>
                  </a:cubicBezTo>
                  <a:cubicBezTo>
                    <a:pt x="114" y="42"/>
                    <a:pt x="113" y="42"/>
                    <a:pt x="111" y="42"/>
                  </a:cubicBezTo>
                  <a:cubicBezTo>
                    <a:pt x="111" y="37"/>
                    <a:pt x="111" y="32"/>
                    <a:pt x="110" y="27"/>
                  </a:cubicBezTo>
                  <a:cubicBezTo>
                    <a:pt x="110" y="25"/>
                    <a:pt x="109" y="22"/>
                    <a:pt x="107" y="20"/>
                  </a:cubicBezTo>
                  <a:cubicBezTo>
                    <a:pt x="106" y="19"/>
                    <a:pt x="104" y="19"/>
                    <a:pt x="102" y="19"/>
                  </a:cubicBezTo>
                  <a:cubicBezTo>
                    <a:pt x="101" y="20"/>
                    <a:pt x="100" y="22"/>
                    <a:pt x="100" y="24"/>
                  </a:cubicBezTo>
                  <a:cubicBezTo>
                    <a:pt x="101" y="30"/>
                    <a:pt x="103" y="36"/>
                    <a:pt x="104" y="43"/>
                  </a:cubicBezTo>
                  <a:cubicBezTo>
                    <a:pt x="105" y="48"/>
                    <a:pt x="105" y="52"/>
                    <a:pt x="100" y="56"/>
                  </a:cubicBezTo>
                  <a:cubicBezTo>
                    <a:pt x="93" y="62"/>
                    <a:pt x="86" y="70"/>
                    <a:pt x="79" y="77"/>
                  </a:cubicBezTo>
                  <a:cubicBezTo>
                    <a:pt x="79" y="77"/>
                    <a:pt x="78" y="77"/>
                    <a:pt x="78" y="77"/>
                  </a:cubicBezTo>
                  <a:cubicBezTo>
                    <a:pt x="71" y="67"/>
                    <a:pt x="63" y="71"/>
                    <a:pt x="54" y="76"/>
                  </a:cubicBezTo>
                  <a:cubicBezTo>
                    <a:pt x="51" y="65"/>
                    <a:pt x="48" y="54"/>
                    <a:pt x="45" y="44"/>
                  </a:cubicBezTo>
                  <a:cubicBezTo>
                    <a:pt x="45" y="43"/>
                    <a:pt x="45" y="42"/>
                    <a:pt x="45" y="42"/>
                  </a:cubicBezTo>
                  <a:cubicBezTo>
                    <a:pt x="48" y="41"/>
                    <a:pt x="47" y="40"/>
                    <a:pt x="46" y="39"/>
                  </a:cubicBezTo>
                  <a:cubicBezTo>
                    <a:pt x="44" y="38"/>
                    <a:pt x="42" y="38"/>
                    <a:pt x="41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37" y="50"/>
                    <a:pt x="34" y="58"/>
                    <a:pt x="31" y="66"/>
                  </a:cubicBezTo>
                  <a:cubicBezTo>
                    <a:pt x="27" y="76"/>
                    <a:pt x="23" y="86"/>
                    <a:pt x="19" y="95"/>
                  </a:cubicBezTo>
                  <a:cubicBezTo>
                    <a:pt x="17" y="100"/>
                    <a:pt x="15" y="100"/>
                    <a:pt x="11" y="99"/>
                  </a:cubicBezTo>
                  <a:cubicBezTo>
                    <a:pt x="9" y="99"/>
                    <a:pt x="7" y="98"/>
                    <a:pt x="6" y="98"/>
                  </a:cubicBezTo>
                  <a:cubicBezTo>
                    <a:pt x="6" y="98"/>
                    <a:pt x="6" y="99"/>
                    <a:pt x="6" y="9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1517651" y="5062538"/>
              <a:ext cx="4627563" cy="1201738"/>
            </a:xfrm>
            <a:custGeom>
              <a:avLst/>
              <a:gdLst>
                <a:gd name="T0" fmla="*/ 19 w 398"/>
                <a:gd name="T1" fmla="*/ 102 h 103"/>
                <a:gd name="T2" fmla="*/ 7 w 398"/>
                <a:gd name="T3" fmla="*/ 102 h 103"/>
                <a:gd name="T4" fmla="*/ 7 w 398"/>
                <a:gd name="T5" fmla="*/ 90 h 103"/>
                <a:gd name="T6" fmla="*/ 4 w 398"/>
                <a:gd name="T7" fmla="*/ 86 h 103"/>
                <a:gd name="T8" fmla="*/ 0 w 398"/>
                <a:gd name="T9" fmla="*/ 82 h 103"/>
                <a:gd name="T10" fmla="*/ 0 w 398"/>
                <a:gd name="T11" fmla="*/ 74 h 103"/>
                <a:gd name="T12" fmla="*/ 7 w 398"/>
                <a:gd name="T13" fmla="*/ 65 h 103"/>
                <a:gd name="T14" fmla="*/ 7 w 398"/>
                <a:gd name="T15" fmla="*/ 24 h 103"/>
                <a:gd name="T16" fmla="*/ 2 w 398"/>
                <a:gd name="T17" fmla="*/ 13 h 103"/>
                <a:gd name="T18" fmla="*/ 0 w 398"/>
                <a:gd name="T19" fmla="*/ 10 h 103"/>
                <a:gd name="T20" fmla="*/ 7 w 398"/>
                <a:gd name="T21" fmla="*/ 0 h 103"/>
                <a:gd name="T22" fmla="*/ 19 w 398"/>
                <a:gd name="T23" fmla="*/ 12 h 103"/>
                <a:gd name="T24" fmla="*/ 20 w 398"/>
                <a:gd name="T25" fmla="*/ 16 h 103"/>
                <a:gd name="T26" fmla="*/ 20 w 398"/>
                <a:gd name="T27" fmla="*/ 68 h 103"/>
                <a:gd name="T28" fmla="*/ 25 w 398"/>
                <a:gd name="T29" fmla="*/ 73 h 103"/>
                <a:gd name="T30" fmla="*/ 160 w 398"/>
                <a:gd name="T31" fmla="*/ 73 h 103"/>
                <a:gd name="T32" fmla="*/ 388 w 398"/>
                <a:gd name="T33" fmla="*/ 73 h 103"/>
                <a:gd name="T34" fmla="*/ 396 w 398"/>
                <a:gd name="T35" fmla="*/ 81 h 103"/>
                <a:gd name="T36" fmla="*/ 396 w 398"/>
                <a:gd name="T37" fmla="*/ 85 h 103"/>
                <a:gd name="T38" fmla="*/ 393 w 398"/>
                <a:gd name="T39" fmla="*/ 86 h 103"/>
                <a:gd name="T40" fmla="*/ 389 w 398"/>
                <a:gd name="T41" fmla="*/ 89 h 103"/>
                <a:gd name="T42" fmla="*/ 389 w 398"/>
                <a:gd name="T43" fmla="*/ 99 h 103"/>
                <a:gd name="T44" fmla="*/ 386 w 398"/>
                <a:gd name="T45" fmla="*/ 103 h 103"/>
                <a:gd name="T46" fmla="*/ 377 w 398"/>
                <a:gd name="T47" fmla="*/ 94 h 103"/>
                <a:gd name="T48" fmla="*/ 369 w 398"/>
                <a:gd name="T49" fmla="*/ 86 h 103"/>
                <a:gd name="T50" fmla="*/ 26 w 398"/>
                <a:gd name="T51" fmla="*/ 86 h 103"/>
                <a:gd name="T52" fmla="*/ 20 w 398"/>
                <a:gd name="T53" fmla="*/ 92 h 103"/>
                <a:gd name="T54" fmla="*/ 20 w 398"/>
                <a:gd name="T55" fmla="*/ 101 h 103"/>
                <a:gd name="T56" fmla="*/ 19 w 398"/>
                <a:gd name="T5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8" h="103">
                  <a:moveTo>
                    <a:pt x="19" y="102"/>
                  </a:moveTo>
                  <a:cubicBezTo>
                    <a:pt x="15" y="102"/>
                    <a:pt x="11" y="102"/>
                    <a:pt x="7" y="102"/>
                  </a:cubicBezTo>
                  <a:cubicBezTo>
                    <a:pt x="7" y="98"/>
                    <a:pt x="7" y="94"/>
                    <a:pt x="7" y="90"/>
                  </a:cubicBezTo>
                  <a:cubicBezTo>
                    <a:pt x="7" y="87"/>
                    <a:pt x="7" y="85"/>
                    <a:pt x="4" y="86"/>
                  </a:cubicBezTo>
                  <a:cubicBezTo>
                    <a:pt x="1" y="86"/>
                    <a:pt x="0" y="85"/>
                    <a:pt x="0" y="82"/>
                  </a:cubicBezTo>
                  <a:cubicBezTo>
                    <a:pt x="0" y="79"/>
                    <a:pt x="0" y="76"/>
                    <a:pt x="0" y="74"/>
                  </a:cubicBezTo>
                  <a:cubicBezTo>
                    <a:pt x="7" y="72"/>
                    <a:pt x="7" y="72"/>
                    <a:pt x="7" y="65"/>
                  </a:cubicBezTo>
                  <a:cubicBezTo>
                    <a:pt x="7" y="52"/>
                    <a:pt x="7" y="38"/>
                    <a:pt x="7" y="24"/>
                  </a:cubicBezTo>
                  <a:cubicBezTo>
                    <a:pt x="7" y="19"/>
                    <a:pt x="6" y="16"/>
                    <a:pt x="2" y="13"/>
                  </a:cubicBezTo>
                  <a:cubicBezTo>
                    <a:pt x="2" y="12"/>
                    <a:pt x="1" y="11"/>
                    <a:pt x="0" y="10"/>
                  </a:cubicBezTo>
                  <a:cubicBezTo>
                    <a:pt x="2" y="7"/>
                    <a:pt x="5" y="3"/>
                    <a:pt x="7" y="0"/>
                  </a:cubicBezTo>
                  <a:cubicBezTo>
                    <a:pt x="11" y="4"/>
                    <a:pt x="15" y="8"/>
                    <a:pt x="19" y="12"/>
                  </a:cubicBezTo>
                  <a:cubicBezTo>
                    <a:pt x="20" y="13"/>
                    <a:pt x="20" y="15"/>
                    <a:pt x="20" y="16"/>
                  </a:cubicBezTo>
                  <a:cubicBezTo>
                    <a:pt x="20" y="33"/>
                    <a:pt x="20" y="51"/>
                    <a:pt x="20" y="68"/>
                  </a:cubicBezTo>
                  <a:cubicBezTo>
                    <a:pt x="20" y="72"/>
                    <a:pt x="21" y="73"/>
                    <a:pt x="25" y="73"/>
                  </a:cubicBezTo>
                  <a:cubicBezTo>
                    <a:pt x="70" y="73"/>
                    <a:pt x="115" y="73"/>
                    <a:pt x="160" y="73"/>
                  </a:cubicBezTo>
                  <a:cubicBezTo>
                    <a:pt x="236" y="73"/>
                    <a:pt x="312" y="73"/>
                    <a:pt x="388" y="73"/>
                  </a:cubicBezTo>
                  <a:cubicBezTo>
                    <a:pt x="398" y="73"/>
                    <a:pt x="396" y="72"/>
                    <a:pt x="396" y="81"/>
                  </a:cubicBezTo>
                  <a:cubicBezTo>
                    <a:pt x="396" y="83"/>
                    <a:pt x="396" y="84"/>
                    <a:pt x="396" y="85"/>
                  </a:cubicBezTo>
                  <a:cubicBezTo>
                    <a:pt x="395" y="85"/>
                    <a:pt x="394" y="86"/>
                    <a:pt x="393" y="86"/>
                  </a:cubicBezTo>
                  <a:cubicBezTo>
                    <a:pt x="390" y="85"/>
                    <a:pt x="389" y="87"/>
                    <a:pt x="389" y="89"/>
                  </a:cubicBezTo>
                  <a:cubicBezTo>
                    <a:pt x="389" y="93"/>
                    <a:pt x="389" y="96"/>
                    <a:pt x="389" y="99"/>
                  </a:cubicBezTo>
                  <a:cubicBezTo>
                    <a:pt x="389" y="101"/>
                    <a:pt x="389" y="102"/>
                    <a:pt x="386" y="103"/>
                  </a:cubicBezTo>
                  <a:cubicBezTo>
                    <a:pt x="377" y="103"/>
                    <a:pt x="377" y="103"/>
                    <a:pt x="377" y="94"/>
                  </a:cubicBezTo>
                  <a:cubicBezTo>
                    <a:pt x="377" y="84"/>
                    <a:pt x="377" y="86"/>
                    <a:pt x="369" y="86"/>
                  </a:cubicBezTo>
                  <a:cubicBezTo>
                    <a:pt x="254" y="86"/>
                    <a:pt x="140" y="86"/>
                    <a:pt x="26" y="86"/>
                  </a:cubicBezTo>
                  <a:cubicBezTo>
                    <a:pt x="20" y="86"/>
                    <a:pt x="20" y="86"/>
                    <a:pt x="20" y="92"/>
                  </a:cubicBezTo>
                  <a:cubicBezTo>
                    <a:pt x="20" y="95"/>
                    <a:pt x="20" y="98"/>
                    <a:pt x="20" y="101"/>
                  </a:cubicBezTo>
                  <a:cubicBezTo>
                    <a:pt x="20" y="101"/>
                    <a:pt x="20" y="102"/>
                    <a:pt x="19" y="10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5040313" y="4479925"/>
              <a:ext cx="696913" cy="1352550"/>
            </a:xfrm>
            <a:custGeom>
              <a:avLst/>
              <a:gdLst>
                <a:gd name="T0" fmla="*/ 24 w 60"/>
                <a:gd name="T1" fmla="*/ 115 h 116"/>
                <a:gd name="T2" fmla="*/ 0 w 60"/>
                <a:gd name="T3" fmla="*/ 115 h 116"/>
                <a:gd name="T4" fmla="*/ 0 w 60"/>
                <a:gd name="T5" fmla="*/ 30 h 116"/>
                <a:gd name="T6" fmla="*/ 17 w 60"/>
                <a:gd name="T7" fmla="*/ 26 h 116"/>
                <a:gd name="T8" fmla="*/ 21 w 60"/>
                <a:gd name="T9" fmla="*/ 8 h 116"/>
                <a:gd name="T10" fmla="*/ 24 w 60"/>
                <a:gd name="T11" fmla="*/ 10 h 116"/>
                <a:gd name="T12" fmla="*/ 36 w 60"/>
                <a:gd name="T13" fmla="*/ 8 h 116"/>
                <a:gd name="T14" fmla="*/ 43 w 60"/>
                <a:gd name="T15" fmla="*/ 2 h 116"/>
                <a:gd name="T16" fmla="*/ 49 w 60"/>
                <a:gd name="T17" fmla="*/ 0 h 116"/>
                <a:gd name="T18" fmla="*/ 60 w 60"/>
                <a:gd name="T19" fmla="*/ 0 h 116"/>
                <a:gd name="T20" fmla="*/ 60 w 60"/>
                <a:gd name="T21" fmla="*/ 5 h 116"/>
                <a:gd name="T22" fmla="*/ 60 w 60"/>
                <a:gd name="T23" fmla="*/ 111 h 116"/>
                <a:gd name="T24" fmla="*/ 55 w 60"/>
                <a:gd name="T25" fmla="*/ 116 h 116"/>
                <a:gd name="T26" fmla="*/ 40 w 60"/>
                <a:gd name="T27" fmla="*/ 116 h 116"/>
                <a:gd name="T28" fmla="*/ 36 w 60"/>
                <a:gd name="T29" fmla="*/ 112 h 116"/>
                <a:gd name="T30" fmla="*/ 34 w 60"/>
                <a:gd name="T31" fmla="*/ 29 h 116"/>
                <a:gd name="T32" fmla="*/ 33 w 60"/>
                <a:gd name="T33" fmla="*/ 22 h 116"/>
                <a:gd name="T34" fmla="*/ 30 w 60"/>
                <a:gd name="T35" fmla="*/ 19 h 116"/>
                <a:gd name="T36" fmla="*/ 27 w 60"/>
                <a:gd name="T37" fmla="*/ 22 h 116"/>
                <a:gd name="T38" fmla="*/ 27 w 60"/>
                <a:gd name="T39" fmla="*/ 26 h 116"/>
                <a:gd name="T40" fmla="*/ 24 w 60"/>
                <a:gd name="T41" fmla="*/ 112 h 116"/>
                <a:gd name="T42" fmla="*/ 24 w 60"/>
                <a:gd name="T43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0" h="116">
                  <a:moveTo>
                    <a:pt x="24" y="115"/>
                  </a:moveTo>
                  <a:cubicBezTo>
                    <a:pt x="16" y="115"/>
                    <a:pt x="8" y="115"/>
                    <a:pt x="0" y="115"/>
                  </a:cubicBezTo>
                  <a:cubicBezTo>
                    <a:pt x="0" y="87"/>
                    <a:pt x="0" y="58"/>
                    <a:pt x="0" y="30"/>
                  </a:cubicBezTo>
                  <a:cubicBezTo>
                    <a:pt x="6" y="28"/>
                    <a:pt x="13" y="31"/>
                    <a:pt x="17" y="26"/>
                  </a:cubicBezTo>
                  <a:cubicBezTo>
                    <a:pt x="22" y="21"/>
                    <a:pt x="19" y="15"/>
                    <a:pt x="21" y="8"/>
                  </a:cubicBezTo>
                  <a:cubicBezTo>
                    <a:pt x="22" y="9"/>
                    <a:pt x="23" y="9"/>
                    <a:pt x="24" y="10"/>
                  </a:cubicBezTo>
                  <a:cubicBezTo>
                    <a:pt x="28" y="11"/>
                    <a:pt x="32" y="11"/>
                    <a:pt x="36" y="8"/>
                  </a:cubicBezTo>
                  <a:cubicBezTo>
                    <a:pt x="38" y="6"/>
                    <a:pt x="40" y="3"/>
                    <a:pt x="43" y="2"/>
                  </a:cubicBezTo>
                  <a:cubicBezTo>
                    <a:pt x="44" y="0"/>
                    <a:pt x="47" y="0"/>
                    <a:pt x="49" y="0"/>
                  </a:cubicBezTo>
                  <a:cubicBezTo>
                    <a:pt x="52" y="0"/>
                    <a:pt x="56" y="0"/>
                    <a:pt x="60" y="0"/>
                  </a:cubicBezTo>
                  <a:cubicBezTo>
                    <a:pt x="60" y="2"/>
                    <a:pt x="60" y="3"/>
                    <a:pt x="60" y="5"/>
                  </a:cubicBezTo>
                  <a:cubicBezTo>
                    <a:pt x="60" y="40"/>
                    <a:pt x="60" y="75"/>
                    <a:pt x="60" y="111"/>
                  </a:cubicBezTo>
                  <a:cubicBezTo>
                    <a:pt x="60" y="115"/>
                    <a:pt x="59" y="116"/>
                    <a:pt x="55" y="116"/>
                  </a:cubicBezTo>
                  <a:cubicBezTo>
                    <a:pt x="50" y="115"/>
                    <a:pt x="45" y="115"/>
                    <a:pt x="40" y="116"/>
                  </a:cubicBezTo>
                  <a:cubicBezTo>
                    <a:pt x="37" y="116"/>
                    <a:pt x="36" y="115"/>
                    <a:pt x="36" y="112"/>
                  </a:cubicBezTo>
                  <a:cubicBezTo>
                    <a:pt x="35" y="84"/>
                    <a:pt x="34" y="56"/>
                    <a:pt x="34" y="29"/>
                  </a:cubicBezTo>
                  <a:cubicBezTo>
                    <a:pt x="34" y="26"/>
                    <a:pt x="34" y="24"/>
                    <a:pt x="33" y="22"/>
                  </a:cubicBezTo>
                  <a:cubicBezTo>
                    <a:pt x="33" y="21"/>
                    <a:pt x="31" y="19"/>
                    <a:pt x="30" y="19"/>
                  </a:cubicBezTo>
                  <a:cubicBezTo>
                    <a:pt x="29" y="19"/>
                    <a:pt x="28" y="21"/>
                    <a:pt x="27" y="22"/>
                  </a:cubicBezTo>
                  <a:cubicBezTo>
                    <a:pt x="26" y="23"/>
                    <a:pt x="27" y="25"/>
                    <a:pt x="27" y="26"/>
                  </a:cubicBezTo>
                  <a:cubicBezTo>
                    <a:pt x="26" y="55"/>
                    <a:pt x="25" y="84"/>
                    <a:pt x="24" y="112"/>
                  </a:cubicBezTo>
                  <a:cubicBezTo>
                    <a:pt x="24" y="113"/>
                    <a:pt x="24" y="114"/>
                    <a:pt x="24" y="11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4854576" y="2719387"/>
              <a:ext cx="511175" cy="687388"/>
            </a:xfrm>
            <a:custGeom>
              <a:avLst/>
              <a:gdLst>
                <a:gd name="T0" fmla="*/ 44 w 44"/>
                <a:gd name="T1" fmla="*/ 36 h 59"/>
                <a:gd name="T2" fmla="*/ 39 w 44"/>
                <a:gd name="T3" fmla="*/ 49 h 59"/>
                <a:gd name="T4" fmla="*/ 16 w 44"/>
                <a:gd name="T5" fmla="*/ 54 h 59"/>
                <a:gd name="T6" fmla="*/ 5 w 44"/>
                <a:gd name="T7" fmla="*/ 14 h 59"/>
                <a:gd name="T8" fmla="*/ 35 w 44"/>
                <a:gd name="T9" fmla="*/ 10 h 59"/>
                <a:gd name="T10" fmla="*/ 44 w 44"/>
                <a:gd name="T11" fmla="*/ 3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59">
                  <a:moveTo>
                    <a:pt x="44" y="36"/>
                  </a:moveTo>
                  <a:cubicBezTo>
                    <a:pt x="43" y="39"/>
                    <a:pt x="42" y="44"/>
                    <a:pt x="39" y="49"/>
                  </a:cubicBezTo>
                  <a:cubicBezTo>
                    <a:pt x="34" y="58"/>
                    <a:pt x="24" y="59"/>
                    <a:pt x="16" y="54"/>
                  </a:cubicBezTo>
                  <a:cubicBezTo>
                    <a:pt x="5" y="46"/>
                    <a:pt x="0" y="27"/>
                    <a:pt x="5" y="14"/>
                  </a:cubicBezTo>
                  <a:cubicBezTo>
                    <a:pt x="10" y="3"/>
                    <a:pt x="27" y="0"/>
                    <a:pt x="35" y="10"/>
                  </a:cubicBezTo>
                  <a:cubicBezTo>
                    <a:pt x="41" y="16"/>
                    <a:pt x="43" y="24"/>
                    <a:pt x="44" y="3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2133601" y="5086350"/>
              <a:ext cx="663575" cy="512763"/>
            </a:xfrm>
            <a:custGeom>
              <a:avLst/>
              <a:gdLst>
                <a:gd name="T0" fmla="*/ 23 w 57"/>
                <a:gd name="T1" fmla="*/ 1 h 44"/>
                <a:gd name="T2" fmla="*/ 49 w 57"/>
                <a:gd name="T3" fmla="*/ 12 h 44"/>
                <a:gd name="T4" fmla="*/ 45 w 57"/>
                <a:gd name="T5" fmla="*/ 37 h 44"/>
                <a:gd name="T6" fmla="*/ 6 w 57"/>
                <a:gd name="T7" fmla="*/ 33 h 44"/>
                <a:gd name="T8" fmla="*/ 2 w 57"/>
                <a:gd name="T9" fmla="*/ 13 h 44"/>
                <a:gd name="T10" fmla="*/ 19 w 57"/>
                <a:gd name="T11" fmla="*/ 1 h 44"/>
                <a:gd name="T12" fmla="*/ 23 w 57"/>
                <a:gd name="T13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4">
                  <a:moveTo>
                    <a:pt x="23" y="1"/>
                  </a:moveTo>
                  <a:cubicBezTo>
                    <a:pt x="33" y="1"/>
                    <a:pt x="42" y="4"/>
                    <a:pt x="49" y="12"/>
                  </a:cubicBezTo>
                  <a:cubicBezTo>
                    <a:pt x="57" y="21"/>
                    <a:pt x="55" y="32"/>
                    <a:pt x="45" y="37"/>
                  </a:cubicBezTo>
                  <a:cubicBezTo>
                    <a:pt x="33" y="44"/>
                    <a:pt x="16" y="41"/>
                    <a:pt x="6" y="33"/>
                  </a:cubicBezTo>
                  <a:cubicBezTo>
                    <a:pt x="1" y="27"/>
                    <a:pt x="0" y="21"/>
                    <a:pt x="2" y="13"/>
                  </a:cubicBezTo>
                  <a:cubicBezTo>
                    <a:pt x="5" y="5"/>
                    <a:pt x="11" y="2"/>
                    <a:pt x="19" y="1"/>
                  </a:cubicBezTo>
                  <a:cubicBezTo>
                    <a:pt x="20" y="0"/>
                    <a:pt x="21" y="1"/>
                    <a:pt x="2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2041526" y="5564188"/>
              <a:ext cx="2522538" cy="268288"/>
            </a:xfrm>
            <a:custGeom>
              <a:avLst/>
              <a:gdLst>
                <a:gd name="T0" fmla="*/ 149 w 217"/>
                <a:gd name="T1" fmla="*/ 23 h 23"/>
                <a:gd name="T2" fmla="*/ 94 w 217"/>
                <a:gd name="T3" fmla="*/ 23 h 23"/>
                <a:gd name="T4" fmla="*/ 58 w 217"/>
                <a:gd name="T5" fmla="*/ 18 h 23"/>
                <a:gd name="T6" fmla="*/ 4 w 217"/>
                <a:gd name="T7" fmla="*/ 7 h 23"/>
                <a:gd name="T8" fmla="*/ 0 w 217"/>
                <a:gd name="T9" fmla="*/ 3 h 23"/>
                <a:gd name="T10" fmla="*/ 5 w 217"/>
                <a:gd name="T11" fmla="*/ 1 h 23"/>
                <a:gd name="T12" fmla="*/ 80 w 217"/>
                <a:gd name="T13" fmla="*/ 16 h 23"/>
                <a:gd name="T14" fmla="*/ 91 w 217"/>
                <a:gd name="T15" fmla="*/ 17 h 23"/>
                <a:gd name="T16" fmla="*/ 211 w 217"/>
                <a:gd name="T17" fmla="*/ 17 h 23"/>
                <a:gd name="T18" fmla="*/ 215 w 217"/>
                <a:gd name="T19" fmla="*/ 17 h 23"/>
                <a:gd name="T20" fmla="*/ 217 w 217"/>
                <a:gd name="T21" fmla="*/ 20 h 23"/>
                <a:gd name="T22" fmla="*/ 214 w 217"/>
                <a:gd name="T23" fmla="*/ 23 h 23"/>
                <a:gd name="T24" fmla="*/ 198 w 217"/>
                <a:gd name="T25" fmla="*/ 23 h 23"/>
                <a:gd name="T26" fmla="*/ 149 w 217"/>
                <a:gd name="T2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7" h="23">
                  <a:moveTo>
                    <a:pt x="149" y="23"/>
                  </a:moveTo>
                  <a:cubicBezTo>
                    <a:pt x="131" y="23"/>
                    <a:pt x="112" y="22"/>
                    <a:pt x="94" y="23"/>
                  </a:cubicBezTo>
                  <a:cubicBezTo>
                    <a:pt x="82" y="23"/>
                    <a:pt x="70" y="20"/>
                    <a:pt x="58" y="18"/>
                  </a:cubicBezTo>
                  <a:cubicBezTo>
                    <a:pt x="40" y="14"/>
                    <a:pt x="22" y="10"/>
                    <a:pt x="4" y="7"/>
                  </a:cubicBezTo>
                  <a:cubicBezTo>
                    <a:pt x="2" y="6"/>
                    <a:pt x="0" y="6"/>
                    <a:pt x="0" y="3"/>
                  </a:cubicBezTo>
                  <a:cubicBezTo>
                    <a:pt x="1" y="0"/>
                    <a:pt x="3" y="0"/>
                    <a:pt x="5" y="1"/>
                  </a:cubicBezTo>
                  <a:cubicBezTo>
                    <a:pt x="30" y="6"/>
                    <a:pt x="55" y="11"/>
                    <a:pt x="80" y="16"/>
                  </a:cubicBezTo>
                  <a:cubicBezTo>
                    <a:pt x="84" y="17"/>
                    <a:pt x="88" y="16"/>
                    <a:pt x="91" y="17"/>
                  </a:cubicBezTo>
                  <a:cubicBezTo>
                    <a:pt x="131" y="17"/>
                    <a:pt x="171" y="17"/>
                    <a:pt x="211" y="17"/>
                  </a:cubicBezTo>
                  <a:cubicBezTo>
                    <a:pt x="212" y="17"/>
                    <a:pt x="213" y="17"/>
                    <a:pt x="215" y="17"/>
                  </a:cubicBezTo>
                  <a:cubicBezTo>
                    <a:pt x="217" y="16"/>
                    <a:pt x="217" y="18"/>
                    <a:pt x="217" y="20"/>
                  </a:cubicBezTo>
                  <a:cubicBezTo>
                    <a:pt x="217" y="22"/>
                    <a:pt x="217" y="23"/>
                    <a:pt x="214" y="23"/>
                  </a:cubicBezTo>
                  <a:cubicBezTo>
                    <a:pt x="209" y="23"/>
                    <a:pt x="203" y="23"/>
                    <a:pt x="198" y="23"/>
                  </a:cubicBezTo>
                  <a:cubicBezTo>
                    <a:pt x="181" y="23"/>
                    <a:pt x="165" y="23"/>
                    <a:pt x="149" y="2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552576" y="4549775"/>
              <a:ext cx="1604963" cy="384175"/>
            </a:xfrm>
            <a:custGeom>
              <a:avLst/>
              <a:gdLst>
                <a:gd name="T0" fmla="*/ 138 w 138"/>
                <a:gd name="T1" fmla="*/ 0 h 33"/>
                <a:gd name="T2" fmla="*/ 132 w 138"/>
                <a:gd name="T3" fmla="*/ 7 h 33"/>
                <a:gd name="T4" fmla="*/ 8 w 138"/>
                <a:gd name="T5" fmla="*/ 32 h 33"/>
                <a:gd name="T6" fmla="*/ 0 w 138"/>
                <a:gd name="T7" fmla="*/ 27 h 33"/>
                <a:gd name="T8" fmla="*/ 138 w 138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3">
                  <a:moveTo>
                    <a:pt x="138" y="0"/>
                  </a:moveTo>
                  <a:cubicBezTo>
                    <a:pt x="137" y="4"/>
                    <a:pt x="136" y="6"/>
                    <a:pt x="132" y="7"/>
                  </a:cubicBezTo>
                  <a:cubicBezTo>
                    <a:pt x="90" y="15"/>
                    <a:pt x="49" y="23"/>
                    <a:pt x="8" y="32"/>
                  </a:cubicBezTo>
                  <a:cubicBezTo>
                    <a:pt x="4" y="33"/>
                    <a:pt x="1" y="32"/>
                    <a:pt x="0" y="27"/>
                  </a:cubicBezTo>
                  <a:cubicBezTo>
                    <a:pt x="46" y="18"/>
                    <a:pt x="92" y="9"/>
                    <a:pt x="13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5005388" y="4257675"/>
              <a:ext cx="185738" cy="490538"/>
            </a:xfrm>
            <a:custGeom>
              <a:avLst/>
              <a:gdLst>
                <a:gd name="T0" fmla="*/ 15 w 16"/>
                <a:gd name="T1" fmla="*/ 2 h 42"/>
                <a:gd name="T2" fmla="*/ 15 w 16"/>
                <a:gd name="T3" fmla="*/ 8 h 42"/>
                <a:gd name="T4" fmla="*/ 16 w 16"/>
                <a:gd name="T5" fmla="*/ 16 h 42"/>
                <a:gd name="T6" fmla="*/ 16 w 16"/>
                <a:gd name="T7" fmla="*/ 18 h 42"/>
                <a:gd name="T8" fmla="*/ 16 w 16"/>
                <a:gd name="T9" fmla="*/ 36 h 42"/>
                <a:gd name="T10" fmla="*/ 11 w 16"/>
                <a:gd name="T11" fmla="*/ 41 h 42"/>
                <a:gd name="T12" fmla="*/ 0 w 16"/>
                <a:gd name="T13" fmla="*/ 30 h 42"/>
                <a:gd name="T14" fmla="*/ 0 w 16"/>
                <a:gd name="T15" fmla="*/ 13 h 42"/>
                <a:gd name="T16" fmla="*/ 15 w 16"/>
                <a:gd name="T1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2">
                  <a:moveTo>
                    <a:pt x="15" y="2"/>
                  </a:moveTo>
                  <a:cubicBezTo>
                    <a:pt x="15" y="5"/>
                    <a:pt x="11" y="8"/>
                    <a:pt x="15" y="8"/>
                  </a:cubicBezTo>
                  <a:cubicBezTo>
                    <a:pt x="15" y="11"/>
                    <a:pt x="15" y="14"/>
                    <a:pt x="16" y="16"/>
                  </a:cubicBezTo>
                  <a:cubicBezTo>
                    <a:pt x="16" y="17"/>
                    <a:pt x="16" y="17"/>
                    <a:pt x="16" y="18"/>
                  </a:cubicBezTo>
                  <a:cubicBezTo>
                    <a:pt x="16" y="24"/>
                    <a:pt x="16" y="30"/>
                    <a:pt x="16" y="36"/>
                  </a:cubicBezTo>
                  <a:cubicBezTo>
                    <a:pt x="16" y="40"/>
                    <a:pt x="14" y="41"/>
                    <a:pt x="11" y="41"/>
                  </a:cubicBezTo>
                  <a:cubicBezTo>
                    <a:pt x="0" y="41"/>
                    <a:pt x="0" y="42"/>
                    <a:pt x="0" y="30"/>
                  </a:cubicBezTo>
                  <a:cubicBezTo>
                    <a:pt x="0" y="25"/>
                    <a:pt x="0" y="19"/>
                    <a:pt x="0" y="13"/>
                  </a:cubicBezTo>
                  <a:cubicBezTo>
                    <a:pt x="0" y="6"/>
                    <a:pt x="9" y="0"/>
                    <a:pt x="15" y="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1831976" y="5738813"/>
              <a:ext cx="627063" cy="80963"/>
            </a:xfrm>
            <a:custGeom>
              <a:avLst/>
              <a:gdLst>
                <a:gd name="T0" fmla="*/ 54 w 54"/>
                <a:gd name="T1" fmla="*/ 7 h 7"/>
                <a:gd name="T2" fmla="*/ 3 w 54"/>
                <a:gd name="T3" fmla="*/ 7 h 7"/>
                <a:gd name="T4" fmla="*/ 0 w 54"/>
                <a:gd name="T5" fmla="*/ 4 h 7"/>
                <a:gd name="T6" fmla="*/ 3 w 54"/>
                <a:gd name="T7" fmla="*/ 1 h 7"/>
                <a:gd name="T8" fmla="*/ 54 w 5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7">
                  <a:moveTo>
                    <a:pt x="54" y="7"/>
                  </a:moveTo>
                  <a:cubicBezTo>
                    <a:pt x="37" y="7"/>
                    <a:pt x="20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20" y="0"/>
                    <a:pt x="38" y="1"/>
                    <a:pt x="54" y="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5446713" y="6146800"/>
              <a:ext cx="303213" cy="117475"/>
            </a:xfrm>
            <a:custGeom>
              <a:avLst/>
              <a:gdLst>
                <a:gd name="T0" fmla="*/ 13 w 26"/>
                <a:gd name="T1" fmla="*/ 10 h 10"/>
                <a:gd name="T2" fmla="*/ 8 w 26"/>
                <a:gd name="T3" fmla="*/ 10 h 10"/>
                <a:gd name="T4" fmla="*/ 2 w 26"/>
                <a:gd name="T5" fmla="*/ 2 h 10"/>
                <a:gd name="T6" fmla="*/ 5 w 26"/>
                <a:gd name="T7" fmla="*/ 0 h 10"/>
                <a:gd name="T8" fmla="*/ 22 w 26"/>
                <a:gd name="T9" fmla="*/ 0 h 10"/>
                <a:gd name="T10" fmla="*/ 25 w 26"/>
                <a:gd name="T11" fmla="*/ 6 h 10"/>
                <a:gd name="T12" fmla="*/ 22 w 26"/>
                <a:gd name="T13" fmla="*/ 10 h 10"/>
                <a:gd name="T14" fmla="*/ 13 w 26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0">
                  <a:moveTo>
                    <a:pt x="13" y="10"/>
                  </a:moveTo>
                  <a:cubicBezTo>
                    <a:pt x="11" y="10"/>
                    <a:pt x="9" y="10"/>
                    <a:pt x="8" y="10"/>
                  </a:cubicBezTo>
                  <a:cubicBezTo>
                    <a:pt x="2" y="10"/>
                    <a:pt x="0" y="6"/>
                    <a:pt x="2" y="2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11" y="0"/>
                    <a:pt x="16" y="0"/>
                    <a:pt x="22" y="0"/>
                  </a:cubicBezTo>
                  <a:cubicBezTo>
                    <a:pt x="26" y="0"/>
                    <a:pt x="25" y="3"/>
                    <a:pt x="25" y="6"/>
                  </a:cubicBezTo>
                  <a:cubicBezTo>
                    <a:pt x="25" y="8"/>
                    <a:pt x="25" y="10"/>
                    <a:pt x="22" y="10"/>
                  </a:cubicBezTo>
                  <a:cubicBezTo>
                    <a:pt x="19" y="9"/>
                    <a:pt x="16" y="10"/>
                    <a:pt x="13" y="1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5040313" y="6146800"/>
              <a:ext cx="279400" cy="117475"/>
            </a:xfrm>
            <a:custGeom>
              <a:avLst/>
              <a:gdLst>
                <a:gd name="T0" fmla="*/ 1 w 24"/>
                <a:gd name="T1" fmla="*/ 10 h 10"/>
                <a:gd name="T2" fmla="*/ 8 w 24"/>
                <a:gd name="T3" fmla="*/ 0 h 10"/>
                <a:gd name="T4" fmla="*/ 20 w 24"/>
                <a:gd name="T5" fmla="*/ 0 h 10"/>
                <a:gd name="T6" fmla="*/ 23 w 24"/>
                <a:gd name="T7" fmla="*/ 5 h 10"/>
                <a:gd name="T8" fmla="*/ 20 w 24"/>
                <a:gd name="T9" fmla="*/ 10 h 10"/>
                <a:gd name="T10" fmla="*/ 1 w 24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0">
                  <a:moveTo>
                    <a:pt x="1" y="10"/>
                  </a:moveTo>
                  <a:cubicBezTo>
                    <a:pt x="0" y="0"/>
                    <a:pt x="0" y="0"/>
                    <a:pt x="8" y="0"/>
                  </a:cubicBezTo>
                  <a:cubicBezTo>
                    <a:pt x="12" y="0"/>
                    <a:pt x="16" y="0"/>
                    <a:pt x="20" y="0"/>
                  </a:cubicBezTo>
                  <a:cubicBezTo>
                    <a:pt x="24" y="0"/>
                    <a:pt x="23" y="3"/>
                    <a:pt x="23" y="5"/>
                  </a:cubicBezTo>
                  <a:cubicBezTo>
                    <a:pt x="23" y="8"/>
                    <a:pt x="23" y="10"/>
                    <a:pt x="20" y="10"/>
                  </a:cubicBezTo>
                  <a:cubicBezTo>
                    <a:pt x="13" y="9"/>
                    <a:pt x="7" y="10"/>
                    <a:pt x="1" y="1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320801" y="5202238"/>
              <a:ext cx="69850" cy="315913"/>
            </a:xfrm>
            <a:custGeom>
              <a:avLst/>
              <a:gdLst>
                <a:gd name="T0" fmla="*/ 0 w 6"/>
                <a:gd name="T1" fmla="*/ 27 h 27"/>
                <a:gd name="T2" fmla="*/ 0 w 6"/>
                <a:gd name="T3" fmla="*/ 0 h 27"/>
                <a:gd name="T4" fmla="*/ 6 w 6"/>
                <a:gd name="T5" fmla="*/ 5 h 27"/>
                <a:gd name="T6" fmla="*/ 6 w 6"/>
                <a:gd name="T7" fmla="*/ 22 h 27"/>
                <a:gd name="T8" fmla="*/ 0 w 6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7">
                  <a:moveTo>
                    <a:pt x="0" y="27"/>
                  </a:moveTo>
                  <a:cubicBezTo>
                    <a:pt x="0" y="18"/>
                    <a:pt x="0" y="9"/>
                    <a:pt x="0" y="0"/>
                  </a:cubicBezTo>
                  <a:cubicBezTo>
                    <a:pt x="6" y="0"/>
                    <a:pt x="6" y="0"/>
                    <a:pt x="6" y="5"/>
                  </a:cubicBezTo>
                  <a:cubicBezTo>
                    <a:pt x="6" y="11"/>
                    <a:pt x="6" y="16"/>
                    <a:pt x="6" y="22"/>
                  </a:cubicBezTo>
                  <a:cubicBezTo>
                    <a:pt x="6" y="27"/>
                    <a:pt x="6" y="27"/>
                    <a:pt x="0" y="2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87106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Infographic Style</a:t>
            </a:r>
          </a:p>
        </p:txBody>
      </p:sp>
      <p:grpSp>
        <p:nvGrpSpPr>
          <p:cNvPr id="13" name="Group 36">
            <a:extLst>
              <a:ext uri="{FF2B5EF4-FFF2-40B4-BE49-F238E27FC236}">
                <a16:creationId xmlns:a16="http://schemas.microsoft.com/office/drawing/2014/main" id="{80643909-94D0-4B31-99EB-E0C40C03EEA0}"/>
              </a:ext>
            </a:extLst>
          </p:cNvPr>
          <p:cNvGrpSpPr/>
          <p:nvPr/>
        </p:nvGrpSpPr>
        <p:grpSpPr>
          <a:xfrm>
            <a:off x="323529" y="1632838"/>
            <a:ext cx="5510162" cy="1540466"/>
            <a:chOff x="803640" y="3362835"/>
            <a:chExt cx="2059657" cy="1540466"/>
          </a:xfrm>
        </p:grpSpPr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04342198-45F5-4CCF-9357-175A1B6355D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FC00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20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15" name="TextBox 38">
              <a:extLst>
                <a:ext uri="{FF2B5EF4-FFF2-40B4-BE49-F238E27FC236}">
                  <a16:creationId xmlns:a16="http://schemas.microsoft.com/office/drawing/2014/main" id="{4A31A16F-AB61-4D16-93A2-9B5097A2982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FC000"/>
                  </a:solidFill>
                  <a:cs typeface="Arial" pitchFamily="34" charset="0"/>
                </a:rPr>
                <a:t>Your Text  Here</a:t>
              </a:r>
              <a:endParaRPr lang="ko-KR" altLang="en-US" sz="20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</p:grpSp>
      <p:sp>
        <p:nvSpPr>
          <p:cNvPr id="6" name="Freeform 5"/>
          <p:cNvSpPr>
            <a:spLocks/>
          </p:cNvSpPr>
          <p:nvPr/>
        </p:nvSpPr>
        <p:spPr bwMode="auto">
          <a:xfrm>
            <a:off x="9388476" y="3259138"/>
            <a:ext cx="2024063" cy="2755900"/>
          </a:xfrm>
          <a:custGeom>
            <a:avLst/>
            <a:gdLst>
              <a:gd name="T0" fmla="*/ 79 w 119"/>
              <a:gd name="T1" fmla="*/ 101 h 162"/>
              <a:gd name="T2" fmla="*/ 57 w 119"/>
              <a:gd name="T3" fmla="*/ 100 h 162"/>
              <a:gd name="T4" fmla="*/ 53 w 119"/>
              <a:gd name="T5" fmla="*/ 105 h 162"/>
              <a:gd name="T6" fmla="*/ 42 w 119"/>
              <a:gd name="T7" fmla="*/ 156 h 162"/>
              <a:gd name="T8" fmla="*/ 36 w 119"/>
              <a:gd name="T9" fmla="*/ 162 h 162"/>
              <a:gd name="T10" fmla="*/ 26 w 119"/>
              <a:gd name="T11" fmla="*/ 152 h 162"/>
              <a:gd name="T12" fmla="*/ 31 w 119"/>
              <a:gd name="T13" fmla="*/ 102 h 162"/>
              <a:gd name="T14" fmla="*/ 57 w 119"/>
              <a:gd name="T15" fmla="*/ 78 h 162"/>
              <a:gd name="T16" fmla="*/ 96 w 119"/>
              <a:gd name="T17" fmla="*/ 78 h 162"/>
              <a:gd name="T18" fmla="*/ 99 w 119"/>
              <a:gd name="T19" fmla="*/ 77 h 162"/>
              <a:gd name="T20" fmla="*/ 103 w 119"/>
              <a:gd name="T21" fmla="*/ 74 h 162"/>
              <a:gd name="T22" fmla="*/ 99 w 119"/>
              <a:gd name="T23" fmla="*/ 70 h 162"/>
              <a:gd name="T24" fmla="*/ 83 w 119"/>
              <a:gd name="T25" fmla="*/ 70 h 162"/>
              <a:gd name="T26" fmla="*/ 76 w 119"/>
              <a:gd name="T27" fmla="*/ 66 h 162"/>
              <a:gd name="T28" fmla="*/ 68 w 119"/>
              <a:gd name="T29" fmla="*/ 47 h 162"/>
              <a:gd name="T30" fmla="*/ 70 w 119"/>
              <a:gd name="T31" fmla="*/ 41 h 162"/>
              <a:gd name="T32" fmla="*/ 78 w 119"/>
              <a:gd name="T33" fmla="*/ 33 h 162"/>
              <a:gd name="T34" fmla="*/ 78 w 119"/>
              <a:gd name="T35" fmla="*/ 27 h 162"/>
              <a:gd name="T36" fmla="*/ 72 w 119"/>
              <a:gd name="T37" fmla="*/ 28 h 162"/>
              <a:gd name="T38" fmla="*/ 19 w 119"/>
              <a:gd name="T39" fmla="*/ 81 h 162"/>
              <a:gd name="T40" fmla="*/ 15 w 119"/>
              <a:gd name="T41" fmla="*/ 86 h 162"/>
              <a:gd name="T42" fmla="*/ 11 w 119"/>
              <a:gd name="T43" fmla="*/ 88 h 162"/>
              <a:gd name="T44" fmla="*/ 2 w 119"/>
              <a:gd name="T45" fmla="*/ 84 h 162"/>
              <a:gd name="T46" fmla="*/ 3 w 119"/>
              <a:gd name="T47" fmla="*/ 76 h 162"/>
              <a:gd name="T48" fmla="*/ 27 w 119"/>
              <a:gd name="T49" fmla="*/ 50 h 162"/>
              <a:gd name="T50" fmla="*/ 68 w 119"/>
              <a:gd name="T51" fmla="*/ 10 h 162"/>
              <a:gd name="T52" fmla="*/ 77 w 119"/>
              <a:gd name="T53" fmla="*/ 3 h 162"/>
              <a:gd name="T54" fmla="*/ 92 w 119"/>
              <a:gd name="T55" fmla="*/ 9 h 162"/>
              <a:gd name="T56" fmla="*/ 117 w 119"/>
              <a:gd name="T57" fmla="*/ 69 h 162"/>
              <a:gd name="T58" fmla="*/ 119 w 119"/>
              <a:gd name="T59" fmla="*/ 83 h 162"/>
              <a:gd name="T60" fmla="*/ 100 w 119"/>
              <a:gd name="T61" fmla="*/ 101 h 162"/>
              <a:gd name="T62" fmla="*/ 79 w 119"/>
              <a:gd name="T63" fmla="*/ 101 h 162"/>
              <a:gd name="T64" fmla="*/ 79 w 119"/>
              <a:gd name="T65" fmla="*/ 101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9" h="162">
                <a:moveTo>
                  <a:pt x="79" y="101"/>
                </a:moveTo>
                <a:cubicBezTo>
                  <a:pt x="72" y="101"/>
                  <a:pt x="65" y="101"/>
                  <a:pt x="57" y="100"/>
                </a:cubicBezTo>
                <a:cubicBezTo>
                  <a:pt x="54" y="100"/>
                  <a:pt x="53" y="102"/>
                  <a:pt x="53" y="105"/>
                </a:cubicBezTo>
                <a:cubicBezTo>
                  <a:pt x="49" y="122"/>
                  <a:pt x="46" y="139"/>
                  <a:pt x="42" y="156"/>
                </a:cubicBezTo>
                <a:cubicBezTo>
                  <a:pt x="42" y="161"/>
                  <a:pt x="40" y="162"/>
                  <a:pt x="36" y="162"/>
                </a:cubicBezTo>
                <a:cubicBezTo>
                  <a:pt x="25" y="162"/>
                  <a:pt x="25" y="162"/>
                  <a:pt x="26" y="152"/>
                </a:cubicBezTo>
                <a:cubicBezTo>
                  <a:pt x="28" y="135"/>
                  <a:pt x="30" y="119"/>
                  <a:pt x="31" y="102"/>
                </a:cubicBezTo>
                <a:cubicBezTo>
                  <a:pt x="32" y="87"/>
                  <a:pt x="42" y="78"/>
                  <a:pt x="57" y="78"/>
                </a:cubicBezTo>
                <a:cubicBezTo>
                  <a:pt x="70" y="78"/>
                  <a:pt x="83" y="78"/>
                  <a:pt x="96" y="78"/>
                </a:cubicBezTo>
                <a:cubicBezTo>
                  <a:pt x="97" y="78"/>
                  <a:pt x="98" y="78"/>
                  <a:pt x="99" y="77"/>
                </a:cubicBezTo>
                <a:cubicBezTo>
                  <a:pt x="100" y="77"/>
                  <a:pt x="101" y="75"/>
                  <a:pt x="103" y="74"/>
                </a:cubicBezTo>
                <a:cubicBezTo>
                  <a:pt x="101" y="73"/>
                  <a:pt x="100" y="71"/>
                  <a:pt x="99" y="70"/>
                </a:cubicBezTo>
                <a:cubicBezTo>
                  <a:pt x="93" y="70"/>
                  <a:pt x="88" y="70"/>
                  <a:pt x="83" y="70"/>
                </a:cubicBezTo>
                <a:cubicBezTo>
                  <a:pt x="79" y="70"/>
                  <a:pt x="78" y="69"/>
                  <a:pt x="76" y="66"/>
                </a:cubicBezTo>
                <a:cubicBezTo>
                  <a:pt x="74" y="60"/>
                  <a:pt x="71" y="53"/>
                  <a:pt x="68" y="47"/>
                </a:cubicBezTo>
                <a:cubicBezTo>
                  <a:pt x="67" y="45"/>
                  <a:pt x="68" y="43"/>
                  <a:pt x="70" y="41"/>
                </a:cubicBezTo>
                <a:cubicBezTo>
                  <a:pt x="72" y="39"/>
                  <a:pt x="75" y="36"/>
                  <a:pt x="78" y="33"/>
                </a:cubicBezTo>
                <a:cubicBezTo>
                  <a:pt x="79" y="31"/>
                  <a:pt x="81" y="29"/>
                  <a:pt x="78" y="27"/>
                </a:cubicBezTo>
                <a:cubicBezTo>
                  <a:pt x="76" y="25"/>
                  <a:pt x="74" y="26"/>
                  <a:pt x="72" y="28"/>
                </a:cubicBezTo>
                <a:cubicBezTo>
                  <a:pt x="55" y="46"/>
                  <a:pt x="37" y="64"/>
                  <a:pt x="19" y="81"/>
                </a:cubicBezTo>
                <a:cubicBezTo>
                  <a:pt x="18" y="83"/>
                  <a:pt x="16" y="84"/>
                  <a:pt x="15" y="86"/>
                </a:cubicBezTo>
                <a:cubicBezTo>
                  <a:pt x="14" y="87"/>
                  <a:pt x="12" y="87"/>
                  <a:pt x="11" y="88"/>
                </a:cubicBezTo>
                <a:cubicBezTo>
                  <a:pt x="7" y="89"/>
                  <a:pt x="4" y="87"/>
                  <a:pt x="2" y="84"/>
                </a:cubicBezTo>
                <a:cubicBezTo>
                  <a:pt x="0" y="81"/>
                  <a:pt x="1" y="79"/>
                  <a:pt x="3" y="76"/>
                </a:cubicBezTo>
                <a:cubicBezTo>
                  <a:pt x="11" y="68"/>
                  <a:pt x="19" y="59"/>
                  <a:pt x="27" y="50"/>
                </a:cubicBezTo>
                <a:cubicBezTo>
                  <a:pt x="41" y="37"/>
                  <a:pt x="54" y="23"/>
                  <a:pt x="68" y="10"/>
                </a:cubicBezTo>
                <a:cubicBezTo>
                  <a:pt x="70" y="7"/>
                  <a:pt x="74" y="5"/>
                  <a:pt x="77" y="3"/>
                </a:cubicBezTo>
                <a:cubicBezTo>
                  <a:pt x="83" y="0"/>
                  <a:pt x="89" y="3"/>
                  <a:pt x="92" y="9"/>
                </a:cubicBezTo>
                <a:cubicBezTo>
                  <a:pt x="100" y="29"/>
                  <a:pt x="109" y="49"/>
                  <a:pt x="117" y="69"/>
                </a:cubicBezTo>
                <a:cubicBezTo>
                  <a:pt x="118" y="73"/>
                  <a:pt x="119" y="78"/>
                  <a:pt x="119" y="83"/>
                </a:cubicBezTo>
                <a:cubicBezTo>
                  <a:pt x="119" y="93"/>
                  <a:pt x="111" y="100"/>
                  <a:pt x="100" y="101"/>
                </a:cubicBezTo>
                <a:cubicBezTo>
                  <a:pt x="93" y="101"/>
                  <a:pt x="86" y="101"/>
                  <a:pt x="79" y="101"/>
                </a:cubicBezTo>
                <a:cubicBezTo>
                  <a:pt x="79" y="101"/>
                  <a:pt x="79" y="101"/>
                  <a:pt x="79" y="10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6956426" y="4041775"/>
            <a:ext cx="1598613" cy="1973262"/>
          </a:xfrm>
          <a:custGeom>
            <a:avLst/>
            <a:gdLst>
              <a:gd name="T0" fmla="*/ 1 w 94"/>
              <a:gd name="T1" fmla="*/ 0 h 116"/>
              <a:gd name="T2" fmla="*/ 7 w 94"/>
              <a:gd name="T3" fmla="*/ 15 h 116"/>
              <a:gd name="T4" fmla="*/ 17 w 94"/>
              <a:gd name="T5" fmla="*/ 15 h 116"/>
              <a:gd name="T6" fmla="*/ 22 w 94"/>
              <a:gd name="T7" fmla="*/ 16 h 116"/>
              <a:gd name="T8" fmla="*/ 37 w 94"/>
              <a:gd name="T9" fmla="*/ 22 h 116"/>
              <a:gd name="T10" fmla="*/ 26 w 94"/>
              <a:gd name="T11" fmla="*/ 23 h 116"/>
              <a:gd name="T12" fmla="*/ 15 w 94"/>
              <a:gd name="T13" fmla="*/ 26 h 116"/>
              <a:gd name="T14" fmla="*/ 17 w 94"/>
              <a:gd name="T15" fmla="*/ 31 h 116"/>
              <a:gd name="T16" fmla="*/ 29 w 94"/>
              <a:gd name="T17" fmla="*/ 33 h 116"/>
              <a:gd name="T18" fmla="*/ 63 w 94"/>
              <a:gd name="T19" fmla="*/ 32 h 116"/>
              <a:gd name="T20" fmla="*/ 88 w 94"/>
              <a:gd name="T21" fmla="*/ 52 h 116"/>
              <a:gd name="T22" fmla="*/ 89 w 94"/>
              <a:gd name="T23" fmla="*/ 67 h 116"/>
              <a:gd name="T24" fmla="*/ 92 w 94"/>
              <a:gd name="T25" fmla="*/ 90 h 116"/>
              <a:gd name="T26" fmla="*/ 94 w 94"/>
              <a:gd name="T27" fmla="*/ 116 h 116"/>
              <a:gd name="T28" fmla="*/ 80 w 94"/>
              <a:gd name="T29" fmla="*/ 116 h 116"/>
              <a:gd name="T30" fmla="*/ 78 w 94"/>
              <a:gd name="T31" fmla="*/ 113 h 116"/>
              <a:gd name="T32" fmla="*/ 70 w 94"/>
              <a:gd name="T33" fmla="*/ 74 h 116"/>
              <a:gd name="T34" fmla="*/ 72 w 94"/>
              <a:gd name="T35" fmla="*/ 69 h 116"/>
              <a:gd name="T36" fmla="*/ 71 w 94"/>
              <a:gd name="T37" fmla="*/ 62 h 116"/>
              <a:gd name="T38" fmla="*/ 68 w 94"/>
              <a:gd name="T39" fmla="*/ 66 h 116"/>
              <a:gd name="T40" fmla="*/ 67 w 94"/>
              <a:gd name="T41" fmla="*/ 57 h 116"/>
              <a:gd name="T42" fmla="*/ 65 w 94"/>
              <a:gd name="T43" fmla="*/ 54 h 116"/>
              <a:gd name="T44" fmla="*/ 44 w 94"/>
              <a:gd name="T45" fmla="*/ 55 h 116"/>
              <a:gd name="T46" fmla="*/ 15 w 94"/>
              <a:gd name="T47" fmla="*/ 54 h 116"/>
              <a:gd name="T48" fmla="*/ 1 w 94"/>
              <a:gd name="T49" fmla="*/ 34 h 116"/>
              <a:gd name="T50" fmla="*/ 1 w 94"/>
              <a:gd name="T51" fmla="*/ 23 h 116"/>
              <a:gd name="T52" fmla="*/ 1 w 94"/>
              <a:gd name="T53" fmla="*/ 21 h 116"/>
              <a:gd name="T54" fmla="*/ 1 w 94"/>
              <a:gd name="T5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116">
                <a:moveTo>
                  <a:pt x="1" y="0"/>
                </a:moveTo>
                <a:cubicBezTo>
                  <a:pt x="4" y="5"/>
                  <a:pt x="9" y="8"/>
                  <a:pt x="7" y="15"/>
                </a:cubicBezTo>
                <a:cubicBezTo>
                  <a:pt x="11" y="12"/>
                  <a:pt x="14" y="12"/>
                  <a:pt x="17" y="15"/>
                </a:cubicBezTo>
                <a:cubicBezTo>
                  <a:pt x="18" y="16"/>
                  <a:pt x="20" y="15"/>
                  <a:pt x="22" y="16"/>
                </a:cubicBezTo>
                <a:cubicBezTo>
                  <a:pt x="27" y="18"/>
                  <a:pt x="32" y="20"/>
                  <a:pt x="37" y="22"/>
                </a:cubicBezTo>
                <a:cubicBezTo>
                  <a:pt x="33" y="25"/>
                  <a:pt x="29" y="25"/>
                  <a:pt x="26" y="23"/>
                </a:cubicBezTo>
                <a:cubicBezTo>
                  <a:pt x="23" y="21"/>
                  <a:pt x="16" y="23"/>
                  <a:pt x="15" y="26"/>
                </a:cubicBezTo>
                <a:cubicBezTo>
                  <a:pt x="15" y="28"/>
                  <a:pt x="16" y="31"/>
                  <a:pt x="17" y="31"/>
                </a:cubicBezTo>
                <a:cubicBezTo>
                  <a:pt x="21" y="32"/>
                  <a:pt x="25" y="33"/>
                  <a:pt x="29" y="33"/>
                </a:cubicBezTo>
                <a:cubicBezTo>
                  <a:pt x="40" y="33"/>
                  <a:pt x="52" y="32"/>
                  <a:pt x="63" y="32"/>
                </a:cubicBezTo>
                <a:cubicBezTo>
                  <a:pt x="76" y="32"/>
                  <a:pt x="86" y="40"/>
                  <a:pt x="88" y="52"/>
                </a:cubicBezTo>
                <a:cubicBezTo>
                  <a:pt x="89" y="57"/>
                  <a:pt x="88" y="62"/>
                  <a:pt x="89" y="67"/>
                </a:cubicBezTo>
                <a:cubicBezTo>
                  <a:pt x="90" y="75"/>
                  <a:pt x="91" y="83"/>
                  <a:pt x="92" y="90"/>
                </a:cubicBezTo>
                <a:cubicBezTo>
                  <a:pt x="93" y="98"/>
                  <a:pt x="93" y="107"/>
                  <a:pt x="94" y="116"/>
                </a:cubicBezTo>
                <a:cubicBezTo>
                  <a:pt x="89" y="116"/>
                  <a:pt x="85" y="116"/>
                  <a:pt x="80" y="116"/>
                </a:cubicBezTo>
                <a:cubicBezTo>
                  <a:pt x="79" y="116"/>
                  <a:pt x="78" y="114"/>
                  <a:pt x="78" y="113"/>
                </a:cubicBezTo>
                <a:cubicBezTo>
                  <a:pt x="75" y="100"/>
                  <a:pt x="73" y="87"/>
                  <a:pt x="70" y="74"/>
                </a:cubicBezTo>
                <a:cubicBezTo>
                  <a:pt x="70" y="72"/>
                  <a:pt x="71" y="71"/>
                  <a:pt x="72" y="69"/>
                </a:cubicBezTo>
                <a:cubicBezTo>
                  <a:pt x="71" y="67"/>
                  <a:pt x="71" y="65"/>
                  <a:pt x="71" y="62"/>
                </a:cubicBezTo>
                <a:cubicBezTo>
                  <a:pt x="70" y="63"/>
                  <a:pt x="69" y="64"/>
                  <a:pt x="68" y="66"/>
                </a:cubicBezTo>
                <a:cubicBezTo>
                  <a:pt x="68" y="62"/>
                  <a:pt x="68" y="59"/>
                  <a:pt x="67" y="57"/>
                </a:cubicBezTo>
                <a:cubicBezTo>
                  <a:pt x="67" y="56"/>
                  <a:pt x="66" y="54"/>
                  <a:pt x="65" y="54"/>
                </a:cubicBezTo>
                <a:cubicBezTo>
                  <a:pt x="58" y="54"/>
                  <a:pt x="51" y="55"/>
                  <a:pt x="44" y="55"/>
                </a:cubicBezTo>
                <a:cubicBezTo>
                  <a:pt x="34" y="55"/>
                  <a:pt x="25" y="55"/>
                  <a:pt x="15" y="54"/>
                </a:cubicBezTo>
                <a:cubicBezTo>
                  <a:pt x="5" y="53"/>
                  <a:pt x="0" y="43"/>
                  <a:pt x="1" y="34"/>
                </a:cubicBezTo>
                <a:cubicBezTo>
                  <a:pt x="2" y="30"/>
                  <a:pt x="1" y="26"/>
                  <a:pt x="1" y="23"/>
                </a:cubicBezTo>
                <a:cubicBezTo>
                  <a:pt x="1" y="22"/>
                  <a:pt x="1" y="21"/>
                  <a:pt x="1" y="21"/>
                </a:cubicBezTo>
                <a:cubicBezTo>
                  <a:pt x="1" y="14"/>
                  <a:pt x="1" y="7"/>
                  <a:pt x="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973888" y="3071813"/>
            <a:ext cx="1173163" cy="1395412"/>
          </a:xfrm>
          <a:custGeom>
            <a:avLst/>
            <a:gdLst>
              <a:gd name="T0" fmla="*/ 36 w 69"/>
              <a:gd name="T1" fmla="*/ 33 h 82"/>
              <a:gd name="T2" fmla="*/ 36 w 69"/>
              <a:gd name="T3" fmla="*/ 40 h 82"/>
              <a:gd name="T4" fmla="*/ 34 w 69"/>
              <a:gd name="T5" fmla="*/ 44 h 82"/>
              <a:gd name="T6" fmla="*/ 28 w 69"/>
              <a:gd name="T7" fmla="*/ 40 h 82"/>
              <a:gd name="T8" fmla="*/ 23 w 69"/>
              <a:gd name="T9" fmla="*/ 17 h 82"/>
              <a:gd name="T10" fmla="*/ 23 w 69"/>
              <a:gd name="T11" fmla="*/ 17 h 82"/>
              <a:gd name="T12" fmla="*/ 18 w 69"/>
              <a:gd name="T13" fmla="*/ 12 h 82"/>
              <a:gd name="T14" fmla="*/ 16 w 69"/>
              <a:gd name="T15" fmla="*/ 18 h 82"/>
              <a:gd name="T16" fmla="*/ 21 w 69"/>
              <a:gd name="T17" fmla="*/ 43 h 82"/>
              <a:gd name="T18" fmla="*/ 28 w 69"/>
              <a:gd name="T19" fmla="*/ 51 h 82"/>
              <a:gd name="T20" fmla="*/ 53 w 69"/>
              <a:gd name="T21" fmla="*/ 62 h 82"/>
              <a:gd name="T22" fmla="*/ 57 w 69"/>
              <a:gd name="T23" fmla="*/ 62 h 82"/>
              <a:gd name="T24" fmla="*/ 66 w 69"/>
              <a:gd name="T25" fmla="*/ 67 h 82"/>
              <a:gd name="T26" fmla="*/ 68 w 69"/>
              <a:gd name="T27" fmla="*/ 74 h 82"/>
              <a:gd name="T28" fmla="*/ 65 w 69"/>
              <a:gd name="T29" fmla="*/ 79 h 82"/>
              <a:gd name="T30" fmla="*/ 53 w 69"/>
              <a:gd name="T31" fmla="*/ 78 h 82"/>
              <a:gd name="T32" fmla="*/ 41 w 69"/>
              <a:gd name="T33" fmla="*/ 73 h 82"/>
              <a:gd name="T34" fmla="*/ 35 w 69"/>
              <a:gd name="T35" fmla="*/ 71 h 82"/>
              <a:gd name="T36" fmla="*/ 10 w 69"/>
              <a:gd name="T37" fmla="*/ 57 h 82"/>
              <a:gd name="T38" fmla="*/ 2 w 69"/>
              <a:gd name="T39" fmla="*/ 42 h 82"/>
              <a:gd name="T40" fmla="*/ 0 w 69"/>
              <a:gd name="T41" fmla="*/ 11 h 82"/>
              <a:gd name="T42" fmla="*/ 14 w 69"/>
              <a:gd name="T43" fmla="*/ 1 h 82"/>
              <a:gd name="T44" fmla="*/ 36 w 69"/>
              <a:gd name="T45" fmla="*/ 26 h 82"/>
              <a:gd name="T46" fmla="*/ 36 w 69"/>
              <a:gd name="T47" fmla="*/ 33 h 82"/>
              <a:gd name="T48" fmla="*/ 36 w 69"/>
              <a:gd name="T49" fmla="*/ 33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9" h="82">
                <a:moveTo>
                  <a:pt x="36" y="33"/>
                </a:moveTo>
                <a:cubicBezTo>
                  <a:pt x="36" y="35"/>
                  <a:pt x="36" y="38"/>
                  <a:pt x="36" y="40"/>
                </a:cubicBezTo>
                <a:cubicBezTo>
                  <a:pt x="36" y="41"/>
                  <a:pt x="37" y="44"/>
                  <a:pt x="34" y="44"/>
                </a:cubicBezTo>
                <a:cubicBezTo>
                  <a:pt x="32" y="44"/>
                  <a:pt x="28" y="44"/>
                  <a:pt x="28" y="40"/>
                </a:cubicBezTo>
                <a:cubicBezTo>
                  <a:pt x="26" y="33"/>
                  <a:pt x="25" y="25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4"/>
                  <a:pt x="21" y="12"/>
                  <a:pt x="18" y="12"/>
                </a:cubicBezTo>
                <a:cubicBezTo>
                  <a:pt x="15" y="13"/>
                  <a:pt x="15" y="16"/>
                  <a:pt x="16" y="18"/>
                </a:cubicBezTo>
                <a:cubicBezTo>
                  <a:pt x="18" y="26"/>
                  <a:pt x="20" y="34"/>
                  <a:pt x="21" y="43"/>
                </a:cubicBezTo>
                <a:cubicBezTo>
                  <a:pt x="21" y="48"/>
                  <a:pt x="24" y="50"/>
                  <a:pt x="28" y="51"/>
                </a:cubicBezTo>
                <a:cubicBezTo>
                  <a:pt x="36" y="55"/>
                  <a:pt x="45" y="59"/>
                  <a:pt x="53" y="62"/>
                </a:cubicBezTo>
                <a:cubicBezTo>
                  <a:pt x="54" y="63"/>
                  <a:pt x="56" y="62"/>
                  <a:pt x="57" y="62"/>
                </a:cubicBezTo>
                <a:cubicBezTo>
                  <a:pt x="60" y="64"/>
                  <a:pt x="62" y="67"/>
                  <a:pt x="66" y="67"/>
                </a:cubicBezTo>
                <a:cubicBezTo>
                  <a:pt x="68" y="68"/>
                  <a:pt x="69" y="71"/>
                  <a:pt x="68" y="74"/>
                </a:cubicBezTo>
                <a:cubicBezTo>
                  <a:pt x="67" y="75"/>
                  <a:pt x="66" y="78"/>
                  <a:pt x="65" y="79"/>
                </a:cubicBezTo>
                <a:cubicBezTo>
                  <a:pt x="61" y="82"/>
                  <a:pt x="57" y="81"/>
                  <a:pt x="53" y="78"/>
                </a:cubicBezTo>
                <a:cubicBezTo>
                  <a:pt x="49" y="75"/>
                  <a:pt x="46" y="73"/>
                  <a:pt x="41" y="73"/>
                </a:cubicBezTo>
                <a:cubicBezTo>
                  <a:pt x="39" y="73"/>
                  <a:pt x="37" y="72"/>
                  <a:pt x="35" y="71"/>
                </a:cubicBezTo>
                <a:cubicBezTo>
                  <a:pt x="26" y="67"/>
                  <a:pt x="17" y="63"/>
                  <a:pt x="10" y="57"/>
                </a:cubicBezTo>
                <a:cubicBezTo>
                  <a:pt x="5" y="52"/>
                  <a:pt x="3" y="47"/>
                  <a:pt x="2" y="42"/>
                </a:cubicBezTo>
                <a:cubicBezTo>
                  <a:pt x="1" y="32"/>
                  <a:pt x="0" y="22"/>
                  <a:pt x="0" y="11"/>
                </a:cubicBezTo>
                <a:cubicBezTo>
                  <a:pt x="0" y="4"/>
                  <a:pt x="6" y="0"/>
                  <a:pt x="14" y="1"/>
                </a:cubicBezTo>
                <a:cubicBezTo>
                  <a:pt x="26" y="2"/>
                  <a:pt x="35" y="13"/>
                  <a:pt x="36" y="26"/>
                </a:cubicBezTo>
                <a:cubicBezTo>
                  <a:pt x="36" y="28"/>
                  <a:pt x="36" y="31"/>
                  <a:pt x="36" y="33"/>
                </a:cubicBezTo>
                <a:cubicBezTo>
                  <a:pt x="36" y="33"/>
                  <a:pt x="36" y="33"/>
                  <a:pt x="36" y="3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837363" y="1965326"/>
            <a:ext cx="731838" cy="987425"/>
          </a:xfrm>
          <a:custGeom>
            <a:avLst/>
            <a:gdLst>
              <a:gd name="T0" fmla="*/ 43 w 43"/>
              <a:gd name="T1" fmla="*/ 29 h 58"/>
              <a:gd name="T2" fmla="*/ 35 w 43"/>
              <a:gd name="T3" fmla="*/ 51 h 58"/>
              <a:gd name="T4" fmla="*/ 10 w 43"/>
              <a:gd name="T5" fmla="*/ 51 h 58"/>
              <a:gd name="T6" fmla="*/ 7 w 43"/>
              <a:gd name="T7" fmla="*/ 11 h 58"/>
              <a:gd name="T8" fmla="*/ 39 w 43"/>
              <a:gd name="T9" fmla="*/ 14 h 58"/>
              <a:gd name="T10" fmla="*/ 43 w 43"/>
              <a:gd name="T11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58">
                <a:moveTo>
                  <a:pt x="43" y="29"/>
                </a:moveTo>
                <a:cubicBezTo>
                  <a:pt x="42" y="37"/>
                  <a:pt x="40" y="44"/>
                  <a:pt x="35" y="51"/>
                </a:cubicBezTo>
                <a:cubicBezTo>
                  <a:pt x="28" y="58"/>
                  <a:pt x="17" y="58"/>
                  <a:pt x="10" y="51"/>
                </a:cubicBezTo>
                <a:cubicBezTo>
                  <a:pt x="1" y="41"/>
                  <a:pt x="0" y="22"/>
                  <a:pt x="7" y="11"/>
                </a:cubicBezTo>
                <a:cubicBezTo>
                  <a:pt x="15" y="0"/>
                  <a:pt x="33" y="1"/>
                  <a:pt x="39" y="14"/>
                </a:cubicBezTo>
                <a:cubicBezTo>
                  <a:pt x="41" y="19"/>
                  <a:pt x="42" y="24"/>
                  <a:pt x="43" y="2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9882188" y="2441575"/>
            <a:ext cx="747713" cy="969962"/>
          </a:xfrm>
          <a:custGeom>
            <a:avLst/>
            <a:gdLst>
              <a:gd name="T0" fmla="*/ 44 w 44"/>
              <a:gd name="T1" fmla="*/ 30 h 57"/>
              <a:gd name="T2" fmla="*/ 39 w 44"/>
              <a:gd name="T3" fmla="*/ 45 h 57"/>
              <a:gd name="T4" fmla="*/ 14 w 44"/>
              <a:gd name="T5" fmla="*/ 50 h 57"/>
              <a:gd name="T6" fmla="*/ 3 w 44"/>
              <a:gd name="T7" fmla="*/ 14 h 57"/>
              <a:gd name="T8" fmla="*/ 19 w 44"/>
              <a:gd name="T9" fmla="*/ 1 h 57"/>
              <a:gd name="T10" fmla="*/ 37 w 44"/>
              <a:gd name="T11" fmla="*/ 10 h 57"/>
              <a:gd name="T12" fmla="*/ 44 w 44"/>
              <a:gd name="T13" fmla="*/ 3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57">
                <a:moveTo>
                  <a:pt x="44" y="30"/>
                </a:moveTo>
                <a:cubicBezTo>
                  <a:pt x="42" y="35"/>
                  <a:pt x="41" y="41"/>
                  <a:pt x="39" y="45"/>
                </a:cubicBezTo>
                <a:cubicBezTo>
                  <a:pt x="34" y="55"/>
                  <a:pt x="23" y="57"/>
                  <a:pt x="14" y="50"/>
                </a:cubicBezTo>
                <a:cubicBezTo>
                  <a:pt x="5" y="42"/>
                  <a:pt x="0" y="27"/>
                  <a:pt x="3" y="14"/>
                </a:cubicBezTo>
                <a:cubicBezTo>
                  <a:pt x="6" y="6"/>
                  <a:pt x="11" y="2"/>
                  <a:pt x="19" y="1"/>
                </a:cubicBezTo>
                <a:cubicBezTo>
                  <a:pt x="27" y="0"/>
                  <a:pt x="33" y="4"/>
                  <a:pt x="37" y="10"/>
                </a:cubicBezTo>
                <a:cubicBezTo>
                  <a:pt x="41" y="16"/>
                  <a:pt x="43" y="23"/>
                  <a:pt x="44" y="3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938963" y="5095875"/>
            <a:ext cx="1089025" cy="1328737"/>
          </a:xfrm>
          <a:custGeom>
            <a:avLst/>
            <a:gdLst>
              <a:gd name="T0" fmla="*/ 7 w 64"/>
              <a:gd name="T1" fmla="*/ 77 h 78"/>
              <a:gd name="T2" fmla="*/ 7 w 64"/>
              <a:gd name="T3" fmla="*/ 25 h 78"/>
              <a:gd name="T4" fmla="*/ 7 w 64"/>
              <a:gd name="T5" fmla="*/ 17 h 78"/>
              <a:gd name="T6" fmla="*/ 3 w 64"/>
              <a:gd name="T7" fmla="*/ 10 h 78"/>
              <a:gd name="T8" fmla="*/ 0 w 64"/>
              <a:gd name="T9" fmla="*/ 5 h 78"/>
              <a:gd name="T10" fmla="*/ 4 w 64"/>
              <a:gd name="T11" fmla="*/ 1 h 78"/>
              <a:gd name="T12" fmla="*/ 21 w 64"/>
              <a:gd name="T13" fmla="*/ 0 h 78"/>
              <a:gd name="T14" fmla="*/ 30 w 64"/>
              <a:gd name="T15" fmla="*/ 0 h 78"/>
              <a:gd name="T16" fmla="*/ 55 w 64"/>
              <a:gd name="T17" fmla="*/ 0 h 78"/>
              <a:gd name="T18" fmla="*/ 63 w 64"/>
              <a:gd name="T19" fmla="*/ 3 h 78"/>
              <a:gd name="T20" fmla="*/ 59 w 64"/>
              <a:gd name="T21" fmla="*/ 11 h 78"/>
              <a:gd name="T22" fmla="*/ 56 w 64"/>
              <a:gd name="T23" fmla="*/ 16 h 78"/>
              <a:gd name="T24" fmla="*/ 57 w 64"/>
              <a:gd name="T25" fmla="*/ 73 h 78"/>
              <a:gd name="T26" fmla="*/ 54 w 64"/>
              <a:gd name="T27" fmla="*/ 78 h 78"/>
              <a:gd name="T28" fmla="*/ 50 w 64"/>
              <a:gd name="T29" fmla="*/ 74 h 78"/>
              <a:gd name="T30" fmla="*/ 50 w 64"/>
              <a:gd name="T31" fmla="*/ 48 h 78"/>
              <a:gd name="T32" fmla="*/ 50 w 64"/>
              <a:gd name="T33" fmla="*/ 15 h 78"/>
              <a:gd name="T34" fmla="*/ 46 w 64"/>
              <a:gd name="T35" fmla="*/ 11 h 78"/>
              <a:gd name="T36" fmla="*/ 23 w 64"/>
              <a:gd name="T37" fmla="*/ 11 h 78"/>
              <a:gd name="T38" fmla="*/ 13 w 64"/>
              <a:gd name="T39" fmla="*/ 22 h 78"/>
              <a:gd name="T40" fmla="*/ 13 w 64"/>
              <a:gd name="T41" fmla="*/ 73 h 78"/>
              <a:gd name="T42" fmla="*/ 7 w 64"/>
              <a:gd name="T43" fmla="*/ 7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4" h="78">
                <a:moveTo>
                  <a:pt x="7" y="77"/>
                </a:moveTo>
                <a:cubicBezTo>
                  <a:pt x="7" y="59"/>
                  <a:pt x="7" y="42"/>
                  <a:pt x="7" y="25"/>
                </a:cubicBezTo>
                <a:cubicBezTo>
                  <a:pt x="7" y="22"/>
                  <a:pt x="7" y="20"/>
                  <a:pt x="7" y="17"/>
                </a:cubicBezTo>
                <a:cubicBezTo>
                  <a:pt x="7" y="14"/>
                  <a:pt x="7" y="11"/>
                  <a:pt x="3" y="10"/>
                </a:cubicBezTo>
                <a:cubicBezTo>
                  <a:pt x="2" y="10"/>
                  <a:pt x="0" y="7"/>
                  <a:pt x="0" y="5"/>
                </a:cubicBezTo>
                <a:cubicBezTo>
                  <a:pt x="0" y="3"/>
                  <a:pt x="3" y="1"/>
                  <a:pt x="4" y="1"/>
                </a:cubicBezTo>
                <a:cubicBezTo>
                  <a:pt x="9" y="0"/>
                  <a:pt x="15" y="0"/>
                  <a:pt x="21" y="0"/>
                </a:cubicBezTo>
                <a:cubicBezTo>
                  <a:pt x="24" y="0"/>
                  <a:pt x="27" y="0"/>
                  <a:pt x="30" y="0"/>
                </a:cubicBezTo>
                <a:cubicBezTo>
                  <a:pt x="38" y="0"/>
                  <a:pt x="47" y="0"/>
                  <a:pt x="55" y="0"/>
                </a:cubicBezTo>
                <a:cubicBezTo>
                  <a:pt x="58" y="0"/>
                  <a:pt x="60" y="2"/>
                  <a:pt x="63" y="3"/>
                </a:cubicBezTo>
                <a:cubicBezTo>
                  <a:pt x="64" y="4"/>
                  <a:pt x="62" y="10"/>
                  <a:pt x="59" y="11"/>
                </a:cubicBezTo>
                <a:cubicBezTo>
                  <a:pt x="57" y="11"/>
                  <a:pt x="56" y="13"/>
                  <a:pt x="56" y="16"/>
                </a:cubicBezTo>
                <a:cubicBezTo>
                  <a:pt x="57" y="35"/>
                  <a:pt x="56" y="54"/>
                  <a:pt x="57" y="73"/>
                </a:cubicBezTo>
                <a:cubicBezTo>
                  <a:pt x="57" y="76"/>
                  <a:pt x="57" y="78"/>
                  <a:pt x="54" y="78"/>
                </a:cubicBezTo>
                <a:cubicBezTo>
                  <a:pt x="51" y="78"/>
                  <a:pt x="50" y="76"/>
                  <a:pt x="50" y="74"/>
                </a:cubicBezTo>
                <a:cubicBezTo>
                  <a:pt x="50" y="65"/>
                  <a:pt x="50" y="57"/>
                  <a:pt x="50" y="48"/>
                </a:cubicBezTo>
                <a:cubicBezTo>
                  <a:pt x="50" y="37"/>
                  <a:pt x="50" y="26"/>
                  <a:pt x="50" y="15"/>
                </a:cubicBezTo>
                <a:cubicBezTo>
                  <a:pt x="50" y="12"/>
                  <a:pt x="49" y="11"/>
                  <a:pt x="46" y="11"/>
                </a:cubicBezTo>
                <a:cubicBezTo>
                  <a:pt x="38" y="11"/>
                  <a:pt x="31" y="11"/>
                  <a:pt x="23" y="11"/>
                </a:cubicBezTo>
                <a:cubicBezTo>
                  <a:pt x="13" y="11"/>
                  <a:pt x="13" y="11"/>
                  <a:pt x="13" y="22"/>
                </a:cubicBezTo>
                <a:cubicBezTo>
                  <a:pt x="13" y="39"/>
                  <a:pt x="13" y="56"/>
                  <a:pt x="13" y="73"/>
                </a:cubicBezTo>
                <a:cubicBezTo>
                  <a:pt x="13" y="78"/>
                  <a:pt x="13" y="78"/>
                  <a:pt x="7" y="7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0374313" y="5095875"/>
            <a:ext cx="1089025" cy="1344612"/>
          </a:xfrm>
          <a:custGeom>
            <a:avLst/>
            <a:gdLst>
              <a:gd name="T0" fmla="*/ 50 w 64"/>
              <a:gd name="T1" fmla="*/ 44 h 79"/>
              <a:gd name="T2" fmla="*/ 50 w 64"/>
              <a:gd name="T3" fmla="*/ 16 h 79"/>
              <a:gd name="T4" fmla="*/ 45 w 64"/>
              <a:gd name="T5" fmla="*/ 11 h 79"/>
              <a:gd name="T6" fmla="*/ 17 w 64"/>
              <a:gd name="T7" fmla="*/ 11 h 79"/>
              <a:gd name="T8" fmla="*/ 12 w 64"/>
              <a:gd name="T9" fmla="*/ 16 h 79"/>
              <a:gd name="T10" fmla="*/ 12 w 64"/>
              <a:gd name="T11" fmla="*/ 73 h 79"/>
              <a:gd name="T12" fmla="*/ 11 w 64"/>
              <a:gd name="T13" fmla="*/ 77 h 79"/>
              <a:gd name="T14" fmla="*/ 6 w 64"/>
              <a:gd name="T15" fmla="*/ 74 h 79"/>
              <a:gd name="T16" fmla="*/ 6 w 64"/>
              <a:gd name="T17" fmla="*/ 16 h 79"/>
              <a:gd name="T18" fmla="*/ 3 w 64"/>
              <a:gd name="T19" fmla="*/ 10 h 79"/>
              <a:gd name="T20" fmla="*/ 0 w 64"/>
              <a:gd name="T21" fmla="*/ 5 h 79"/>
              <a:gd name="T22" fmla="*/ 3 w 64"/>
              <a:gd name="T23" fmla="*/ 0 h 79"/>
              <a:gd name="T24" fmla="*/ 7 w 64"/>
              <a:gd name="T25" fmla="*/ 0 h 79"/>
              <a:gd name="T26" fmla="*/ 55 w 64"/>
              <a:gd name="T27" fmla="*/ 0 h 79"/>
              <a:gd name="T28" fmla="*/ 61 w 64"/>
              <a:gd name="T29" fmla="*/ 2 h 79"/>
              <a:gd name="T30" fmla="*/ 59 w 64"/>
              <a:gd name="T31" fmla="*/ 10 h 79"/>
              <a:gd name="T32" fmla="*/ 56 w 64"/>
              <a:gd name="T33" fmla="*/ 15 h 79"/>
              <a:gd name="T34" fmla="*/ 56 w 64"/>
              <a:gd name="T35" fmla="*/ 73 h 79"/>
              <a:gd name="T36" fmla="*/ 54 w 64"/>
              <a:gd name="T37" fmla="*/ 77 h 79"/>
              <a:gd name="T38" fmla="*/ 50 w 64"/>
              <a:gd name="T39" fmla="*/ 74 h 79"/>
              <a:gd name="T40" fmla="*/ 50 w 64"/>
              <a:gd name="T41" fmla="*/ 4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4" h="79">
                <a:moveTo>
                  <a:pt x="50" y="44"/>
                </a:moveTo>
                <a:cubicBezTo>
                  <a:pt x="50" y="35"/>
                  <a:pt x="50" y="25"/>
                  <a:pt x="50" y="16"/>
                </a:cubicBezTo>
                <a:cubicBezTo>
                  <a:pt x="50" y="12"/>
                  <a:pt x="49" y="11"/>
                  <a:pt x="45" y="11"/>
                </a:cubicBezTo>
                <a:cubicBezTo>
                  <a:pt x="36" y="11"/>
                  <a:pt x="26" y="11"/>
                  <a:pt x="17" y="11"/>
                </a:cubicBezTo>
                <a:cubicBezTo>
                  <a:pt x="13" y="11"/>
                  <a:pt x="12" y="12"/>
                  <a:pt x="12" y="16"/>
                </a:cubicBezTo>
                <a:cubicBezTo>
                  <a:pt x="12" y="35"/>
                  <a:pt x="12" y="54"/>
                  <a:pt x="12" y="73"/>
                </a:cubicBezTo>
                <a:cubicBezTo>
                  <a:pt x="12" y="74"/>
                  <a:pt x="12" y="77"/>
                  <a:pt x="11" y="77"/>
                </a:cubicBezTo>
                <a:cubicBezTo>
                  <a:pt x="8" y="79"/>
                  <a:pt x="6" y="77"/>
                  <a:pt x="6" y="74"/>
                </a:cubicBezTo>
                <a:cubicBezTo>
                  <a:pt x="6" y="55"/>
                  <a:pt x="6" y="36"/>
                  <a:pt x="6" y="16"/>
                </a:cubicBezTo>
                <a:cubicBezTo>
                  <a:pt x="6" y="14"/>
                  <a:pt x="6" y="11"/>
                  <a:pt x="3" y="10"/>
                </a:cubicBezTo>
                <a:cubicBezTo>
                  <a:pt x="1" y="10"/>
                  <a:pt x="0" y="7"/>
                  <a:pt x="0" y="5"/>
                </a:cubicBezTo>
                <a:cubicBezTo>
                  <a:pt x="0" y="3"/>
                  <a:pt x="2" y="2"/>
                  <a:pt x="3" y="0"/>
                </a:cubicBezTo>
                <a:cubicBezTo>
                  <a:pt x="4" y="0"/>
                  <a:pt x="6" y="0"/>
                  <a:pt x="7" y="0"/>
                </a:cubicBezTo>
                <a:cubicBezTo>
                  <a:pt x="23" y="0"/>
                  <a:pt x="39" y="0"/>
                  <a:pt x="55" y="0"/>
                </a:cubicBezTo>
                <a:cubicBezTo>
                  <a:pt x="57" y="0"/>
                  <a:pt x="59" y="1"/>
                  <a:pt x="61" y="2"/>
                </a:cubicBezTo>
                <a:cubicBezTo>
                  <a:pt x="64" y="4"/>
                  <a:pt x="63" y="9"/>
                  <a:pt x="59" y="10"/>
                </a:cubicBezTo>
                <a:cubicBezTo>
                  <a:pt x="56" y="11"/>
                  <a:pt x="56" y="13"/>
                  <a:pt x="56" y="15"/>
                </a:cubicBezTo>
                <a:cubicBezTo>
                  <a:pt x="56" y="35"/>
                  <a:pt x="56" y="54"/>
                  <a:pt x="56" y="73"/>
                </a:cubicBezTo>
                <a:cubicBezTo>
                  <a:pt x="56" y="75"/>
                  <a:pt x="55" y="77"/>
                  <a:pt x="54" y="77"/>
                </a:cubicBezTo>
                <a:cubicBezTo>
                  <a:pt x="51" y="78"/>
                  <a:pt x="50" y="77"/>
                  <a:pt x="50" y="74"/>
                </a:cubicBezTo>
                <a:cubicBezTo>
                  <a:pt x="50" y="64"/>
                  <a:pt x="50" y="54"/>
                  <a:pt x="50" y="4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12"/>
          <p:cNvSpPr>
            <a:spLocks/>
          </p:cNvSpPr>
          <p:nvPr/>
        </p:nvSpPr>
        <p:spPr bwMode="auto">
          <a:xfrm>
            <a:off x="8470901" y="4619625"/>
            <a:ext cx="935038" cy="357187"/>
          </a:xfrm>
          <a:custGeom>
            <a:avLst/>
            <a:gdLst>
              <a:gd name="T0" fmla="*/ 0 w 55"/>
              <a:gd name="T1" fmla="*/ 1 h 21"/>
              <a:gd name="T2" fmla="*/ 9 w 55"/>
              <a:gd name="T3" fmla="*/ 0 h 21"/>
              <a:gd name="T4" fmla="*/ 44 w 55"/>
              <a:gd name="T5" fmla="*/ 4 h 21"/>
              <a:gd name="T6" fmla="*/ 50 w 55"/>
              <a:gd name="T7" fmla="*/ 8 h 21"/>
              <a:gd name="T8" fmla="*/ 54 w 55"/>
              <a:gd name="T9" fmla="*/ 17 h 21"/>
              <a:gd name="T10" fmla="*/ 51 w 55"/>
              <a:gd name="T11" fmla="*/ 20 h 21"/>
              <a:gd name="T12" fmla="*/ 44 w 55"/>
              <a:gd name="T13" fmla="*/ 21 h 21"/>
              <a:gd name="T14" fmla="*/ 10 w 55"/>
              <a:gd name="T15" fmla="*/ 21 h 21"/>
              <a:gd name="T16" fmla="*/ 6 w 55"/>
              <a:gd name="T17" fmla="*/ 18 h 21"/>
              <a:gd name="T18" fmla="*/ 0 w 55"/>
              <a:gd name="T19" fmla="*/ 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" h="21">
                <a:moveTo>
                  <a:pt x="0" y="1"/>
                </a:moveTo>
                <a:cubicBezTo>
                  <a:pt x="3" y="1"/>
                  <a:pt x="6" y="0"/>
                  <a:pt x="9" y="0"/>
                </a:cubicBezTo>
                <a:cubicBezTo>
                  <a:pt x="21" y="1"/>
                  <a:pt x="32" y="3"/>
                  <a:pt x="44" y="4"/>
                </a:cubicBezTo>
                <a:cubicBezTo>
                  <a:pt x="47" y="4"/>
                  <a:pt x="49" y="5"/>
                  <a:pt x="50" y="8"/>
                </a:cubicBezTo>
                <a:cubicBezTo>
                  <a:pt x="51" y="11"/>
                  <a:pt x="55" y="12"/>
                  <a:pt x="54" y="17"/>
                </a:cubicBezTo>
                <a:cubicBezTo>
                  <a:pt x="54" y="19"/>
                  <a:pt x="54" y="20"/>
                  <a:pt x="51" y="20"/>
                </a:cubicBezTo>
                <a:cubicBezTo>
                  <a:pt x="49" y="20"/>
                  <a:pt x="46" y="21"/>
                  <a:pt x="44" y="21"/>
                </a:cubicBezTo>
                <a:cubicBezTo>
                  <a:pt x="33" y="21"/>
                  <a:pt x="22" y="21"/>
                  <a:pt x="10" y="21"/>
                </a:cubicBezTo>
                <a:cubicBezTo>
                  <a:pt x="9" y="21"/>
                  <a:pt x="7" y="19"/>
                  <a:pt x="6" y="18"/>
                </a:cubicBezTo>
                <a:cubicBezTo>
                  <a:pt x="4" y="13"/>
                  <a:pt x="2" y="7"/>
                  <a:pt x="0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9388476" y="6134100"/>
            <a:ext cx="681038" cy="290512"/>
          </a:xfrm>
          <a:custGeom>
            <a:avLst/>
            <a:gdLst>
              <a:gd name="T0" fmla="*/ 20 w 40"/>
              <a:gd name="T1" fmla="*/ 17 h 17"/>
              <a:gd name="T2" fmla="*/ 5 w 40"/>
              <a:gd name="T3" fmla="*/ 16 h 17"/>
              <a:gd name="T4" fmla="*/ 0 w 40"/>
              <a:gd name="T5" fmla="*/ 11 h 17"/>
              <a:gd name="T6" fmla="*/ 12 w 40"/>
              <a:gd name="T7" fmla="*/ 0 h 17"/>
              <a:gd name="T8" fmla="*/ 37 w 40"/>
              <a:gd name="T9" fmla="*/ 0 h 17"/>
              <a:gd name="T10" fmla="*/ 40 w 40"/>
              <a:gd name="T11" fmla="*/ 3 h 17"/>
              <a:gd name="T12" fmla="*/ 40 w 40"/>
              <a:gd name="T13" fmla="*/ 12 h 17"/>
              <a:gd name="T14" fmla="*/ 35 w 40"/>
              <a:gd name="T15" fmla="*/ 16 h 17"/>
              <a:gd name="T16" fmla="*/ 20 w 40"/>
              <a:gd name="T17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17">
                <a:moveTo>
                  <a:pt x="20" y="17"/>
                </a:moveTo>
                <a:cubicBezTo>
                  <a:pt x="15" y="17"/>
                  <a:pt x="10" y="17"/>
                  <a:pt x="5" y="16"/>
                </a:cubicBezTo>
                <a:cubicBezTo>
                  <a:pt x="1" y="16"/>
                  <a:pt x="0" y="15"/>
                  <a:pt x="0" y="11"/>
                </a:cubicBezTo>
                <a:cubicBezTo>
                  <a:pt x="2" y="5"/>
                  <a:pt x="6" y="1"/>
                  <a:pt x="12" y="0"/>
                </a:cubicBezTo>
                <a:cubicBezTo>
                  <a:pt x="20" y="0"/>
                  <a:pt x="29" y="0"/>
                  <a:pt x="37" y="0"/>
                </a:cubicBezTo>
                <a:cubicBezTo>
                  <a:pt x="38" y="0"/>
                  <a:pt x="40" y="2"/>
                  <a:pt x="40" y="3"/>
                </a:cubicBezTo>
                <a:cubicBezTo>
                  <a:pt x="40" y="6"/>
                  <a:pt x="40" y="9"/>
                  <a:pt x="40" y="12"/>
                </a:cubicBezTo>
                <a:cubicBezTo>
                  <a:pt x="40" y="15"/>
                  <a:pt x="38" y="16"/>
                  <a:pt x="35" y="16"/>
                </a:cubicBezTo>
                <a:cubicBezTo>
                  <a:pt x="30" y="17"/>
                  <a:pt x="25" y="17"/>
                  <a:pt x="20" y="1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8316913" y="6134100"/>
            <a:ext cx="681038" cy="290512"/>
          </a:xfrm>
          <a:custGeom>
            <a:avLst/>
            <a:gdLst>
              <a:gd name="T0" fmla="*/ 0 w 40"/>
              <a:gd name="T1" fmla="*/ 0 h 17"/>
              <a:gd name="T2" fmla="*/ 29 w 40"/>
              <a:gd name="T3" fmla="*/ 1 h 17"/>
              <a:gd name="T4" fmla="*/ 39 w 40"/>
              <a:gd name="T5" fmla="*/ 11 h 17"/>
              <a:gd name="T6" fmla="*/ 35 w 40"/>
              <a:gd name="T7" fmla="*/ 16 h 17"/>
              <a:gd name="T8" fmla="*/ 4 w 40"/>
              <a:gd name="T9" fmla="*/ 16 h 17"/>
              <a:gd name="T10" fmla="*/ 0 w 40"/>
              <a:gd name="T11" fmla="*/ 12 h 17"/>
              <a:gd name="T12" fmla="*/ 0 w 40"/>
              <a:gd name="T1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17">
                <a:moveTo>
                  <a:pt x="0" y="0"/>
                </a:moveTo>
                <a:cubicBezTo>
                  <a:pt x="10" y="0"/>
                  <a:pt x="19" y="0"/>
                  <a:pt x="29" y="1"/>
                </a:cubicBezTo>
                <a:cubicBezTo>
                  <a:pt x="34" y="1"/>
                  <a:pt x="38" y="6"/>
                  <a:pt x="39" y="11"/>
                </a:cubicBezTo>
                <a:cubicBezTo>
                  <a:pt x="40" y="14"/>
                  <a:pt x="39" y="16"/>
                  <a:pt x="35" y="16"/>
                </a:cubicBezTo>
                <a:cubicBezTo>
                  <a:pt x="25" y="17"/>
                  <a:pt x="15" y="17"/>
                  <a:pt x="4" y="16"/>
                </a:cubicBezTo>
                <a:cubicBezTo>
                  <a:pt x="1" y="16"/>
                  <a:pt x="0" y="15"/>
                  <a:pt x="0" y="12"/>
                </a:cubicBezTo>
                <a:cubicBezTo>
                  <a:pt x="0" y="8"/>
                  <a:pt x="0" y="5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9575801" y="4773613"/>
            <a:ext cx="238125" cy="203200"/>
          </a:xfrm>
          <a:custGeom>
            <a:avLst/>
            <a:gdLst>
              <a:gd name="T0" fmla="*/ 12 w 14"/>
              <a:gd name="T1" fmla="*/ 0 h 12"/>
              <a:gd name="T2" fmla="*/ 13 w 14"/>
              <a:gd name="T3" fmla="*/ 2 h 12"/>
              <a:gd name="T4" fmla="*/ 2 w 14"/>
              <a:gd name="T5" fmla="*/ 11 h 12"/>
              <a:gd name="T6" fmla="*/ 0 w 14"/>
              <a:gd name="T7" fmla="*/ 10 h 12"/>
              <a:gd name="T8" fmla="*/ 1 w 14"/>
              <a:gd name="T9" fmla="*/ 6 h 12"/>
              <a:gd name="T10" fmla="*/ 12 w 14"/>
              <a:gd name="T1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12">
                <a:moveTo>
                  <a:pt x="12" y="0"/>
                </a:moveTo>
                <a:cubicBezTo>
                  <a:pt x="12" y="0"/>
                  <a:pt x="13" y="1"/>
                  <a:pt x="13" y="2"/>
                </a:cubicBezTo>
                <a:cubicBezTo>
                  <a:pt x="12" y="11"/>
                  <a:pt x="14" y="12"/>
                  <a:pt x="2" y="11"/>
                </a:cubicBezTo>
                <a:cubicBezTo>
                  <a:pt x="1" y="11"/>
                  <a:pt x="0" y="10"/>
                  <a:pt x="0" y="10"/>
                </a:cubicBezTo>
                <a:cubicBezTo>
                  <a:pt x="0" y="9"/>
                  <a:pt x="0" y="7"/>
                  <a:pt x="1" y="6"/>
                </a:cubicBezTo>
                <a:cubicBezTo>
                  <a:pt x="5" y="4"/>
                  <a:pt x="8" y="2"/>
                  <a:pt x="1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20" name="Group 36">
            <a:extLst>
              <a:ext uri="{FF2B5EF4-FFF2-40B4-BE49-F238E27FC236}">
                <a16:creationId xmlns:a16="http://schemas.microsoft.com/office/drawing/2014/main" id="{80643909-94D0-4B31-99EB-E0C40C03EEA0}"/>
              </a:ext>
            </a:extLst>
          </p:cNvPr>
          <p:cNvGrpSpPr/>
          <p:nvPr/>
        </p:nvGrpSpPr>
        <p:grpSpPr>
          <a:xfrm>
            <a:off x="289771" y="3233147"/>
            <a:ext cx="5510162" cy="1540466"/>
            <a:chOff x="803640" y="3362835"/>
            <a:chExt cx="2059657" cy="1540466"/>
          </a:xfrm>
        </p:grpSpPr>
        <p:sp>
          <p:nvSpPr>
            <p:cNvPr id="21" name="TextBox 37">
              <a:extLst>
                <a:ext uri="{FF2B5EF4-FFF2-40B4-BE49-F238E27FC236}">
                  <a16:creationId xmlns:a16="http://schemas.microsoft.com/office/drawing/2014/main" id="{04342198-45F5-4CCF-9357-175A1B6355D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FC00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20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22" name="TextBox 38">
              <a:extLst>
                <a:ext uri="{FF2B5EF4-FFF2-40B4-BE49-F238E27FC236}">
                  <a16:creationId xmlns:a16="http://schemas.microsoft.com/office/drawing/2014/main" id="{4A31A16F-AB61-4D16-93A2-9B5097A2982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FC000"/>
                  </a:solidFill>
                  <a:cs typeface="Arial" pitchFamily="34" charset="0"/>
                </a:rPr>
                <a:t>Your Text  Here</a:t>
              </a:r>
              <a:endParaRPr lang="ko-KR" altLang="en-US" sz="20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36">
            <a:extLst>
              <a:ext uri="{FF2B5EF4-FFF2-40B4-BE49-F238E27FC236}">
                <a16:creationId xmlns:a16="http://schemas.microsoft.com/office/drawing/2014/main" id="{80643909-94D0-4B31-99EB-E0C40C03EEA0}"/>
              </a:ext>
            </a:extLst>
          </p:cNvPr>
          <p:cNvGrpSpPr/>
          <p:nvPr/>
        </p:nvGrpSpPr>
        <p:grpSpPr>
          <a:xfrm>
            <a:off x="273102" y="4884146"/>
            <a:ext cx="5510162" cy="1540466"/>
            <a:chOff x="803640" y="3362835"/>
            <a:chExt cx="2059657" cy="1540466"/>
          </a:xfrm>
        </p:grpSpPr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04342198-45F5-4CCF-9357-175A1B6355D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FC00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20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25" name="TextBox 38">
              <a:extLst>
                <a:ext uri="{FF2B5EF4-FFF2-40B4-BE49-F238E27FC236}">
                  <a16:creationId xmlns:a16="http://schemas.microsoft.com/office/drawing/2014/main" id="{4A31A16F-AB61-4D16-93A2-9B5097A2982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FFC000"/>
                  </a:solidFill>
                  <a:cs typeface="Arial" pitchFamily="34" charset="0"/>
                </a:rPr>
                <a:t>Your Text  Here</a:t>
              </a:r>
              <a:endParaRPr lang="ko-KR" altLang="en-US" sz="20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388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1CF28A-EF2C-4B80-A6AA-D4BE4743D350}"/>
              </a:ext>
            </a:extLst>
          </p:cNvPr>
          <p:cNvGrpSpPr/>
          <p:nvPr/>
        </p:nvGrpSpPr>
        <p:grpSpPr>
          <a:xfrm>
            <a:off x="8049110" y="2959369"/>
            <a:ext cx="3401311" cy="863358"/>
            <a:chOff x="803640" y="3362835"/>
            <a:chExt cx="2059657" cy="86335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872E7A-C2A2-4BA2-BF1E-49BE9607042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630553A-73D8-4954-8A59-B9D3C4F5881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0643909-94D0-4B31-99EB-E0C40C03EEA0}"/>
              </a:ext>
            </a:extLst>
          </p:cNvPr>
          <p:cNvGrpSpPr/>
          <p:nvPr/>
        </p:nvGrpSpPr>
        <p:grpSpPr>
          <a:xfrm>
            <a:off x="8049110" y="5714488"/>
            <a:ext cx="3401311" cy="863358"/>
            <a:chOff x="803640" y="3362835"/>
            <a:chExt cx="2059657" cy="86335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4342198-45F5-4CCF-9357-175A1B6355D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A31A16F-AB61-4D16-93A2-9B5097A2982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33">
            <a:extLst>
              <a:ext uri="{FF2B5EF4-FFF2-40B4-BE49-F238E27FC236}">
                <a16:creationId xmlns:a16="http://schemas.microsoft.com/office/drawing/2014/main" id="{E61CF28A-EF2C-4B80-A6AA-D4BE4743D350}"/>
              </a:ext>
            </a:extLst>
          </p:cNvPr>
          <p:cNvGrpSpPr/>
          <p:nvPr/>
        </p:nvGrpSpPr>
        <p:grpSpPr>
          <a:xfrm>
            <a:off x="576842" y="2959369"/>
            <a:ext cx="3401311" cy="863358"/>
            <a:chOff x="803640" y="3362835"/>
            <a:chExt cx="2059657" cy="863358"/>
          </a:xfrm>
        </p:grpSpPr>
        <p:sp>
          <p:nvSpPr>
            <p:cNvPr id="11" name="TextBox 34">
              <a:extLst>
                <a:ext uri="{FF2B5EF4-FFF2-40B4-BE49-F238E27FC236}">
                  <a16:creationId xmlns:a16="http://schemas.microsoft.com/office/drawing/2014/main" id="{FF872E7A-C2A2-4BA2-BF1E-49BE9607042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2" name="TextBox 35">
              <a:extLst>
                <a:ext uri="{FF2B5EF4-FFF2-40B4-BE49-F238E27FC236}">
                  <a16:creationId xmlns:a16="http://schemas.microsoft.com/office/drawing/2014/main" id="{9630553A-73D8-4954-8A59-B9D3C4F5881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36">
            <a:extLst>
              <a:ext uri="{FF2B5EF4-FFF2-40B4-BE49-F238E27FC236}">
                <a16:creationId xmlns:a16="http://schemas.microsoft.com/office/drawing/2014/main" id="{80643909-94D0-4B31-99EB-E0C40C03EEA0}"/>
              </a:ext>
            </a:extLst>
          </p:cNvPr>
          <p:cNvGrpSpPr/>
          <p:nvPr/>
        </p:nvGrpSpPr>
        <p:grpSpPr>
          <a:xfrm>
            <a:off x="576842" y="5718340"/>
            <a:ext cx="3401311" cy="863358"/>
            <a:chOff x="803640" y="3362835"/>
            <a:chExt cx="2059657" cy="863358"/>
          </a:xfrm>
        </p:grpSpPr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04342198-45F5-4CCF-9357-175A1B6355D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5" name="TextBox 38">
              <a:extLst>
                <a:ext uri="{FF2B5EF4-FFF2-40B4-BE49-F238E27FC236}">
                  <a16:creationId xmlns:a16="http://schemas.microsoft.com/office/drawing/2014/main" id="{4A31A16F-AB61-4D16-93A2-9B5097A2982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4218313" y="1567519"/>
            <a:ext cx="3590636" cy="5010327"/>
            <a:chOff x="5054600" y="2928937"/>
            <a:chExt cx="1927226" cy="2689226"/>
          </a:xfrm>
          <a:solidFill>
            <a:srgbClr val="FFC000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124450" y="4548188"/>
              <a:ext cx="1095375" cy="1069975"/>
            </a:xfrm>
            <a:custGeom>
              <a:avLst/>
              <a:gdLst>
                <a:gd name="T0" fmla="*/ 109 w 109"/>
                <a:gd name="T1" fmla="*/ 54 h 107"/>
                <a:gd name="T2" fmla="*/ 55 w 109"/>
                <a:gd name="T3" fmla="*/ 107 h 107"/>
                <a:gd name="T4" fmla="*/ 1 w 109"/>
                <a:gd name="T5" fmla="*/ 54 h 107"/>
                <a:gd name="T6" fmla="*/ 55 w 109"/>
                <a:gd name="T7" fmla="*/ 0 h 107"/>
                <a:gd name="T8" fmla="*/ 109 w 109"/>
                <a:gd name="T9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7">
                  <a:moveTo>
                    <a:pt x="109" y="54"/>
                  </a:moveTo>
                  <a:cubicBezTo>
                    <a:pt x="109" y="84"/>
                    <a:pt x="86" y="107"/>
                    <a:pt x="55" y="107"/>
                  </a:cubicBezTo>
                  <a:cubicBezTo>
                    <a:pt x="23" y="107"/>
                    <a:pt x="1" y="85"/>
                    <a:pt x="1" y="54"/>
                  </a:cubicBezTo>
                  <a:cubicBezTo>
                    <a:pt x="0" y="23"/>
                    <a:pt x="24" y="0"/>
                    <a:pt x="55" y="0"/>
                  </a:cubicBezTo>
                  <a:cubicBezTo>
                    <a:pt x="86" y="0"/>
                    <a:pt x="109" y="23"/>
                    <a:pt x="109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054600" y="3729038"/>
              <a:ext cx="1416050" cy="969963"/>
            </a:xfrm>
            <a:custGeom>
              <a:avLst/>
              <a:gdLst>
                <a:gd name="T0" fmla="*/ 141 w 141"/>
                <a:gd name="T1" fmla="*/ 97 h 97"/>
                <a:gd name="T2" fmla="*/ 111 w 141"/>
                <a:gd name="T3" fmla="*/ 97 h 97"/>
                <a:gd name="T4" fmla="*/ 108 w 141"/>
                <a:gd name="T5" fmla="*/ 95 h 97"/>
                <a:gd name="T6" fmla="*/ 35 w 141"/>
                <a:gd name="T7" fmla="*/ 81 h 97"/>
                <a:gd name="T8" fmla="*/ 32 w 141"/>
                <a:gd name="T9" fmla="*/ 81 h 97"/>
                <a:gd name="T10" fmla="*/ 32 w 141"/>
                <a:gd name="T11" fmla="*/ 76 h 97"/>
                <a:gd name="T12" fmla="*/ 32 w 141"/>
                <a:gd name="T13" fmla="*/ 22 h 97"/>
                <a:gd name="T14" fmla="*/ 29 w 141"/>
                <a:gd name="T15" fmla="*/ 14 h 97"/>
                <a:gd name="T16" fmla="*/ 10 w 141"/>
                <a:gd name="T17" fmla="*/ 6 h 97"/>
                <a:gd name="T18" fmla="*/ 4 w 141"/>
                <a:gd name="T19" fmla="*/ 6 h 97"/>
                <a:gd name="T20" fmla="*/ 0 w 141"/>
                <a:gd name="T21" fmla="*/ 3 h 97"/>
                <a:gd name="T22" fmla="*/ 3 w 141"/>
                <a:gd name="T23" fmla="*/ 0 h 97"/>
                <a:gd name="T24" fmla="*/ 21 w 141"/>
                <a:gd name="T25" fmla="*/ 0 h 97"/>
                <a:gd name="T26" fmla="*/ 23 w 141"/>
                <a:gd name="T27" fmla="*/ 1 h 97"/>
                <a:gd name="T28" fmla="*/ 25 w 141"/>
                <a:gd name="T29" fmla="*/ 2 h 97"/>
                <a:gd name="T30" fmla="*/ 37 w 141"/>
                <a:gd name="T31" fmla="*/ 16 h 97"/>
                <a:gd name="T32" fmla="*/ 38 w 141"/>
                <a:gd name="T33" fmla="*/ 35 h 97"/>
                <a:gd name="T34" fmla="*/ 38 w 141"/>
                <a:gd name="T35" fmla="*/ 51 h 97"/>
                <a:gd name="T36" fmla="*/ 44 w 141"/>
                <a:gd name="T37" fmla="*/ 57 h 97"/>
                <a:gd name="T38" fmla="*/ 88 w 141"/>
                <a:gd name="T39" fmla="*/ 57 h 97"/>
                <a:gd name="T40" fmla="*/ 140 w 141"/>
                <a:gd name="T41" fmla="*/ 92 h 97"/>
                <a:gd name="T42" fmla="*/ 141 w 141"/>
                <a:gd name="T4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97">
                  <a:moveTo>
                    <a:pt x="141" y="97"/>
                  </a:moveTo>
                  <a:cubicBezTo>
                    <a:pt x="131" y="97"/>
                    <a:pt x="121" y="97"/>
                    <a:pt x="111" y="97"/>
                  </a:cubicBezTo>
                  <a:cubicBezTo>
                    <a:pt x="110" y="97"/>
                    <a:pt x="109" y="96"/>
                    <a:pt x="108" y="95"/>
                  </a:cubicBezTo>
                  <a:cubicBezTo>
                    <a:pt x="87" y="73"/>
                    <a:pt x="62" y="70"/>
                    <a:pt x="35" y="81"/>
                  </a:cubicBezTo>
                  <a:cubicBezTo>
                    <a:pt x="34" y="81"/>
                    <a:pt x="33" y="81"/>
                    <a:pt x="32" y="81"/>
                  </a:cubicBezTo>
                  <a:cubicBezTo>
                    <a:pt x="32" y="80"/>
                    <a:pt x="32" y="78"/>
                    <a:pt x="32" y="76"/>
                  </a:cubicBezTo>
                  <a:cubicBezTo>
                    <a:pt x="32" y="58"/>
                    <a:pt x="32" y="40"/>
                    <a:pt x="32" y="22"/>
                  </a:cubicBezTo>
                  <a:cubicBezTo>
                    <a:pt x="32" y="18"/>
                    <a:pt x="31" y="16"/>
                    <a:pt x="29" y="14"/>
                  </a:cubicBezTo>
                  <a:cubicBezTo>
                    <a:pt x="24" y="8"/>
                    <a:pt x="18" y="5"/>
                    <a:pt x="10" y="6"/>
                  </a:cubicBezTo>
                  <a:cubicBezTo>
                    <a:pt x="8" y="6"/>
                    <a:pt x="6" y="6"/>
                    <a:pt x="4" y="6"/>
                  </a:cubicBez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2" y="0"/>
                    <a:pt x="3" y="0"/>
                  </a:cubicBezTo>
                  <a:cubicBezTo>
                    <a:pt x="9" y="0"/>
                    <a:pt x="15" y="0"/>
                    <a:pt x="21" y="0"/>
                  </a:cubicBezTo>
                  <a:cubicBezTo>
                    <a:pt x="22" y="0"/>
                    <a:pt x="22" y="0"/>
                    <a:pt x="23" y="1"/>
                  </a:cubicBezTo>
                  <a:cubicBezTo>
                    <a:pt x="24" y="1"/>
                    <a:pt x="24" y="2"/>
                    <a:pt x="25" y="2"/>
                  </a:cubicBezTo>
                  <a:cubicBezTo>
                    <a:pt x="29" y="7"/>
                    <a:pt x="35" y="11"/>
                    <a:pt x="37" y="16"/>
                  </a:cubicBezTo>
                  <a:cubicBezTo>
                    <a:pt x="40" y="22"/>
                    <a:pt x="38" y="29"/>
                    <a:pt x="38" y="35"/>
                  </a:cubicBezTo>
                  <a:cubicBezTo>
                    <a:pt x="38" y="41"/>
                    <a:pt x="38" y="46"/>
                    <a:pt x="38" y="51"/>
                  </a:cubicBezTo>
                  <a:cubicBezTo>
                    <a:pt x="38" y="57"/>
                    <a:pt x="38" y="57"/>
                    <a:pt x="44" y="57"/>
                  </a:cubicBezTo>
                  <a:cubicBezTo>
                    <a:pt x="59" y="57"/>
                    <a:pt x="73" y="57"/>
                    <a:pt x="88" y="57"/>
                  </a:cubicBezTo>
                  <a:cubicBezTo>
                    <a:pt x="113" y="58"/>
                    <a:pt x="130" y="70"/>
                    <a:pt x="140" y="92"/>
                  </a:cubicBezTo>
                  <a:cubicBezTo>
                    <a:pt x="140" y="93"/>
                    <a:pt x="141" y="95"/>
                    <a:pt x="141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516563" y="3549650"/>
              <a:ext cx="762000" cy="679450"/>
            </a:xfrm>
            <a:custGeom>
              <a:avLst/>
              <a:gdLst>
                <a:gd name="T0" fmla="*/ 35 w 76"/>
                <a:gd name="T1" fmla="*/ 40 h 68"/>
                <a:gd name="T2" fmla="*/ 28 w 76"/>
                <a:gd name="T3" fmla="*/ 25 h 68"/>
                <a:gd name="T4" fmla="*/ 26 w 76"/>
                <a:gd name="T5" fmla="*/ 20 h 68"/>
                <a:gd name="T6" fmla="*/ 21 w 76"/>
                <a:gd name="T7" fmla="*/ 18 h 68"/>
                <a:gd name="T8" fmla="*/ 19 w 76"/>
                <a:gd name="T9" fmla="*/ 22 h 68"/>
                <a:gd name="T10" fmla="*/ 26 w 76"/>
                <a:gd name="T11" fmla="*/ 39 h 68"/>
                <a:gd name="T12" fmla="*/ 32 w 76"/>
                <a:gd name="T13" fmla="*/ 51 h 68"/>
                <a:gd name="T14" fmla="*/ 46 w 76"/>
                <a:gd name="T15" fmla="*/ 52 h 68"/>
                <a:gd name="T16" fmla="*/ 66 w 76"/>
                <a:gd name="T17" fmla="*/ 52 h 68"/>
                <a:gd name="T18" fmla="*/ 76 w 76"/>
                <a:gd name="T19" fmla="*/ 60 h 68"/>
                <a:gd name="T20" fmla="*/ 66 w 76"/>
                <a:gd name="T21" fmla="*/ 68 h 68"/>
                <a:gd name="T22" fmla="*/ 34 w 76"/>
                <a:gd name="T23" fmla="*/ 68 h 68"/>
                <a:gd name="T24" fmla="*/ 15 w 76"/>
                <a:gd name="T25" fmla="*/ 54 h 68"/>
                <a:gd name="T26" fmla="*/ 3 w 76"/>
                <a:gd name="T27" fmla="*/ 26 h 68"/>
                <a:gd name="T28" fmla="*/ 6 w 76"/>
                <a:gd name="T29" fmla="*/ 7 h 68"/>
                <a:gd name="T30" fmla="*/ 25 w 76"/>
                <a:gd name="T31" fmla="*/ 3 h 68"/>
                <a:gd name="T32" fmla="*/ 36 w 76"/>
                <a:gd name="T33" fmla="*/ 19 h 68"/>
                <a:gd name="T34" fmla="*/ 36 w 76"/>
                <a:gd name="T35" fmla="*/ 40 h 68"/>
                <a:gd name="T36" fmla="*/ 35 w 76"/>
                <a:gd name="T37" fmla="*/ 4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68">
                  <a:moveTo>
                    <a:pt x="35" y="40"/>
                  </a:moveTo>
                  <a:cubicBezTo>
                    <a:pt x="33" y="35"/>
                    <a:pt x="30" y="30"/>
                    <a:pt x="28" y="25"/>
                  </a:cubicBezTo>
                  <a:cubicBezTo>
                    <a:pt x="28" y="23"/>
                    <a:pt x="27" y="21"/>
                    <a:pt x="26" y="20"/>
                  </a:cubicBezTo>
                  <a:cubicBezTo>
                    <a:pt x="25" y="19"/>
                    <a:pt x="23" y="18"/>
                    <a:pt x="21" y="18"/>
                  </a:cubicBezTo>
                  <a:cubicBezTo>
                    <a:pt x="21" y="19"/>
                    <a:pt x="19" y="21"/>
                    <a:pt x="19" y="22"/>
                  </a:cubicBezTo>
                  <a:cubicBezTo>
                    <a:pt x="21" y="28"/>
                    <a:pt x="24" y="33"/>
                    <a:pt x="26" y="39"/>
                  </a:cubicBezTo>
                  <a:cubicBezTo>
                    <a:pt x="28" y="43"/>
                    <a:pt x="29" y="49"/>
                    <a:pt x="32" y="51"/>
                  </a:cubicBezTo>
                  <a:cubicBezTo>
                    <a:pt x="35" y="53"/>
                    <a:pt x="41" y="52"/>
                    <a:pt x="46" y="52"/>
                  </a:cubicBezTo>
                  <a:cubicBezTo>
                    <a:pt x="53" y="52"/>
                    <a:pt x="60" y="52"/>
                    <a:pt x="66" y="52"/>
                  </a:cubicBezTo>
                  <a:cubicBezTo>
                    <a:pt x="72" y="52"/>
                    <a:pt x="76" y="55"/>
                    <a:pt x="76" y="60"/>
                  </a:cubicBezTo>
                  <a:cubicBezTo>
                    <a:pt x="76" y="64"/>
                    <a:pt x="72" y="68"/>
                    <a:pt x="66" y="68"/>
                  </a:cubicBezTo>
                  <a:cubicBezTo>
                    <a:pt x="56" y="68"/>
                    <a:pt x="45" y="68"/>
                    <a:pt x="34" y="68"/>
                  </a:cubicBezTo>
                  <a:cubicBezTo>
                    <a:pt x="25" y="68"/>
                    <a:pt x="19" y="63"/>
                    <a:pt x="15" y="54"/>
                  </a:cubicBezTo>
                  <a:cubicBezTo>
                    <a:pt x="11" y="45"/>
                    <a:pt x="7" y="35"/>
                    <a:pt x="3" y="26"/>
                  </a:cubicBezTo>
                  <a:cubicBezTo>
                    <a:pt x="0" y="19"/>
                    <a:pt x="1" y="13"/>
                    <a:pt x="6" y="7"/>
                  </a:cubicBezTo>
                  <a:cubicBezTo>
                    <a:pt x="11" y="2"/>
                    <a:pt x="19" y="0"/>
                    <a:pt x="25" y="3"/>
                  </a:cubicBezTo>
                  <a:cubicBezTo>
                    <a:pt x="32" y="6"/>
                    <a:pt x="36" y="11"/>
                    <a:pt x="36" y="19"/>
                  </a:cubicBezTo>
                  <a:cubicBezTo>
                    <a:pt x="36" y="26"/>
                    <a:pt x="36" y="33"/>
                    <a:pt x="36" y="40"/>
                  </a:cubicBezTo>
                  <a:cubicBezTo>
                    <a:pt x="35" y="40"/>
                    <a:pt x="35" y="40"/>
                    <a:pt x="3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486400" y="2928937"/>
              <a:ext cx="431800" cy="590550"/>
            </a:xfrm>
            <a:custGeom>
              <a:avLst/>
              <a:gdLst>
                <a:gd name="T0" fmla="*/ 43 w 43"/>
                <a:gd name="T1" fmla="*/ 29 h 59"/>
                <a:gd name="T2" fmla="*/ 36 w 43"/>
                <a:gd name="T3" fmla="*/ 50 h 59"/>
                <a:gd name="T4" fmla="*/ 9 w 43"/>
                <a:gd name="T5" fmla="*/ 51 h 59"/>
                <a:gd name="T6" fmla="*/ 9 w 43"/>
                <a:gd name="T7" fmla="*/ 9 h 59"/>
                <a:gd name="T8" fmla="*/ 39 w 43"/>
                <a:gd name="T9" fmla="*/ 14 h 59"/>
                <a:gd name="T10" fmla="*/ 43 w 43"/>
                <a:gd name="T11" fmla="*/ 2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9">
                  <a:moveTo>
                    <a:pt x="43" y="29"/>
                  </a:moveTo>
                  <a:cubicBezTo>
                    <a:pt x="42" y="37"/>
                    <a:pt x="40" y="44"/>
                    <a:pt x="36" y="50"/>
                  </a:cubicBezTo>
                  <a:cubicBezTo>
                    <a:pt x="29" y="59"/>
                    <a:pt x="17" y="59"/>
                    <a:pt x="9" y="51"/>
                  </a:cubicBezTo>
                  <a:cubicBezTo>
                    <a:pt x="0" y="41"/>
                    <a:pt x="0" y="19"/>
                    <a:pt x="9" y="9"/>
                  </a:cubicBezTo>
                  <a:cubicBezTo>
                    <a:pt x="18" y="0"/>
                    <a:pt x="34" y="2"/>
                    <a:pt x="39" y="14"/>
                  </a:cubicBezTo>
                  <a:cubicBezTo>
                    <a:pt x="41" y="19"/>
                    <a:pt x="42" y="24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219825" y="4768850"/>
              <a:ext cx="731838" cy="519113"/>
            </a:xfrm>
            <a:custGeom>
              <a:avLst/>
              <a:gdLst>
                <a:gd name="T0" fmla="*/ 0 w 73"/>
                <a:gd name="T1" fmla="*/ 0 h 52"/>
                <a:gd name="T2" fmla="*/ 25 w 73"/>
                <a:gd name="T3" fmla="*/ 0 h 52"/>
                <a:gd name="T4" fmla="*/ 27 w 73"/>
                <a:gd name="T5" fmla="*/ 4 h 52"/>
                <a:gd name="T6" fmla="*/ 28 w 73"/>
                <a:gd name="T7" fmla="*/ 25 h 52"/>
                <a:gd name="T8" fmla="*/ 28 w 73"/>
                <a:gd name="T9" fmla="*/ 35 h 52"/>
                <a:gd name="T10" fmla="*/ 39 w 73"/>
                <a:gd name="T11" fmla="*/ 45 h 52"/>
                <a:gd name="T12" fmla="*/ 67 w 73"/>
                <a:gd name="T13" fmla="*/ 46 h 52"/>
                <a:gd name="T14" fmla="*/ 71 w 73"/>
                <a:gd name="T15" fmla="*/ 46 h 52"/>
                <a:gd name="T16" fmla="*/ 73 w 73"/>
                <a:gd name="T17" fmla="*/ 49 h 52"/>
                <a:gd name="T18" fmla="*/ 71 w 73"/>
                <a:gd name="T19" fmla="*/ 51 h 52"/>
                <a:gd name="T20" fmla="*/ 68 w 73"/>
                <a:gd name="T21" fmla="*/ 51 h 52"/>
                <a:gd name="T22" fmla="*/ 32 w 73"/>
                <a:gd name="T23" fmla="*/ 51 h 52"/>
                <a:gd name="T24" fmla="*/ 26 w 73"/>
                <a:gd name="T25" fmla="*/ 49 h 52"/>
                <a:gd name="T26" fmla="*/ 20 w 73"/>
                <a:gd name="T27" fmla="*/ 43 h 52"/>
                <a:gd name="T28" fmla="*/ 5 w 73"/>
                <a:gd name="T29" fmla="*/ 17 h 52"/>
                <a:gd name="T30" fmla="*/ 0 w 73"/>
                <a:gd name="T3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3" h="52">
                  <a:moveTo>
                    <a:pt x="0" y="0"/>
                  </a:moveTo>
                  <a:cubicBezTo>
                    <a:pt x="8" y="0"/>
                    <a:pt x="17" y="0"/>
                    <a:pt x="25" y="0"/>
                  </a:cubicBezTo>
                  <a:cubicBezTo>
                    <a:pt x="26" y="0"/>
                    <a:pt x="27" y="2"/>
                    <a:pt x="27" y="4"/>
                  </a:cubicBezTo>
                  <a:cubicBezTo>
                    <a:pt x="28" y="11"/>
                    <a:pt x="28" y="18"/>
                    <a:pt x="28" y="25"/>
                  </a:cubicBezTo>
                  <a:cubicBezTo>
                    <a:pt x="28" y="28"/>
                    <a:pt x="28" y="31"/>
                    <a:pt x="28" y="35"/>
                  </a:cubicBezTo>
                  <a:cubicBezTo>
                    <a:pt x="28" y="41"/>
                    <a:pt x="32" y="45"/>
                    <a:pt x="39" y="45"/>
                  </a:cubicBezTo>
                  <a:cubicBezTo>
                    <a:pt x="48" y="46"/>
                    <a:pt x="58" y="45"/>
                    <a:pt x="67" y="46"/>
                  </a:cubicBezTo>
                  <a:cubicBezTo>
                    <a:pt x="68" y="46"/>
                    <a:pt x="70" y="45"/>
                    <a:pt x="71" y="46"/>
                  </a:cubicBezTo>
                  <a:cubicBezTo>
                    <a:pt x="72" y="46"/>
                    <a:pt x="73" y="48"/>
                    <a:pt x="73" y="49"/>
                  </a:cubicBezTo>
                  <a:cubicBezTo>
                    <a:pt x="73" y="50"/>
                    <a:pt x="72" y="51"/>
                    <a:pt x="71" y="51"/>
                  </a:cubicBezTo>
                  <a:cubicBezTo>
                    <a:pt x="70" y="52"/>
                    <a:pt x="69" y="51"/>
                    <a:pt x="68" y="51"/>
                  </a:cubicBezTo>
                  <a:cubicBezTo>
                    <a:pt x="56" y="51"/>
                    <a:pt x="44" y="52"/>
                    <a:pt x="32" y="51"/>
                  </a:cubicBezTo>
                  <a:cubicBezTo>
                    <a:pt x="30" y="51"/>
                    <a:pt x="28" y="50"/>
                    <a:pt x="26" y="49"/>
                  </a:cubicBezTo>
                  <a:cubicBezTo>
                    <a:pt x="24" y="47"/>
                    <a:pt x="22" y="45"/>
                    <a:pt x="20" y="43"/>
                  </a:cubicBezTo>
                  <a:cubicBezTo>
                    <a:pt x="12" y="36"/>
                    <a:pt x="6" y="29"/>
                    <a:pt x="5" y="17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6308725" y="4329113"/>
              <a:ext cx="412750" cy="579438"/>
            </a:xfrm>
            <a:custGeom>
              <a:avLst/>
              <a:gdLst>
                <a:gd name="T0" fmla="*/ 26 w 41"/>
                <a:gd name="T1" fmla="*/ 58 h 58"/>
                <a:gd name="T2" fmla="*/ 0 w 41"/>
                <a:gd name="T3" fmla="*/ 1 h 58"/>
                <a:gd name="T4" fmla="*/ 24 w 41"/>
                <a:gd name="T5" fmla="*/ 4 h 58"/>
                <a:gd name="T6" fmla="*/ 37 w 41"/>
                <a:gd name="T7" fmla="*/ 23 h 58"/>
                <a:gd name="T8" fmla="*/ 41 w 41"/>
                <a:gd name="T9" fmla="*/ 58 h 58"/>
                <a:gd name="T10" fmla="*/ 26 w 41"/>
                <a:gd name="T1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8">
                  <a:moveTo>
                    <a:pt x="26" y="58"/>
                  </a:moveTo>
                  <a:cubicBezTo>
                    <a:pt x="27" y="35"/>
                    <a:pt x="19" y="16"/>
                    <a:pt x="0" y="1"/>
                  </a:cubicBezTo>
                  <a:cubicBezTo>
                    <a:pt x="9" y="1"/>
                    <a:pt x="16" y="0"/>
                    <a:pt x="24" y="4"/>
                  </a:cubicBezTo>
                  <a:cubicBezTo>
                    <a:pt x="31" y="8"/>
                    <a:pt x="36" y="15"/>
                    <a:pt x="37" y="23"/>
                  </a:cubicBezTo>
                  <a:cubicBezTo>
                    <a:pt x="39" y="35"/>
                    <a:pt x="40" y="46"/>
                    <a:pt x="41" y="58"/>
                  </a:cubicBezTo>
                  <a:cubicBezTo>
                    <a:pt x="36" y="58"/>
                    <a:pt x="31" y="58"/>
                    <a:pt x="2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6570663" y="4987925"/>
              <a:ext cx="411163" cy="160338"/>
            </a:xfrm>
            <a:custGeom>
              <a:avLst/>
              <a:gdLst>
                <a:gd name="T0" fmla="*/ 20 w 41"/>
                <a:gd name="T1" fmla="*/ 16 h 16"/>
                <a:gd name="T2" fmla="*/ 5 w 41"/>
                <a:gd name="T3" fmla="*/ 16 h 16"/>
                <a:gd name="T4" fmla="*/ 0 w 41"/>
                <a:gd name="T5" fmla="*/ 11 h 16"/>
                <a:gd name="T6" fmla="*/ 11 w 41"/>
                <a:gd name="T7" fmla="*/ 0 h 16"/>
                <a:gd name="T8" fmla="*/ 27 w 41"/>
                <a:gd name="T9" fmla="*/ 0 h 16"/>
                <a:gd name="T10" fmla="*/ 40 w 41"/>
                <a:gd name="T11" fmla="*/ 10 h 16"/>
                <a:gd name="T12" fmla="*/ 35 w 41"/>
                <a:gd name="T13" fmla="*/ 16 h 16"/>
                <a:gd name="T14" fmla="*/ 20 w 41"/>
                <a:gd name="T15" fmla="*/ 16 h 16"/>
                <a:gd name="T16" fmla="*/ 20 w 41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6">
                  <a:moveTo>
                    <a:pt x="20" y="16"/>
                  </a:moveTo>
                  <a:cubicBezTo>
                    <a:pt x="15" y="16"/>
                    <a:pt x="10" y="16"/>
                    <a:pt x="5" y="16"/>
                  </a:cubicBezTo>
                  <a:cubicBezTo>
                    <a:pt x="2" y="16"/>
                    <a:pt x="0" y="15"/>
                    <a:pt x="0" y="11"/>
                  </a:cubicBezTo>
                  <a:cubicBezTo>
                    <a:pt x="0" y="0"/>
                    <a:pt x="0" y="0"/>
                    <a:pt x="11" y="0"/>
                  </a:cubicBezTo>
                  <a:cubicBezTo>
                    <a:pt x="16" y="0"/>
                    <a:pt x="22" y="0"/>
                    <a:pt x="27" y="0"/>
                  </a:cubicBezTo>
                  <a:cubicBezTo>
                    <a:pt x="33" y="0"/>
                    <a:pt x="38" y="4"/>
                    <a:pt x="40" y="10"/>
                  </a:cubicBezTo>
                  <a:cubicBezTo>
                    <a:pt x="41" y="14"/>
                    <a:pt x="39" y="16"/>
                    <a:pt x="35" y="16"/>
                  </a:cubicBezTo>
                  <a:cubicBezTo>
                    <a:pt x="30" y="16"/>
                    <a:pt x="25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6399213" y="5357813"/>
              <a:ext cx="271463" cy="260350"/>
            </a:xfrm>
            <a:custGeom>
              <a:avLst/>
              <a:gdLst>
                <a:gd name="T0" fmla="*/ 27 w 27"/>
                <a:gd name="T1" fmla="*/ 13 h 26"/>
                <a:gd name="T2" fmla="*/ 14 w 27"/>
                <a:gd name="T3" fmla="*/ 26 h 26"/>
                <a:gd name="T4" fmla="*/ 0 w 27"/>
                <a:gd name="T5" fmla="*/ 13 h 26"/>
                <a:gd name="T6" fmla="*/ 14 w 27"/>
                <a:gd name="T7" fmla="*/ 0 h 26"/>
                <a:gd name="T8" fmla="*/ 27 w 27"/>
                <a:gd name="T9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27" y="13"/>
                  </a:moveTo>
                  <a:cubicBezTo>
                    <a:pt x="27" y="20"/>
                    <a:pt x="21" y="26"/>
                    <a:pt x="14" y="26"/>
                  </a:cubicBezTo>
                  <a:cubicBezTo>
                    <a:pt x="6" y="26"/>
                    <a:pt x="0" y="20"/>
                    <a:pt x="0" y="13"/>
                  </a:cubicBezTo>
                  <a:cubicBezTo>
                    <a:pt x="1" y="6"/>
                    <a:pt x="7" y="0"/>
                    <a:pt x="14" y="0"/>
                  </a:cubicBezTo>
                  <a:cubicBezTo>
                    <a:pt x="21" y="0"/>
                    <a:pt x="27" y="6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5505450" y="3908425"/>
              <a:ext cx="141288" cy="320675"/>
            </a:xfrm>
            <a:custGeom>
              <a:avLst/>
              <a:gdLst>
                <a:gd name="T0" fmla="*/ 14 w 14"/>
                <a:gd name="T1" fmla="*/ 32 h 32"/>
                <a:gd name="T2" fmla="*/ 3 w 14"/>
                <a:gd name="T3" fmla="*/ 32 h 32"/>
                <a:gd name="T4" fmla="*/ 0 w 14"/>
                <a:gd name="T5" fmla="*/ 29 h 32"/>
                <a:gd name="T6" fmla="*/ 0 w 14"/>
                <a:gd name="T7" fmla="*/ 4 h 32"/>
                <a:gd name="T8" fmla="*/ 0 w 14"/>
                <a:gd name="T9" fmla="*/ 0 h 32"/>
                <a:gd name="T10" fmla="*/ 14 w 1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2">
                  <a:moveTo>
                    <a:pt x="14" y="32"/>
                  </a:moveTo>
                  <a:cubicBezTo>
                    <a:pt x="11" y="32"/>
                    <a:pt x="7" y="32"/>
                    <a:pt x="3" y="32"/>
                  </a:cubicBezTo>
                  <a:cubicBezTo>
                    <a:pt x="2" y="32"/>
                    <a:pt x="0" y="30"/>
                    <a:pt x="0" y="29"/>
                  </a:cubicBezTo>
                  <a:cubicBezTo>
                    <a:pt x="0" y="21"/>
                    <a:pt x="0" y="13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5" y="11"/>
                    <a:pt x="10" y="21"/>
                    <a:pt x="1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891381" y="4490252"/>
            <a:ext cx="687387" cy="1100138"/>
            <a:chOff x="944563" y="1747838"/>
            <a:chExt cx="687387" cy="1100138"/>
          </a:xfrm>
        </p:grpSpPr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1322388" y="2293938"/>
              <a:ext cx="309562" cy="554038"/>
            </a:xfrm>
            <a:custGeom>
              <a:avLst/>
              <a:gdLst>
                <a:gd name="T0" fmla="*/ 1 w 81"/>
                <a:gd name="T1" fmla="*/ 140 h 146"/>
                <a:gd name="T2" fmla="*/ 5 w 81"/>
                <a:gd name="T3" fmla="*/ 134 h 146"/>
                <a:gd name="T4" fmla="*/ 5 w 81"/>
                <a:gd name="T5" fmla="*/ 42 h 146"/>
                <a:gd name="T6" fmla="*/ 6 w 81"/>
                <a:gd name="T7" fmla="*/ 34 h 146"/>
                <a:gd name="T8" fmla="*/ 13 w 81"/>
                <a:gd name="T9" fmla="*/ 30 h 146"/>
                <a:gd name="T10" fmla="*/ 18 w 81"/>
                <a:gd name="T11" fmla="*/ 35 h 146"/>
                <a:gd name="T12" fmla="*/ 63 w 81"/>
                <a:gd name="T13" fmla="*/ 35 h 146"/>
                <a:gd name="T14" fmla="*/ 68 w 81"/>
                <a:gd name="T15" fmla="*/ 35 h 146"/>
                <a:gd name="T16" fmla="*/ 27 w 81"/>
                <a:gd name="T17" fmla="*/ 14 h 146"/>
                <a:gd name="T18" fmla="*/ 31 w 81"/>
                <a:gd name="T19" fmla="*/ 6 h 146"/>
                <a:gd name="T20" fmla="*/ 75 w 81"/>
                <a:gd name="T21" fmla="*/ 40 h 146"/>
                <a:gd name="T22" fmla="*/ 75 w 81"/>
                <a:gd name="T23" fmla="*/ 134 h 146"/>
                <a:gd name="T24" fmla="*/ 79 w 81"/>
                <a:gd name="T25" fmla="*/ 140 h 146"/>
                <a:gd name="T26" fmla="*/ 75 w 81"/>
                <a:gd name="T27" fmla="*/ 146 h 146"/>
                <a:gd name="T28" fmla="*/ 68 w 81"/>
                <a:gd name="T29" fmla="*/ 145 h 146"/>
                <a:gd name="T30" fmla="*/ 64 w 81"/>
                <a:gd name="T31" fmla="*/ 143 h 146"/>
                <a:gd name="T32" fmla="*/ 67 w 81"/>
                <a:gd name="T33" fmla="*/ 139 h 146"/>
                <a:gd name="T34" fmla="*/ 69 w 81"/>
                <a:gd name="T35" fmla="*/ 137 h 146"/>
                <a:gd name="T36" fmla="*/ 69 w 81"/>
                <a:gd name="T37" fmla="*/ 118 h 146"/>
                <a:gd name="T38" fmla="*/ 67 w 81"/>
                <a:gd name="T39" fmla="*/ 115 h 146"/>
                <a:gd name="T40" fmla="*/ 11 w 81"/>
                <a:gd name="T41" fmla="*/ 115 h 146"/>
                <a:gd name="T42" fmla="*/ 11 w 81"/>
                <a:gd name="T43" fmla="*/ 138 h 146"/>
                <a:gd name="T44" fmla="*/ 14 w 81"/>
                <a:gd name="T45" fmla="*/ 139 h 146"/>
                <a:gd name="T46" fmla="*/ 16 w 81"/>
                <a:gd name="T47" fmla="*/ 143 h 146"/>
                <a:gd name="T48" fmla="*/ 13 w 81"/>
                <a:gd name="T49" fmla="*/ 145 h 146"/>
                <a:gd name="T50" fmla="*/ 5 w 81"/>
                <a:gd name="T51" fmla="*/ 146 h 146"/>
                <a:gd name="T52" fmla="*/ 1 w 81"/>
                <a:gd name="T53" fmla="*/ 140 h 146"/>
                <a:gd name="T54" fmla="*/ 40 w 81"/>
                <a:gd name="T55" fmla="*/ 58 h 146"/>
                <a:gd name="T56" fmla="*/ 16 w 81"/>
                <a:gd name="T57" fmla="*/ 58 h 146"/>
                <a:gd name="T58" fmla="*/ 11 w 81"/>
                <a:gd name="T59" fmla="*/ 63 h 146"/>
                <a:gd name="T60" fmla="*/ 11 w 81"/>
                <a:gd name="T61" fmla="*/ 105 h 146"/>
                <a:gd name="T62" fmla="*/ 16 w 81"/>
                <a:gd name="T63" fmla="*/ 109 h 146"/>
                <a:gd name="T64" fmla="*/ 65 w 81"/>
                <a:gd name="T65" fmla="*/ 109 h 146"/>
                <a:gd name="T66" fmla="*/ 69 w 81"/>
                <a:gd name="T67" fmla="*/ 105 h 146"/>
                <a:gd name="T68" fmla="*/ 69 w 81"/>
                <a:gd name="T69" fmla="*/ 62 h 146"/>
                <a:gd name="T70" fmla="*/ 65 w 81"/>
                <a:gd name="T71" fmla="*/ 58 h 146"/>
                <a:gd name="T72" fmla="*/ 40 w 81"/>
                <a:gd name="T73" fmla="*/ 5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146">
                  <a:moveTo>
                    <a:pt x="1" y="140"/>
                  </a:moveTo>
                  <a:cubicBezTo>
                    <a:pt x="5" y="140"/>
                    <a:pt x="5" y="138"/>
                    <a:pt x="5" y="134"/>
                  </a:cubicBezTo>
                  <a:cubicBezTo>
                    <a:pt x="5" y="104"/>
                    <a:pt x="5" y="73"/>
                    <a:pt x="5" y="42"/>
                  </a:cubicBezTo>
                  <a:cubicBezTo>
                    <a:pt x="5" y="39"/>
                    <a:pt x="5" y="37"/>
                    <a:pt x="6" y="34"/>
                  </a:cubicBezTo>
                  <a:cubicBezTo>
                    <a:pt x="7" y="28"/>
                    <a:pt x="7" y="28"/>
                    <a:pt x="13" y="30"/>
                  </a:cubicBezTo>
                  <a:cubicBezTo>
                    <a:pt x="12" y="35"/>
                    <a:pt x="12" y="35"/>
                    <a:pt x="18" y="35"/>
                  </a:cubicBezTo>
                  <a:cubicBezTo>
                    <a:pt x="33" y="35"/>
                    <a:pt x="48" y="35"/>
                    <a:pt x="63" y="35"/>
                  </a:cubicBezTo>
                  <a:cubicBezTo>
                    <a:pt x="65" y="35"/>
                    <a:pt x="66" y="35"/>
                    <a:pt x="68" y="35"/>
                  </a:cubicBezTo>
                  <a:cubicBezTo>
                    <a:pt x="68" y="18"/>
                    <a:pt x="48" y="8"/>
                    <a:pt x="27" y="14"/>
                  </a:cubicBezTo>
                  <a:cubicBezTo>
                    <a:pt x="25" y="9"/>
                    <a:pt x="26" y="8"/>
                    <a:pt x="31" y="6"/>
                  </a:cubicBezTo>
                  <a:cubicBezTo>
                    <a:pt x="53" y="0"/>
                    <a:pt x="75" y="17"/>
                    <a:pt x="75" y="40"/>
                  </a:cubicBezTo>
                  <a:cubicBezTo>
                    <a:pt x="75" y="71"/>
                    <a:pt x="75" y="103"/>
                    <a:pt x="75" y="134"/>
                  </a:cubicBezTo>
                  <a:cubicBezTo>
                    <a:pt x="75" y="137"/>
                    <a:pt x="75" y="140"/>
                    <a:pt x="79" y="140"/>
                  </a:cubicBezTo>
                  <a:cubicBezTo>
                    <a:pt x="81" y="145"/>
                    <a:pt x="80" y="146"/>
                    <a:pt x="75" y="146"/>
                  </a:cubicBezTo>
                  <a:cubicBezTo>
                    <a:pt x="73" y="146"/>
                    <a:pt x="70" y="146"/>
                    <a:pt x="68" y="145"/>
                  </a:cubicBezTo>
                  <a:cubicBezTo>
                    <a:pt x="66" y="145"/>
                    <a:pt x="65" y="144"/>
                    <a:pt x="64" y="143"/>
                  </a:cubicBezTo>
                  <a:cubicBezTo>
                    <a:pt x="64" y="141"/>
                    <a:pt x="64" y="140"/>
                    <a:pt x="67" y="139"/>
                  </a:cubicBezTo>
                  <a:cubicBezTo>
                    <a:pt x="68" y="139"/>
                    <a:pt x="69" y="138"/>
                    <a:pt x="69" y="137"/>
                  </a:cubicBezTo>
                  <a:cubicBezTo>
                    <a:pt x="69" y="130"/>
                    <a:pt x="69" y="124"/>
                    <a:pt x="69" y="118"/>
                  </a:cubicBezTo>
                  <a:cubicBezTo>
                    <a:pt x="69" y="117"/>
                    <a:pt x="67" y="115"/>
                    <a:pt x="67" y="115"/>
                  </a:cubicBezTo>
                  <a:cubicBezTo>
                    <a:pt x="48" y="115"/>
                    <a:pt x="30" y="115"/>
                    <a:pt x="11" y="115"/>
                  </a:cubicBezTo>
                  <a:cubicBezTo>
                    <a:pt x="11" y="123"/>
                    <a:pt x="11" y="130"/>
                    <a:pt x="11" y="138"/>
                  </a:cubicBezTo>
                  <a:cubicBezTo>
                    <a:pt x="11" y="138"/>
                    <a:pt x="13" y="139"/>
                    <a:pt x="14" y="139"/>
                  </a:cubicBezTo>
                  <a:cubicBezTo>
                    <a:pt x="16" y="139"/>
                    <a:pt x="17" y="141"/>
                    <a:pt x="16" y="143"/>
                  </a:cubicBezTo>
                  <a:cubicBezTo>
                    <a:pt x="16" y="144"/>
                    <a:pt x="14" y="145"/>
                    <a:pt x="13" y="145"/>
                  </a:cubicBezTo>
                  <a:cubicBezTo>
                    <a:pt x="10" y="146"/>
                    <a:pt x="7" y="146"/>
                    <a:pt x="5" y="146"/>
                  </a:cubicBezTo>
                  <a:cubicBezTo>
                    <a:pt x="0" y="146"/>
                    <a:pt x="0" y="146"/>
                    <a:pt x="1" y="140"/>
                  </a:cubicBezTo>
                  <a:close/>
                  <a:moveTo>
                    <a:pt x="40" y="58"/>
                  </a:moveTo>
                  <a:cubicBezTo>
                    <a:pt x="32" y="58"/>
                    <a:pt x="24" y="58"/>
                    <a:pt x="16" y="58"/>
                  </a:cubicBezTo>
                  <a:cubicBezTo>
                    <a:pt x="12" y="58"/>
                    <a:pt x="11" y="59"/>
                    <a:pt x="11" y="63"/>
                  </a:cubicBezTo>
                  <a:cubicBezTo>
                    <a:pt x="11" y="77"/>
                    <a:pt x="11" y="91"/>
                    <a:pt x="11" y="105"/>
                  </a:cubicBezTo>
                  <a:cubicBezTo>
                    <a:pt x="11" y="109"/>
                    <a:pt x="13" y="109"/>
                    <a:pt x="16" y="109"/>
                  </a:cubicBezTo>
                  <a:cubicBezTo>
                    <a:pt x="32" y="109"/>
                    <a:pt x="49" y="109"/>
                    <a:pt x="65" y="109"/>
                  </a:cubicBezTo>
                  <a:cubicBezTo>
                    <a:pt x="68" y="109"/>
                    <a:pt x="69" y="108"/>
                    <a:pt x="69" y="105"/>
                  </a:cubicBezTo>
                  <a:cubicBezTo>
                    <a:pt x="69" y="91"/>
                    <a:pt x="69" y="76"/>
                    <a:pt x="69" y="62"/>
                  </a:cubicBezTo>
                  <a:cubicBezTo>
                    <a:pt x="69" y="59"/>
                    <a:pt x="68" y="58"/>
                    <a:pt x="65" y="58"/>
                  </a:cubicBezTo>
                  <a:cubicBezTo>
                    <a:pt x="57" y="58"/>
                    <a:pt x="49" y="58"/>
                    <a:pt x="40" y="5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1058863" y="2244725"/>
              <a:ext cx="179387" cy="511175"/>
            </a:xfrm>
            <a:custGeom>
              <a:avLst/>
              <a:gdLst>
                <a:gd name="T0" fmla="*/ 3 w 47"/>
                <a:gd name="T1" fmla="*/ 0 h 135"/>
                <a:gd name="T2" fmla="*/ 34 w 47"/>
                <a:gd name="T3" fmla="*/ 13 h 135"/>
                <a:gd name="T4" fmla="*/ 36 w 47"/>
                <a:gd name="T5" fmla="*/ 15 h 135"/>
                <a:gd name="T6" fmla="*/ 46 w 47"/>
                <a:gd name="T7" fmla="*/ 65 h 135"/>
                <a:gd name="T8" fmla="*/ 44 w 47"/>
                <a:gd name="T9" fmla="*/ 97 h 135"/>
                <a:gd name="T10" fmla="*/ 37 w 47"/>
                <a:gd name="T11" fmla="*/ 131 h 135"/>
                <a:gd name="T12" fmla="*/ 32 w 47"/>
                <a:gd name="T13" fmla="*/ 135 h 135"/>
                <a:gd name="T14" fmla="*/ 21 w 47"/>
                <a:gd name="T15" fmla="*/ 135 h 135"/>
                <a:gd name="T16" fmla="*/ 23 w 47"/>
                <a:gd name="T17" fmla="*/ 114 h 135"/>
                <a:gd name="T18" fmla="*/ 26 w 47"/>
                <a:gd name="T19" fmla="*/ 86 h 135"/>
                <a:gd name="T20" fmla="*/ 25 w 47"/>
                <a:gd name="T21" fmla="*/ 79 h 135"/>
                <a:gd name="T22" fmla="*/ 5 w 47"/>
                <a:gd name="T23" fmla="*/ 33 h 135"/>
                <a:gd name="T24" fmla="*/ 3 w 47"/>
                <a:gd name="T2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135">
                  <a:moveTo>
                    <a:pt x="3" y="0"/>
                  </a:moveTo>
                  <a:cubicBezTo>
                    <a:pt x="13" y="4"/>
                    <a:pt x="24" y="8"/>
                    <a:pt x="34" y="13"/>
                  </a:cubicBezTo>
                  <a:cubicBezTo>
                    <a:pt x="35" y="13"/>
                    <a:pt x="36" y="14"/>
                    <a:pt x="36" y="15"/>
                  </a:cubicBezTo>
                  <a:cubicBezTo>
                    <a:pt x="40" y="32"/>
                    <a:pt x="43" y="48"/>
                    <a:pt x="46" y="65"/>
                  </a:cubicBezTo>
                  <a:cubicBezTo>
                    <a:pt x="47" y="76"/>
                    <a:pt x="46" y="87"/>
                    <a:pt x="44" y="97"/>
                  </a:cubicBezTo>
                  <a:cubicBezTo>
                    <a:pt x="41" y="109"/>
                    <a:pt x="39" y="120"/>
                    <a:pt x="37" y="131"/>
                  </a:cubicBezTo>
                  <a:cubicBezTo>
                    <a:pt x="36" y="134"/>
                    <a:pt x="35" y="135"/>
                    <a:pt x="32" y="135"/>
                  </a:cubicBezTo>
                  <a:cubicBezTo>
                    <a:pt x="29" y="135"/>
                    <a:pt x="25" y="135"/>
                    <a:pt x="21" y="135"/>
                  </a:cubicBezTo>
                  <a:cubicBezTo>
                    <a:pt x="22" y="128"/>
                    <a:pt x="22" y="121"/>
                    <a:pt x="23" y="114"/>
                  </a:cubicBezTo>
                  <a:cubicBezTo>
                    <a:pt x="24" y="105"/>
                    <a:pt x="25" y="95"/>
                    <a:pt x="26" y="86"/>
                  </a:cubicBezTo>
                  <a:cubicBezTo>
                    <a:pt x="26" y="84"/>
                    <a:pt x="26" y="81"/>
                    <a:pt x="25" y="79"/>
                  </a:cubicBezTo>
                  <a:cubicBezTo>
                    <a:pt x="18" y="63"/>
                    <a:pt x="12" y="48"/>
                    <a:pt x="5" y="33"/>
                  </a:cubicBezTo>
                  <a:cubicBezTo>
                    <a:pt x="1" y="22"/>
                    <a:pt x="0" y="11"/>
                    <a:pt x="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1082675" y="1966913"/>
              <a:ext cx="315912" cy="414338"/>
            </a:xfrm>
            <a:custGeom>
              <a:avLst/>
              <a:gdLst>
                <a:gd name="T0" fmla="*/ 53 w 83"/>
                <a:gd name="T1" fmla="*/ 30 h 109"/>
                <a:gd name="T2" fmla="*/ 44 w 83"/>
                <a:gd name="T3" fmla="*/ 23 h 109"/>
                <a:gd name="T4" fmla="*/ 41 w 83"/>
                <a:gd name="T5" fmla="*/ 35 h 109"/>
                <a:gd name="T6" fmla="*/ 46 w 83"/>
                <a:gd name="T7" fmla="*/ 60 h 109"/>
                <a:gd name="T8" fmla="*/ 48 w 83"/>
                <a:gd name="T9" fmla="*/ 64 h 109"/>
                <a:gd name="T10" fmla="*/ 80 w 83"/>
                <a:gd name="T11" fmla="*/ 95 h 109"/>
                <a:gd name="T12" fmla="*/ 80 w 83"/>
                <a:gd name="T13" fmla="*/ 105 h 109"/>
                <a:gd name="T14" fmla="*/ 69 w 83"/>
                <a:gd name="T15" fmla="*/ 106 h 109"/>
                <a:gd name="T16" fmla="*/ 40 w 83"/>
                <a:gd name="T17" fmla="*/ 77 h 109"/>
                <a:gd name="T18" fmla="*/ 34 w 83"/>
                <a:gd name="T19" fmla="*/ 69 h 109"/>
                <a:gd name="T20" fmla="*/ 30 w 83"/>
                <a:gd name="T21" fmla="*/ 57 h 109"/>
                <a:gd name="T22" fmla="*/ 25 w 83"/>
                <a:gd name="T23" fmla="*/ 29 h 109"/>
                <a:gd name="T24" fmla="*/ 25 w 83"/>
                <a:gd name="T25" fmla="*/ 29 h 109"/>
                <a:gd name="T26" fmla="*/ 18 w 83"/>
                <a:gd name="T27" fmla="*/ 40 h 109"/>
                <a:gd name="T28" fmla="*/ 23 w 83"/>
                <a:gd name="T29" fmla="*/ 63 h 109"/>
                <a:gd name="T30" fmla="*/ 26 w 83"/>
                <a:gd name="T31" fmla="*/ 71 h 109"/>
                <a:gd name="T32" fmla="*/ 29 w 83"/>
                <a:gd name="T33" fmla="*/ 76 h 109"/>
                <a:gd name="T34" fmla="*/ 18 w 83"/>
                <a:gd name="T35" fmla="*/ 73 h 109"/>
                <a:gd name="T36" fmla="*/ 6 w 83"/>
                <a:gd name="T37" fmla="*/ 68 h 109"/>
                <a:gd name="T38" fmla="*/ 2 w 83"/>
                <a:gd name="T39" fmla="*/ 60 h 109"/>
                <a:gd name="T40" fmla="*/ 13 w 83"/>
                <a:gd name="T41" fmla="*/ 32 h 109"/>
                <a:gd name="T42" fmla="*/ 19 w 83"/>
                <a:gd name="T43" fmla="*/ 21 h 109"/>
                <a:gd name="T44" fmla="*/ 21 w 83"/>
                <a:gd name="T45" fmla="*/ 16 h 109"/>
                <a:gd name="T46" fmla="*/ 27 w 83"/>
                <a:gd name="T47" fmla="*/ 4 h 109"/>
                <a:gd name="T48" fmla="*/ 34 w 83"/>
                <a:gd name="T49" fmla="*/ 1 h 109"/>
                <a:gd name="T50" fmla="*/ 44 w 83"/>
                <a:gd name="T51" fmla="*/ 6 h 109"/>
                <a:gd name="T52" fmla="*/ 53 w 83"/>
                <a:gd name="T53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109">
                  <a:moveTo>
                    <a:pt x="53" y="30"/>
                  </a:moveTo>
                  <a:cubicBezTo>
                    <a:pt x="50" y="27"/>
                    <a:pt x="47" y="25"/>
                    <a:pt x="44" y="23"/>
                  </a:cubicBezTo>
                  <a:cubicBezTo>
                    <a:pt x="39" y="27"/>
                    <a:pt x="39" y="30"/>
                    <a:pt x="41" y="35"/>
                  </a:cubicBezTo>
                  <a:cubicBezTo>
                    <a:pt x="44" y="43"/>
                    <a:pt x="45" y="52"/>
                    <a:pt x="46" y="60"/>
                  </a:cubicBezTo>
                  <a:cubicBezTo>
                    <a:pt x="47" y="61"/>
                    <a:pt x="47" y="63"/>
                    <a:pt x="48" y="64"/>
                  </a:cubicBezTo>
                  <a:cubicBezTo>
                    <a:pt x="59" y="74"/>
                    <a:pt x="70" y="84"/>
                    <a:pt x="80" y="95"/>
                  </a:cubicBezTo>
                  <a:cubicBezTo>
                    <a:pt x="83" y="98"/>
                    <a:pt x="83" y="103"/>
                    <a:pt x="80" y="105"/>
                  </a:cubicBezTo>
                  <a:cubicBezTo>
                    <a:pt x="77" y="108"/>
                    <a:pt x="72" y="109"/>
                    <a:pt x="69" y="106"/>
                  </a:cubicBezTo>
                  <a:cubicBezTo>
                    <a:pt x="59" y="96"/>
                    <a:pt x="50" y="86"/>
                    <a:pt x="40" y="77"/>
                  </a:cubicBezTo>
                  <a:cubicBezTo>
                    <a:pt x="38" y="74"/>
                    <a:pt x="36" y="72"/>
                    <a:pt x="34" y="69"/>
                  </a:cubicBezTo>
                  <a:cubicBezTo>
                    <a:pt x="31" y="65"/>
                    <a:pt x="30" y="61"/>
                    <a:pt x="30" y="57"/>
                  </a:cubicBezTo>
                  <a:cubicBezTo>
                    <a:pt x="28" y="48"/>
                    <a:pt x="27" y="38"/>
                    <a:pt x="25" y="29"/>
                  </a:cubicBezTo>
                  <a:cubicBezTo>
                    <a:pt x="26" y="29"/>
                    <a:pt x="25" y="29"/>
                    <a:pt x="25" y="29"/>
                  </a:cubicBezTo>
                  <a:cubicBezTo>
                    <a:pt x="17" y="30"/>
                    <a:pt x="16" y="32"/>
                    <a:pt x="18" y="40"/>
                  </a:cubicBezTo>
                  <a:cubicBezTo>
                    <a:pt x="20" y="48"/>
                    <a:pt x="21" y="55"/>
                    <a:pt x="23" y="63"/>
                  </a:cubicBezTo>
                  <a:cubicBezTo>
                    <a:pt x="23" y="66"/>
                    <a:pt x="25" y="68"/>
                    <a:pt x="26" y="71"/>
                  </a:cubicBezTo>
                  <a:cubicBezTo>
                    <a:pt x="26" y="72"/>
                    <a:pt x="27" y="74"/>
                    <a:pt x="29" y="76"/>
                  </a:cubicBezTo>
                  <a:cubicBezTo>
                    <a:pt x="24" y="75"/>
                    <a:pt x="21" y="75"/>
                    <a:pt x="18" y="73"/>
                  </a:cubicBezTo>
                  <a:cubicBezTo>
                    <a:pt x="14" y="72"/>
                    <a:pt x="10" y="70"/>
                    <a:pt x="6" y="68"/>
                  </a:cubicBezTo>
                  <a:cubicBezTo>
                    <a:pt x="1" y="67"/>
                    <a:pt x="0" y="64"/>
                    <a:pt x="2" y="60"/>
                  </a:cubicBezTo>
                  <a:cubicBezTo>
                    <a:pt x="5" y="51"/>
                    <a:pt x="9" y="41"/>
                    <a:pt x="13" y="32"/>
                  </a:cubicBezTo>
                  <a:cubicBezTo>
                    <a:pt x="15" y="29"/>
                    <a:pt x="17" y="25"/>
                    <a:pt x="19" y="21"/>
                  </a:cubicBezTo>
                  <a:cubicBezTo>
                    <a:pt x="20" y="20"/>
                    <a:pt x="20" y="17"/>
                    <a:pt x="21" y="16"/>
                  </a:cubicBezTo>
                  <a:cubicBezTo>
                    <a:pt x="23" y="12"/>
                    <a:pt x="24" y="7"/>
                    <a:pt x="27" y="4"/>
                  </a:cubicBezTo>
                  <a:cubicBezTo>
                    <a:pt x="28" y="2"/>
                    <a:pt x="32" y="0"/>
                    <a:pt x="34" y="1"/>
                  </a:cubicBezTo>
                  <a:cubicBezTo>
                    <a:pt x="38" y="2"/>
                    <a:pt x="41" y="4"/>
                    <a:pt x="44" y="6"/>
                  </a:cubicBezTo>
                  <a:cubicBezTo>
                    <a:pt x="53" y="11"/>
                    <a:pt x="54" y="20"/>
                    <a:pt x="53" y="3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1219200" y="1747838"/>
              <a:ext cx="184150" cy="212725"/>
            </a:xfrm>
            <a:custGeom>
              <a:avLst/>
              <a:gdLst>
                <a:gd name="T0" fmla="*/ 21 w 48"/>
                <a:gd name="T1" fmla="*/ 55 h 56"/>
                <a:gd name="T2" fmla="*/ 23 w 48"/>
                <a:gd name="T3" fmla="*/ 53 h 56"/>
                <a:gd name="T4" fmla="*/ 21 w 48"/>
                <a:gd name="T5" fmla="*/ 52 h 56"/>
                <a:gd name="T6" fmla="*/ 11 w 48"/>
                <a:gd name="T7" fmla="*/ 52 h 56"/>
                <a:gd name="T8" fmla="*/ 6 w 48"/>
                <a:gd name="T9" fmla="*/ 45 h 56"/>
                <a:gd name="T10" fmla="*/ 20 w 48"/>
                <a:gd name="T11" fmla="*/ 6 h 56"/>
                <a:gd name="T12" fmla="*/ 46 w 48"/>
                <a:gd name="T13" fmla="*/ 19 h 56"/>
                <a:gd name="T14" fmla="*/ 28 w 48"/>
                <a:gd name="T15" fmla="*/ 54 h 56"/>
                <a:gd name="T16" fmla="*/ 22 w 48"/>
                <a:gd name="T17" fmla="*/ 56 h 56"/>
                <a:gd name="T18" fmla="*/ 21 w 48"/>
                <a:gd name="T1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6">
                  <a:moveTo>
                    <a:pt x="21" y="55"/>
                  </a:moveTo>
                  <a:cubicBezTo>
                    <a:pt x="22" y="54"/>
                    <a:pt x="22" y="54"/>
                    <a:pt x="23" y="53"/>
                  </a:cubicBezTo>
                  <a:cubicBezTo>
                    <a:pt x="22" y="53"/>
                    <a:pt x="22" y="52"/>
                    <a:pt x="21" y="52"/>
                  </a:cubicBezTo>
                  <a:cubicBezTo>
                    <a:pt x="18" y="55"/>
                    <a:pt x="14" y="53"/>
                    <a:pt x="11" y="52"/>
                  </a:cubicBezTo>
                  <a:cubicBezTo>
                    <a:pt x="9" y="50"/>
                    <a:pt x="7" y="48"/>
                    <a:pt x="6" y="45"/>
                  </a:cubicBezTo>
                  <a:cubicBezTo>
                    <a:pt x="0" y="32"/>
                    <a:pt x="7" y="13"/>
                    <a:pt x="20" y="6"/>
                  </a:cubicBezTo>
                  <a:cubicBezTo>
                    <a:pt x="30" y="0"/>
                    <a:pt x="44" y="7"/>
                    <a:pt x="46" y="19"/>
                  </a:cubicBezTo>
                  <a:cubicBezTo>
                    <a:pt x="48" y="32"/>
                    <a:pt x="40" y="48"/>
                    <a:pt x="28" y="54"/>
                  </a:cubicBezTo>
                  <a:cubicBezTo>
                    <a:pt x="26" y="55"/>
                    <a:pt x="24" y="55"/>
                    <a:pt x="22" y="56"/>
                  </a:cubicBezTo>
                  <a:cubicBezTo>
                    <a:pt x="22" y="55"/>
                    <a:pt x="21" y="55"/>
                    <a:pt x="21" y="5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982663" y="2400300"/>
              <a:ext cx="138112" cy="306388"/>
            </a:xfrm>
            <a:custGeom>
              <a:avLst/>
              <a:gdLst>
                <a:gd name="T0" fmla="*/ 0 w 36"/>
                <a:gd name="T1" fmla="*/ 75 h 81"/>
                <a:gd name="T2" fmla="*/ 17 w 36"/>
                <a:gd name="T3" fmla="*/ 32 h 81"/>
                <a:gd name="T4" fmla="*/ 20 w 36"/>
                <a:gd name="T5" fmla="*/ 18 h 81"/>
                <a:gd name="T6" fmla="*/ 21 w 36"/>
                <a:gd name="T7" fmla="*/ 0 h 81"/>
                <a:gd name="T8" fmla="*/ 28 w 36"/>
                <a:gd name="T9" fmla="*/ 17 h 81"/>
                <a:gd name="T10" fmla="*/ 35 w 36"/>
                <a:gd name="T11" fmla="*/ 35 h 81"/>
                <a:gd name="T12" fmla="*/ 35 w 36"/>
                <a:gd name="T13" fmla="*/ 42 h 81"/>
                <a:gd name="T14" fmla="*/ 17 w 36"/>
                <a:gd name="T15" fmla="*/ 77 h 81"/>
                <a:gd name="T16" fmla="*/ 10 w 36"/>
                <a:gd name="T17" fmla="*/ 79 h 81"/>
                <a:gd name="T18" fmla="*/ 0 w 36"/>
                <a:gd name="T1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81">
                  <a:moveTo>
                    <a:pt x="0" y="75"/>
                  </a:moveTo>
                  <a:cubicBezTo>
                    <a:pt x="6" y="60"/>
                    <a:pt x="11" y="46"/>
                    <a:pt x="17" y="32"/>
                  </a:cubicBezTo>
                  <a:cubicBezTo>
                    <a:pt x="19" y="28"/>
                    <a:pt x="20" y="23"/>
                    <a:pt x="20" y="18"/>
                  </a:cubicBezTo>
                  <a:cubicBezTo>
                    <a:pt x="20" y="12"/>
                    <a:pt x="20" y="6"/>
                    <a:pt x="21" y="0"/>
                  </a:cubicBezTo>
                  <a:cubicBezTo>
                    <a:pt x="23" y="5"/>
                    <a:pt x="26" y="11"/>
                    <a:pt x="28" y="17"/>
                  </a:cubicBezTo>
                  <a:cubicBezTo>
                    <a:pt x="31" y="23"/>
                    <a:pt x="33" y="29"/>
                    <a:pt x="35" y="35"/>
                  </a:cubicBezTo>
                  <a:cubicBezTo>
                    <a:pt x="36" y="37"/>
                    <a:pt x="36" y="40"/>
                    <a:pt x="35" y="42"/>
                  </a:cubicBezTo>
                  <a:cubicBezTo>
                    <a:pt x="29" y="53"/>
                    <a:pt x="23" y="65"/>
                    <a:pt x="17" y="77"/>
                  </a:cubicBezTo>
                  <a:cubicBezTo>
                    <a:pt x="15" y="80"/>
                    <a:pt x="13" y="81"/>
                    <a:pt x="10" y="79"/>
                  </a:cubicBezTo>
                  <a:cubicBezTo>
                    <a:pt x="7" y="78"/>
                    <a:pt x="3" y="77"/>
                    <a:pt x="0" y="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944563" y="2711450"/>
              <a:ext cx="152400" cy="109538"/>
            </a:xfrm>
            <a:custGeom>
              <a:avLst/>
              <a:gdLst>
                <a:gd name="T0" fmla="*/ 6 w 40"/>
                <a:gd name="T1" fmla="*/ 0 h 29"/>
                <a:gd name="T2" fmla="*/ 32 w 40"/>
                <a:gd name="T3" fmla="*/ 10 h 29"/>
                <a:gd name="T4" fmla="*/ 38 w 40"/>
                <a:gd name="T5" fmla="*/ 25 h 29"/>
                <a:gd name="T6" fmla="*/ 33 w 40"/>
                <a:gd name="T7" fmla="*/ 28 h 29"/>
                <a:gd name="T8" fmla="*/ 4 w 40"/>
                <a:gd name="T9" fmla="*/ 16 h 29"/>
                <a:gd name="T10" fmla="*/ 2 w 40"/>
                <a:gd name="T11" fmla="*/ 10 h 29"/>
                <a:gd name="T12" fmla="*/ 6 w 4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9">
                  <a:moveTo>
                    <a:pt x="6" y="0"/>
                  </a:moveTo>
                  <a:cubicBezTo>
                    <a:pt x="15" y="3"/>
                    <a:pt x="24" y="7"/>
                    <a:pt x="32" y="10"/>
                  </a:cubicBezTo>
                  <a:cubicBezTo>
                    <a:pt x="37" y="13"/>
                    <a:pt x="40" y="19"/>
                    <a:pt x="38" y="25"/>
                  </a:cubicBezTo>
                  <a:cubicBezTo>
                    <a:pt x="38" y="28"/>
                    <a:pt x="36" y="29"/>
                    <a:pt x="33" y="28"/>
                  </a:cubicBezTo>
                  <a:cubicBezTo>
                    <a:pt x="23" y="24"/>
                    <a:pt x="14" y="20"/>
                    <a:pt x="4" y="16"/>
                  </a:cubicBezTo>
                  <a:cubicBezTo>
                    <a:pt x="1" y="15"/>
                    <a:pt x="0" y="13"/>
                    <a:pt x="2" y="10"/>
                  </a:cubicBezTo>
                  <a:cubicBezTo>
                    <a:pt x="3" y="7"/>
                    <a:pt x="5" y="4"/>
                    <a:pt x="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1135063" y="2782888"/>
              <a:ext cx="153987" cy="65088"/>
            </a:xfrm>
            <a:custGeom>
              <a:avLst/>
              <a:gdLst>
                <a:gd name="T0" fmla="*/ 20 w 40"/>
                <a:gd name="T1" fmla="*/ 17 h 17"/>
                <a:gd name="T2" fmla="*/ 5 w 40"/>
                <a:gd name="T3" fmla="*/ 17 h 17"/>
                <a:gd name="T4" fmla="*/ 0 w 40"/>
                <a:gd name="T5" fmla="*/ 12 h 17"/>
                <a:gd name="T6" fmla="*/ 11 w 40"/>
                <a:gd name="T7" fmla="*/ 0 h 17"/>
                <a:gd name="T8" fmla="*/ 27 w 40"/>
                <a:gd name="T9" fmla="*/ 0 h 17"/>
                <a:gd name="T10" fmla="*/ 40 w 40"/>
                <a:gd name="T11" fmla="*/ 11 h 17"/>
                <a:gd name="T12" fmla="*/ 36 w 40"/>
                <a:gd name="T13" fmla="*/ 16 h 17"/>
                <a:gd name="T14" fmla="*/ 20 w 40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7">
                  <a:moveTo>
                    <a:pt x="20" y="17"/>
                  </a:moveTo>
                  <a:cubicBezTo>
                    <a:pt x="15" y="17"/>
                    <a:pt x="10" y="16"/>
                    <a:pt x="5" y="17"/>
                  </a:cubicBezTo>
                  <a:cubicBezTo>
                    <a:pt x="2" y="17"/>
                    <a:pt x="0" y="15"/>
                    <a:pt x="0" y="12"/>
                  </a:cubicBezTo>
                  <a:cubicBezTo>
                    <a:pt x="0" y="0"/>
                    <a:pt x="0" y="0"/>
                    <a:pt x="11" y="0"/>
                  </a:cubicBezTo>
                  <a:cubicBezTo>
                    <a:pt x="17" y="0"/>
                    <a:pt x="22" y="0"/>
                    <a:pt x="27" y="0"/>
                  </a:cubicBezTo>
                  <a:cubicBezTo>
                    <a:pt x="34" y="1"/>
                    <a:pt x="39" y="5"/>
                    <a:pt x="40" y="11"/>
                  </a:cubicBezTo>
                  <a:cubicBezTo>
                    <a:pt x="40" y="15"/>
                    <a:pt x="39" y="16"/>
                    <a:pt x="36" y="16"/>
                  </a:cubicBezTo>
                  <a:cubicBezTo>
                    <a:pt x="30" y="17"/>
                    <a:pt x="25" y="17"/>
                    <a:pt x="20" y="1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1096963" y="1900238"/>
            <a:ext cx="687387" cy="1100138"/>
            <a:chOff x="944563" y="1747838"/>
            <a:chExt cx="687387" cy="1100138"/>
          </a:xfrm>
        </p:grpSpPr>
        <p:sp>
          <p:nvSpPr>
            <p:cNvPr id="41" name="Freeform 17"/>
            <p:cNvSpPr>
              <a:spLocks noEditPoints="1"/>
            </p:cNvSpPr>
            <p:nvPr/>
          </p:nvSpPr>
          <p:spPr bwMode="auto">
            <a:xfrm>
              <a:off x="1322388" y="2293938"/>
              <a:ext cx="309562" cy="554038"/>
            </a:xfrm>
            <a:custGeom>
              <a:avLst/>
              <a:gdLst>
                <a:gd name="T0" fmla="*/ 1 w 81"/>
                <a:gd name="T1" fmla="*/ 140 h 146"/>
                <a:gd name="T2" fmla="*/ 5 w 81"/>
                <a:gd name="T3" fmla="*/ 134 h 146"/>
                <a:gd name="T4" fmla="*/ 5 w 81"/>
                <a:gd name="T5" fmla="*/ 42 h 146"/>
                <a:gd name="T6" fmla="*/ 6 w 81"/>
                <a:gd name="T7" fmla="*/ 34 h 146"/>
                <a:gd name="T8" fmla="*/ 13 w 81"/>
                <a:gd name="T9" fmla="*/ 30 h 146"/>
                <a:gd name="T10" fmla="*/ 18 w 81"/>
                <a:gd name="T11" fmla="*/ 35 h 146"/>
                <a:gd name="T12" fmla="*/ 63 w 81"/>
                <a:gd name="T13" fmla="*/ 35 h 146"/>
                <a:gd name="T14" fmla="*/ 68 w 81"/>
                <a:gd name="T15" fmla="*/ 35 h 146"/>
                <a:gd name="T16" fmla="*/ 27 w 81"/>
                <a:gd name="T17" fmla="*/ 14 h 146"/>
                <a:gd name="T18" fmla="*/ 31 w 81"/>
                <a:gd name="T19" fmla="*/ 6 h 146"/>
                <a:gd name="T20" fmla="*/ 75 w 81"/>
                <a:gd name="T21" fmla="*/ 40 h 146"/>
                <a:gd name="T22" fmla="*/ 75 w 81"/>
                <a:gd name="T23" fmla="*/ 134 h 146"/>
                <a:gd name="T24" fmla="*/ 79 w 81"/>
                <a:gd name="T25" fmla="*/ 140 h 146"/>
                <a:gd name="T26" fmla="*/ 75 w 81"/>
                <a:gd name="T27" fmla="*/ 146 h 146"/>
                <a:gd name="T28" fmla="*/ 68 w 81"/>
                <a:gd name="T29" fmla="*/ 145 h 146"/>
                <a:gd name="T30" fmla="*/ 64 w 81"/>
                <a:gd name="T31" fmla="*/ 143 h 146"/>
                <a:gd name="T32" fmla="*/ 67 w 81"/>
                <a:gd name="T33" fmla="*/ 139 h 146"/>
                <a:gd name="T34" fmla="*/ 69 w 81"/>
                <a:gd name="T35" fmla="*/ 137 h 146"/>
                <a:gd name="T36" fmla="*/ 69 w 81"/>
                <a:gd name="T37" fmla="*/ 118 h 146"/>
                <a:gd name="T38" fmla="*/ 67 w 81"/>
                <a:gd name="T39" fmla="*/ 115 h 146"/>
                <a:gd name="T40" fmla="*/ 11 w 81"/>
                <a:gd name="T41" fmla="*/ 115 h 146"/>
                <a:gd name="T42" fmla="*/ 11 w 81"/>
                <a:gd name="T43" fmla="*/ 138 h 146"/>
                <a:gd name="T44" fmla="*/ 14 w 81"/>
                <a:gd name="T45" fmla="*/ 139 h 146"/>
                <a:gd name="T46" fmla="*/ 16 w 81"/>
                <a:gd name="T47" fmla="*/ 143 h 146"/>
                <a:gd name="T48" fmla="*/ 13 w 81"/>
                <a:gd name="T49" fmla="*/ 145 h 146"/>
                <a:gd name="T50" fmla="*/ 5 w 81"/>
                <a:gd name="T51" fmla="*/ 146 h 146"/>
                <a:gd name="T52" fmla="*/ 1 w 81"/>
                <a:gd name="T53" fmla="*/ 140 h 146"/>
                <a:gd name="T54" fmla="*/ 40 w 81"/>
                <a:gd name="T55" fmla="*/ 58 h 146"/>
                <a:gd name="T56" fmla="*/ 16 w 81"/>
                <a:gd name="T57" fmla="*/ 58 h 146"/>
                <a:gd name="T58" fmla="*/ 11 w 81"/>
                <a:gd name="T59" fmla="*/ 63 h 146"/>
                <a:gd name="T60" fmla="*/ 11 w 81"/>
                <a:gd name="T61" fmla="*/ 105 h 146"/>
                <a:gd name="T62" fmla="*/ 16 w 81"/>
                <a:gd name="T63" fmla="*/ 109 h 146"/>
                <a:gd name="T64" fmla="*/ 65 w 81"/>
                <a:gd name="T65" fmla="*/ 109 h 146"/>
                <a:gd name="T66" fmla="*/ 69 w 81"/>
                <a:gd name="T67" fmla="*/ 105 h 146"/>
                <a:gd name="T68" fmla="*/ 69 w 81"/>
                <a:gd name="T69" fmla="*/ 62 h 146"/>
                <a:gd name="T70" fmla="*/ 65 w 81"/>
                <a:gd name="T71" fmla="*/ 58 h 146"/>
                <a:gd name="T72" fmla="*/ 40 w 81"/>
                <a:gd name="T73" fmla="*/ 5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146">
                  <a:moveTo>
                    <a:pt x="1" y="140"/>
                  </a:moveTo>
                  <a:cubicBezTo>
                    <a:pt x="5" y="140"/>
                    <a:pt x="5" y="138"/>
                    <a:pt x="5" y="134"/>
                  </a:cubicBezTo>
                  <a:cubicBezTo>
                    <a:pt x="5" y="104"/>
                    <a:pt x="5" y="73"/>
                    <a:pt x="5" y="42"/>
                  </a:cubicBezTo>
                  <a:cubicBezTo>
                    <a:pt x="5" y="39"/>
                    <a:pt x="5" y="37"/>
                    <a:pt x="6" y="34"/>
                  </a:cubicBezTo>
                  <a:cubicBezTo>
                    <a:pt x="7" y="28"/>
                    <a:pt x="7" y="28"/>
                    <a:pt x="13" y="30"/>
                  </a:cubicBezTo>
                  <a:cubicBezTo>
                    <a:pt x="12" y="35"/>
                    <a:pt x="12" y="35"/>
                    <a:pt x="18" y="35"/>
                  </a:cubicBezTo>
                  <a:cubicBezTo>
                    <a:pt x="33" y="35"/>
                    <a:pt x="48" y="35"/>
                    <a:pt x="63" y="35"/>
                  </a:cubicBezTo>
                  <a:cubicBezTo>
                    <a:pt x="65" y="35"/>
                    <a:pt x="66" y="35"/>
                    <a:pt x="68" y="35"/>
                  </a:cubicBezTo>
                  <a:cubicBezTo>
                    <a:pt x="68" y="18"/>
                    <a:pt x="48" y="8"/>
                    <a:pt x="27" y="14"/>
                  </a:cubicBezTo>
                  <a:cubicBezTo>
                    <a:pt x="25" y="9"/>
                    <a:pt x="26" y="8"/>
                    <a:pt x="31" y="6"/>
                  </a:cubicBezTo>
                  <a:cubicBezTo>
                    <a:pt x="53" y="0"/>
                    <a:pt x="75" y="17"/>
                    <a:pt x="75" y="40"/>
                  </a:cubicBezTo>
                  <a:cubicBezTo>
                    <a:pt x="75" y="71"/>
                    <a:pt x="75" y="103"/>
                    <a:pt x="75" y="134"/>
                  </a:cubicBezTo>
                  <a:cubicBezTo>
                    <a:pt x="75" y="137"/>
                    <a:pt x="75" y="140"/>
                    <a:pt x="79" y="140"/>
                  </a:cubicBezTo>
                  <a:cubicBezTo>
                    <a:pt x="81" y="145"/>
                    <a:pt x="80" y="146"/>
                    <a:pt x="75" y="146"/>
                  </a:cubicBezTo>
                  <a:cubicBezTo>
                    <a:pt x="73" y="146"/>
                    <a:pt x="70" y="146"/>
                    <a:pt x="68" y="145"/>
                  </a:cubicBezTo>
                  <a:cubicBezTo>
                    <a:pt x="66" y="145"/>
                    <a:pt x="65" y="144"/>
                    <a:pt x="64" y="143"/>
                  </a:cubicBezTo>
                  <a:cubicBezTo>
                    <a:pt x="64" y="141"/>
                    <a:pt x="64" y="140"/>
                    <a:pt x="67" y="139"/>
                  </a:cubicBezTo>
                  <a:cubicBezTo>
                    <a:pt x="68" y="139"/>
                    <a:pt x="69" y="138"/>
                    <a:pt x="69" y="137"/>
                  </a:cubicBezTo>
                  <a:cubicBezTo>
                    <a:pt x="69" y="130"/>
                    <a:pt x="69" y="124"/>
                    <a:pt x="69" y="118"/>
                  </a:cubicBezTo>
                  <a:cubicBezTo>
                    <a:pt x="69" y="117"/>
                    <a:pt x="67" y="115"/>
                    <a:pt x="67" y="115"/>
                  </a:cubicBezTo>
                  <a:cubicBezTo>
                    <a:pt x="48" y="115"/>
                    <a:pt x="30" y="115"/>
                    <a:pt x="11" y="115"/>
                  </a:cubicBezTo>
                  <a:cubicBezTo>
                    <a:pt x="11" y="123"/>
                    <a:pt x="11" y="130"/>
                    <a:pt x="11" y="138"/>
                  </a:cubicBezTo>
                  <a:cubicBezTo>
                    <a:pt x="11" y="138"/>
                    <a:pt x="13" y="139"/>
                    <a:pt x="14" y="139"/>
                  </a:cubicBezTo>
                  <a:cubicBezTo>
                    <a:pt x="16" y="139"/>
                    <a:pt x="17" y="141"/>
                    <a:pt x="16" y="143"/>
                  </a:cubicBezTo>
                  <a:cubicBezTo>
                    <a:pt x="16" y="144"/>
                    <a:pt x="14" y="145"/>
                    <a:pt x="13" y="145"/>
                  </a:cubicBezTo>
                  <a:cubicBezTo>
                    <a:pt x="10" y="146"/>
                    <a:pt x="7" y="146"/>
                    <a:pt x="5" y="146"/>
                  </a:cubicBezTo>
                  <a:cubicBezTo>
                    <a:pt x="0" y="146"/>
                    <a:pt x="0" y="146"/>
                    <a:pt x="1" y="140"/>
                  </a:cubicBezTo>
                  <a:close/>
                  <a:moveTo>
                    <a:pt x="40" y="58"/>
                  </a:moveTo>
                  <a:cubicBezTo>
                    <a:pt x="32" y="58"/>
                    <a:pt x="24" y="58"/>
                    <a:pt x="16" y="58"/>
                  </a:cubicBezTo>
                  <a:cubicBezTo>
                    <a:pt x="12" y="58"/>
                    <a:pt x="11" y="59"/>
                    <a:pt x="11" y="63"/>
                  </a:cubicBezTo>
                  <a:cubicBezTo>
                    <a:pt x="11" y="77"/>
                    <a:pt x="11" y="91"/>
                    <a:pt x="11" y="105"/>
                  </a:cubicBezTo>
                  <a:cubicBezTo>
                    <a:pt x="11" y="109"/>
                    <a:pt x="13" y="109"/>
                    <a:pt x="16" y="109"/>
                  </a:cubicBezTo>
                  <a:cubicBezTo>
                    <a:pt x="32" y="109"/>
                    <a:pt x="49" y="109"/>
                    <a:pt x="65" y="109"/>
                  </a:cubicBezTo>
                  <a:cubicBezTo>
                    <a:pt x="68" y="109"/>
                    <a:pt x="69" y="108"/>
                    <a:pt x="69" y="105"/>
                  </a:cubicBezTo>
                  <a:cubicBezTo>
                    <a:pt x="69" y="91"/>
                    <a:pt x="69" y="76"/>
                    <a:pt x="69" y="62"/>
                  </a:cubicBezTo>
                  <a:cubicBezTo>
                    <a:pt x="69" y="59"/>
                    <a:pt x="68" y="58"/>
                    <a:pt x="65" y="58"/>
                  </a:cubicBezTo>
                  <a:cubicBezTo>
                    <a:pt x="57" y="58"/>
                    <a:pt x="49" y="58"/>
                    <a:pt x="40" y="5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18"/>
            <p:cNvSpPr>
              <a:spLocks/>
            </p:cNvSpPr>
            <p:nvPr/>
          </p:nvSpPr>
          <p:spPr bwMode="auto">
            <a:xfrm>
              <a:off x="1058863" y="2244725"/>
              <a:ext cx="179387" cy="511175"/>
            </a:xfrm>
            <a:custGeom>
              <a:avLst/>
              <a:gdLst>
                <a:gd name="T0" fmla="*/ 3 w 47"/>
                <a:gd name="T1" fmla="*/ 0 h 135"/>
                <a:gd name="T2" fmla="*/ 34 w 47"/>
                <a:gd name="T3" fmla="*/ 13 h 135"/>
                <a:gd name="T4" fmla="*/ 36 w 47"/>
                <a:gd name="T5" fmla="*/ 15 h 135"/>
                <a:gd name="T6" fmla="*/ 46 w 47"/>
                <a:gd name="T7" fmla="*/ 65 h 135"/>
                <a:gd name="T8" fmla="*/ 44 w 47"/>
                <a:gd name="T9" fmla="*/ 97 h 135"/>
                <a:gd name="T10" fmla="*/ 37 w 47"/>
                <a:gd name="T11" fmla="*/ 131 h 135"/>
                <a:gd name="T12" fmla="*/ 32 w 47"/>
                <a:gd name="T13" fmla="*/ 135 h 135"/>
                <a:gd name="T14" fmla="*/ 21 w 47"/>
                <a:gd name="T15" fmla="*/ 135 h 135"/>
                <a:gd name="T16" fmla="*/ 23 w 47"/>
                <a:gd name="T17" fmla="*/ 114 h 135"/>
                <a:gd name="T18" fmla="*/ 26 w 47"/>
                <a:gd name="T19" fmla="*/ 86 h 135"/>
                <a:gd name="T20" fmla="*/ 25 w 47"/>
                <a:gd name="T21" fmla="*/ 79 h 135"/>
                <a:gd name="T22" fmla="*/ 5 w 47"/>
                <a:gd name="T23" fmla="*/ 33 h 135"/>
                <a:gd name="T24" fmla="*/ 3 w 47"/>
                <a:gd name="T2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135">
                  <a:moveTo>
                    <a:pt x="3" y="0"/>
                  </a:moveTo>
                  <a:cubicBezTo>
                    <a:pt x="13" y="4"/>
                    <a:pt x="24" y="8"/>
                    <a:pt x="34" y="13"/>
                  </a:cubicBezTo>
                  <a:cubicBezTo>
                    <a:pt x="35" y="13"/>
                    <a:pt x="36" y="14"/>
                    <a:pt x="36" y="15"/>
                  </a:cubicBezTo>
                  <a:cubicBezTo>
                    <a:pt x="40" y="32"/>
                    <a:pt x="43" y="48"/>
                    <a:pt x="46" y="65"/>
                  </a:cubicBezTo>
                  <a:cubicBezTo>
                    <a:pt x="47" y="76"/>
                    <a:pt x="46" y="87"/>
                    <a:pt x="44" y="97"/>
                  </a:cubicBezTo>
                  <a:cubicBezTo>
                    <a:pt x="41" y="109"/>
                    <a:pt x="39" y="120"/>
                    <a:pt x="37" y="131"/>
                  </a:cubicBezTo>
                  <a:cubicBezTo>
                    <a:pt x="36" y="134"/>
                    <a:pt x="35" y="135"/>
                    <a:pt x="32" y="135"/>
                  </a:cubicBezTo>
                  <a:cubicBezTo>
                    <a:pt x="29" y="135"/>
                    <a:pt x="25" y="135"/>
                    <a:pt x="21" y="135"/>
                  </a:cubicBezTo>
                  <a:cubicBezTo>
                    <a:pt x="22" y="128"/>
                    <a:pt x="22" y="121"/>
                    <a:pt x="23" y="114"/>
                  </a:cubicBezTo>
                  <a:cubicBezTo>
                    <a:pt x="24" y="105"/>
                    <a:pt x="25" y="95"/>
                    <a:pt x="26" y="86"/>
                  </a:cubicBezTo>
                  <a:cubicBezTo>
                    <a:pt x="26" y="84"/>
                    <a:pt x="26" y="81"/>
                    <a:pt x="25" y="79"/>
                  </a:cubicBezTo>
                  <a:cubicBezTo>
                    <a:pt x="18" y="63"/>
                    <a:pt x="12" y="48"/>
                    <a:pt x="5" y="33"/>
                  </a:cubicBezTo>
                  <a:cubicBezTo>
                    <a:pt x="1" y="22"/>
                    <a:pt x="0" y="11"/>
                    <a:pt x="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19"/>
            <p:cNvSpPr>
              <a:spLocks/>
            </p:cNvSpPr>
            <p:nvPr/>
          </p:nvSpPr>
          <p:spPr bwMode="auto">
            <a:xfrm>
              <a:off x="1082675" y="1966913"/>
              <a:ext cx="315912" cy="414338"/>
            </a:xfrm>
            <a:custGeom>
              <a:avLst/>
              <a:gdLst>
                <a:gd name="T0" fmla="*/ 53 w 83"/>
                <a:gd name="T1" fmla="*/ 30 h 109"/>
                <a:gd name="T2" fmla="*/ 44 w 83"/>
                <a:gd name="T3" fmla="*/ 23 h 109"/>
                <a:gd name="T4" fmla="*/ 41 w 83"/>
                <a:gd name="T5" fmla="*/ 35 h 109"/>
                <a:gd name="T6" fmla="*/ 46 w 83"/>
                <a:gd name="T7" fmla="*/ 60 h 109"/>
                <a:gd name="T8" fmla="*/ 48 w 83"/>
                <a:gd name="T9" fmla="*/ 64 h 109"/>
                <a:gd name="T10" fmla="*/ 80 w 83"/>
                <a:gd name="T11" fmla="*/ 95 h 109"/>
                <a:gd name="T12" fmla="*/ 80 w 83"/>
                <a:gd name="T13" fmla="*/ 105 h 109"/>
                <a:gd name="T14" fmla="*/ 69 w 83"/>
                <a:gd name="T15" fmla="*/ 106 h 109"/>
                <a:gd name="T16" fmla="*/ 40 w 83"/>
                <a:gd name="T17" fmla="*/ 77 h 109"/>
                <a:gd name="T18" fmla="*/ 34 w 83"/>
                <a:gd name="T19" fmla="*/ 69 h 109"/>
                <a:gd name="T20" fmla="*/ 30 w 83"/>
                <a:gd name="T21" fmla="*/ 57 h 109"/>
                <a:gd name="T22" fmla="*/ 25 w 83"/>
                <a:gd name="T23" fmla="*/ 29 h 109"/>
                <a:gd name="T24" fmla="*/ 25 w 83"/>
                <a:gd name="T25" fmla="*/ 29 h 109"/>
                <a:gd name="T26" fmla="*/ 18 w 83"/>
                <a:gd name="T27" fmla="*/ 40 h 109"/>
                <a:gd name="T28" fmla="*/ 23 w 83"/>
                <a:gd name="T29" fmla="*/ 63 h 109"/>
                <a:gd name="T30" fmla="*/ 26 w 83"/>
                <a:gd name="T31" fmla="*/ 71 h 109"/>
                <a:gd name="T32" fmla="*/ 29 w 83"/>
                <a:gd name="T33" fmla="*/ 76 h 109"/>
                <a:gd name="T34" fmla="*/ 18 w 83"/>
                <a:gd name="T35" fmla="*/ 73 h 109"/>
                <a:gd name="T36" fmla="*/ 6 w 83"/>
                <a:gd name="T37" fmla="*/ 68 h 109"/>
                <a:gd name="T38" fmla="*/ 2 w 83"/>
                <a:gd name="T39" fmla="*/ 60 h 109"/>
                <a:gd name="T40" fmla="*/ 13 w 83"/>
                <a:gd name="T41" fmla="*/ 32 h 109"/>
                <a:gd name="T42" fmla="*/ 19 w 83"/>
                <a:gd name="T43" fmla="*/ 21 h 109"/>
                <a:gd name="T44" fmla="*/ 21 w 83"/>
                <a:gd name="T45" fmla="*/ 16 h 109"/>
                <a:gd name="T46" fmla="*/ 27 w 83"/>
                <a:gd name="T47" fmla="*/ 4 h 109"/>
                <a:gd name="T48" fmla="*/ 34 w 83"/>
                <a:gd name="T49" fmla="*/ 1 h 109"/>
                <a:gd name="T50" fmla="*/ 44 w 83"/>
                <a:gd name="T51" fmla="*/ 6 h 109"/>
                <a:gd name="T52" fmla="*/ 53 w 83"/>
                <a:gd name="T53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109">
                  <a:moveTo>
                    <a:pt x="53" y="30"/>
                  </a:moveTo>
                  <a:cubicBezTo>
                    <a:pt x="50" y="27"/>
                    <a:pt x="47" y="25"/>
                    <a:pt x="44" y="23"/>
                  </a:cubicBezTo>
                  <a:cubicBezTo>
                    <a:pt x="39" y="27"/>
                    <a:pt x="39" y="30"/>
                    <a:pt x="41" y="35"/>
                  </a:cubicBezTo>
                  <a:cubicBezTo>
                    <a:pt x="44" y="43"/>
                    <a:pt x="45" y="52"/>
                    <a:pt x="46" y="60"/>
                  </a:cubicBezTo>
                  <a:cubicBezTo>
                    <a:pt x="47" y="61"/>
                    <a:pt x="47" y="63"/>
                    <a:pt x="48" y="64"/>
                  </a:cubicBezTo>
                  <a:cubicBezTo>
                    <a:pt x="59" y="74"/>
                    <a:pt x="70" y="84"/>
                    <a:pt x="80" y="95"/>
                  </a:cubicBezTo>
                  <a:cubicBezTo>
                    <a:pt x="83" y="98"/>
                    <a:pt x="83" y="103"/>
                    <a:pt x="80" y="105"/>
                  </a:cubicBezTo>
                  <a:cubicBezTo>
                    <a:pt x="77" y="108"/>
                    <a:pt x="72" y="109"/>
                    <a:pt x="69" y="106"/>
                  </a:cubicBezTo>
                  <a:cubicBezTo>
                    <a:pt x="59" y="96"/>
                    <a:pt x="50" y="86"/>
                    <a:pt x="40" y="77"/>
                  </a:cubicBezTo>
                  <a:cubicBezTo>
                    <a:pt x="38" y="74"/>
                    <a:pt x="36" y="72"/>
                    <a:pt x="34" y="69"/>
                  </a:cubicBezTo>
                  <a:cubicBezTo>
                    <a:pt x="31" y="65"/>
                    <a:pt x="30" y="61"/>
                    <a:pt x="30" y="57"/>
                  </a:cubicBezTo>
                  <a:cubicBezTo>
                    <a:pt x="28" y="48"/>
                    <a:pt x="27" y="38"/>
                    <a:pt x="25" y="29"/>
                  </a:cubicBezTo>
                  <a:cubicBezTo>
                    <a:pt x="26" y="29"/>
                    <a:pt x="25" y="29"/>
                    <a:pt x="25" y="29"/>
                  </a:cubicBezTo>
                  <a:cubicBezTo>
                    <a:pt x="17" y="30"/>
                    <a:pt x="16" y="32"/>
                    <a:pt x="18" y="40"/>
                  </a:cubicBezTo>
                  <a:cubicBezTo>
                    <a:pt x="20" y="48"/>
                    <a:pt x="21" y="55"/>
                    <a:pt x="23" y="63"/>
                  </a:cubicBezTo>
                  <a:cubicBezTo>
                    <a:pt x="23" y="66"/>
                    <a:pt x="25" y="68"/>
                    <a:pt x="26" y="71"/>
                  </a:cubicBezTo>
                  <a:cubicBezTo>
                    <a:pt x="26" y="72"/>
                    <a:pt x="27" y="74"/>
                    <a:pt x="29" y="76"/>
                  </a:cubicBezTo>
                  <a:cubicBezTo>
                    <a:pt x="24" y="75"/>
                    <a:pt x="21" y="75"/>
                    <a:pt x="18" y="73"/>
                  </a:cubicBezTo>
                  <a:cubicBezTo>
                    <a:pt x="14" y="72"/>
                    <a:pt x="10" y="70"/>
                    <a:pt x="6" y="68"/>
                  </a:cubicBezTo>
                  <a:cubicBezTo>
                    <a:pt x="1" y="67"/>
                    <a:pt x="0" y="64"/>
                    <a:pt x="2" y="60"/>
                  </a:cubicBezTo>
                  <a:cubicBezTo>
                    <a:pt x="5" y="51"/>
                    <a:pt x="9" y="41"/>
                    <a:pt x="13" y="32"/>
                  </a:cubicBezTo>
                  <a:cubicBezTo>
                    <a:pt x="15" y="29"/>
                    <a:pt x="17" y="25"/>
                    <a:pt x="19" y="21"/>
                  </a:cubicBezTo>
                  <a:cubicBezTo>
                    <a:pt x="20" y="20"/>
                    <a:pt x="20" y="17"/>
                    <a:pt x="21" y="16"/>
                  </a:cubicBezTo>
                  <a:cubicBezTo>
                    <a:pt x="23" y="12"/>
                    <a:pt x="24" y="7"/>
                    <a:pt x="27" y="4"/>
                  </a:cubicBezTo>
                  <a:cubicBezTo>
                    <a:pt x="28" y="2"/>
                    <a:pt x="32" y="0"/>
                    <a:pt x="34" y="1"/>
                  </a:cubicBezTo>
                  <a:cubicBezTo>
                    <a:pt x="38" y="2"/>
                    <a:pt x="41" y="4"/>
                    <a:pt x="44" y="6"/>
                  </a:cubicBezTo>
                  <a:cubicBezTo>
                    <a:pt x="53" y="11"/>
                    <a:pt x="54" y="20"/>
                    <a:pt x="53" y="3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1219200" y="1747838"/>
              <a:ext cx="184150" cy="212725"/>
            </a:xfrm>
            <a:custGeom>
              <a:avLst/>
              <a:gdLst>
                <a:gd name="T0" fmla="*/ 21 w 48"/>
                <a:gd name="T1" fmla="*/ 55 h 56"/>
                <a:gd name="T2" fmla="*/ 23 w 48"/>
                <a:gd name="T3" fmla="*/ 53 h 56"/>
                <a:gd name="T4" fmla="*/ 21 w 48"/>
                <a:gd name="T5" fmla="*/ 52 h 56"/>
                <a:gd name="T6" fmla="*/ 11 w 48"/>
                <a:gd name="T7" fmla="*/ 52 h 56"/>
                <a:gd name="T8" fmla="*/ 6 w 48"/>
                <a:gd name="T9" fmla="*/ 45 h 56"/>
                <a:gd name="T10" fmla="*/ 20 w 48"/>
                <a:gd name="T11" fmla="*/ 6 h 56"/>
                <a:gd name="T12" fmla="*/ 46 w 48"/>
                <a:gd name="T13" fmla="*/ 19 h 56"/>
                <a:gd name="T14" fmla="*/ 28 w 48"/>
                <a:gd name="T15" fmla="*/ 54 h 56"/>
                <a:gd name="T16" fmla="*/ 22 w 48"/>
                <a:gd name="T17" fmla="*/ 56 h 56"/>
                <a:gd name="T18" fmla="*/ 21 w 48"/>
                <a:gd name="T1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6">
                  <a:moveTo>
                    <a:pt x="21" y="55"/>
                  </a:moveTo>
                  <a:cubicBezTo>
                    <a:pt x="22" y="54"/>
                    <a:pt x="22" y="54"/>
                    <a:pt x="23" y="53"/>
                  </a:cubicBezTo>
                  <a:cubicBezTo>
                    <a:pt x="22" y="53"/>
                    <a:pt x="22" y="52"/>
                    <a:pt x="21" y="52"/>
                  </a:cubicBezTo>
                  <a:cubicBezTo>
                    <a:pt x="18" y="55"/>
                    <a:pt x="14" y="53"/>
                    <a:pt x="11" y="52"/>
                  </a:cubicBezTo>
                  <a:cubicBezTo>
                    <a:pt x="9" y="50"/>
                    <a:pt x="7" y="48"/>
                    <a:pt x="6" y="45"/>
                  </a:cubicBezTo>
                  <a:cubicBezTo>
                    <a:pt x="0" y="32"/>
                    <a:pt x="7" y="13"/>
                    <a:pt x="20" y="6"/>
                  </a:cubicBezTo>
                  <a:cubicBezTo>
                    <a:pt x="30" y="0"/>
                    <a:pt x="44" y="7"/>
                    <a:pt x="46" y="19"/>
                  </a:cubicBezTo>
                  <a:cubicBezTo>
                    <a:pt x="48" y="32"/>
                    <a:pt x="40" y="48"/>
                    <a:pt x="28" y="54"/>
                  </a:cubicBezTo>
                  <a:cubicBezTo>
                    <a:pt x="26" y="55"/>
                    <a:pt x="24" y="55"/>
                    <a:pt x="22" y="56"/>
                  </a:cubicBezTo>
                  <a:cubicBezTo>
                    <a:pt x="22" y="55"/>
                    <a:pt x="21" y="55"/>
                    <a:pt x="21" y="5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21"/>
            <p:cNvSpPr>
              <a:spLocks/>
            </p:cNvSpPr>
            <p:nvPr/>
          </p:nvSpPr>
          <p:spPr bwMode="auto">
            <a:xfrm>
              <a:off x="982663" y="2400300"/>
              <a:ext cx="138112" cy="306388"/>
            </a:xfrm>
            <a:custGeom>
              <a:avLst/>
              <a:gdLst>
                <a:gd name="T0" fmla="*/ 0 w 36"/>
                <a:gd name="T1" fmla="*/ 75 h 81"/>
                <a:gd name="T2" fmla="*/ 17 w 36"/>
                <a:gd name="T3" fmla="*/ 32 h 81"/>
                <a:gd name="T4" fmla="*/ 20 w 36"/>
                <a:gd name="T5" fmla="*/ 18 h 81"/>
                <a:gd name="T6" fmla="*/ 21 w 36"/>
                <a:gd name="T7" fmla="*/ 0 h 81"/>
                <a:gd name="T8" fmla="*/ 28 w 36"/>
                <a:gd name="T9" fmla="*/ 17 h 81"/>
                <a:gd name="T10" fmla="*/ 35 w 36"/>
                <a:gd name="T11" fmla="*/ 35 h 81"/>
                <a:gd name="T12" fmla="*/ 35 w 36"/>
                <a:gd name="T13" fmla="*/ 42 h 81"/>
                <a:gd name="T14" fmla="*/ 17 w 36"/>
                <a:gd name="T15" fmla="*/ 77 h 81"/>
                <a:gd name="T16" fmla="*/ 10 w 36"/>
                <a:gd name="T17" fmla="*/ 79 h 81"/>
                <a:gd name="T18" fmla="*/ 0 w 36"/>
                <a:gd name="T1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81">
                  <a:moveTo>
                    <a:pt x="0" y="75"/>
                  </a:moveTo>
                  <a:cubicBezTo>
                    <a:pt x="6" y="60"/>
                    <a:pt x="11" y="46"/>
                    <a:pt x="17" y="32"/>
                  </a:cubicBezTo>
                  <a:cubicBezTo>
                    <a:pt x="19" y="28"/>
                    <a:pt x="20" y="23"/>
                    <a:pt x="20" y="18"/>
                  </a:cubicBezTo>
                  <a:cubicBezTo>
                    <a:pt x="20" y="12"/>
                    <a:pt x="20" y="6"/>
                    <a:pt x="21" y="0"/>
                  </a:cubicBezTo>
                  <a:cubicBezTo>
                    <a:pt x="23" y="5"/>
                    <a:pt x="26" y="11"/>
                    <a:pt x="28" y="17"/>
                  </a:cubicBezTo>
                  <a:cubicBezTo>
                    <a:pt x="31" y="23"/>
                    <a:pt x="33" y="29"/>
                    <a:pt x="35" y="35"/>
                  </a:cubicBezTo>
                  <a:cubicBezTo>
                    <a:pt x="36" y="37"/>
                    <a:pt x="36" y="40"/>
                    <a:pt x="35" y="42"/>
                  </a:cubicBezTo>
                  <a:cubicBezTo>
                    <a:pt x="29" y="53"/>
                    <a:pt x="23" y="65"/>
                    <a:pt x="17" y="77"/>
                  </a:cubicBezTo>
                  <a:cubicBezTo>
                    <a:pt x="15" y="80"/>
                    <a:pt x="13" y="81"/>
                    <a:pt x="10" y="79"/>
                  </a:cubicBezTo>
                  <a:cubicBezTo>
                    <a:pt x="7" y="78"/>
                    <a:pt x="3" y="77"/>
                    <a:pt x="0" y="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22"/>
            <p:cNvSpPr>
              <a:spLocks/>
            </p:cNvSpPr>
            <p:nvPr/>
          </p:nvSpPr>
          <p:spPr bwMode="auto">
            <a:xfrm>
              <a:off x="944563" y="2711450"/>
              <a:ext cx="152400" cy="109538"/>
            </a:xfrm>
            <a:custGeom>
              <a:avLst/>
              <a:gdLst>
                <a:gd name="T0" fmla="*/ 6 w 40"/>
                <a:gd name="T1" fmla="*/ 0 h 29"/>
                <a:gd name="T2" fmla="*/ 32 w 40"/>
                <a:gd name="T3" fmla="*/ 10 h 29"/>
                <a:gd name="T4" fmla="*/ 38 w 40"/>
                <a:gd name="T5" fmla="*/ 25 h 29"/>
                <a:gd name="T6" fmla="*/ 33 w 40"/>
                <a:gd name="T7" fmla="*/ 28 h 29"/>
                <a:gd name="T8" fmla="*/ 4 w 40"/>
                <a:gd name="T9" fmla="*/ 16 h 29"/>
                <a:gd name="T10" fmla="*/ 2 w 40"/>
                <a:gd name="T11" fmla="*/ 10 h 29"/>
                <a:gd name="T12" fmla="*/ 6 w 4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9">
                  <a:moveTo>
                    <a:pt x="6" y="0"/>
                  </a:moveTo>
                  <a:cubicBezTo>
                    <a:pt x="15" y="3"/>
                    <a:pt x="24" y="7"/>
                    <a:pt x="32" y="10"/>
                  </a:cubicBezTo>
                  <a:cubicBezTo>
                    <a:pt x="37" y="13"/>
                    <a:pt x="40" y="19"/>
                    <a:pt x="38" y="25"/>
                  </a:cubicBezTo>
                  <a:cubicBezTo>
                    <a:pt x="38" y="28"/>
                    <a:pt x="36" y="29"/>
                    <a:pt x="33" y="28"/>
                  </a:cubicBezTo>
                  <a:cubicBezTo>
                    <a:pt x="23" y="24"/>
                    <a:pt x="14" y="20"/>
                    <a:pt x="4" y="16"/>
                  </a:cubicBezTo>
                  <a:cubicBezTo>
                    <a:pt x="1" y="15"/>
                    <a:pt x="0" y="13"/>
                    <a:pt x="2" y="10"/>
                  </a:cubicBezTo>
                  <a:cubicBezTo>
                    <a:pt x="3" y="7"/>
                    <a:pt x="5" y="4"/>
                    <a:pt x="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23"/>
            <p:cNvSpPr>
              <a:spLocks/>
            </p:cNvSpPr>
            <p:nvPr/>
          </p:nvSpPr>
          <p:spPr bwMode="auto">
            <a:xfrm>
              <a:off x="1135063" y="2782888"/>
              <a:ext cx="153987" cy="65088"/>
            </a:xfrm>
            <a:custGeom>
              <a:avLst/>
              <a:gdLst>
                <a:gd name="T0" fmla="*/ 20 w 40"/>
                <a:gd name="T1" fmla="*/ 17 h 17"/>
                <a:gd name="T2" fmla="*/ 5 w 40"/>
                <a:gd name="T3" fmla="*/ 17 h 17"/>
                <a:gd name="T4" fmla="*/ 0 w 40"/>
                <a:gd name="T5" fmla="*/ 12 h 17"/>
                <a:gd name="T6" fmla="*/ 11 w 40"/>
                <a:gd name="T7" fmla="*/ 0 h 17"/>
                <a:gd name="T8" fmla="*/ 27 w 40"/>
                <a:gd name="T9" fmla="*/ 0 h 17"/>
                <a:gd name="T10" fmla="*/ 40 w 40"/>
                <a:gd name="T11" fmla="*/ 11 h 17"/>
                <a:gd name="T12" fmla="*/ 36 w 40"/>
                <a:gd name="T13" fmla="*/ 16 h 17"/>
                <a:gd name="T14" fmla="*/ 20 w 40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7">
                  <a:moveTo>
                    <a:pt x="20" y="17"/>
                  </a:moveTo>
                  <a:cubicBezTo>
                    <a:pt x="15" y="17"/>
                    <a:pt x="10" y="16"/>
                    <a:pt x="5" y="17"/>
                  </a:cubicBezTo>
                  <a:cubicBezTo>
                    <a:pt x="2" y="17"/>
                    <a:pt x="0" y="15"/>
                    <a:pt x="0" y="12"/>
                  </a:cubicBezTo>
                  <a:cubicBezTo>
                    <a:pt x="0" y="0"/>
                    <a:pt x="0" y="0"/>
                    <a:pt x="11" y="0"/>
                  </a:cubicBezTo>
                  <a:cubicBezTo>
                    <a:pt x="17" y="0"/>
                    <a:pt x="22" y="0"/>
                    <a:pt x="27" y="0"/>
                  </a:cubicBezTo>
                  <a:cubicBezTo>
                    <a:pt x="34" y="1"/>
                    <a:pt x="39" y="5"/>
                    <a:pt x="40" y="11"/>
                  </a:cubicBezTo>
                  <a:cubicBezTo>
                    <a:pt x="40" y="15"/>
                    <a:pt x="39" y="16"/>
                    <a:pt x="36" y="16"/>
                  </a:cubicBezTo>
                  <a:cubicBezTo>
                    <a:pt x="30" y="17"/>
                    <a:pt x="25" y="17"/>
                    <a:pt x="20" y="1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8" name="Grupo 47"/>
          <p:cNvGrpSpPr/>
          <p:nvPr/>
        </p:nvGrpSpPr>
        <p:grpSpPr>
          <a:xfrm>
            <a:off x="8434559" y="1758950"/>
            <a:ext cx="687387" cy="1100138"/>
            <a:chOff x="944563" y="1747838"/>
            <a:chExt cx="687387" cy="1100138"/>
          </a:xfrm>
        </p:grpSpPr>
        <p:sp>
          <p:nvSpPr>
            <p:cNvPr id="49" name="Freeform 17"/>
            <p:cNvSpPr>
              <a:spLocks noEditPoints="1"/>
            </p:cNvSpPr>
            <p:nvPr/>
          </p:nvSpPr>
          <p:spPr bwMode="auto">
            <a:xfrm>
              <a:off x="1322388" y="2293938"/>
              <a:ext cx="309562" cy="554038"/>
            </a:xfrm>
            <a:custGeom>
              <a:avLst/>
              <a:gdLst>
                <a:gd name="T0" fmla="*/ 1 w 81"/>
                <a:gd name="T1" fmla="*/ 140 h 146"/>
                <a:gd name="T2" fmla="*/ 5 w 81"/>
                <a:gd name="T3" fmla="*/ 134 h 146"/>
                <a:gd name="T4" fmla="*/ 5 w 81"/>
                <a:gd name="T5" fmla="*/ 42 h 146"/>
                <a:gd name="T6" fmla="*/ 6 w 81"/>
                <a:gd name="T7" fmla="*/ 34 h 146"/>
                <a:gd name="T8" fmla="*/ 13 w 81"/>
                <a:gd name="T9" fmla="*/ 30 h 146"/>
                <a:gd name="T10" fmla="*/ 18 w 81"/>
                <a:gd name="T11" fmla="*/ 35 h 146"/>
                <a:gd name="T12" fmla="*/ 63 w 81"/>
                <a:gd name="T13" fmla="*/ 35 h 146"/>
                <a:gd name="T14" fmla="*/ 68 w 81"/>
                <a:gd name="T15" fmla="*/ 35 h 146"/>
                <a:gd name="T16" fmla="*/ 27 w 81"/>
                <a:gd name="T17" fmla="*/ 14 h 146"/>
                <a:gd name="T18" fmla="*/ 31 w 81"/>
                <a:gd name="T19" fmla="*/ 6 h 146"/>
                <a:gd name="T20" fmla="*/ 75 w 81"/>
                <a:gd name="T21" fmla="*/ 40 h 146"/>
                <a:gd name="T22" fmla="*/ 75 w 81"/>
                <a:gd name="T23" fmla="*/ 134 h 146"/>
                <a:gd name="T24" fmla="*/ 79 w 81"/>
                <a:gd name="T25" fmla="*/ 140 h 146"/>
                <a:gd name="T26" fmla="*/ 75 w 81"/>
                <a:gd name="T27" fmla="*/ 146 h 146"/>
                <a:gd name="T28" fmla="*/ 68 w 81"/>
                <a:gd name="T29" fmla="*/ 145 h 146"/>
                <a:gd name="T30" fmla="*/ 64 w 81"/>
                <a:gd name="T31" fmla="*/ 143 h 146"/>
                <a:gd name="T32" fmla="*/ 67 w 81"/>
                <a:gd name="T33" fmla="*/ 139 h 146"/>
                <a:gd name="T34" fmla="*/ 69 w 81"/>
                <a:gd name="T35" fmla="*/ 137 h 146"/>
                <a:gd name="T36" fmla="*/ 69 w 81"/>
                <a:gd name="T37" fmla="*/ 118 h 146"/>
                <a:gd name="T38" fmla="*/ 67 w 81"/>
                <a:gd name="T39" fmla="*/ 115 h 146"/>
                <a:gd name="T40" fmla="*/ 11 w 81"/>
                <a:gd name="T41" fmla="*/ 115 h 146"/>
                <a:gd name="T42" fmla="*/ 11 w 81"/>
                <a:gd name="T43" fmla="*/ 138 h 146"/>
                <a:gd name="T44" fmla="*/ 14 w 81"/>
                <a:gd name="T45" fmla="*/ 139 h 146"/>
                <a:gd name="T46" fmla="*/ 16 w 81"/>
                <a:gd name="T47" fmla="*/ 143 h 146"/>
                <a:gd name="T48" fmla="*/ 13 w 81"/>
                <a:gd name="T49" fmla="*/ 145 h 146"/>
                <a:gd name="T50" fmla="*/ 5 w 81"/>
                <a:gd name="T51" fmla="*/ 146 h 146"/>
                <a:gd name="T52" fmla="*/ 1 w 81"/>
                <a:gd name="T53" fmla="*/ 140 h 146"/>
                <a:gd name="T54" fmla="*/ 40 w 81"/>
                <a:gd name="T55" fmla="*/ 58 h 146"/>
                <a:gd name="T56" fmla="*/ 16 w 81"/>
                <a:gd name="T57" fmla="*/ 58 h 146"/>
                <a:gd name="T58" fmla="*/ 11 w 81"/>
                <a:gd name="T59" fmla="*/ 63 h 146"/>
                <a:gd name="T60" fmla="*/ 11 w 81"/>
                <a:gd name="T61" fmla="*/ 105 h 146"/>
                <a:gd name="T62" fmla="*/ 16 w 81"/>
                <a:gd name="T63" fmla="*/ 109 h 146"/>
                <a:gd name="T64" fmla="*/ 65 w 81"/>
                <a:gd name="T65" fmla="*/ 109 h 146"/>
                <a:gd name="T66" fmla="*/ 69 w 81"/>
                <a:gd name="T67" fmla="*/ 105 h 146"/>
                <a:gd name="T68" fmla="*/ 69 w 81"/>
                <a:gd name="T69" fmla="*/ 62 h 146"/>
                <a:gd name="T70" fmla="*/ 65 w 81"/>
                <a:gd name="T71" fmla="*/ 58 h 146"/>
                <a:gd name="T72" fmla="*/ 40 w 81"/>
                <a:gd name="T73" fmla="*/ 5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146">
                  <a:moveTo>
                    <a:pt x="1" y="140"/>
                  </a:moveTo>
                  <a:cubicBezTo>
                    <a:pt x="5" y="140"/>
                    <a:pt x="5" y="138"/>
                    <a:pt x="5" y="134"/>
                  </a:cubicBezTo>
                  <a:cubicBezTo>
                    <a:pt x="5" y="104"/>
                    <a:pt x="5" y="73"/>
                    <a:pt x="5" y="42"/>
                  </a:cubicBezTo>
                  <a:cubicBezTo>
                    <a:pt x="5" y="39"/>
                    <a:pt x="5" y="37"/>
                    <a:pt x="6" y="34"/>
                  </a:cubicBezTo>
                  <a:cubicBezTo>
                    <a:pt x="7" y="28"/>
                    <a:pt x="7" y="28"/>
                    <a:pt x="13" y="30"/>
                  </a:cubicBezTo>
                  <a:cubicBezTo>
                    <a:pt x="12" y="35"/>
                    <a:pt x="12" y="35"/>
                    <a:pt x="18" y="35"/>
                  </a:cubicBezTo>
                  <a:cubicBezTo>
                    <a:pt x="33" y="35"/>
                    <a:pt x="48" y="35"/>
                    <a:pt x="63" y="35"/>
                  </a:cubicBezTo>
                  <a:cubicBezTo>
                    <a:pt x="65" y="35"/>
                    <a:pt x="66" y="35"/>
                    <a:pt x="68" y="35"/>
                  </a:cubicBezTo>
                  <a:cubicBezTo>
                    <a:pt x="68" y="18"/>
                    <a:pt x="48" y="8"/>
                    <a:pt x="27" y="14"/>
                  </a:cubicBezTo>
                  <a:cubicBezTo>
                    <a:pt x="25" y="9"/>
                    <a:pt x="26" y="8"/>
                    <a:pt x="31" y="6"/>
                  </a:cubicBezTo>
                  <a:cubicBezTo>
                    <a:pt x="53" y="0"/>
                    <a:pt x="75" y="17"/>
                    <a:pt x="75" y="40"/>
                  </a:cubicBezTo>
                  <a:cubicBezTo>
                    <a:pt x="75" y="71"/>
                    <a:pt x="75" y="103"/>
                    <a:pt x="75" y="134"/>
                  </a:cubicBezTo>
                  <a:cubicBezTo>
                    <a:pt x="75" y="137"/>
                    <a:pt x="75" y="140"/>
                    <a:pt x="79" y="140"/>
                  </a:cubicBezTo>
                  <a:cubicBezTo>
                    <a:pt x="81" y="145"/>
                    <a:pt x="80" y="146"/>
                    <a:pt x="75" y="146"/>
                  </a:cubicBezTo>
                  <a:cubicBezTo>
                    <a:pt x="73" y="146"/>
                    <a:pt x="70" y="146"/>
                    <a:pt x="68" y="145"/>
                  </a:cubicBezTo>
                  <a:cubicBezTo>
                    <a:pt x="66" y="145"/>
                    <a:pt x="65" y="144"/>
                    <a:pt x="64" y="143"/>
                  </a:cubicBezTo>
                  <a:cubicBezTo>
                    <a:pt x="64" y="141"/>
                    <a:pt x="64" y="140"/>
                    <a:pt x="67" y="139"/>
                  </a:cubicBezTo>
                  <a:cubicBezTo>
                    <a:pt x="68" y="139"/>
                    <a:pt x="69" y="138"/>
                    <a:pt x="69" y="137"/>
                  </a:cubicBezTo>
                  <a:cubicBezTo>
                    <a:pt x="69" y="130"/>
                    <a:pt x="69" y="124"/>
                    <a:pt x="69" y="118"/>
                  </a:cubicBezTo>
                  <a:cubicBezTo>
                    <a:pt x="69" y="117"/>
                    <a:pt x="67" y="115"/>
                    <a:pt x="67" y="115"/>
                  </a:cubicBezTo>
                  <a:cubicBezTo>
                    <a:pt x="48" y="115"/>
                    <a:pt x="30" y="115"/>
                    <a:pt x="11" y="115"/>
                  </a:cubicBezTo>
                  <a:cubicBezTo>
                    <a:pt x="11" y="123"/>
                    <a:pt x="11" y="130"/>
                    <a:pt x="11" y="138"/>
                  </a:cubicBezTo>
                  <a:cubicBezTo>
                    <a:pt x="11" y="138"/>
                    <a:pt x="13" y="139"/>
                    <a:pt x="14" y="139"/>
                  </a:cubicBezTo>
                  <a:cubicBezTo>
                    <a:pt x="16" y="139"/>
                    <a:pt x="17" y="141"/>
                    <a:pt x="16" y="143"/>
                  </a:cubicBezTo>
                  <a:cubicBezTo>
                    <a:pt x="16" y="144"/>
                    <a:pt x="14" y="145"/>
                    <a:pt x="13" y="145"/>
                  </a:cubicBezTo>
                  <a:cubicBezTo>
                    <a:pt x="10" y="146"/>
                    <a:pt x="7" y="146"/>
                    <a:pt x="5" y="146"/>
                  </a:cubicBezTo>
                  <a:cubicBezTo>
                    <a:pt x="0" y="146"/>
                    <a:pt x="0" y="146"/>
                    <a:pt x="1" y="140"/>
                  </a:cubicBezTo>
                  <a:close/>
                  <a:moveTo>
                    <a:pt x="40" y="58"/>
                  </a:moveTo>
                  <a:cubicBezTo>
                    <a:pt x="32" y="58"/>
                    <a:pt x="24" y="58"/>
                    <a:pt x="16" y="58"/>
                  </a:cubicBezTo>
                  <a:cubicBezTo>
                    <a:pt x="12" y="58"/>
                    <a:pt x="11" y="59"/>
                    <a:pt x="11" y="63"/>
                  </a:cubicBezTo>
                  <a:cubicBezTo>
                    <a:pt x="11" y="77"/>
                    <a:pt x="11" y="91"/>
                    <a:pt x="11" y="105"/>
                  </a:cubicBezTo>
                  <a:cubicBezTo>
                    <a:pt x="11" y="109"/>
                    <a:pt x="13" y="109"/>
                    <a:pt x="16" y="109"/>
                  </a:cubicBezTo>
                  <a:cubicBezTo>
                    <a:pt x="32" y="109"/>
                    <a:pt x="49" y="109"/>
                    <a:pt x="65" y="109"/>
                  </a:cubicBezTo>
                  <a:cubicBezTo>
                    <a:pt x="68" y="109"/>
                    <a:pt x="69" y="108"/>
                    <a:pt x="69" y="105"/>
                  </a:cubicBezTo>
                  <a:cubicBezTo>
                    <a:pt x="69" y="91"/>
                    <a:pt x="69" y="76"/>
                    <a:pt x="69" y="62"/>
                  </a:cubicBezTo>
                  <a:cubicBezTo>
                    <a:pt x="69" y="59"/>
                    <a:pt x="68" y="58"/>
                    <a:pt x="65" y="58"/>
                  </a:cubicBezTo>
                  <a:cubicBezTo>
                    <a:pt x="57" y="58"/>
                    <a:pt x="49" y="58"/>
                    <a:pt x="40" y="5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18"/>
            <p:cNvSpPr>
              <a:spLocks/>
            </p:cNvSpPr>
            <p:nvPr/>
          </p:nvSpPr>
          <p:spPr bwMode="auto">
            <a:xfrm>
              <a:off x="1058863" y="2244725"/>
              <a:ext cx="179387" cy="511175"/>
            </a:xfrm>
            <a:custGeom>
              <a:avLst/>
              <a:gdLst>
                <a:gd name="T0" fmla="*/ 3 w 47"/>
                <a:gd name="T1" fmla="*/ 0 h 135"/>
                <a:gd name="T2" fmla="*/ 34 w 47"/>
                <a:gd name="T3" fmla="*/ 13 h 135"/>
                <a:gd name="T4" fmla="*/ 36 w 47"/>
                <a:gd name="T5" fmla="*/ 15 h 135"/>
                <a:gd name="T6" fmla="*/ 46 w 47"/>
                <a:gd name="T7" fmla="*/ 65 h 135"/>
                <a:gd name="T8" fmla="*/ 44 w 47"/>
                <a:gd name="T9" fmla="*/ 97 h 135"/>
                <a:gd name="T10" fmla="*/ 37 w 47"/>
                <a:gd name="T11" fmla="*/ 131 h 135"/>
                <a:gd name="T12" fmla="*/ 32 w 47"/>
                <a:gd name="T13" fmla="*/ 135 h 135"/>
                <a:gd name="T14" fmla="*/ 21 w 47"/>
                <a:gd name="T15" fmla="*/ 135 h 135"/>
                <a:gd name="T16" fmla="*/ 23 w 47"/>
                <a:gd name="T17" fmla="*/ 114 h 135"/>
                <a:gd name="T18" fmla="*/ 26 w 47"/>
                <a:gd name="T19" fmla="*/ 86 h 135"/>
                <a:gd name="T20" fmla="*/ 25 w 47"/>
                <a:gd name="T21" fmla="*/ 79 h 135"/>
                <a:gd name="T22" fmla="*/ 5 w 47"/>
                <a:gd name="T23" fmla="*/ 33 h 135"/>
                <a:gd name="T24" fmla="*/ 3 w 47"/>
                <a:gd name="T2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135">
                  <a:moveTo>
                    <a:pt x="3" y="0"/>
                  </a:moveTo>
                  <a:cubicBezTo>
                    <a:pt x="13" y="4"/>
                    <a:pt x="24" y="8"/>
                    <a:pt x="34" y="13"/>
                  </a:cubicBezTo>
                  <a:cubicBezTo>
                    <a:pt x="35" y="13"/>
                    <a:pt x="36" y="14"/>
                    <a:pt x="36" y="15"/>
                  </a:cubicBezTo>
                  <a:cubicBezTo>
                    <a:pt x="40" y="32"/>
                    <a:pt x="43" y="48"/>
                    <a:pt x="46" y="65"/>
                  </a:cubicBezTo>
                  <a:cubicBezTo>
                    <a:pt x="47" y="76"/>
                    <a:pt x="46" y="87"/>
                    <a:pt x="44" y="97"/>
                  </a:cubicBezTo>
                  <a:cubicBezTo>
                    <a:pt x="41" y="109"/>
                    <a:pt x="39" y="120"/>
                    <a:pt x="37" y="131"/>
                  </a:cubicBezTo>
                  <a:cubicBezTo>
                    <a:pt x="36" y="134"/>
                    <a:pt x="35" y="135"/>
                    <a:pt x="32" y="135"/>
                  </a:cubicBezTo>
                  <a:cubicBezTo>
                    <a:pt x="29" y="135"/>
                    <a:pt x="25" y="135"/>
                    <a:pt x="21" y="135"/>
                  </a:cubicBezTo>
                  <a:cubicBezTo>
                    <a:pt x="22" y="128"/>
                    <a:pt x="22" y="121"/>
                    <a:pt x="23" y="114"/>
                  </a:cubicBezTo>
                  <a:cubicBezTo>
                    <a:pt x="24" y="105"/>
                    <a:pt x="25" y="95"/>
                    <a:pt x="26" y="86"/>
                  </a:cubicBezTo>
                  <a:cubicBezTo>
                    <a:pt x="26" y="84"/>
                    <a:pt x="26" y="81"/>
                    <a:pt x="25" y="79"/>
                  </a:cubicBezTo>
                  <a:cubicBezTo>
                    <a:pt x="18" y="63"/>
                    <a:pt x="12" y="48"/>
                    <a:pt x="5" y="33"/>
                  </a:cubicBezTo>
                  <a:cubicBezTo>
                    <a:pt x="1" y="22"/>
                    <a:pt x="0" y="11"/>
                    <a:pt x="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19"/>
            <p:cNvSpPr>
              <a:spLocks/>
            </p:cNvSpPr>
            <p:nvPr/>
          </p:nvSpPr>
          <p:spPr bwMode="auto">
            <a:xfrm>
              <a:off x="1082675" y="1966913"/>
              <a:ext cx="315912" cy="414338"/>
            </a:xfrm>
            <a:custGeom>
              <a:avLst/>
              <a:gdLst>
                <a:gd name="T0" fmla="*/ 53 w 83"/>
                <a:gd name="T1" fmla="*/ 30 h 109"/>
                <a:gd name="T2" fmla="*/ 44 w 83"/>
                <a:gd name="T3" fmla="*/ 23 h 109"/>
                <a:gd name="T4" fmla="*/ 41 w 83"/>
                <a:gd name="T5" fmla="*/ 35 h 109"/>
                <a:gd name="T6" fmla="*/ 46 w 83"/>
                <a:gd name="T7" fmla="*/ 60 h 109"/>
                <a:gd name="T8" fmla="*/ 48 w 83"/>
                <a:gd name="T9" fmla="*/ 64 h 109"/>
                <a:gd name="T10" fmla="*/ 80 w 83"/>
                <a:gd name="T11" fmla="*/ 95 h 109"/>
                <a:gd name="T12" fmla="*/ 80 w 83"/>
                <a:gd name="T13" fmla="*/ 105 h 109"/>
                <a:gd name="T14" fmla="*/ 69 w 83"/>
                <a:gd name="T15" fmla="*/ 106 h 109"/>
                <a:gd name="T16" fmla="*/ 40 w 83"/>
                <a:gd name="T17" fmla="*/ 77 h 109"/>
                <a:gd name="T18" fmla="*/ 34 w 83"/>
                <a:gd name="T19" fmla="*/ 69 h 109"/>
                <a:gd name="T20" fmla="*/ 30 w 83"/>
                <a:gd name="T21" fmla="*/ 57 h 109"/>
                <a:gd name="T22" fmla="*/ 25 w 83"/>
                <a:gd name="T23" fmla="*/ 29 h 109"/>
                <a:gd name="T24" fmla="*/ 25 w 83"/>
                <a:gd name="T25" fmla="*/ 29 h 109"/>
                <a:gd name="T26" fmla="*/ 18 w 83"/>
                <a:gd name="T27" fmla="*/ 40 h 109"/>
                <a:gd name="T28" fmla="*/ 23 w 83"/>
                <a:gd name="T29" fmla="*/ 63 h 109"/>
                <a:gd name="T30" fmla="*/ 26 w 83"/>
                <a:gd name="T31" fmla="*/ 71 h 109"/>
                <a:gd name="T32" fmla="*/ 29 w 83"/>
                <a:gd name="T33" fmla="*/ 76 h 109"/>
                <a:gd name="T34" fmla="*/ 18 w 83"/>
                <a:gd name="T35" fmla="*/ 73 h 109"/>
                <a:gd name="T36" fmla="*/ 6 w 83"/>
                <a:gd name="T37" fmla="*/ 68 h 109"/>
                <a:gd name="T38" fmla="*/ 2 w 83"/>
                <a:gd name="T39" fmla="*/ 60 h 109"/>
                <a:gd name="T40" fmla="*/ 13 w 83"/>
                <a:gd name="T41" fmla="*/ 32 h 109"/>
                <a:gd name="T42" fmla="*/ 19 w 83"/>
                <a:gd name="T43" fmla="*/ 21 h 109"/>
                <a:gd name="T44" fmla="*/ 21 w 83"/>
                <a:gd name="T45" fmla="*/ 16 h 109"/>
                <a:gd name="T46" fmla="*/ 27 w 83"/>
                <a:gd name="T47" fmla="*/ 4 h 109"/>
                <a:gd name="T48" fmla="*/ 34 w 83"/>
                <a:gd name="T49" fmla="*/ 1 h 109"/>
                <a:gd name="T50" fmla="*/ 44 w 83"/>
                <a:gd name="T51" fmla="*/ 6 h 109"/>
                <a:gd name="T52" fmla="*/ 53 w 83"/>
                <a:gd name="T53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109">
                  <a:moveTo>
                    <a:pt x="53" y="30"/>
                  </a:moveTo>
                  <a:cubicBezTo>
                    <a:pt x="50" y="27"/>
                    <a:pt x="47" y="25"/>
                    <a:pt x="44" y="23"/>
                  </a:cubicBezTo>
                  <a:cubicBezTo>
                    <a:pt x="39" y="27"/>
                    <a:pt x="39" y="30"/>
                    <a:pt x="41" y="35"/>
                  </a:cubicBezTo>
                  <a:cubicBezTo>
                    <a:pt x="44" y="43"/>
                    <a:pt x="45" y="52"/>
                    <a:pt x="46" y="60"/>
                  </a:cubicBezTo>
                  <a:cubicBezTo>
                    <a:pt x="47" y="61"/>
                    <a:pt x="47" y="63"/>
                    <a:pt x="48" y="64"/>
                  </a:cubicBezTo>
                  <a:cubicBezTo>
                    <a:pt x="59" y="74"/>
                    <a:pt x="70" y="84"/>
                    <a:pt x="80" y="95"/>
                  </a:cubicBezTo>
                  <a:cubicBezTo>
                    <a:pt x="83" y="98"/>
                    <a:pt x="83" y="103"/>
                    <a:pt x="80" y="105"/>
                  </a:cubicBezTo>
                  <a:cubicBezTo>
                    <a:pt x="77" y="108"/>
                    <a:pt x="72" y="109"/>
                    <a:pt x="69" y="106"/>
                  </a:cubicBezTo>
                  <a:cubicBezTo>
                    <a:pt x="59" y="96"/>
                    <a:pt x="50" y="86"/>
                    <a:pt x="40" y="77"/>
                  </a:cubicBezTo>
                  <a:cubicBezTo>
                    <a:pt x="38" y="74"/>
                    <a:pt x="36" y="72"/>
                    <a:pt x="34" y="69"/>
                  </a:cubicBezTo>
                  <a:cubicBezTo>
                    <a:pt x="31" y="65"/>
                    <a:pt x="30" y="61"/>
                    <a:pt x="30" y="57"/>
                  </a:cubicBezTo>
                  <a:cubicBezTo>
                    <a:pt x="28" y="48"/>
                    <a:pt x="27" y="38"/>
                    <a:pt x="25" y="29"/>
                  </a:cubicBezTo>
                  <a:cubicBezTo>
                    <a:pt x="26" y="29"/>
                    <a:pt x="25" y="29"/>
                    <a:pt x="25" y="29"/>
                  </a:cubicBezTo>
                  <a:cubicBezTo>
                    <a:pt x="17" y="30"/>
                    <a:pt x="16" y="32"/>
                    <a:pt x="18" y="40"/>
                  </a:cubicBezTo>
                  <a:cubicBezTo>
                    <a:pt x="20" y="48"/>
                    <a:pt x="21" y="55"/>
                    <a:pt x="23" y="63"/>
                  </a:cubicBezTo>
                  <a:cubicBezTo>
                    <a:pt x="23" y="66"/>
                    <a:pt x="25" y="68"/>
                    <a:pt x="26" y="71"/>
                  </a:cubicBezTo>
                  <a:cubicBezTo>
                    <a:pt x="26" y="72"/>
                    <a:pt x="27" y="74"/>
                    <a:pt x="29" y="76"/>
                  </a:cubicBezTo>
                  <a:cubicBezTo>
                    <a:pt x="24" y="75"/>
                    <a:pt x="21" y="75"/>
                    <a:pt x="18" y="73"/>
                  </a:cubicBezTo>
                  <a:cubicBezTo>
                    <a:pt x="14" y="72"/>
                    <a:pt x="10" y="70"/>
                    <a:pt x="6" y="68"/>
                  </a:cubicBezTo>
                  <a:cubicBezTo>
                    <a:pt x="1" y="67"/>
                    <a:pt x="0" y="64"/>
                    <a:pt x="2" y="60"/>
                  </a:cubicBezTo>
                  <a:cubicBezTo>
                    <a:pt x="5" y="51"/>
                    <a:pt x="9" y="41"/>
                    <a:pt x="13" y="32"/>
                  </a:cubicBezTo>
                  <a:cubicBezTo>
                    <a:pt x="15" y="29"/>
                    <a:pt x="17" y="25"/>
                    <a:pt x="19" y="21"/>
                  </a:cubicBezTo>
                  <a:cubicBezTo>
                    <a:pt x="20" y="20"/>
                    <a:pt x="20" y="17"/>
                    <a:pt x="21" y="16"/>
                  </a:cubicBezTo>
                  <a:cubicBezTo>
                    <a:pt x="23" y="12"/>
                    <a:pt x="24" y="7"/>
                    <a:pt x="27" y="4"/>
                  </a:cubicBezTo>
                  <a:cubicBezTo>
                    <a:pt x="28" y="2"/>
                    <a:pt x="32" y="0"/>
                    <a:pt x="34" y="1"/>
                  </a:cubicBezTo>
                  <a:cubicBezTo>
                    <a:pt x="38" y="2"/>
                    <a:pt x="41" y="4"/>
                    <a:pt x="44" y="6"/>
                  </a:cubicBezTo>
                  <a:cubicBezTo>
                    <a:pt x="53" y="11"/>
                    <a:pt x="54" y="20"/>
                    <a:pt x="53" y="3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1219200" y="1747838"/>
              <a:ext cx="184150" cy="212725"/>
            </a:xfrm>
            <a:custGeom>
              <a:avLst/>
              <a:gdLst>
                <a:gd name="T0" fmla="*/ 21 w 48"/>
                <a:gd name="T1" fmla="*/ 55 h 56"/>
                <a:gd name="T2" fmla="*/ 23 w 48"/>
                <a:gd name="T3" fmla="*/ 53 h 56"/>
                <a:gd name="T4" fmla="*/ 21 w 48"/>
                <a:gd name="T5" fmla="*/ 52 h 56"/>
                <a:gd name="T6" fmla="*/ 11 w 48"/>
                <a:gd name="T7" fmla="*/ 52 h 56"/>
                <a:gd name="T8" fmla="*/ 6 w 48"/>
                <a:gd name="T9" fmla="*/ 45 h 56"/>
                <a:gd name="T10" fmla="*/ 20 w 48"/>
                <a:gd name="T11" fmla="*/ 6 h 56"/>
                <a:gd name="T12" fmla="*/ 46 w 48"/>
                <a:gd name="T13" fmla="*/ 19 h 56"/>
                <a:gd name="T14" fmla="*/ 28 w 48"/>
                <a:gd name="T15" fmla="*/ 54 h 56"/>
                <a:gd name="T16" fmla="*/ 22 w 48"/>
                <a:gd name="T17" fmla="*/ 56 h 56"/>
                <a:gd name="T18" fmla="*/ 21 w 48"/>
                <a:gd name="T1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6">
                  <a:moveTo>
                    <a:pt x="21" y="55"/>
                  </a:moveTo>
                  <a:cubicBezTo>
                    <a:pt x="22" y="54"/>
                    <a:pt x="22" y="54"/>
                    <a:pt x="23" y="53"/>
                  </a:cubicBezTo>
                  <a:cubicBezTo>
                    <a:pt x="22" y="53"/>
                    <a:pt x="22" y="52"/>
                    <a:pt x="21" y="52"/>
                  </a:cubicBezTo>
                  <a:cubicBezTo>
                    <a:pt x="18" y="55"/>
                    <a:pt x="14" y="53"/>
                    <a:pt x="11" y="52"/>
                  </a:cubicBezTo>
                  <a:cubicBezTo>
                    <a:pt x="9" y="50"/>
                    <a:pt x="7" y="48"/>
                    <a:pt x="6" y="45"/>
                  </a:cubicBezTo>
                  <a:cubicBezTo>
                    <a:pt x="0" y="32"/>
                    <a:pt x="7" y="13"/>
                    <a:pt x="20" y="6"/>
                  </a:cubicBezTo>
                  <a:cubicBezTo>
                    <a:pt x="30" y="0"/>
                    <a:pt x="44" y="7"/>
                    <a:pt x="46" y="19"/>
                  </a:cubicBezTo>
                  <a:cubicBezTo>
                    <a:pt x="48" y="32"/>
                    <a:pt x="40" y="48"/>
                    <a:pt x="28" y="54"/>
                  </a:cubicBezTo>
                  <a:cubicBezTo>
                    <a:pt x="26" y="55"/>
                    <a:pt x="24" y="55"/>
                    <a:pt x="22" y="56"/>
                  </a:cubicBezTo>
                  <a:cubicBezTo>
                    <a:pt x="22" y="55"/>
                    <a:pt x="21" y="55"/>
                    <a:pt x="21" y="5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982663" y="2400300"/>
              <a:ext cx="138112" cy="306388"/>
            </a:xfrm>
            <a:custGeom>
              <a:avLst/>
              <a:gdLst>
                <a:gd name="T0" fmla="*/ 0 w 36"/>
                <a:gd name="T1" fmla="*/ 75 h 81"/>
                <a:gd name="T2" fmla="*/ 17 w 36"/>
                <a:gd name="T3" fmla="*/ 32 h 81"/>
                <a:gd name="T4" fmla="*/ 20 w 36"/>
                <a:gd name="T5" fmla="*/ 18 h 81"/>
                <a:gd name="T6" fmla="*/ 21 w 36"/>
                <a:gd name="T7" fmla="*/ 0 h 81"/>
                <a:gd name="T8" fmla="*/ 28 w 36"/>
                <a:gd name="T9" fmla="*/ 17 h 81"/>
                <a:gd name="T10" fmla="*/ 35 w 36"/>
                <a:gd name="T11" fmla="*/ 35 h 81"/>
                <a:gd name="T12" fmla="*/ 35 w 36"/>
                <a:gd name="T13" fmla="*/ 42 h 81"/>
                <a:gd name="T14" fmla="*/ 17 w 36"/>
                <a:gd name="T15" fmla="*/ 77 h 81"/>
                <a:gd name="T16" fmla="*/ 10 w 36"/>
                <a:gd name="T17" fmla="*/ 79 h 81"/>
                <a:gd name="T18" fmla="*/ 0 w 36"/>
                <a:gd name="T1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81">
                  <a:moveTo>
                    <a:pt x="0" y="75"/>
                  </a:moveTo>
                  <a:cubicBezTo>
                    <a:pt x="6" y="60"/>
                    <a:pt x="11" y="46"/>
                    <a:pt x="17" y="32"/>
                  </a:cubicBezTo>
                  <a:cubicBezTo>
                    <a:pt x="19" y="28"/>
                    <a:pt x="20" y="23"/>
                    <a:pt x="20" y="18"/>
                  </a:cubicBezTo>
                  <a:cubicBezTo>
                    <a:pt x="20" y="12"/>
                    <a:pt x="20" y="6"/>
                    <a:pt x="21" y="0"/>
                  </a:cubicBezTo>
                  <a:cubicBezTo>
                    <a:pt x="23" y="5"/>
                    <a:pt x="26" y="11"/>
                    <a:pt x="28" y="17"/>
                  </a:cubicBezTo>
                  <a:cubicBezTo>
                    <a:pt x="31" y="23"/>
                    <a:pt x="33" y="29"/>
                    <a:pt x="35" y="35"/>
                  </a:cubicBezTo>
                  <a:cubicBezTo>
                    <a:pt x="36" y="37"/>
                    <a:pt x="36" y="40"/>
                    <a:pt x="35" y="42"/>
                  </a:cubicBezTo>
                  <a:cubicBezTo>
                    <a:pt x="29" y="53"/>
                    <a:pt x="23" y="65"/>
                    <a:pt x="17" y="77"/>
                  </a:cubicBezTo>
                  <a:cubicBezTo>
                    <a:pt x="15" y="80"/>
                    <a:pt x="13" y="81"/>
                    <a:pt x="10" y="79"/>
                  </a:cubicBezTo>
                  <a:cubicBezTo>
                    <a:pt x="7" y="78"/>
                    <a:pt x="3" y="77"/>
                    <a:pt x="0" y="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22"/>
            <p:cNvSpPr>
              <a:spLocks/>
            </p:cNvSpPr>
            <p:nvPr/>
          </p:nvSpPr>
          <p:spPr bwMode="auto">
            <a:xfrm>
              <a:off x="944563" y="2711450"/>
              <a:ext cx="152400" cy="109538"/>
            </a:xfrm>
            <a:custGeom>
              <a:avLst/>
              <a:gdLst>
                <a:gd name="T0" fmla="*/ 6 w 40"/>
                <a:gd name="T1" fmla="*/ 0 h 29"/>
                <a:gd name="T2" fmla="*/ 32 w 40"/>
                <a:gd name="T3" fmla="*/ 10 h 29"/>
                <a:gd name="T4" fmla="*/ 38 w 40"/>
                <a:gd name="T5" fmla="*/ 25 h 29"/>
                <a:gd name="T6" fmla="*/ 33 w 40"/>
                <a:gd name="T7" fmla="*/ 28 h 29"/>
                <a:gd name="T8" fmla="*/ 4 w 40"/>
                <a:gd name="T9" fmla="*/ 16 h 29"/>
                <a:gd name="T10" fmla="*/ 2 w 40"/>
                <a:gd name="T11" fmla="*/ 10 h 29"/>
                <a:gd name="T12" fmla="*/ 6 w 4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9">
                  <a:moveTo>
                    <a:pt x="6" y="0"/>
                  </a:moveTo>
                  <a:cubicBezTo>
                    <a:pt x="15" y="3"/>
                    <a:pt x="24" y="7"/>
                    <a:pt x="32" y="10"/>
                  </a:cubicBezTo>
                  <a:cubicBezTo>
                    <a:pt x="37" y="13"/>
                    <a:pt x="40" y="19"/>
                    <a:pt x="38" y="25"/>
                  </a:cubicBezTo>
                  <a:cubicBezTo>
                    <a:pt x="38" y="28"/>
                    <a:pt x="36" y="29"/>
                    <a:pt x="33" y="28"/>
                  </a:cubicBezTo>
                  <a:cubicBezTo>
                    <a:pt x="23" y="24"/>
                    <a:pt x="14" y="20"/>
                    <a:pt x="4" y="16"/>
                  </a:cubicBezTo>
                  <a:cubicBezTo>
                    <a:pt x="1" y="15"/>
                    <a:pt x="0" y="13"/>
                    <a:pt x="2" y="10"/>
                  </a:cubicBezTo>
                  <a:cubicBezTo>
                    <a:pt x="3" y="7"/>
                    <a:pt x="5" y="4"/>
                    <a:pt x="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23"/>
            <p:cNvSpPr>
              <a:spLocks/>
            </p:cNvSpPr>
            <p:nvPr/>
          </p:nvSpPr>
          <p:spPr bwMode="auto">
            <a:xfrm>
              <a:off x="1135063" y="2782888"/>
              <a:ext cx="153987" cy="65088"/>
            </a:xfrm>
            <a:custGeom>
              <a:avLst/>
              <a:gdLst>
                <a:gd name="T0" fmla="*/ 20 w 40"/>
                <a:gd name="T1" fmla="*/ 17 h 17"/>
                <a:gd name="T2" fmla="*/ 5 w 40"/>
                <a:gd name="T3" fmla="*/ 17 h 17"/>
                <a:gd name="T4" fmla="*/ 0 w 40"/>
                <a:gd name="T5" fmla="*/ 12 h 17"/>
                <a:gd name="T6" fmla="*/ 11 w 40"/>
                <a:gd name="T7" fmla="*/ 0 h 17"/>
                <a:gd name="T8" fmla="*/ 27 w 40"/>
                <a:gd name="T9" fmla="*/ 0 h 17"/>
                <a:gd name="T10" fmla="*/ 40 w 40"/>
                <a:gd name="T11" fmla="*/ 11 h 17"/>
                <a:gd name="T12" fmla="*/ 36 w 40"/>
                <a:gd name="T13" fmla="*/ 16 h 17"/>
                <a:gd name="T14" fmla="*/ 20 w 40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7">
                  <a:moveTo>
                    <a:pt x="20" y="17"/>
                  </a:moveTo>
                  <a:cubicBezTo>
                    <a:pt x="15" y="17"/>
                    <a:pt x="10" y="16"/>
                    <a:pt x="5" y="17"/>
                  </a:cubicBezTo>
                  <a:cubicBezTo>
                    <a:pt x="2" y="17"/>
                    <a:pt x="0" y="15"/>
                    <a:pt x="0" y="12"/>
                  </a:cubicBezTo>
                  <a:cubicBezTo>
                    <a:pt x="0" y="0"/>
                    <a:pt x="0" y="0"/>
                    <a:pt x="11" y="0"/>
                  </a:cubicBezTo>
                  <a:cubicBezTo>
                    <a:pt x="17" y="0"/>
                    <a:pt x="22" y="0"/>
                    <a:pt x="27" y="0"/>
                  </a:cubicBezTo>
                  <a:cubicBezTo>
                    <a:pt x="34" y="1"/>
                    <a:pt x="39" y="5"/>
                    <a:pt x="40" y="11"/>
                  </a:cubicBezTo>
                  <a:cubicBezTo>
                    <a:pt x="40" y="15"/>
                    <a:pt x="39" y="16"/>
                    <a:pt x="36" y="16"/>
                  </a:cubicBezTo>
                  <a:cubicBezTo>
                    <a:pt x="30" y="17"/>
                    <a:pt x="25" y="17"/>
                    <a:pt x="20" y="1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6" name="Grupo 55"/>
          <p:cNvGrpSpPr/>
          <p:nvPr/>
        </p:nvGrpSpPr>
        <p:grpSpPr>
          <a:xfrm>
            <a:off x="8167065" y="4460807"/>
            <a:ext cx="687387" cy="1100138"/>
            <a:chOff x="944563" y="1747838"/>
            <a:chExt cx="687387" cy="1100138"/>
          </a:xfrm>
        </p:grpSpPr>
        <p:sp>
          <p:nvSpPr>
            <p:cNvPr id="57" name="Freeform 17"/>
            <p:cNvSpPr>
              <a:spLocks noEditPoints="1"/>
            </p:cNvSpPr>
            <p:nvPr/>
          </p:nvSpPr>
          <p:spPr bwMode="auto">
            <a:xfrm>
              <a:off x="1322388" y="2293938"/>
              <a:ext cx="309562" cy="554038"/>
            </a:xfrm>
            <a:custGeom>
              <a:avLst/>
              <a:gdLst>
                <a:gd name="T0" fmla="*/ 1 w 81"/>
                <a:gd name="T1" fmla="*/ 140 h 146"/>
                <a:gd name="T2" fmla="*/ 5 w 81"/>
                <a:gd name="T3" fmla="*/ 134 h 146"/>
                <a:gd name="T4" fmla="*/ 5 w 81"/>
                <a:gd name="T5" fmla="*/ 42 h 146"/>
                <a:gd name="T6" fmla="*/ 6 w 81"/>
                <a:gd name="T7" fmla="*/ 34 h 146"/>
                <a:gd name="T8" fmla="*/ 13 w 81"/>
                <a:gd name="T9" fmla="*/ 30 h 146"/>
                <a:gd name="T10" fmla="*/ 18 w 81"/>
                <a:gd name="T11" fmla="*/ 35 h 146"/>
                <a:gd name="T12" fmla="*/ 63 w 81"/>
                <a:gd name="T13" fmla="*/ 35 h 146"/>
                <a:gd name="T14" fmla="*/ 68 w 81"/>
                <a:gd name="T15" fmla="*/ 35 h 146"/>
                <a:gd name="T16" fmla="*/ 27 w 81"/>
                <a:gd name="T17" fmla="*/ 14 h 146"/>
                <a:gd name="T18" fmla="*/ 31 w 81"/>
                <a:gd name="T19" fmla="*/ 6 h 146"/>
                <a:gd name="T20" fmla="*/ 75 w 81"/>
                <a:gd name="T21" fmla="*/ 40 h 146"/>
                <a:gd name="T22" fmla="*/ 75 w 81"/>
                <a:gd name="T23" fmla="*/ 134 h 146"/>
                <a:gd name="T24" fmla="*/ 79 w 81"/>
                <a:gd name="T25" fmla="*/ 140 h 146"/>
                <a:gd name="T26" fmla="*/ 75 w 81"/>
                <a:gd name="T27" fmla="*/ 146 h 146"/>
                <a:gd name="T28" fmla="*/ 68 w 81"/>
                <a:gd name="T29" fmla="*/ 145 h 146"/>
                <a:gd name="T30" fmla="*/ 64 w 81"/>
                <a:gd name="T31" fmla="*/ 143 h 146"/>
                <a:gd name="T32" fmla="*/ 67 w 81"/>
                <a:gd name="T33" fmla="*/ 139 h 146"/>
                <a:gd name="T34" fmla="*/ 69 w 81"/>
                <a:gd name="T35" fmla="*/ 137 h 146"/>
                <a:gd name="T36" fmla="*/ 69 w 81"/>
                <a:gd name="T37" fmla="*/ 118 h 146"/>
                <a:gd name="T38" fmla="*/ 67 w 81"/>
                <a:gd name="T39" fmla="*/ 115 h 146"/>
                <a:gd name="T40" fmla="*/ 11 w 81"/>
                <a:gd name="T41" fmla="*/ 115 h 146"/>
                <a:gd name="T42" fmla="*/ 11 w 81"/>
                <a:gd name="T43" fmla="*/ 138 h 146"/>
                <a:gd name="T44" fmla="*/ 14 w 81"/>
                <a:gd name="T45" fmla="*/ 139 h 146"/>
                <a:gd name="T46" fmla="*/ 16 w 81"/>
                <a:gd name="T47" fmla="*/ 143 h 146"/>
                <a:gd name="T48" fmla="*/ 13 w 81"/>
                <a:gd name="T49" fmla="*/ 145 h 146"/>
                <a:gd name="T50" fmla="*/ 5 w 81"/>
                <a:gd name="T51" fmla="*/ 146 h 146"/>
                <a:gd name="T52" fmla="*/ 1 w 81"/>
                <a:gd name="T53" fmla="*/ 140 h 146"/>
                <a:gd name="T54" fmla="*/ 40 w 81"/>
                <a:gd name="T55" fmla="*/ 58 h 146"/>
                <a:gd name="T56" fmla="*/ 16 w 81"/>
                <a:gd name="T57" fmla="*/ 58 h 146"/>
                <a:gd name="T58" fmla="*/ 11 w 81"/>
                <a:gd name="T59" fmla="*/ 63 h 146"/>
                <a:gd name="T60" fmla="*/ 11 w 81"/>
                <a:gd name="T61" fmla="*/ 105 h 146"/>
                <a:gd name="T62" fmla="*/ 16 w 81"/>
                <a:gd name="T63" fmla="*/ 109 h 146"/>
                <a:gd name="T64" fmla="*/ 65 w 81"/>
                <a:gd name="T65" fmla="*/ 109 h 146"/>
                <a:gd name="T66" fmla="*/ 69 w 81"/>
                <a:gd name="T67" fmla="*/ 105 h 146"/>
                <a:gd name="T68" fmla="*/ 69 w 81"/>
                <a:gd name="T69" fmla="*/ 62 h 146"/>
                <a:gd name="T70" fmla="*/ 65 w 81"/>
                <a:gd name="T71" fmla="*/ 58 h 146"/>
                <a:gd name="T72" fmla="*/ 40 w 81"/>
                <a:gd name="T73" fmla="*/ 5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146">
                  <a:moveTo>
                    <a:pt x="1" y="140"/>
                  </a:moveTo>
                  <a:cubicBezTo>
                    <a:pt x="5" y="140"/>
                    <a:pt x="5" y="138"/>
                    <a:pt x="5" y="134"/>
                  </a:cubicBezTo>
                  <a:cubicBezTo>
                    <a:pt x="5" y="104"/>
                    <a:pt x="5" y="73"/>
                    <a:pt x="5" y="42"/>
                  </a:cubicBezTo>
                  <a:cubicBezTo>
                    <a:pt x="5" y="39"/>
                    <a:pt x="5" y="37"/>
                    <a:pt x="6" y="34"/>
                  </a:cubicBezTo>
                  <a:cubicBezTo>
                    <a:pt x="7" y="28"/>
                    <a:pt x="7" y="28"/>
                    <a:pt x="13" y="30"/>
                  </a:cubicBezTo>
                  <a:cubicBezTo>
                    <a:pt x="12" y="35"/>
                    <a:pt x="12" y="35"/>
                    <a:pt x="18" y="35"/>
                  </a:cubicBezTo>
                  <a:cubicBezTo>
                    <a:pt x="33" y="35"/>
                    <a:pt x="48" y="35"/>
                    <a:pt x="63" y="35"/>
                  </a:cubicBezTo>
                  <a:cubicBezTo>
                    <a:pt x="65" y="35"/>
                    <a:pt x="66" y="35"/>
                    <a:pt x="68" y="35"/>
                  </a:cubicBezTo>
                  <a:cubicBezTo>
                    <a:pt x="68" y="18"/>
                    <a:pt x="48" y="8"/>
                    <a:pt x="27" y="14"/>
                  </a:cubicBezTo>
                  <a:cubicBezTo>
                    <a:pt x="25" y="9"/>
                    <a:pt x="26" y="8"/>
                    <a:pt x="31" y="6"/>
                  </a:cubicBezTo>
                  <a:cubicBezTo>
                    <a:pt x="53" y="0"/>
                    <a:pt x="75" y="17"/>
                    <a:pt x="75" y="40"/>
                  </a:cubicBezTo>
                  <a:cubicBezTo>
                    <a:pt x="75" y="71"/>
                    <a:pt x="75" y="103"/>
                    <a:pt x="75" y="134"/>
                  </a:cubicBezTo>
                  <a:cubicBezTo>
                    <a:pt x="75" y="137"/>
                    <a:pt x="75" y="140"/>
                    <a:pt x="79" y="140"/>
                  </a:cubicBezTo>
                  <a:cubicBezTo>
                    <a:pt x="81" y="145"/>
                    <a:pt x="80" y="146"/>
                    <a:pt x="75" y="146"/>
                  </a:cubicBezTo>
                  <a:cubicBezTo>
                    <a:pt x="73" y="146"/>
                    <a:pt x="70" y="146"/>
                    <a:pt x="68" y="145"/>
                  </a:cubicBezTo>
                  <a:cubicBezTo>
                    <a:pt x="66" y="145"/>
                    <a:pt x="65" y="144"/>
                    <a:pt x="64" y="143"/>
                  </a:cubicBezTo>
                  <a:cubicBezTo>
                    <a:pt x="64" y="141"/>
                    <a:pt x="64" y="140"/>
                    <a:pt x="67" y="139"/>
                  </a:cubicBezTo>
                  <a:cubicBezTo>
                    <a:pt x="68" y="139"/>
                    <a:pt x="69" y="138"/>
                    <a:pt x="69" y="137"/>
                  </a:cubicBezTo>
                  <a:cubicBezTo>
                    <a:pt x="69" y="130"/>
                    <a:pt x="69" y="124"/>
                    <a:pt x="69" y="118"/>
                  </a:cubicBezTo>
                  <a:cubicBezTo>
                    <a:pt x="69" y="117"/>
                    <a:pt x="67" y="115"/>
                    <a:pt x="67" y="115"/>
                  </a:cubicBezTo>
                  <a:cubicBezTo>
                    <a:pt x="48" y="115"/>
                    <a:pt x="30" y="115"/>
                    <a:pt x="11" y="115"/>
                  </a:cubicBezTo>
                  <a:cubicBezTo>
                    <a:pt x="11" y="123"/>
                    <a:pt x="11" y="130"/>
                    <a:pt x="11" y="138"/>
                  </a:cubicBezTo>
                  <a:cubicBezTo>
                    <a:pt x="11" y="138"/>
                    <a:pt x="13" y="139"/>
                    <a:pt x="14" y="139"/>
                  </a:cubicBezTo>
                  <a:cubicBezTo>
                    <a:pt x="16" y="139"/>
                    <a:pt x="17" y="141"/>
                    <a:pt x="16" y="143"/>
                  </a:cubicBezTo>
                  <a:cubicBezTo>
                    <a:pt x="16" y="144"/>
                    <a:pt x="14" y="145"/>
                    <a:pt x="13" y="145"/>
                  </a:cubicBezTo>
                  <a:cubicBezTo>
                    <a:pt x="10" y="146"/>
                    <a:pt x="7" y="146"/>
                    <a:pt x="5" y="146"/>
                  </a:cubicBezTo>
                  <a:cubicBezTo>
                    <a:pt x="0" y="146"/>
                    <a:pt x="0" y="146"/>
                    <a:pt x="1" y="140"/>
                  </a:cubicBezTo>
                  <a:close/>
                  <a:moveTo>
                    <a:pt x="40" y="58"/>
                  </a:moveTo>
                  <a:cubicBezTo>
                    <a:pt x="32" y="58"/>
                    <a:pt x="24" y="58"/>
                    <a:pt x="16" y="58"/>
                  </a:cubicBezTo>
                  <a:cubicBezTo>
                    <a:pt x="12" y="58"/>
                    <a:pt x="11" y="59"/>
                    <a:pt x="11" y="63"/>
                  </a:cubicBezTo>
                  <a:cubicBezTo>
                    <a:pt x="11" y="77"/>
                    <a:pt x="11" y="91"/>
                    <a:pt x="11" y="105"/>
                  </a:cubicBezTo>
                  <a:cubicBezTo>
                    <a:pt x="11" y="109"/>
                    <a:pt x="13" y="109"/>
                    <a:pt x="16" y="109"/>
                  </a:cubicBezTo>
                  <a:cubicBezTo>
                    <a:pt x="32" y="109"/>
                    <a:pt x="49" y="109"/>
                    <a:pt x="65" y="109"/>
                  </a:cubicBezTo>
                  <a:cubicBezTo>
                    <a:pt x="68" y="109"/>
                    <a:pt x="69" y="108"/>
                    <a:pt x="69" y="105"/>
                  </a:cubicBezTo>
                  <a:cubicBezTo>
                    <a:pt x="69" y="91"/>
                    <a:pt x="69" y="76"/>
                    <a:pt x="69" y="62"/>
                  </a:cubicBezTo>
                  <a:cubicBezTo>
                    <a:pt x="69" y="59"/>
                    <a:pt x="68" y="58"/>
                    <a:pt x="65" y="58"/>
                  </a:cubicBezTo>
                  <a:cubicBezTo>
                    <a:pt x="57" y="58"/>
                    <a:pt x="49" y="58"/>
                    <a:pt x="40" y="5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18"/>
            <p:cNvSpPr>
              <a:spLocks/>
            </p:cNvSpPr>
            <p:nvPr/>
          </p:nvSpPr>
          <p:spPr bwMode="auto">
            <a:xfrm>
              <a:off x="1058863" y="2244725"/>
              <a:ext cx="179387" cy="511175"/>
            </a:xfrm>
            <a:custGeom>
              <a:avLst/>
              <a:gdLst>
                <a:gd name="T0" fmla="*/ 3 w 47"/>
                <a:gd name="T1" fmla="*/ 0 h 135"/>
                <a:gd name="T2" fmla="*/ 34 w 47"/>
                <a:gd name="T3" fmla="*/ 13 h 135"/>
                <a:gd name="T4" fmla="*/ 36 w 47"/>
                <a:gd name="T5" fmla="*/ 15 h 135"/>
                <a:gd name="T6" fmla="*/ 46 w 47"/>
                <a:gd name="T7" fmla="*/ 65 h 135"/>
                <a:gd name="T8" fmla="*/ 44 w 47"/>
                <a:gd name="T9" fmla="*/ 97 h 135"/>
                <a:gd name="T10" fmla="*/ 37 w 47"/>
                <a:gd name="T11" fmla="*/ 131 h 135"/>
                <a:gd name="T12" fmla="*/ 32 w 47"/>
                <a:gd name="T13" fmla="*/ 135 h 135"/>
                <a:gd name="T14" fmla="*/ 21 w 47"/>
                <a:gd name="T15" fmla="*/ 135 h 135"/>
                <a:gd name="T16" fmla="*/ 23 w 47"/>
                <a:gd name="T17" fmla="*/ 114 h 135"/>
                <a:gd name="T18" fmla="*/ 26 w 47"/>
                <a:gd name="T19" fmla="*/ 86 h 135"/>
                <a:gd name="T20" fmla="*/ 25 w 47"/>
                <a:gd name="T21" fmla="*/ 79 h 135"/>
                <a:gd name="T22" fmla="*/ 5 w 47"/>
                <a:gd name="T23" fmla="*/ 33 h 135"/>
                <a:gd name="T24" fmla="*/ 3 w 47"/>
                <a:gd name="T2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135">
                  <a:moveTo>
                    <a:pt x="3" y="0"/>
                  </a:moveTo>
                  <a:cubicBezTo>
                    <a:pt x="13" y="4"/>
                    <a:pt x="24" y="8"/>
                    <a:pt x="34" y="13"/>
                  </a:cubicBezTo>
                  <a:cubicBezTo>
                    <a:pt x="35" y="13"/>
                    <a:pt x="36" y="14"/>
                    <a:pt x="36" y="15"/>
                  </a:cubicBezTo>
                  <a:cubicBezTo>
                    <a:pt x="40" y="32"/>
                    <a:pt x="43" y="48"/>
                    <a:pt x="46" y="65"/>
                  </a:cubicBezTo>
                  <a:cubicBezTo>
                    <a:pt x="47" y="76"/>
                    <a:pt x="46" y="87"/>
                    <a:pt x="44" y="97"/>
                  </a:cubicBezTo>
                  <a:cubicBezTo>
                    <a:pt x="41" y="109"/>
                    <a:pt x="39" y="120"/>
                    <a:pt x="37" y="131"/>
                  </a:cubicBezTo>
                  <a:cubicBezTo>
                    <a:pt x="36" y="134"/>
                    <a:pt x="35" y="135"/>
                    <a:pt x="32" y="135"/>
                  </a:cubicBezTo>
                  <a:cubicBezTo>
                    <a:pt x="29" y="135"/>
                    <a:pt x="25" y="135"/>
                    <a:pt x="21" y="135"/>
                  </a:cubicBezTo>
                  <a:cubicBezTo>
                    <a:pt x="22" y="128"/>
                    <a:pt x="22" y="121"/>
                    <a:pt x="23" y="114"/>
                  </a:cubicBezTo>
                  <a:cubicBezTo>
                    <a:pt x="24" y="105"/>
                    <a:pt x="25" y="95"/>
                    <a:pt x="26" y="86"/>
                  </a:cubicBezTo>
                  <a:cubicBezTo>
                    <a:pt x="26" y="84"/>
                    <a:pt x="26" y="81"/>
                    <a:pt x="25" y="79"/>
                  </a:cubicBezTo>
                  <a:cubicBezTo>
                    <a:pt x="18" y="63"/>
                    <a:pt x="12" y="48"/>
                    <a:pt x="5" y="33"/>
                  </a:cubicBezTo>
                  <a:cubicBezTo>
                    <a:pt x="1" y="22"/>
                    <a:pt x="0" y="11"/>
                    <a:pt x="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19"/>
            <p:cNvSpPr>
              <a:spLocks/>
            </p:cNvSpPr>
            <p:nvPr/>
          </p:nvSpPr>
          <p:spPr bwMode="auto">
            <a:xfrm>
              <a:off x="1082675" y="1966913"/>
              <a:ext cx="315912" cy="414338"/>
            </a:xfrm>
            <a:custGeom>
              <a:avLst/>
              <a:gdLst>
                <a:gd name="T0" fmla="*/ 53 w 83"/>
                <a:gd name="T1" fmla="*/ 30 h 109"/>
                <a:gd name="T2" fmla="*/ 44 w 83"/>
                <a:gd name="T3" fmla="*/ 23 h 109"/>
                <a:gd name="T4" fmla="*/ 41 w 83"/>
                <a:gd name="T5" fmla="*/ 35 h 109"/>
                <a:gd name="T6" fmla="*/ 46 w 83"/>
                <a:gd name="T7" fmla="*/ 60 h 109"/>
                <a:gd name="T8" fmla="*/ 48 w 83"/>
                <a:gd name="T9" fmla="*/ 64 h 109"/>
                <a:gd name="T10" fmla="*/ 80 w 83"/>
                <a:gd name="T11" fmla="*/ 95 h 109"/>
                <a:gd name="T12" fmla="*/ 80 w 83"/>
                <a:gd name="T13" fmla="*/ 105 h 109"/>
                <a:gd name="T14" fmla="*/ 69 w 83"/>
                <a:gd name="T15" fmla="*/ 106 h 109"/>
                <a:gd name="T16" fmla="*/ 40 w 83"/>
                <a:gd name="T17" fmla="*/ 77 h 109"/>
                <a:gd name="T18" fmla="*/ 34 w 83"/>
                <a:gd name="T19" fmla="*/ 69 h 109"/>
                <a:gd name="T20" fmla="*/ 30 w 83"/>
                <a:gd name="T21" fmla="*/ 57 h 109"/>
                <a:gd name="T22" fmla="*/ 25 w 83"/>
                <a:gd name="T23" fmla="*/ 29 h 109"/>
                <a:gd name="T24" fmla="*/ 25 w 83"/>
                <a:gd name="T25" fmla="*/ 29 h 109"/>
                <a:gd name="T26" fmla="*/ 18 w 83"/>
                <a:gd name="T27" fmla="*/ 40 h 109"/>
                <a:gd name="T28" fmla="*/ 23 w 83"/>
                <a:gd name="T29" fmla="*/ 63 h 109"/>
                <a:gd name="T30" fmla="*/ 26 w 83"/>
                <a:gd name="T31" fmla="*/ 71 h 109"/>
                <a:gd name="T32" fmla="*/ 29 w 83"/>
                <a:gd name="T33" fmla="*/ 76 h 109"/>
                <a:gd name="T34" fmla="*/ 18 w 83"/>
                <a:gd name="T35" fmla="*/ 73 h 109"/>
                <a:gd name="T36" fmla="*/ 6 w 83"/>
                <a:gd name="T37" fmla="*/ 68 h 109"/>
                <a:gd name="T38" fmla="*/ 2 w 83"/>
                <a:gd name="T39" fmla="*/ 60 h 109"/>
                <a:gd name="T40" fmla="*/ 13 w 83"/>
                <a:gd name="T41" fmla="*/ 32 h 109"/>
                <a:gd name="T42" fmla="*/ 19 w 83"/>
                <a:gd name="T43" fmla="*/ 21 h 109"/>
                <a:gd name="T44" fmla="*/ 21 w 83"/>
                <a:gd name="T45" fmla="*/ 16 h 109"/>
                <a:gd name="T46" fmla="*/ 27 w 83"/>
                <a:gd name="T47" fmla="*/ 4 h 109"/>
                <a:gd name="T48" fmla="*/ 34 w 83"/>
                <a:gd name="T49" fmla="*/ 1 h 109"/>
                <a:gd name="T50" fmla="*/ 44 w 83"/>
                <a:gd name="T51" fmla="*/ 6 h 109"/>
                <a:gd name="T52" fmla="*/ 53 w 83"/>
                <a:gd name="T53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109">
                  <a:moveTo>
                    <a:pt x="53" y="30"/>
                  </a:moveTo>
                  <a:cubicBezTo>
                    <a:pt x="50" y="27"/>
                    <a:pt x="47" y="25"/>
                    <a:pt x="44" y="23"/>
                  </a:cubicBezTo>
                  <a:cubicBezTo>
                    <a:pt x="39" y="27"/>
                    <a:pt x="39" y="30"/>
                    <a:pt x="41" y="35"/>
                  </a:cubicBezTo>
                  <a:cubicBezTo>
                    <a:pt x="44" y="43"/>
                    <a:pt x="45" y="52"/>
                    <a:pt x="46" y="60"/>
                  </a:cubicBezTo>
                  <a:cubicBezTo>
                    <a:pt x="47" y="61"/>
                    <a:pt x="47" y="63"/>
                    <a:pt x="48" y="64"/>
                  </a:cubicBezTo>
                  <a:cubicBezTo>
                    <a:pt x="59" y="74"/>
                    <a:pt x="70" y="84"/>
                    <a:pt x="80" y="95"/>
                  </a:cubicBezTo>
                  <a:cubicBezTo>
                    <a:pt x="83" y="98"/>
                    <a:pt x="83" y="103"/>
                    <a:pt x="80" y="105"/>
                  </a:cubicBezTo>
                  <a:cubicBezTo>
                    <a:pt x="77" y="108"/>
                    <a:pt x="72" y="109"/>
                    <a:pt x="69" y="106"/>
                  </a:cubicBezTo>
                  <a:cubicBezTo>
                    <a:pt x="59" y="96"/>
                    <a:pt x="50" y="86"/>
                    <a:pt x="40" y="77"/>
                  </a:cubicBezTo>
                  <a:cubicBezTo>
                    <a:pt x="38" y="74"/>
                    <a:pt x="36" y="72"/>
                    <a:pt x="34" y="69"/>
                  </a:cubicBezTo>
                  <a:cubicBezTo>
                    <a:pt x="31" y="65"/>
                    <a:pt x="30" y="61"/>
                    <a:pt x="30" y="57"/>
                  </a:cubicBezTo>
                  <a:cubicBezTo>
                    <a:pt x="28" y="48"/>
                    <a:pt x="27" y="38"/>
                    <a:pt x="25" y="29"/>
                  </a:cubicBezTo>
                  <a:cubicBezTo>
                    <a:pt x="26" y="29"/>
                    <a:pt x="25" y="29"/>
                    <a:pt x="25" y="29"/>
                  </a:cubicBezTo>
                  <a:cubicBezTo>
                    <a:pt x="17" y="30"/>
                    <a:pt x="16" y="32"/>
                    <a:pt x="18" y="40"/>
                  </a:cubicBezTo>
                  <a:cubicBezTo>
                    <a:pt x="20" y="48"/>
                    <a:pt x="21" y="55"/>
                    <a:pt x="23" y="63"/>
                  </a:cubicBezTo>
                  <a:cubicBezTo>
                    <a:pt x="23" y="66"/>
                    <a:pt x="25" y="68"/>
                    <a:pt x="26" y="71"/>
                  </a:cubicBezTo>
                  <a:cubicBezTo>
                    <a:pt x="26" y="72"/>
                    <a:pt x="27" y="74"/>
                    <a:pt x="29" y="76"/>
                  </a:cubicBezTo>
                  <a:cubicBezTo>
                    <a:pt x="24" y="75"/>
                    <a:pt x="21" y="75"/>
                    <a:pt x="18" y="73"/>
                  </a:cubicBezTo>
                  <a:cubicBezTo>
                    <a:pt x="14" y="72"/>
                    <a:pt x="10" y="70"/>
                    <a:pt x="6" y="68"/>
                  </a:cubicBezTo>
                  <a:cubicBezTo>
                    <a:pt x="1" y="67"/>
                    <a:pt x="0" y="64"/>
                    <a:pt x="2" y="60"/>
                  </a:cubicBezTo>
                  <a:cubicBezTo>
                    <a:pt x="5" y="51"/>
                    <a:pt x="9" y="41"/>
                    <a:pt x="13" y="32"/>
                  </a:cubicBezTo>
                  <a:cubicBezTo>
                    <a:pt x="15" y="29"/>
                    <a:pt x="17" y="25"/>
                    <a:pt x="19" y="21"/>
                  </a:cubicBezTo>
                  <a:cubicBezTo>
                    <a:pt x="20" y="20"/>
                    <a:pt x="20" y="17"/>
                    <a:pt x="21" y="16"/>
                  </a:cubicBezTo>
                  <a:cubicBezTo>
                    <a:pt x="23" y="12"/>
                    <a:pt x="24" y="7"/>
                    <a:pt x="27" y="4"/>
                  </a:cubicBezTo>
                  <a:cubicBezTo>
                    <a:pt x="28" y="2"/>
                    <a:pt x="32" y="0"/>
                    <a:pt x="34" y="1"/>
                  </a:cubicBezTo>
                  <a:cubicBezTo>
                    <a:pt x="38" y="2"/>
                    <a:pt x="41" y="4"/>
                    <a:pt x="44" y="6"/>
                  </a:cubicBezTo>
                  <a:cubicBezTo>
                    <a:pt x="53" y="11"/>
                    <a:pt x="54" y="20"/>
                    <a:pt x="53" y="3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20"/>
            <p:cNvSpPr>
              <a:spLocks/>
            </p:cNvSpPr>
            <p:nvPr/>
          </p:nvSpPr>
          <p:spPr bwMode="auto">
            <a:xfrm>
              <a:off x="1219200" y="1747838"/>
              <a:ext cx="184150" cy="212725"/>
            </a:xfrm>
            <a:custGeom>
              <a:avLst/>
              <a:gdLst>
                <a:gd name="T0" fmla="*/ 21 w 48"/>
                <a:gd name="T1" fmla="*/ 55 h 56"/>
                <a:gd name="T2" fmla="*/ 23 w 48"/>
                <a:gd name="T3" fmla="*/ 53 h 56"/>
                <a:gd name="T4" fmla="*/ 21 w 48"/>
                <a:gd name="T5" fmla="*/ 52 h 56"/>
                <a:gd name="T6" fmla="*/ 11 w 48"/>
                <a:gd name="T7" fmla="*/ 52 h 56"/>
                <a:gd name="T8" fmla="*/ 6 w 48"/>
                <a:gd name="T9" fmla="*/ 45 h 56"/>
                <a:gd name="T10" fmla="*/ 20 w 48"/>
                <a:gd name="T11" fmla="*/ 6 h 56"/>
                <a:gd name="T12" fmla="*/ 46 w 48"/>
                <a:gd name="T13" fmla="*/ 19 h 56"/>
                <a:gd name="T14" fmla="*/ 28 w 48"/>
                <a:gd name="T15" fmla="*/ 54 h 56"/>
                <a:gd name="T16" fmla="*/ 22 w 48"/>
                <a:gd name="T17" fmla="*/ 56 h 56"/>
                <a:gd name="T18" fmla="*/ 21 w 48"/>
                <a:gd name="T1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6">
                  <a:moveTo>
                    <a:pt x="21" y="55"/>
                  </a:moveTo>
                  <a:cubicBezTo>
                    <a:pt x="22" y="54"/>
                    <a:pt x="22" y="54"/>
                    <a:pt x="23" y="53"/>
                  </a:cubicBezTo>
                  <a:cubicBezTo>
                    <a:pt x="22" y="53"/>
                    <a:pt x="22" y="52"/>
                    <a:pt x="21" y="52"/>
                  </a:cubicBezTo>
                  <a:cubicBezTo>
                    <a:pt x="18" y="55"/>
                    <a:pt x="14" y="53"/>
                    <a:pt x="11" y="52"/>
                  </a:cubicBezTo>
                  <a:cubicBezTo>
                    <a:pt x="9" y="50"/>
                    <a:pt x="7" y="48"/>
                    <a:pt x="6" y="45"/>
                  </a:cubicBezTo>
                  <a:cubicBezTo>
                    <a:pt x="0" y="32"/>
                    <a:pt x="7" y="13"/>
                    <a:pt x="20" y="6"/>
                  </a:cubicBezTo>
                  <a:cubicBezTo>
                    <a:pt x="30" y="0"/>
                    <a:pt x="44" y="7"/>
                    <a:pt x="46" y="19"/>
                  </a:cubicBezTo>
                  <a:cubicBezTo>
                    <a:pt x="48" y="32"/>
                    <a:pt x="40" y="48"/>
                    <a:pt x="28" y="54"/>
                  </a:cubicBezTo>
                  <a:cubicBezTo>
                    <a:pt x="26" y="55"/>
                    <a:pt x="24" y="55"/>
                    <a:pt x="22" y="56"/>
                  </a:cubicBezTo>
                  <a:cubicBezTo>
                    <a:pt x="22" y="55"/>
                    <a:pt x="21" y="55"/>
                    <a:pt x="21" y="5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21"/>
            <p:cNvSpPr>
              <a:spLocks/>
            </p:cNvSpPr>
            <p:nvPr/>
          </p:nvSpPr>
          <p:spPr bwMode="auto">
            <a:xfrm>
              <a:off x="982663" y="2400300"/>
              <a:ext cx="138112" cy="306388"/>
            </a:xfrm>
            <a:custGeom>
              <a:avLst/>
              <a:gdLst>
                <a:gd name="T0" fmla="*/ 0 w 36"/>
                <a:gd name="T1" fmla="*/ 75 h 81"/>
                <a:gd name="T2" fmla="*/ 17 w 36"/>
                <a:gd name="T3" fmla="*/ 32 h 81"/>
                <a:gd name="T4" fmla="*/ 20 w 36"/>
                <a:gd name="T5" fmla="*/ 18 h 81"/>
                <a:gd name="T6" fmla="*/ 21 w 36"/>
                <a:gd name="T7" fmla="*/ 0 h 81"/>
                <a:gd name="T8" fmla="*/ 28 w 36"/>
                <a:gd name="T9" fmla="*/ 17 h 81"/>
                <a:gd name="T10" fmla="*/ 35 w 36"/>
                <a:gd name="T11" fmla="*/ 35 h 81"/>
                <a:gd name="T12" fmla="*/ 35 w 36"/>
                <a:gd name="T13" fmla="*/ 42 h 81"/>
                <a:gd name="T14" fmla="*/ 17 w 36"/>
                <a:gd name="T15" fmla="*/ 77 h 81"/>
                <a:gd name="T16" fmla="*/ 10 w 36"/>
                <a:gd name="T17" fmla="*/ 79 h 81"/>
                <a:gd name="T18" fmla="*/ 0 w 36"/>
                <a:gd name="T1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81">
                  <a:moveTo>
                    <a:pt x="0" y="75"/>
                  </a:moveTo>
                  <a:cubicBezTo>
                    <a:pt x="6" y="60"/>
                    <a:pt x="11" y="46"/>
                    <a:pt x="17" y="32"/>
                  </a:cubicBezTo>
                  <a:cubicBezTo>
                    <a:pt x="19" y="28"/>
                    <a:pt x="20" y="23"/>
                    <a:pt x="20" y="18"/>
                  </a:cubicBezTo>
                  <a:cubicBezTo>
                    <a:pt x="20" y="12"/>
                    <a:pt x="20" y="6"/>
                    <a:pt x="21" y="0"/>
                  </a:cubicBezTo>
                  <a:cubicBezTo>
                    <a:pt x="23" y="5"/>
                    <a:pt x="26" y="11"/>
                    <a:pt x="28" y="17"/>
                  </a:cubicBezTo>
                  <a:cubicBezTo>
                    <a:pt x="31" y="23"/>
                    <a:pt x="33" y="29"/>
                    <a:pt x="35" y="35"/>
                  </a:cubicBezTo>
                  <a:cubicBezTo>
                    <a:pt x="36" y="37"/>
                    <a:pt x="36" y="40"/>
                    <a:pt x="35" y="42"/>
                  </a:cubicBezTo>
                  <a:cubicBezTo>
                    <a:pt x="29" y="53"/>
                    <a:pt x="23" y="65"/>
                    <a:pt x="17" y="77"/>
                  </a:cubicBezTo>
                  <a:cubicBezTo>
                    <a:pt x="15" y="80"/>
                    <a:pt x="13" y="81"/>
                    <a:pt x="10" y="79"/>
                  </a:cubicBezTo>
                  <a:cubicBezTo>
                    <a:pt x="7" y="78"/>
                    <a:pt x="3" y="77"/>
                    <a:pt x="0" y="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22"/>
            <p:cNvSpPr>
              <a:spLocks/>
            </p:cNvSpPr>
            <p:nvPr/>
          </p:nvSpPr>
          <p:spPr bwMode="auto">
            <a:xfrm>
              <a:off x="944563" y="2711450"/>
              <a:ext cx="152400" cy="109538"/>
            </a:xfrm>
            <a:custGeom>
              <a:avLst/>
              <a:gdLst>
                <a:gd name="T0" fmla="*/ 6 w 40"/>
                <a:gd name="T1" fmla="*/ 0 h 29"/>
                <a:gd name="T2" fmla="*/ 32 w 40"/>
                <a:gd name="T3" fmla="*/ 10 h 29"/>
                <a:gd name="T4" fmla="*/ 38 w 40"/>
                <a:gd name="T5" fmla="*/ 25 h 29"/>
                <a:gd name="T6" fmla="*/ 33 w 40"/>
                <a:gd name="T7" fmla="*/ 28 h 29"/>
                <a:gd name="T8" fmla="*/ 4 w 40"/>
                <a:gd name="T9" fmla="*/ 16 h 29"/>
                <a:gd name="T10" fmla="*/ 2 w 40"/>
                <a:gd name="T11" fmla="*/ 10 h 29"/>
                <a:gd name="T12" fmla="*/ 6 w 4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9">
                  <a:moveTo>
                    <a:pt x="6" y="0"/>
                  </a:moveTo>
                  <a:cubicBezTo>
                    <a:pt x="15" y="3"/>
                    <a:pt x="24" y="7"/>
                    <a:pt x="32" y="10"/>
                  </a:cubicBezTo>
                  <a:cubicBezTo>
                    <a:pt x="37" y="13"/>
                    <a:pt x="40" y="19"/>
                    <a:pt x="38" y="25"/>
                  </a:cubicBezTo>
                  <a:cubicBezTo>
                    <a:pt x="38" y="28"/>
                    <a:pt x="36" y="29"/>
                    <a:pt x="33" y="28"/>
                  </a:cubicBezTo>
                  <a:cubicBezTo>
                    <a:pt x="23" y="24"/>
                    <a:pt x="14" y="20"/>
                    <a:pt x="4" y="16"/>
                  </a:cubicBezTo>
                  <a:cubicBezTo>
                    <a:pt x="1" y="15"/>
                    <a:pt x="0" y="13"/>
                    <a:pt x="2" y="10"/>
                  </a:cubicBezTo>
                  <a:cubicBezTo>
                    <a:pt x="3" y="7"/>
                    <a:pt x="5" y="4"/>
                    <a:pt x="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23"/>
            <p:cNvSpPr>
              <a:spLocks/>
            </p:cNvSpPr>
            <p:nvPr/>
          </p:nvSpPr>
          <p:spPr bwMode="auto">
            <a:xfrm>
              <a:off x="1135063" y="2782888"/>
              <a:ext cx="153987" cy="65088"/>
            </a:xfrm>
            <a:custGeom>
              <a:avLst/>
              <a:gdLst>
                <a:gd name="T0" fmla="*/ 20 w 40"/>
                <a:gd name="T1" fmla="*/ 17 h 17"/>
                <a:gd name="T2" fmla="*/ 5 w 40"/>
                <a:gd name="T3" fmla="*/ 17 h 17"/>
                <a:gd name="T4" fmla="*/ 0 w 40"/>
                <a:gd name="T5" fmla="*/ 12 h 17"/>
                <a:gd name="T6" fmla="*/ 11 w 40"/>
                <a:gd name="T7" fmla="*/ 0 h 17"/>
                <a:gd name="T8" fmla="*/ 27 w 40"/>
                <a:gd name="T9" fmla="*/ 0 h 17"/>
                <a:gd name="T10" fmla="*/ 40 w 40"/>
                <a:gd name="T11" fmla="*/ 11 h 17"/>
                <a:gd name="T12" fmla="*/ 36 w 40"/>
                <a:gd name="T13" fmla="*/ 16 h 17"/>
                <a:gd name="T14" fmla="*/ 20 w 40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7">
                  <a:moveTo>
                    <a:pt x="20" y="17"/>
                  </a:moveTo>
                  <a:cubicBezTo>
                    <a:pt x="15" y="17"/>
                    <a:pt x="10" y="16"/>
                    <a:pt x="5" y="17"/>
                  </a:cubicBezTo>
                  <a:cubicBezTo>
                    <a:pt x="2" y="17"/>
                    <a:pt x="0" y="15"/>
                    <a:pt x="0" y="12"/>
                  </a:cubicBezTo>
                  <a:cubicBezTo>
                    <a:pt x="0" y="0"/>
                    <a:pt x="0" y="0"/>
                    <a:pt x="11" y="0"/>
                  </a:cubicBezTo>
                  <a:cubicBezTo>
                    <a:pt x="17" y="0"/>
                    <a:pt x="22" y="0"/>
                    <a:pt x="27" y="0"/>
                  </a:cubicBezTo>
                  <a:cubicBezTo>
                    <a:pt x="34" y="1"/>
                    <a:pt x="39" y="5"/>
                    <a:pt x="40" y="11"/>
                  </a:cubicBezTo>
                  <a:cubicBezTo>
                    <a:pt x="40" y="15"/>
                    <a:pt x="39" y="16"/>
                    <a:pt x="36" y="16"/>
                  </a:cubicBezTo>
                  <a:cubicBezTo>
                    <a:pt x="30" y="17"/>
                    <a:pt x="25" y="17"/>
                    <a:pt x="20" y="1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31274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" name="Group 156">
            <a:extLst>
              <a:ext uri="{FF2B5EF4-FFF2-40B4-BE49-F238E27FC236}">
                <a16:creationId xmlns:a16="http://schemas.microsoft.com/office/drawing/2014/main" id="{F8C5402A-D341-46FD-8159-C1644D8E9361}"/>
              </a:ext>
            </a:extLst>
          </p:cNvPr>
          <p:cNvGrpSpPr/>
          <p:nvPr/>
        </p:nvGrpSpPr>
        <p:grpSpPr>
          <a:xfrm>
            <a:off x="2298588" y="3577116"/>
            <a:ext cx="2446866" cy="738664"/>
            <a:chOff x="3017859" y="4283314"/>
            <a:chExt cx="2579765" cy="73866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6EED3C-26F5-4065-BBA9-8DDCA43BA0A3}"/>
                </a:ext>
              </a:extLst>
            </p:cNvPr>
            <p:cNvSpPr txBox="1"/>
            <p:nvPr/>
          </p:nvSpPr>
          <p:spPr>
            <a:xfrm>
              <a:off x="3021855" y="4560313"/>
              <a:ext cx="2575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54A3F66-B139-4F3B-98D9-45E403743713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209">
            <a:extLst>
              <a:ext uri="{FF2B5EF4-FFF2-40B4-BE49-F238E27FC236}">
                <a16:creationId xmlns:a16="http://schemas.microsoft.com/office/drawing/2014/main" id="{369D8CD0-1E72-43AF-A543-7AB19B9C13A0}"/>
              </a:ext>
            </a:extLst>
          </p:cNvPr>
          <p:cNvGrpSpPr/>
          <p:nvPr/>
        </p:nvGrpSpPr>
        <p:grpSpPr>
          <a:xfrm>
            <a:off x="7535671" y="3539793"/>
            <a:ext cx="2557766" cy="752660"/>
            <a:chOff x="3017859" y="4283314"/>
            <a:chExt cx="2579765" cy="71646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5D08E0-6952-46E2-A64F-0F9C0F87ECA0}"/>
                </a:ext>
              </a:extLst>
            </p:cNvPr>
            <p:cNvSpPr txBox="1"/>
            <p:nvPr/>
          </p:nvSpPr>
          <p:spPr>
            <a:xfrm>
              <a:off x="3021855" y="4560313"/>
              <a:ext cx="2575769" cy="439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5464FB-8412-4300-A67B-429A75A8BA08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26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217">
            <a:extLst>
              <a:ext uri="{FF2B5EF4-FFF2-40B4-BE49-F238E27FC236}">
                <a16:creationId xmlns:a16="http://schemas.microsoft.com/office/drawing/2014/main" id="{AC4275A2-5A98-4FF5-8E81-421127E1A3B6}"/>
              </a:ext>
            </a:extLst>
          </p:cNvPr>
          <p:cNvGrpSpPr/>
          <p:nvPr/>
        </p:nvGrpSpPr>
        <p:grpSpPr>
          <a:xfrm>
            <a:off x="9085023" y="1860649"/>
            <a:ext cx="2228238" cy="863358"/>
            <a:chOff x="803640" y="3362835"/>
            <a:chExt cx="2059657" cy="86335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20EFEA-B19F-429B-8EE9-ED9EB7105C59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FFC000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8DF476-091D-46F0-87F3-3B9D24204B8A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FFC00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217">
            <a:extLst>
              <a:ext uri="{FF2B5EF4-FFF2-40B4-BE49-F238E27FC236}">
                <a16:creationId xmlns:a16="http://schemas.microsoft.com/office/drawing/2014/main" id="{CCA18BB6-6048-4F49-BA86-1F848F27FBFA}"/>
              </a:ext>
            </a:extLst>
          </p:cNvPr>
          <p:cNvGrpSpPr/>
          <p:nvPr/>
        </p:nvGrpSpPr>
        <p:grpSpPr>
          <a:xfrm>
            <a:off x="1054836" y="1860649"/>
            <a:ext cx="2275386" cy="863358"/>
            <a:chOff x="803640" y="3362835"/>
            <a:chExt cx="2059657" cy="86335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EB9FCF6-9CCE-4CEF-9B75-CE7A3A795B79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FFC000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003C38E-BF9E-4E33-956C-F8A63160989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FFC00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217">
            <a:extLst>
              <a:ext uri="{FF2B5EF4-FFF2-40B4-BE49-F238E27FC236}">
                <a16:creationId xmlns:a16="http://schemas.microsoft.com/office/drawing/2014/main" id="{333B4FFE-085A-457C-B71D-0BF90479B075}"/>
              </a:ext>
            </a:extLst>
          </p:cNvPr>
          <p:cNvGrpSpPr/>
          <p:nvPr/>
        </p:nvGrpSpPr>
        <p:grpSpPr>
          <a:xfrm>
            <a:off x="9068412" y="5160523"/>
            <a:ext cx="2228238" cy="863358"/>
            <a:chOff x="803640" y="3362835"/>
            <a:chExt cx="2059657" cy="8633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5C0EDE0-4CC1-404B-B89D-AE63B1444226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FFC000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FD2963-0B96-4921-B169-6C0B3473C535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FFC00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17">
            <a:extLst>
              <a:ext uri="{FF2B5EF4-FFF2-40B4-BE49-F238E27FC236}">
                <a16:creationId xmlns:a16="http://schemas.microsoft.com/office/drawing/2014/main" id="{DC83865C-41D6-4049-B8E4-17517C28A898}"/>
              </a:ext>
            </a:extLst>
          </p:cNvPr>
          <p:cNvGrpSpPr/>
          <p:nvPr/>
        </p:nvGrpSpPr>
        <p:grpSpPr>
          <a:xfrm>
            <a:off x="1038225" y="5160523"/>
            <a:ext cx="2275386" cy="863358"/>
            <a:chOff x="803640" y="3362835"/>
            <a:chExt cx="2059657" cy="86335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6EF5AE-D705-44BF-AEEE-0A7D47FCA072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FFC000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EA0C1F-0706-4C30-AB25-3C8973E34FA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FFC00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</p:grpSp>
      <p:sp>
        <p:nvSpPr>
          <p:cNvPr id="21" name="Oval 38">
            <a:extLst>
              <a:ext uri="{FF2B5EF4-FFF2-40B4-BE49-F238E27FC236}">
                <a16:creationId xmlns:a16="http://schemas.microsoft.com/office/drawing/2014/main" id="{4C62D52D-82AE-4BB3-899D-FE07044EEFA6}"/>
              </a:ext>
            </a:extLst>
          </p:cNvPr>
          <p:cNvSpPr/>
          <p:nvPr/>
        </p:nvSpPr>
        <p:spPr>
          <a:xfrm>
            <a:off x="8285886" y="2009718"/>
            <a:ext cx="565221" cy="56522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Oval 39">
            <a:extLst>
              <a:ext uri="{FF2B5EF4-FFF2-40B4-BE49-F238E27FC236}">
                <a16:creationId xmlns:a16="http://schemas.microsoft.com/office/drawing/2014/main" id="{7F09165D-0A62-43B0-BB48-C7464803BE90}"/>
              </a:ext>
            </a:extLst>
          </p:cNvPr>
          <p:cNvSpPr/>
          <p:nvPr/>
        </p:nvSpPr>
        <p:spPr>
          <a:xfrm>
            <a:off x="3580121" y="2009718"/>
            <a:ext cx="565221" cy="56522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val 49">
            <a:extLst>
              <a:ext uri="{FF2B5EF4-FFF2-40B4-BE49-F238E27FC236}">
                <a16:creationId xmlns:a16="http://schemas.microsoft.com/office/drawing/2014/main" id="{AF90E5E2-7FB5-406F-99C4-24AC7140A0EF}"/>
              </a:ext>
            </a:extLst>
          </p:cNvPr>
          <p:cNvSpPr/>
          <p:nvPr/>
        </p:nvSpPr>
        <p:spPr>
          <a:xfrm>
            <a:off x="8285886" y="5309592"/>
            <a:ext cx="565221" cy="56522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Oval 50">
            <a:extLst>
              <a:ext uri="{FF2B5EF4-FFF2-40B4-BE49-F238E27FC236}">
                <a16:creationId xmlns:a16="http://schemas.microsoft.com/office/drawing/2014/main" id="{0C38093F-44B7-4F3A-9956-3D8793A2CE51}"/>
              </a:ext>
            </a:extLst>
          </p:cNvPr>
          <p:cNvSpPr/>
          <p:nvPr/>
        </p:nvSpPr>
        <p:spPr>
          <a:xfrm>
            <a:off x="3580121" y="5309592"/>
            <a:ext cx="565221" cy="56522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008" y="1360855"/>
            <a:ext cx="4075405" cy="5401529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223" y="5357313"/>
            <a:ext cx="450000" cy="517500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342" y="2003157"/>
            <a:ext cx="450000" cy="517500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0951" y="2077676"/>
            <a:ext cx="450000" cy="517500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0951" y="5309592"/>
            <a:ext cx="450000" cy="5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79301E7-470B-493F-9ECF-9334713CA00F}"/>
              </a:ext>
            </a:extLst>
          </p:cNvPr>
          <p:cNvGrpSpPr/>
          <p:nvPr/>
        </p:nvGrpSpPr>
        <p:grpSpPr>
          <a:xfrm>
            <a:off x="6039992" y="3140973"/>
            <a:ext cx="5530440" cy="719450"/>
            <a:chOff x="395534" y="3737445"/>
            <a:chExt cx="3972999" cy="71945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8A0D27-7301-4305-B7CA-CD2BE8718795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046776-DB4B-49C4-8FE8-8276073D298A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739F7AF-1D4C-4BB9-A792-828E15C20C72}"/>
              </a:ext>
            </a:extLst>
          </p:cNvPr>
          <p:cNvGrpSpPr/>
          <p:nvPr/>
        </p:nvGrpSpPr>
        <p:grpSpPr>
          <a:xfrm>
            <a:off x="6039992" y="3899641"/>
            <a:ext cx="5530440" cy="719450"/>
            <a:chOff x="395534" y="3737445"/>
            <a:chExt cx="3972999" cy="71945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D6D58BD-59EA-45BF-9647-D4490EF4ACD3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4CB006-7218-4F65-A18A-9FF352202775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21B2D8B-F6A9-493F-87C7-7409776FDD1A}"/>
              </a:ext>
            </a:extLst>
          </p:cNvPr>
          <p:cNvGrpSpPr/>
          <p:nvPr/>
        </p:nvGrpSpPr>
        <p:grpSpPr>
          <a:xfrm>
            <a:off x="6039992" y="4658311"/>
            <a:ext cx="4858127" cy="719450"/>
            <a:chOff x="395534" y="3737445"/>
            <a:chExt cx="3972999" cy="71945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11213F7-9407-4CC7-A6C2-381E927F3616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9B4AA78-C623-4EED-B680-F8D82FBB1D97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7758E6-862A-4636-836E-D10F3A30FAFF}"/>
              </a:ext>
            </a:extLst>
          </p:cNvPr>
          <p:cNvGrpSpPr/>
          <p:nvPr/>
        </p:nvGrpSpPr>
        <p:grpSpPr>
          <a:xfrm>
            <a:off x="6039992" y="5416979"/>
            <a:ext cx="4858127" cy="719450"/>
            <a:chOff x="395534" y="3737445"/>
            <a:chExt cx="3972999" cy="71945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C37ABE-F05A-4C4D-B179-2EC153467802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DAF108C-1F42-4B0F-B0F5-815E61F7A962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8E3E3F3-2B1C-43D6-8606-30C77B79172B}"/>
              </a:ext>
            </a:extLst>
          </p:cNvPr>
          <p:cNvGrpSpPr/>
          <p:nvPr/>
        </p:nvGrpSpPr>
        <p:grpSpPr>
          <a:xfrm>
            <a:off x="5944742" y="1863339"/>
            <a:ext cx="301202" cy="301202"/>
            <a:chOff x="4972700" y="3925047"/>
            <a:chExt cx="391388" cy="391388"/>
          </a:xfrm>
          <a:solidFill>
            <a:srgbClr val="FAB117"/>
          </a:solidFill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7602146-CBFA-4BCC-95AF-13B551D48F35}"/>
                </a:ext>
              </a:extLst>
            </p:cNvPr>
            <p:cNvSpPr/>
            <p:nvPr/>
          </p:nvSpPr>
          <p:spPr>
            <a:xfrm>
              <a:off x="4972700" y="3925047"/>
              <a:ext cx="391388" cy="3913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46" name="Chevron 46">
              <a:extLst>
                <a:ext uri="{FF2B5EF4-FFF2-40B4-BE49-F238E27FC236}">
                  <a16:creationId xmlns:a16="http://schemas.microsoft.com/office/drawing/2014/main" id="{1C9ABD64-5BDC-42F4-9FEA-4F3EDDB8A28F}"/>
                </a:ext>
              </a:extLst>
            </p:cNvPr>
            <p:cNvSpPr/>
            <p:nvPr/>
          </p:nvSpPr>
          <p:spPr>
            <a:xfrm>
              <a:off x="5096925" y="4011172"/>
              <a:ext cx="157394" cy="215077"/>
            </a:xfrm>
            <a:prstGeom prst="chevron">
              <a:avLst>
                <a:gd name="adj" fmla="val 5990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A92ED3C4-77B9-49AE-8C72-34CB37AF5227}"/>
              </a:ext>
            </a:extLst>
          </p:cNvPr>
          <p:cNvSpPr txBox="1"/>
          <p:nvPr/>
        </p:nvSpPr>
        <p:spPr>
          <a:xfrm>
            <a:off x="6380981" y="1834764"/>
            <a:ext cx="518945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600" b="1" dirty="0">
                <a:solidFill>
                  <a:srgbClr val="00B0F0"/>
                </a:solidFill>
                <a:cs typeface="Arial" pitchFamily="34" charset="0"/>
              </a:rPr>
              <a:t>Contents Here</a:t>
            </a:r>
            <a:endParaRPr lang="ko-KR" altLang="en-US" sz="1600" b="1" dirty="0">
              <a:solidFill>
                <a:srgbClr val="00B0F0"/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F371364-A9C9-4932-93CA-34F79956E62C}"/>
              </a:ext>
            </a:extLst>
          </p:cNvPr>
          <p:cNvSpPr txBox="1"/>
          <p:nvPr/>
        </p:nvSpPr>
        <p:spPr>
          <a:xfrm>
            <a:off x="6380983" y="2198099"/>
            <a:ext cx="5189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00B0F0"/>
                </a:solidFill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709863" y="3914775"/>
            <a:ext cx="2644775" cy="1265237"/>
          </a:xfrm>
          <a:custGeom>
            <a:avLst/>
            <a:gdLst>
              <a:gd name="T0" fmla="*/ 399 w 577"/>
              <a:gd name="T1" fmla="*/ 148 h 276"/>
              <a:gd name="T2" fmla="*/ 366 w 577"/>
              <a:gd name="T3" fmla="*/ 113 h 276"/>
              <a:gd name="T4" fmla="*/ 351 w 577"/>
              <a:gd name="T5" fmla="*/ 110 h 276"/>
              <a:gd name="T6" fmla="*/ 353 w 577"/>
              <a:gd name="T7" fmla="*/ 126 h 276"/>
              <a:gd name="T8" fmla="*/ 436 w 577"/>
              <a:gd name="T9" fmla="*/ 213 h 276"/>
              <a:gd name="T10" fmla="*/ 454 w 577"/>
              <a:gd name="T11" fmla="*/ 220 h 276"/>
              <a:gd name="T12" fmla="*/ 543 w 577"/>
              <a:gd name="T13" fmla="*/ 221 h 276"/>
              <a:gd name="T14" fmla="*/ 572 w 577"/>
              <a:gd name="T15" fmla="*/ 256 h 276"/>
              <a:gd name="T16" fmla="*/ 550 w 577"/>
              <a:gd name="T17" fmla="*/ 276 h 276"/>
              <a:gd name="T18" fmla="*/ 430 w 577"/>
              <a:gd name="T19" fmla="*/ 274 h 276"/>
              <a:gd name="T20" fmla="*/ 373 w 577"/>
              <a:gd name="T21" fmla="*/ 243 h 276"/>
              <a:gd name="T22" fmla="*/ 258 w 577"/>
              <a:gd name="T23" fmla="*/ 118 h 276"/>
              <a:gd name="T24" fmla="*/ 254 w 577"/>
              <a:gd name="T25" fmla="*/ 113 h 276"/>
              <a:gd name="T26" fmla="*/ 238 w 577"/>
              <a:gd name="T27" fmla="*/ 110 h 276"/>
              <a:gd name="T28" fmla="*/ 241 w 577"/>
              <a:gd name="T29" fmla="*/ 126 h 276"/>
              <a:gd name="T30" fmla="*/ 265 w 577"/>
              <a:gd name="T31" fmla="*/ 152 h 276"/>
              <a:gd name="T32" fmla="*/ 254 w 577"/>
              <a:gd name="T33" fmla="*/ 153 h 276"/>
              <a:gd name="T34" fmla="*/ 49 w 577"/>
              <a:gd name="T35" fmla="*/ 153 h 276"/>
              <a:gd name="T36" fmla="*/ 35 w 577"/>
              <a:gd name="T37" fmla="*/ 143 h 276"/>
              <a:gd name="T38" fmla="*/ 0 w 577"/>
              <a:gd name="T39" fmla="*/ 30 h 276"/>
              <a:gd name="T40" fmla="*/ 32 w 577"/>
              <a:gd name="T41" fmla="*/ 28 h 276"/>
              <a:gd name="T42" fmla="*/ 115 w 577"/>
              <a:gd name="T43" fmla="*/ 22 h 276"/>
              <a:gd name="T44" fmla="*/ 131 w 577"/>
              <a:gd name="T45" fmla="*/ 26 h 276"/>
              <a:gd name="T46" fmla="*/ 198 w 577"/>
              <a:gd name="T47" fmla="*/ 67 h 276"/>
              <a:gd name="T48" fmla="*/ 255 w 577"/>
              <a:gd name="T49" fmla="*/ 68 h 276"/>
              <a:gd name="T50" fmla="*/ 269 w 577"/>
              <a:gd name="T51" fmla="*/ 13 h 276"/>
              <a:gd name="T52" fmla="*/ 270 w 577"/>
              <a:gd name="T53" fmla="*/ 10 h 276"/>
              <a:gd name="T54" fmla="*/ 361 w 577"/>
              <a:gd name="T55" fmla="*/ 19 h 276"/>
              <a:gd name="T56" fmla="*/ 398 w 577"/>
              <a:gd name="T57" fmla="*/ 82 h 276"/>
              <a:gd name="T58" fmla="*/ 399 w 577"/>
              <a:gd name="T59" fmla="*/ 148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7" h="276">
                <a:moveTo>
                  <a:pt x="399" y="148"/>
                </a:moveTo>
                <a:cubicBezTo>
                  <a:pt x="386" y="135"/>
                  <a:pt x="376" y="124"/>
                  <a:pt x="366" y="113"/>
                </a:cubicBezTo>
                <a:cubicBezTo>
                  <a:pt x="362" y="109"/>
                  <a:pt x="357" y="104"/>
                  <a:pt x="351" y="110"/>
                </a:cubicBezTo>
                <a:cubicBezTo>
                  <a:pt x="344" y="116"/>
                  <a:pt x="349" y="121"/>
                  <a:pt x="353" y="126"/>
                </a:cubicBezTo>
                <a:cubicBezTo>
                  <a:pt x="381" y="155"/>
                  <a:pt x="408" y="184"/>
                  <a:pt x="436" y="213"/>
                </a:cubicBezTo>
                <a:cubicBezTo>
                  <a:pt x="440" y="217"/>
                  <a:pt x="448" y="220"/>
                  <a:pt x="454" y="220"/>
                </a:cubicBezTo>
                <a:cubicBezTo>
                  <a:pt x="484" y="221"/>
                  <a:pt x="513" y="220"/>
                  <a:pt x="543" y="221"/>
                </a:cubicBezTo>
                <a:cubicBezTo>
                  <a:pt x="564" y="221"/>
                  <a:pt x="577" y="237"/>
                  <a:pt x="572" y="256"/>
                </a:cubicBezTo>
                <a:cubicBezTo>
                  <a:pt x="569" y="267"/>
                  <a:pt x="561" y="275"/>
                  <a:pt x="550" y="276"/>
                </a:cubicBezTo>
                <a:cubicBezTo>
                  <a:pt x="510" y="276"/>
                  <a:pt x="470" y="276"/>
                  <a:pt x="430" y="274"/>
                </a:cubicBezTo>
                <a:cubicBezTo>
                  <a:pt x="408" y="273"/>
                  <a:pt x="389" y="260"/>
                  <a:pt x="373" y="243"/>
                </a:cubicBezTo>
                <a:cubicBezTo>
                  <a:pt x="335" y="201"/>
                  <a:pt x="296" y="159"/>
                  <a:pt x="258" y="118"/>
                </a:cubicBezTo>
                <a:cubicBezTo>
                  <a:pt x="257" y="116"/>
                  <a:pt x="255" y="115"/>
                  <a:pt x="254" y="113"/>
                </a:cubicBezTo>
                <a:cubicBezTo>
                  <a:pt x="250" y="108"/>
                  <a:pt x="245" y="104"/>
                  <a:pt x="238" y="110"/>
                </a:cubicBezTo>
                <a:cubicBezTo>
                  <a:pt x="232" y="116"/>
                  <a:pt x="237" y="121"/>
                  <a:pt x="241" y="126"/>
                </a:cubicBezTo>
                <a:cubicBezTo>
                  <a:pt x="249" y="134"/>
                  <a:pt x="256" y="142"/>
                  <a:pt x="265" y="152"/>
                </a:cubicBezTo>
                <a:cubicBezTo>
                  <a:pt x="260" y="153"/>
                  <a:pt x="257" y="153"/>
                  <a:pt x="254" y="153"/>
                </a:cubicBezTo>
                <a:cubicBezTo>
                  <a:pt x="186" y="153"/>
                  <a:pt x="117" y="153"/>
                  <a:pt x="49" y="153"/>
                </a:cubicBezTo>
                <a:cubicBezTo>
                  <a:pt x="41" y="153"/>
                  <a:pt x="37" y="151"/>
                  <a:pt x="35" y="143"/>
                </a:cubicBezTo>
                <a:cubicBezTo>
                  <a:pt x="24" y="106"/>
                  <a:pt x="12" y="69"/>
                  <a:pt x="0" y="30"/>
                </a:cubicBezTo>
                <a:cubicBezTo>
                  <a:pt x="12" y="29"/>
                  <a:pt x="22" y="28"/>
                  <a:pt x="32" y="28"/>
                </a:cubicBezTo>
                <a:cubicBezTo>
                  <a:pt x="60" y="26"/>
                  <a:pt x="87" y="23"/>
                  <a:pt x="115" y="22"/>
                </a:cubicBezTo>
                <a:cubicBezTo>
                  <a:pt x="120" y="21"/>
                  <a:pt x="126" y="23"/>
                  <a:pt x="131" y="26"/>
                </a:cubicBezTo>
                <a:cubicBezTo>
                  <a:pt x="154" y="39"/>
                  <a:pt x="176" y="53"/>
                  <a:pt x="198" y="67"/>
                </a:cubicBezTo>
                <a:cubicBezTo>
                  <a:pt x="220" y="80"/>
                  <a:pt x="238" y="80"/>
                  <a:pt x="255" y="68"/>
                </a:cubicBezTo>
                <a:cubicBezTo>
                  <a:pt x="271" y="55"/>
                  <a:pt x="276" y="38"/>
                  <a:pt x="269" y="13"/>
                </a:cubicBezTo>
                <a:cubicBezTo>
                  <a:pt x="269" y="13"/>
                  <a:pt x="269" y="12"/>
                  <a:pt x="270" y="10"/>
                </a:cubicBezTo>
                <a:cubicBezTo>
                  <a:pt x="300" y="7"/>
                  <a:pt x="332" y="0"/>
                  <a:pt x="361" y="19"/>
                </a:cubicBezTo>
                <a:cubicBezTo>
                  <a:pt x="383" y="34"/>
                  <a:pt x="397" y="55"/>
                  <a:pt x="398" y="82"/>
                </a:cubicBezTo>
                <a:cubicBezTo>
                  <a:pt x="400" y="102"/>
                  <a:pt x="399" y="123"/>
                  <a:pt x="399" y="14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65138" y="4699000"/>
            <a:ext cx="3830638" cy="311150"/>
          </a:xfrm>
          <a:custGeom>
            <a:avLst/>
            <a:gdLst>
              <a:gd name="T0" fmla="*/ 836 w 836"/>
              <a:gd name="T1" fmla="*/ 68 h 68"/>
              <a:gd name="T2" fmla="*/ 808 w 836"/>
              <a:gd name="T3" fmla="*/ 68 h 68"/>
              <a:gd name="T4" fmla="*/ 42 w 836"/>
              <a:gd name="T5" fmla="*/ 68 h 68"/>
              <a:gd name="T6" fmla="*/ 22 w 836"/>
              <a:gd name="T7" fmla="*/ 67 h 68"/>
              <a:gd name="T8" fmla="*/ 1 w 836"/>
              <a:gd name="T9" fmla="*/ 33 h 68"/>
              <a:gd name="T10" fmla="*/ 25 w 836"/>
              <a:gd name="T11" fmla="*/ 5 h 68"/>
              <a:gd name="T12" fmla="*/ 70 w 836"/>
              <a:gd name="T13" fmla="*/ 0 h 68"/>
              <a:gd name="T14" fmla="*/ 760 w 836"/>
              <a:gd name="T15" fmla="*/ 0 h 68"/>
              <a:gd name="T16" fmla="*/ 782 w 836"/>
              <a:gd name="T17" fmla="*/ 10 h 68"/>
              <a:gd name="T18" fmla="*/ 836 w 836"/>
              <a:gd name="T1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6" h="68">
                <a:moveTo>
                  <a:pt x="836" y="68"/>
                </a:moveTo>
                <a:cubicBezTo>
                  <a:pt x="824" y="68"/>
                  <a:pt x="816" y="68"/>
                  <a:pt x="808" y="68"/>
                </a:cubicBezTo>
                <a:cubicBezTo>
                  <a:pt x="553" y="68"/>
                  <a:pt x="297" y="68"/>
                  <a:pt x="42" y="68"/>
                </a:cubicBezTo>
                <a:cubicBezTo>
                  <a:pt x="35" y="68"/>
                  <a:pt x="28" y="68"/>
                  <a:pt x="22" y="67"/>
                </a:cubicBezTo>
                <a:cubicBezTo>
                  <a:pt x="8" y="63"/>
                  <a:pt x="0" y="50"/>
                  <a:pt x="1" y="33"/>
                </a:cubicBezTo>
                <a:cubicBezTo>
                  <a:pt x="1" y="19"/>
                  <a:pt x="11" y="7"/>
                  <a:pt x="25" y="5"/>
                </a:cubicBezTo>
                <a:cubicBezTo>
                  <a:pt x="40" y="2"/>
                  <a:pt x="55" y="0"/>
                  <a:pt x="70" y="0"/>
                </a:cubicBezTo>
                <a:cubicBezTo>
                  <a:pt x="300" y="0"/>
                  <a:pt x="530" y="0"/>
                  <a:pt x="760" y="0"/>
                </a:cubicBezTo>
                <a:cubicBezTo>
                  <a:pt x="769" y="0"/>
                  <a:pt x="776" y="2"/>
                  <a:pt x="782" y="10"/>
                </a:cubicBezTo>
                <a:cubicBezTo>
                  <a:pt x="799" y="29"/>
                  <a:pt x="816" y="47"/>
                  <a:pt x="836" y="6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2197100" y="2887663"/>
            <a:ext cx="1704975" cy="1316037"/>
          </a:xfrm>
          <a:custGeom>
            <a:avLst/>
            <a:gdLst>
              <a:gd name="T0" fmla="*/ 0 w 372"/>
              <a:gd name="T1" fmla="*/ 244 h 287"/>
              <a:gd name="T2" fmla="*/ 19 w 372"/>
              <a:gd name="T3" fmla="*/ 195 h 287"/>
              <a:gd name="T4" fmla="*/ 73 w 372"/>
              <a:gd name="T5" fmla="*/ 61 h 287"/>
              <a:gd name="T6" fmla="*/ 183 w 372"/>
              <a:gd name="T7" fmla="*/ 27 h 287"/>
              <a:gd name="T8" fmla="*/ 210 w 372"/>
              <a:gd name="T9" fmla="*/ 58 h 287"/>
              <a:gd name="T10" fmla="*/ 267 w 372"/>
              <a:gd name="T11" fmla="*/ 169 h 287"/>
              <a:gd name="T12" fmla="*/ 280 w 372"/>
              <a:gd name="T13" fmla="*/ 183 h 287"/>
              <a:gd name="T14" fmla="*/ 351 w 372"/>
              <a:gd name="T15" fmla="*/ 229 h 287"/>
              <a:gd name="T16" fmla="*/ 363 w 372"/>
              <a:gd name="T17" fmla="*/ 270 h 287"/>
              <a:gd name="T18" fmla="*/ 321 w 372"/>
              <a:gd name="T19" fmla="*/ 277 h 287"/>
              <a:gd name="T20" fmla="*/ 243 w 372"/>
              <a:gd name="T21" fmla="*/ 228 h 287"/>
              <a:gd name="T22" fmla="*/ 220 w 372"/>
              <a:gd name="T23" fmla="*/ 206 h 287"/>
              <a:gd name="T24" fmla="*/ 163 w 372"/>
              <a:gd name="T25" fmla="*/ 114 h 287"/>
              <a:gd name="T26" fmla="*/ 160 w 372"/>
              <a:gd name="T27" fmla="*/ 110 h 287"/>
              <a:gd name="T28" fmla="*/ 147 w 372"/>
              <a:gd name="T29" fmla="*/ 106 h 287"/>
              <a:gd name="T30" fmla="*/ 146 w 372"/>
              <a:gd name="T31" fmla="*/ 119 h 287"/>
              <a:gd name="T32" fmla="*/ 182 w 372"/>
              <a:gd name="T33" fmla="*/ 179 h 287"/>
              <a:gd name="T34" fmla="*/ 184 w 372"/>
              <a:gd name="T35" fmla="*/ 199 h 287"/>
              <a:gd name="T36" fmla="*/ 181 w 372"/>
              <a:gd name="T37" fmla="*/ 209 h 287"/>
              <a:gd name="T38" fmla="*/ 150 w 372"/>
              <a:gd name="T39" fmla="*/ 234 h 287"/>
              <a:gd name="T40" fmla="*/ 6 w 372"/>
              <a:gd name="T41" fmla="*/ 244 h 287"/>
              <a:gd name="T42" fmla="*/ 0 w 372"/>
              <a:gd name="T43" fmla="*/ 244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72" h="287">
                <a:moveTo>
                  <a:pt x="0" y="244"/>
                </a:moveTo>
                <a:cubicBezTo>
                  <a:pt x="6" y="227"/>
                  <a:pt x="13" y="211"/>
                  <a:pt x="19" y="195"/>
                </a:cubicBezTo>
                <a:cubicBezTo>
                  <a:pt x="37" y="150"/>
                  <a:pt x="54" y="105"/>
                  <a:pt x="73" y="61"/>
                </a:cubicBezTo>
                <a:cubicBezTo>
                  <a:pt x="91" y="16"/>
                  <a:pt x="144" y="0"/>
                  <a:pt x="183" y="27"/>
                </a:cubicBezTo>
                <a:cubicBezTo>
                  <a:pt x="194" y="34"/>
                  <a:pt x="204" y="46"/>
                  <a:pt x="210" y="58"/>
                </a:cubicBezTo>
                <a:cubicBezTo>
                  <a:pt x="230" y="94"/>
                  <a:pt x="248" y="132"/>
                  <a:pt x="267" y="169"/>
                </a:cubicBezTo>
                <a:cubicBezTo>
                  <a:pt x="270" y="174"/>
                  <a:pt x="275" y="179"/>
                  <a:pt x="280" y="183"/>
                </a:cubicBezTo>
                <a:cubicBezTo>
                  <a:pt x="303" y="199"/>
                  <a:pt x="327" y="214"/>
                  <a:pt x="351" y="229"/>
                </a:cubicBezTo>
                <a:cubicBezTo>
                  <a:pt x="367" y="240"/>
                  <a:pt x="372" y="256"/>
                  <a:pt x="363" y="270"/>
                </a:cubicBezTo>
                <a:cubicBezTo>
                  <a:pt x="354" y="284"/>
                  <a:pt x="338" y="287"/>
                  <a:pt x="321" y="277"/>
                </a:cubicBezTo>
                <a:cubicBezTo>
                  <a:pt x="295" y="261"/>
                  <a:pt x="268" y="245"/>
                  <a:pt x="243" y="228"/>
                </a:cubicBezTo>
                <a:cubicBezTo>
                  <a:pt x="234" y="222"/>
                  <a:pt x="226" y="214"/>
                  <a:pt x="220" y="206"/>
                </a:cubicBezTo>
                <a:cubicBezTo>
                  <a:pt x="200" y="175"/>
                  <a:pt x="182" y="144"/>
                  <a:pt x="163" y="114"/>
                </a:cubicBezTo>
                <a:cubicBezTo>
                  <a:pt x="162" y="113"/>
                  <a:pt x="161" y="111"/>
                  <a:pt x="160" y="110"/>
                </a:cubicBezTo>
                <a:cubicBezTo>
                  <a:pt x="156" y="108"/>
                  <a:pt x="152" y="107"/>
                  <a:pt x="147" y="106"/>
                </a:cubicBezTo>
                <a:cubicBezTo>
                  <a:pt x="147" y="111"/>
                  <a:pt x="144" y="116"/>
                  <a:pt x="146" y="119"/>
                </a:cubicBezTo>
                <a:cubicBezTo>
                  <a:pt x="157" y="139"/>
                  <a:pt x="170" y="159"/>
                  <a:pt x="182" y="179"/>
                </a:cubicBezTo>
                <a:cubicBezTo>
                  <a:pt x="187" y="186"/>
                  <a:pt x="188" y="192"/>
                  <a:pt x="184" y="199"/>
                </a:cubicBezTo>
                <a:cubicBezTo>
                  <a:pt x="183" y="202"/>
                  <a:pt x="181" y="205"/>
                  <a:pt x="181" y="209"/>
                </a:cubicBezTo>
                <a:cubicBezTo>
                  <a:pt x="178" y="227"/>
                  <a:pt x="168" y="233"/>
                  <a:pt x="150" y="234"/>
                </a:cubicBezTo>
                <a:cubicBezTo>
                  <a:pt x="102" y="236"/>
                  <a:pt x="54" y="241"/>
                  <a:pt x="6" y="244"/>
                </a:cubicBezTo>
                <a:cubicBezTo>
                  <a:pt x="4" y="244"/>
                  <a:pt x="3" y="244"/>
                  <a:pt x="0" y="24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69900" y="4116388"/>
            <a:ext cx="1457325" cy="500062"/>
          </a:xfrm>
          <a:custGeom>
            <a:avLst/>
            <a:gdLst>
              <a:gd name="T0" fmla="*/ 318 w 318"/>
              <a:gd name="T1" fmla="*/ 0 h 109"/>
              <a:gd name="T2" fmla="*/ 287 w 318"/>
              <a:gd name="T3" fmla="*/ 104 h 109"/>
              <a:gd name="T4" fmla="*/ 279 w 318"/>
              <a:gd name="T5" fmla="*/ 109 h 109"/>
              <a:gd name="T6" fmla="*/ 44 w 318"/>
              <a:gd name="T7" fmla="*/ 109 h 109"/>
              <a:gd name="T8" fmla="*/ 2 w 318"/>
              <a:gd name="T9" fmla="*/ 70 h 109"/>
              <a:gd name="T10" fmla="*/ 37 w 318"/>
              <a:gd name="T11" fmla="*/ 22 h 109"/>
              <a:gd name="T12" fmla="*/ 107 w 318"/>
              <a:gd name="T13" fmla="*/ 15 h 109"/>
              <a:gd name="T14" fmla="*/ 312 w 318"/>
              <a:gd name="T15" fmla="*/ 0 h 109"/>
              <a:gd name="T16" fmla="*/ 318 w 318"/>
              <a:gd name="T17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" h="109">
                <a:moveTo>
                  <a:pt x="318" y="0"/>
                </a:moveTo>
                <a:cubicBezTo>
                  <a:pt x="307" y="36"/>
                  <a:pt x="297" y="70"/>
                  <a:pt x="287" y="104"/>
                </a:cubicBezTo>
                <a:cubicBezTo>
                  <a:pt x="286" y="106"/>
                  <a:pt x="281" y="109"/>
                  <a:pt x="279" y="109"/>
                </a:cubicBezTo>
                <a:cubicBezTo>
                  <a:pt x="200" y="109"/>
                  <a:pt x="122" y="109"/>
                  <a:pt x="44" y="109"/>
                </a:cubicBezTo>
                <a:cubicBezTo>
                  <a:pt x="22" y="109"/>
                  <a:pt x="4" y="91"/>
                  <a:pt x="2" y="70"/>
                </a:cubicBezTo>
                <a:cubicBezTo>
                  <a:pt x="0" y="46"/>
                  <a:pt x="14" y="25"/>
                  <a:pt x="37" y="22"/>
                </a:cubicBezTo>
                <a:cubicBezTo>
                  <a:pt x="60" y="18"/>
                  <a:pt x="83" y="17"/>
                  <a:pt x="107" y="15"/>
                </a:cubicBezTo>
                <a:cubicBezTo>
                  <a:pt x="175" y="10"/>
                  <a:pt x="244" y="5"/>
                  <a:pt x="312" y="0"/>
                </a:cubicBezTo>
                <a:cubicBezTo>
                  <a:pt x="313" y="0"/>
                  <a:pt x="315" y="0"/>
                  <a:pt x="31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866900" y="4062413"/>
            <a:ext cx="930275" cy="549275"/>
          </a:xfrm>
          <a:custGeom>
            <a:avLst/>
            <a:gdLst>
              <a:gd name="T0" fmla="*/ 203 w 203"/>
              <a:gd name="T1" fmla="*/ 120 h 120"/>
              <a:gd name="T2" fmla="*/ 0 w 203"/>
              <a:gd name="T3" fmla="*/ 120 h 120"/>
              <a:gd name="T4" fmla="*/ 5 w 203"/>
              <a:gd name="T5" fmla="*/ 102 h 120"/>
              <a:gd name="T6" fmla="*/ 29 w 203"/>
              <a:gd name="T7" fmla="*/ 19 h 120"/>
              <a:gd name="T8" fmla="*/ 41 w 203"/>
              <a:gd name="T9" fmla="*/ 9 h 120"/>
              <a:gd name="T10" fmla="*/ 159 w 203"/>
              <a:gd name="T11" fmla="*/ 0 h 120"/>
              <a:gd name="T12" fmla="*/ 168 w 203"/>
              <a:gd name="T13" fmla="*/ 5 h 120"/>
              <a:gd name="T14" fmla="*/ 203 w 203"/>
              <a:gd name="T15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3" h="120">
                <a:moveTo>
                  <a:pt x="203" y="120"/>
                </a:moveTo>
                <a:cubicBezTo>
                  <a:pt x="135" y="120"/>
                  <a:pt x="68" y="120"/>
                  <a:pt x="0" y="120"/>
                </a:cubicBezTo>
                <a:cubicBezTo>
                  <a:pt x="2" y="114"/>
                  <a:pt x="3" y="108"/>
                  <a:pt x="5" y="102"/>
                </a:cubicBezTo>
                <a:cubicBezTo>
                  <a:pt x="13" y="74"/>
                  <a:pt x="21" y="47"/>
                  <a:pt x="29" y="19"/>
                </a:cubicBezTo>
                <a:cubicBezTo>
                  <a:pt x="31" y="12"/>
                  <a:pt x="34" y="9"/>
                  <a:pt x="41" y="9"/>
                </a:cubicBezTo>
                <a:cubicBezTo>
                  <a:pt x="80" y="6"/>
                  <a:pt x="120" y="3"/>
                  <a:pt x="159" y="0"/>
                </a:cubicBezTo>
                <a:cubicBezTo>
                  <a:pt x="162" y="0"/>
                  <a:pt x="167" y="3"/>
                  <a:pt x="168" y="5"/>
                </a:cubicBezTo>
                <a:cubicBezTo>
                  <a:pt x="180" y="43"/>
                  <a:pt x="191" y="82"/>
                  <a:pt x="203" y="12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2027238" y="5097463"/>
            <a:ext cx="344488" cy="1223962"/>
          </a:xfrm>
          <a:custGeom>
            <a:avLst/>
            <a:gdLst>
              <a:gd name="T0" fmla="*/ 74 w 75"/>
              <a:gd name="T1" fmla="*/ 0 h 267"/>
              <a:gd name="T2" fmla="*/ 75 w 75"/>
              <a:gd name="T3" fmla="*/ 9 h 267"/>
              <a:gd name="T4" fmla="*/ 75 w 75"/>
              <a:gd name="T5" fmla="*/ 221 h 267"/>
              <a:gd name="T6" fmla="*/ 25 w 75"/>
              <a:gd name="T7" fmla="*/ 258 h 267"/>
              <a:gd name="T8" fmla="*/ 1 w 75"/>
              <a:gd name="T9" fmla="*/ 226 h 267"/>
              <a:gd name="T10" fmla="*/ 0 w 75"/>
              <a:gd name="T11" fmla="*/ 3 h 267"/>
              <a:gd name="T12" fmla="*/ 1 w 75"/>
              <a:gd name="T13" fmla="*/ 0 h 267"/>
              <a:gd name="T14" fmla="*/ 74 w 75"/>
              <a:gd name="T15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5" h="267">
                <a:moveTo>
                  <a:pt x="74" y="0"/>
                </a:moveTo>
                <a:cubicBezTo>
                  <a:pt x="75" y="3"/>
                  <a:pt x="75" y="6"/>
                  <a:pt x="75" y="9"/>
                </a:cubicBezTo>
                <a:cubicBezTo>
                  <a:pt x="75" y="79"/>
                  <a:pt x="75" y="150"/>
                  <a:pt x="75" y="221"/>
                </a:cubicBezTo>
                <a:cubicBezTo>
                  <a:pt x="75" y="249"/>
                  <a:pt x="50" y="267"/>
                  <a:pt x="25" y="258"/>
                </a:cubicBezTo>
                <a:cubicBezTo>
                  <a:pt x="10" y="253"/>
                  <a:pt x="1" y="242"/>
                  <a:pt x="1" y="226"/>
                </a:cubicBezTo>
                <a:cubicBezTo>
                  <a:pt x="0" y="151"/>
                  <a:pt x="0" y="77"/>
                  <a:pt x="0" y="3"/>
                </a:cubicBezTo>
                <a:cubicBezTo>
                  <a:pt x="0" y="2"/>
                  <a:pt x="1" y="2"/>
                  <a:pt x="1" y="0"/>
                </a:cubicBezTo>
                <a:cubicBezTo>
                  <a:pt x="25" y="0"/>
                  <a:pt x="49" y="0"/>
                  <a:pt x="7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820988" y="2205038"/>
            <a:ext cx="682625" cy="687387"/>
          </a:xfrm>
          <a:custGeom>
            <a:avLst/>
            <a:gdLst>
              <a:gd name="T0" fmla="*/ 149 w 149"/>
              <a:gd name="T1" fmla="*/ 75 h 150"/>
              <a:gd name="T2" fmla="*/ 75 w 149"/>
              <a:gd name="T3" fmla="*/ 150 h 150"/>
              <a:gd name="T4" fmla="*/ 1 w 149"/>
              <a:gd name="T5" fmla="*/ 74 h 150"/>
              <a:gd name="T6" fmla="*/ 76 w 149"/>
              <a:gd name="T7" fmla="*/ 1 h 150"/>
              <a:gd name="T8" fmla="*/ 149 w 149"/>
              <a:gd name="T9" fmla="*/ 7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" h="150">
                <a:moveTo>
                  <a:pt x="149" y="75"/>
                </a:moveTo>
                <a:cubicBezTo>
                  <a:pt x="149" y="116"/>
                  <a:pt x="116" y="150"/>
                  <a:pt x="75" y="150"/>
                </a:cubicBezTo>
                <a:cubicBezTo>
                  <a:pt x="34" y="150"/>
                  <a:pt x="0" y="115"/>
                  <a:pt x="1" y="74"/>
                </a:cubicBezTo>
                <a:cubicBezTo>
                  <a:pt x="1" y="34"/>
                  <a:pt x="35" y="0"/>
                  <a:pt x="76" y="1"/>
                </a:cubicBezTo>
                <a:cubicBezTo>
                  <a:pt x="117" y="1"/>
                  <a:pt x="149" y="34"/>
                  <a:pt x="149" y="7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662488" y="3846513"/>
            <a:ext cx="682625" cy="682625"/>
          </a:xfrm>
          <a:custGeom>
            <a:avLst/>
            <a:gdLst>
              <a:gd name="T0" fmla="*/ 149 w 149"/>
              <a:gd name="T1" fmla="*/ 75 h 149"/>
              <a:gd name="T2" fmla="*/ 74 w 149"/>
              <a:gd name="T3" fmla="*/ 149 h 149"/>
              <a:gd name="T4" fmla="*/ 0 w 149"/>
              <a:gd name="T5" fmla="*/ 75 h 149"/>
              <a:gd name="T6" fmla="*/ 74 w 149"/>
              <a:gd name="T7" fmla="*/ 0 h 149"/>
              <a:gd name="T8" fmla="*/ 149 w 149"/>
              <a:gd name="T9" fmla="*/ 7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" h="149">
                <a:moveTo>
                  <a:pt x="149" y="75"/>
                </a:moveTo>
                <a:cubicBezTo>
                  <a:pt x="148" y="116"/>
                  <a:pt x="115" y="149"/>
                  <a:pt x="74" y="149"/>
                </a:cubicBezTo>
                <a:cubicBezTo>
                  <a:pt x="34" y="149"/>
                  <a:pt x="1" y="116"/>
                  <a:pt x="0" y="75"/>
                </a:cubicBezTo>
                <a:cubicBezTo>
                  <a:pt x="0" y="34"/>
                  <a:pt x="33" y="0"/>
                  <a:pt x="74" y="0"/>
                </a:cubicBezTo>
                <a:cubicBezTo>
                  <a:pt x="115" y="0"/>
                  <a:pt x="149" y="33"/>
                  <a:pt x="149" y="7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2417763" y="5097463"/>
            <a:ext cx="288925" cy="1228725"/>
          </a:xfrm>
          <a:custGeom>
            <a:avLst/>
            <a:gdLst>
              <a:gd name="T0" fmla="*/ 8 w 63"/>
              <a:gd name="T1" fmla="*/ 0 h 268"/>
              <a:gd name="T2" fmla="*/ 61 w 63"/>
              <a:gd name="T3" fmla="*/ 0 h 268"/>
              <a:gd name="T4" fmla="*/ 62 w 63"/>
              <a:gd name="T5" fmla="*/ 7 h 268"/>
              <a:gd name="T6" fmla="*/ 62 w 63"/>
              <a:gd name="T7" fmla="*/ 222 h 268"/>
              <a:gd name="T8" fmla="*/ 10 w 63"/>
              <a:gd name="T9" fmla="*/ 257 h 268"/>
              <a:gd name="T10" fmla="*/ 3 w 63"/>
              <a:gd name="T11" fmla="*/ 242 h 268"/>
              <a:gd name="T12" fmla="*/ 8 w 63"/>
              <a:gd name="T13" fmla="*/ 215 h 268"/>
              <a:gd name="T14" fmla="*/ 8 w 63"/>
              <a:gd name="T15" fmla="*/ 15 h 268"/>
              <a:gd name="T16" fmla="*/ 8 w 63"/>
              <a:gd name="T17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" h="268">
                <a:moveTo>
                  <a:pt x="8" y="0"/>
                </a:moveTo>
                <a:cubicBezTo>
                  <a:pt x="27" y="0"/>
                  <a:pt x="44" y="0"/>
                  <a:pt x="61" y="0"/>
                </a:cubicBezTo>
                <a:cubicBezTo>
                  <a:pt x="62" y="2"/>
                  <a:pt x="62" y="4"/>
                  <a:pt x="62" y="7"/>
                </a:cubicBezTo>
                <a:cubicBezTo>
                  <a:pt x="62" y="78"/>
                  <a:pt x="63" y="150"/>
                  <a:pt x="62" y="222"/>
                </a:cubicBezTo>
                <a:cubicBezTo>
                  <a:pt x="62" y="250"/>
                  <a:pt x="35" y="268"/>
                  <a:pt x="10" y="257"/>
                </a:cubicBezTo>
                <a:cubicBezTo>
                  <a:pt x="4" y="254"/>
                  <a:pt x="0" y="252"/>
                  <a:pt x="3" y="242"/>
                </a:cubicBezTo>
                <a:cubicBezTo>
                  <a:pt x="7" y="234"/>
                  <a:pt x="8" y="224"/>
                  <a:pt x="8" y="215"/>
                </a:cubicBezTo>
                <a:cubicBezTo>
                  <a:pt x="8" y="148"/>
                  <a:pt x="8" y="82"/>
                  <a:pt x="8" y="15"/>
                </a:cubicBezTo>
                <a:cubicBezTo>
                  <a:pt x="8" y="10"/>
                  <a:pt x="8" y="5"/>
                  <a:pt x="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900113" y="5097463"/>
            <a:ext cx="225425" cy="1201737"/>
          </a:xfrm>
          <a:custGeom>
            <a:avLst/>
            <a:gdLst>
              <a:gd name="T0" fmla="*/ 0 w 49"/>
              <a:gd name="T1" fmla="*/ 0 h 262"/>
              <a:gd name="T2" fmla="*/ 48 w 49"/>
              <a:gd name="T3" fmla="*/ 0 h 262"/>
              <a:gd name="T4" fmla="*/ 49 w 49"/>
              <a:gd name="T5" fmla="*/ 11 h 262"/>
              <a:gd name="T6" fmla="*/ 49 w 49"/>
              <a:gd name="T7" fmla="*/ 233 h 262"/>
              <a:gd name="T8" fmla="*/ 35 w 49"/>
              <a:gd name="T9" fmla="*/ 258 h 262"/>
              <a:gd name="T10" fmla="*/ 10 w 49"/>
              <a:gd name="T11" fmla="*/ 255 h 262"/>
              <a:gd name="T12" fmla="*/ 0 w 49"/>
              <a:gd name="T13" fmla="*/ 237 h 262"/>
              <a:gd name="T14" fmla="*/ 0 w 49"/>
              <a:gd name="T15" fmla="*/ 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" h="262">
                <a:moveTo>
                  <a:pt x="0" y="0"/>
                </a:moveTo>
                <a:cubicBezTo>
                  <a:pt x="17" y="0"/>
                  <a:pt x="32" y="0"/>
                  <a:pt x="48" y="0"/>
                </a:cubicBezTo>
                <a:cubicBezTo>
                  <a:pt x="48" y="4"/>
                  <a:pt x="49" y="7"/>
                  <a:pt x="49" y="11"/>
                </a:cubicBezTo>
                <a:cubicBezTo>
                  <a:pt x="49" y="85"/>
                  <a:pt x="49" y="159"/>
                  <a:pt x="49" y="233"/>
                </a:cubicBezTo>
                <a:cubicBezTo>
                  <a:pt x="49" y="244"/>
                  <a:pt x="45" y="253"/>
                  <a:pt x="35" y="258"/>
                </a:cubicBezTo>
                <a:cubicBezTo>
                  <a:pt x="26" y="262"/>
                  <a:pt x="17" y="262"/>
                  <a:pt x="10" y="255"/>
                </a:cubicBezTo>
                <a:cubicBezTo>
                  <a:pt x="5" y="250"/>
                  <a:pt x="0" y="243"/>
                  <a:pt x="0" y="237"/>
                </a:cubicBezTo>
                <a:cubicBezTo>
                  <a:pt x="0" y="158"/>
                  <a:pt x="0" y="80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056188" y="5262563"/>
            <a:ext cx="225425" cy="1058862"/>
          </a:xfrm>
          <a:custGeom>
            <a:avLst/>
            <a:gdLst>
              <a:gd name="T0" fmla="*/ 1 w 49"/>
              <a:gd name="T1" fmla="*/ 0 h 231"/>
              <a:gd name="T2" fmla="*/ 48 w 49"/>
              <a:gd name="T3" fmla="*/ 0 h 231"/>
              <a:gd name="T4" fmla="*/ 49 w 49"/>
              <a:gd name="T5" fmla="*/ 8 h 231"/>
              <a:gd name="T6" fmla="*/ 49 w 49"/>
              <a:gd name="T7" fmla="*/ 196 h 231"/>
              <a:gd name="T8" fmla="*/ 42 w 49"/>
              <a:gd name="T9" fmla="*/ 217 h 231"/>
              <a:gd name="T10" fmla="*/ 1 w 49"/>
              <a:gd name="T11" fmla="*/ 206 h 231"/>
              <a:gd name="T12" fmla="*/ 0 w 49"/>
              <a:gd name="T13" fmla="*/ 196 h 231"/>
              <a:gd name="T14" fmla="*/ 0 w 49"/>
              <a:gd name="T15" fmla="*/ 10 h 231"/>
              <a:gd name="T16" fmla="*/ 1 w 49"/>
              <a:gd name="T17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231">
                <a:moveTo>
                  <a:pt x="1" y="0"/>
                </a:moveTo>
                <a:cubicBezTo>
                  <a:pt x="17" y="0"/>
                  <a:pt x="32" y="0"/>
                  <a:pt x="48" y="0"/>
                </a:cubicBezTo>
                <a:cubicBezTo>
                  <a:pt x="48" y="2"/>
                  <a:pt x="49" y="5"/>
                  <a:pt x="49" y="8"/>
                </a:cubicBezTo>
                <a:cubicBezTo>
                  <a:pt x="49" y="71"/>
                  <a:pt x="49" y="134"/>
                  <a:pt x="49" y="196"/>
                </a:cubicBezTo>
                <a:cubicBezTo>
                  <a:pt x="49" y="203"/>
                  <a:pt x="46" y="212"/>
                  <a:pt x="42" y="217"/>
                </a:cubicBezTo>
                <a:cubicBezTo>
                  <a:pt x="30" y="231"/>
                  <a:pt x="7" y="225"/>
                  <a:pt x="1" y="206"/>
                </a:cubicBezTo>
                <a:cubicBezTo>
                  <a:pt x="0" y="203"/>
                  <a:pt x="0" y="199"/>
                  <a:pt x="0" y="196"/>
                </a:cubicBezTo>
                <a:cubicBezTo>
                  <a:pt x="0" y="134"/>
                  <a:pt x="0" y="72"/>
                  <a:pt x="0" y="10"/>
                </a:cubicBezTo>
                <a:cubicBezTo>
                  <a:pt x="0" y="7"/>
                  <a:pt x="1" y="4"/>
                  <a:pt x="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4657725" y="4721225"/>
            <a:ext cx="995363" cy="307975"/>
          </a:xfrm>
          <a:custGeom>
            <a:avLst/>
            <a:gdLst>
              <a:gd name="T0" fmla="*/ 0 w 217"/>
              <a:gd name="T1" fmla="*/ 0 h 67"/>
              <a:gd name="T2" fmla="*/ 65 w 217"/>
              <a:gd name="T3" fmla="*/ 0 h 67"/>
              <a:gd name="T4" fmla="*/ 181 w 217"/>
              <a:gd name="T5" fmla="*/ 0 h 67"/>
              <a:gd name="T6" fmla="*/ 212 w 217"/>
              <a:gd name="T7" fmla="*/ 19 h 67"/>
              <a:gd name="T8" fmla="*/ 208 w 217"/>
              <a:gd name="T9" fmla="*/ 52 h 67"/>
              <a:gd name="T10" fmla="*/ 168 w 217"/>
              <a:gd name="T11" fmla="*/ 63 h 67"/>
              <a:gd name="T12" fmla="*/ 163 w 217"/>
              <a:gd name="T13" fmla="*/ 56 h 67"/>
              <a:gd name="T14" fmla="*/ 118 w 217"/>
              <a:gd name="T15" fmla="*/ 27 h 67"/>
              <a:gd name="T16" fmla="*/ 43 w 217"/>
              <a:gd name="T17" fmla="*/ 28 h 67"/>
              <a:gd name="T18" fmla="*/ 14 w 217"/>
              <a:gd name="T19" fmla="*/ 14 h 67"/>
              <a:gd name="T20" fmla="*/ 0 w 217"/>
              <a:gd name="T21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7" h="67">
                <a:moveTo>
                  <a:pt x="0" y="0"/>
                </a:moveTo>
                <a:cubicBezTo>
                  <a:pt x="25" y="0"/>
                  <a:pt x="45" y="0"/>
                  <a:pt x="65" y="0"/>
                </a:cubicBezTo>
                <a:cubicBezTo>
                  <a:pt x="104" y="0"/>
                  <a:pt x="142" y="0"/>
                  <a:pt x="181" y="0"/>
                </a:cubicBezTo>
                <a:cubicBezTo>
                  <a:pt x="195" y="0"/>
                  <a:pt x="207" y="6"/>
                  <a:pt x="212" y="19"/>
                </a:cubicBezTo>
                <a:cubicBezTo>
                  <a:pt x="217" y="31"/>
                  <a:pt x="216" y="42"/>
                  <a:pt x="208" y="52"/>
                </a:cubicBezTo>
                <a:cubicBezTo>
                  <a:pt x="200" y="62"/>
                  <a:pt x="179" y="67"/>
                  <a:pt x="168" y="63"/>
                </a:cubicBezTo>
                <a:cubicBezTo>
                  <a:pt x="166" y="62"/>
                  <a:pt x="164" y="59"/>
                  <a:pt x="163" y="56"/>
                </a:cubicBezTo>
                <a:cubicBezTo>
                  <a:pt x="154" y="37"/>
                  <a:pt x="139" y="27"/>
                  <a:pt x="118" y="27"/>
                </a:cubicBezTo>
                <a:cubicBezTo>
                  <a:pt x="93" y="27"/>
                  <a:pt x="68" y="27"/>
                  <a:pt x="43" y="28"/>
                </a:cubicBezTo>
                <a:cubicBezTo>
                  <a:pt x="31" y="28"/>
                  <a:pt x="21" y="25"/>
                  <a:pt x="14" y="14"/>
                </a:cubicBezTo>
                <a:cubicBezTo>
                  <a:pt x="10" y="10"/>
                  <a:pt x="6" y="7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3081338" y="3836988"/>
            <a:ext cx="92075" cy="106362"/>
          </a:xfrm>
          <a:custGeom>
            <a:avLst/>
            <a:gdLst>
              <a:gd name="T0" fmla="*/ 7 w 20"/>
              <a:gd name="T1" fmla="*/ 0 h 23"/>
              <a:gd name="T2" fmla="*/ 20 w 20"/>
              <a:gd name="T3" fmla="*/ 21 h 23"/>
              <a:gd name="T4" fmla="*/ 0 w 20"/>
              <a:gd name="T5" fmla="*/ 23 h 23"/>
              <a:gd name="T6" fmla="*/ 7 w 20"/>
              <a:gd name="T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" h="23">
                <a:moveTo>
                  <a:pt x="7" y="0"/>
                </a:moveTo>
                <a:cubicBezTo>
                  <a:pt x="12" y="9"/>
                  <a:pt x="16" y="14"/>
                  <a:pt x="20" y="21"/>
                </a:cubicBezTo>
                <a:cubicBezTo>
                  <a:pt x="13" y="22"/>
                  <a:pt x="7" y="22"/>
                  <a:pt x="0" y="23"/>
                </a:cubicBezTo>
                <a:cubicBezTo>
                  <a:pt x="2" y="15"/>
                  <a:pt x="4" y="9"/>
                  <a:pt x="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306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49">
            <a:extLst>
              <a:ext uri="{FF2B5EF4-FFF2-40B4-BE49-F238E27FC236}">
                <a16:creationId xmlns:a16="http://schemas.microsoft.com/office/drawing/2014/main" id="{A7967855-DE95-4312-9AB4-6745707E0E67}"/>
              </a:ext>
            </a:extLst>
          </p:cNvPr>
          <p:cNvSpPr/>
          <p:nvPr/>
        </p:nvSpPr>
        <p:spPr>
          <a:xfrm>
            <a:off x="916179" y="3777966"/>
            <a:ext cx="2232000" cy="2232838"/>
          </a:xfrm>
          <a:prstGeom prst="roundRect">
            <a:avLst>
              <a:gd name="adj" fmla="val 9373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Rounded Rectangle 51">
            <a:extLst>
              <a:ext uri="{FF2B5EF4-FFF2-40B4-BE49-F238E27FC236}">
                <a16:creationId xmlns:a16="http://schemas.microsoft.com/office/drawing/2014/main" id="{1D9F3C2A-93F4-432D-B19E-C9763C6B1DB1}"/>
              </a:ext>
            </a:extLst>
          </p:cNvPr>
          <p:cNvSpPr/>
          <p:nvPr/>
        </p:nvSpPr>
        <p:spPr>
          <a:xfrm>
            <a:off x="3618950" y="3777966"/>
            <a:ext cx="2232000" cy="2232838"/>
          </a:xfrm>
          <a:prstGeom prst="roundRect">
            <a:avLst>
              <a:gd name="adj" fmla="val 9373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Rounded Rectangle 52">
            <a:extLst>
              <a:ext uri="{FF2B5EF4-FFF2-40B4-BE49-F238E27FC236}">
                <a16:creationId xmlns:a16="http://schemas.microsoft.com/office/drawing/2014/main" id="{45E582F3-463E-40D2-82E2-7F153F1F01C1}"/>
              </a:ext>
            </a:extLst>
          </p:cNvPr>
          <p:cNvSpPr/>
          <p:nvPr/>
        </p:nvSpPr>
        <p:spPr>
          <a:xfrm>
            <a:off x="6321721" y="3777966"/>
            <a:ext cx="2232000" cy="2232838"/>
          </a:xfrm>
          <a:prstGeom prst="roundRect">
            <a:avLst>
              <a:gd name="adj" fmla="val 9373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Rounded Rectangle 53">
            <a:extLst>
              <a:ext uri="{FF2B5EF4-FFF2-40B4-BE49-F238E27FC236}">
                <a16:creationId xmlns:a16="http://schemas.microsoft.com/office/drawing/2014/main" id="{141F8143-9E44-4067-B43F-746509FBC475}"/>
              </a:ext>
            </a:extLst>
          </p:cNvPr>
          <p:cNvSpPr/>
          <p:nvPr/>
        </p:nvSpPr>
        <p:spPr>
          <a:xfrm>
            <a:off x="9024491" y="3777966"/>
            <a:ext cx="2232000" cy="2232838"/>
          </a:xfrm>
          <a:prstGeom prst="roundRect">
            <a:avLst>
              <a:gd name="adj" fmla="val 9373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7924D3C5-AFFE-405E-8950-07932166EA7A}"/>
              </a:ext>
            </a:extLst>
          </p:cNvPr>
          <p:cNvSpPr/>
          <p:nvPr/>
        </p:nvSpPr>
        <p:spPr>
          <a:xfrm>
            <a:off x="9636491" y="3356335"/>
            <a:ext cx="1008000" cy="828000"/>
          </a:xfrm>
          <a:prstGeom prst="roundRect">
            <a:avLst>
              <a:gd name="adj" fmla="val 170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Rounded Rectangle 46">
            <a:extLst>
              <a:ext uri="{FF2B5EF4-FFF2-40B4-BE49-F238E27FC236}">
                <a16:creationId xmlns:a16="http://schemas.microsoft.com/office/drawing/2014/main" id="{FBBDDA8A-6007-4763-9E80-1246F2531DB0}"/>
              </a:ext>
            </a:extLst>
          </p:cNvPr>
          <p:cNvSpPr/>
          <p:nvPr/>
        </p:nvSpPr>
        <p:spPr>
          <a:xfrm>
            <a:off x="1528179" y="3356335"/>
            <a:ext cx="1008000" cy="828000"/>
          </a:xfrm>
          <a:prstGeom prst="roundRect">
            <a:avLst>
              <a:gd name="adj" fmla="val 170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Rounded Rectangle 47">
            <a:extLst>
              <a:ext uri="{FF2B5EF4-FFF2-40B4-BE49-F238E27FC236}">
                <a16:creationId xmlns:a16="http://schemas.microsoft.com/office/drawing/2014/main" id="{9B0DDB14-B210-43DA-8513-E50D7B0F2330}"/>
              </a:ext>
            </a:extLst>
          </p:cNvPr>
          <p:cNvSpPr/>
          <p:nvPr/>
        </p:nvSpPr>
        <p:spPr>
          <a:xfrm>
            <a:off x="4230950" y="3356335"/>
            <a:ext cx="1008000" cy="828000"/>
          </a:xfrm>
          <a:prstGeom prst="roundRect">
            <a:avLst>
              <a:gd name="adj" fmla="val 170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A63ABEF7-FA72-4233-BBE2-9AA92B9223D8}"/>
              </a:ext>
            </a:extLst>
          </p:cNvPr>
          <p:cNvSpPr/>
          <p:nvPr/>
        </p:nvSpPr>
        <p:spPr>
          <a:xfrm>
            <a:off x="6933721" y="3356335"/>
            <a:ext cx="1008000" cy="828000"/>
          </a:xfrm>
          <a:prstGeom prst="roundRect">
            <a:avLst>
              <a:gd name="adj" fmla="val 170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04AABE-309E-4288-AAC1-A552BC5FF94C}"/>
              </a:ext>
            </a:extLst>
          </p:cNvPr>
          <p:cNvGrpSpPr/>
          <p:nvPr/>
        </p:nvGrpSpPr>
        <p:grpSpPr>
          <a:xfrm>
            <a:off x="1136034" y="4405677"/>
            <a:ext cx="1792290" cy="1378351"/>
            <a:chOff x="6728048" y="3326250"/>
            <a:chExt cx="1728192" cy="124774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DA96B8-0F14-4EBA-8E33-5D9D7808DDCC}"/>
                </a:ext>
              </a:extLst>
            </p:cNvPr>
            <p:cNvSpPr txBox="1"/>
            <p:nvPr/>
          </p:nvSpPr>
          <p:spPr>
            <a:xfrm>
              <a:off x="6728048" y="3654572"/>
              <a:ext cx="1728192" cy="919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F4F10A-3B18-4C6B-973D-DD65D12B3F7C}"/>
                </a:ext>
              </a:extLst>
            </p:cNvPr>
            <p:cNvSpPr txBox="1"/>
            <p:nvPr/>
          </p:nvSpPr>
          <p:spPr>
            <a:xfrm>
              <a:off x="6728048" y="3326250"/>
              <a:ext cx="1728192" cy="27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STRENGTHS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2D824A-2F96-48EC-9A81-786A4FA20D64}"/>
              </a:ext>
            </a:extLst>
          </p:cNvPr>
          <p:cNvGrpSpPr/>
          <p:nvPr/>
        </p:nvGrpSpPr>
        <p:grpSpPr>
          <a:xfrm>
            <a:off x="3838806" y="4405677"/>
            <a:ext cx="1792290" cy="1378351"/>
            <a:chOff x="6728048" y="3326250"/>
            <a:chExt cx="1728192" cy="124774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0EB8FF9-E80E-4B05-AC17-DF5552E74F8D}"/>
                </a:ext>
              </a:extLst>
            </p:cNvPr>
            <p:cNvSpPr txBox="1"/>
            <p:nvPr/>
          </p:nvSpPr>
          <p:spPr>
            <a:xfrm>
              <a:off x="6728048" y="3654572"/>
              <a:ext cx="1728192" cy="919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7C70FBA-B132-4308-9E69-36E72253403C}"/>
                </a:ext>
              </a:extLst>
            </p:cNvPr>
            <p:cNvSpPr txBox="1"/>
            <p:nvPr/>
          </p:nvSpPr>
          <p:spPr>
            <a:xfrm>
              <a:off x="6728048" y="3326250"/>
              <a:ext cx="1728192" cy="27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WEAKNESS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E2E86B-C1FE-4955-9F64-82B215157C61}"/>
              </a:ext>
            </a:extLst>
          </p:cNvPr>
          <p:cNvGrpSpPr/>
          <p:nvPr/>
        </p:nvGrpSpPr>
        <p:grpSpPr>
          <a:xfrm>
            <a:off x="6541576" y="4405677"/>
            <a:ext cx="1792290" cy="1378351"/>
            <a:chOff x="6728048" y="3326250"/>
            <a:chExt cx="1728192" cy="124774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22AA47-9EF6-4D00-9D89-3CE2D8F86725}"/>
                </a:ext>
              </a:extLst>
            </p:cNvPr>
            <p:cNvSpPr txBox="1"/>
            <p:nvPr/>
          </p:nvSpPr>
          <p:spPr>
            <a:xfrm>
              <a:off x="6728048" y="3654572"/>
              <a:ext cx="1728192" cy="919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25328C-97EC-432B-B786-5C72D3270B70}"/>
                </a:ext>
              </a:extLst>
            </p:cNvPr>
            <p:cNvSpPr txBox="1"/>
            <p:nvPr/>
          </p:nvSpPr>
          <p:spPr>
            <a:xfrm>
              <a:off x="6728048" y="3326250"/>
              <a:ext cx="1728192" cy="27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OPPORTUNITIES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079BC6-C274-4A94-BF4D-876AC8F41B85}"/>
              </a:ext>
            </a:extLst>
          </p:cNvPr>
          <p:cNvGrpSpPr/>
          <p:nvPr/>
        </p:nvGrpSpPr>
        <p:grpSpPr>
          <a:xfrm>
            <a:off x="9244346" y="4405677"/>
            <a:ext cx="1792290" cy="1378351"/>
            <a:chOff x="6728048" y="3326250"/>
            <a:chExt cx="1728192" cy="124774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A9D56A-E932-4879-BCD1-031A74435586}"/>
                </a:ext>
              </a:extLst>
            </p:cNvPr>
            <p:cNvSpPr txBox="1"/>
            <p:nvPr/>
          </p:nvSpPr>
          <p:spPr>
            <a:xfrm>
              <a:off x="6728048" y="3654572"/>
              <a:ext cx="1728192" cy="919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42E617-7B7A-4C25-A0A5-7981F1F282F3}"/>
                </a:ext>
              </a:extLst>
            </p:cNvPr>
            <p:cNvSpPr txBox="1"/>
            <p:nvPr/>
          </p:nvSpPr>
          <p:spPr>
            <a:xfrm>
              <a:off x="6728048" y="3326250"/>
              <a:ext cx="1728192" cy="27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THREATS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EF68509D-7BBD-478A-B102-7F3FE79FEDB1}"/>
              </a:ext>
            </a:extLst>
          </p:cNvPr>
          <p:cNvSpPr txBox="1"/>
          <p:nvPr/>
        </p:nvSpPr>
        <p:spPr>
          <a:xfrm>
            <a:off x="1715781" y="3393246"/>
            <a:ext cx="632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841F4F-23FB-48E0-B5C9-D4FFFF19E85E}"/>
              </a:ext>
            </a:extLst>
          </p:cNvPr>
          <p:cNvSpPr txBox="1"/>
          <p:nvPr/>
        </p:nvSpPr>
        <p:spPr>
          <a:xfrm>
            <a:off x="4418552" y="3393246"/>
            <a:ext cx="632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8DA3C4-6E21-4B0C-A61C-78398935E7F8}"/>
              </a:ext>
            </a:extLst>
          </p:cNvPr>
          <p:cNvSpPr txBox="1"/>
          <p:nvPr/>
        </p:nvSpPr>
        <p:spPr>
          <a:xfrm>
            <a:off x="7121323" y="3393246"/>
            <a:ext cx="632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532058-2977-4E6C-B817-8AF90708B61E}"/>
              </a:ext>
            </a:extLst>
          </p:cNvPr>
          <p:cNvSpPr txBox="1"/>
          <p:nvPr/>
        </p:nvSpPr>
        <p:spPr>
          <a:xfrm>
            <a:off x="9824093" y="3393246"/>
            <a:ext cx="632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7" name="그룹 3">
            <a:extLst>
              <a:ext uri="{FF2B5EF4-FFF2-40B4-BE49-F238E27FC236}">
                <a16:creationId xmlns:a16="http://schemas.microsoft.com/office/drawing/2014/main" id="{28854F3A-F6EB-4C4F-9AC5-909B71ECD7D1}"/>
              </a:ext>
            </a:extLst>
          </p:cNvPr>
          <p:cNvGrpSpPr/>
          <p:nvPr/>
        </p:nvGrpSpPr>
        <p:grpSpPr>
          <a:xfrm>
            <a:off x="3832326" y="1815886"/>
            <a:ext cx="4527351" cy="720000"/>
            <a:chOff x="3874689" y="1815886"/>
            <a:chExt cx="4527351" cy="720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543EC05-7542-4881-A13D-4F78CDE8771D}"/>
                </a:ext>
              </a:extLst>
            </p:cNvPr>
            <p:cNvSpPr/>
            <p:nvPr userDrawn="1"/>
          </p:nvSpPr>
          <p:spPr>
            <a:xfrm>
              <a:off x="3874689" y="1815886"/>
              <a:ext cx="720000" cy="72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0244EA6-0483-4910-97AC-BC2506E41EF5}"/>
                </a:ext>
              </a:extLst>
            </p:cNvPr>
            <p:cNvSpPr/>
            <p:nvPr userDrawn="1"/>
          </p:nvSpPr>
          <p:spPr>
            <a:xfrm>
              <a:off x="5143806" y="1815886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045DD65-C40B-46FB-8F5D-C26FE0C08AB2}"/>
                </a:ext>
              </a:extLst>
            </p:cNvPr>
            <p:cNvSpPr/>
            <p:nvPr userDrawn="1"/>
          </p:nvSpPr>
          <p:spPr>
            <a:xfrm>
              <a:off x="6412923" y="1815886"/>
              <a:ext cx="720000" cy="72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E9BE501-838F-49C8-8828-DB7E7C9102FF}"/>
                </a:ext>
              </a:extLst>
            </p:cNvPr>
            <p:cNvSpPr/>
            <p:nvPr userDrawn="1"/>
          </p:nvSpPr>
          <p:spPr>
            <a:xfrm>
              <a:off x="7682040" y="1815886"/>
              <a:ext cx="720000" cy="72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6F32FFE-566A-4B03-A71B-FE9AA0F19FB9}"/>
                </a:ext>
              </a:extLst>
            </p:cNvPr>
            <p:cNvSpPr txBox="1"/>
            <p:nvPr/>
          </p:nvSpPr>
          <p:spPr>
            <a:xfrm>
              <a:off x="3918290" y="1873894"/>
              <a:ext cx="6327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S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EE96CC5-A9CA-4347-8CFF-A30BA484192C}"/>
                </a:ext>
              </a:extLst>
            </p:cNvPr>
            <p:cNvSpPr txBox="1"/>
            <p:nvPr/>
          </p:nvSpPr>
          <p:spPr>
            <a:xfrm>
              <a:off x="5187407" y="1873894"/>
              <a:ext cx="6327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W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EB3C38-FBEF-4294-A889-1329E3C5D40E}"/>
                </a:ext>
              </a:extLst>
            </p:cNvPr>
            <p:cNvSpPr txBox="1"/>
            <p:nvPr/>
          </p:nvSpPr>
          <p:spPr>
            <a:xfrm>
              <a:off x="6456524" y="1873894"/>
              <a:ext cx="6327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O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8009BB8-B6D4-48FE-8D19-6A1E8CD8363C}"/>
                </a:ext>
              </a:extLst>
            </p:cNvPr>
            <p:cNvSpPr txBox="1"/>
            <p:nvPr/>
          </p:nvSpPr>
          <p:spPr>
            <a:xfrm>
              <a:off x="7725641" y="1873894"/>
              <a:ext cx="6327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T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cxnSp>
        <p:nvCxnSpPr>
          <p:cNvPr id="36" name="Elbow Connector 41">
            <a:extLst>
              <a:ext uri="{FF2B5EF4-FFF2-40B4-BE49-F238E27FC236}">
                <a16:creationId xmlns:a16="http://schemas.microsoft.com/office/drawing/2014/main" id="{022B7013-0B94-46A2-AED1-A2EBE4F0671D}"/>
              </a:ext>
            </a:extLst>
          </p:cNvPr>
          <p:cNvCxnSpPr>
            <a:cxnSpLocks/>
            <a:stCxn id="29" idx="2"/>
          </p:cNvCxnSpPr>
          <p:nvPr/>
        </p:nvCxnSpPr>
        <p:spPr>
          <a:xfrm rot="5400000">
            <a:off x="4691218" y="2586111"/>
            <a:ext cx="820450" cy="720000"/>
          </a:xfrm>
          <a:prstGeom prst="bentConnector3">
            <a:avLst/>
          </a:prstGeom>
          <a:ln w="25400">
            <a:solidFill>
              <a:schemeClr val="accent2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42">
            <a:extLst>
              <a:ext uri="{FF2B5EF4-FFF2-40B4-BE49-F238E27FC236}">
                <a16:creationId xmlns:a16="http://schemas.microsoft.com/office/drawing/2014/main" id="{DA6E4E8A-3244-4E26-9E06-DA4DA218B502}"/>
              </a:ext>
            </a:extLst>
          </p:cNvPr>
          <p:cNvCxnSpPr>
            <a:stCxn id="30" idx="2"/>
          </p:cNvCxnSpPr>
          <p:nvPr/>
        </p:nvCxnSpPr>
        <p:spPr>
          <a:xfrm rot="16200000" flipH="1">
            <a:off x="6680335" y="2586110"/>
            <a:ext cx="820448" cy="720000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3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40">
            <a:extLst>
              <a:ext uri="{FF2B5EF4-FFF2-40B4-BE49-F238E27FC236}">
                <a16:creationId xmlns:a16="http://schemas.microsoft.com/office/drawing/2014/main" id="{3B613ACA-4C5C-4947-86DC-2153A3C3D28D}"/>
              </a:ext>
            </a:extLst>
          </p:cNvPr>
          <p:cNvCxnSpPr>
            <a:cxnSpLocks/>
          </p:cNvCxnSpPr>
          <p:nvPr/>
        </p:nvCxnSpPr>
        <p:spPr>
          <a:xfrm rot="5400000">
            <a:off x="2677957" y="1820200"/>
            <a:ext cx="857360" cy="2160000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1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40">
            <a:extLst>
              <a:ext uri="{FF2B5EF4-FFF2-40B4-BE49-F238E27FC236}">
                <a16:creationId xmlns:a16="http://schemas.microsoft.com/office/drawing/2014/main" id="{23C992FC-52D4-47E8-A8AC-3CF050A676DD}"/>
              </a:ext>
            </a:extLst>
          </p:cNvPr>
          <p:cNvCxnSpPr>
            <a:cxnSpLocks/>
          </p:cNvCxnSpPr>
          <p:nvPr/>
        </p:nvCxnSpPr>
        <p:spPr>
          <a:xfrm rot="16200000" flipH="1">
            <a:off x="8656683" y="1820200"/>
            <a:ext cx="857360" cy="2160000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33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4C3B793-A7A3-49BA-ADF6-151B5E79E5DB}"/>
              </a:ext>
            </a:extLst>
          </p:cNvPr>
          <p:cNvSpPr txBox="1"/>
          <p:nvPr/>
        </p:nvSpPr>
        <p:spPr>
          <a:xfrm>
            <a:off x="534948" y="3953654"/>
            <a:ext cx="415047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rgbClr val="FFC000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E2D181-13A1-4ED3-BE4B-F60BE6B00461}"/>
              </a:ext>
            </a:extLst>
          </p:cNvPr>
          <p:cNvSpPr txBox="1"/>
          <p:nvPr/>
        </p:nvSpPr>
        <p:spPr>
          <a:xfrm>
            <a:off x="534948" y="4600816"/>
            <a:ext cx="41504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rgbClr val="FFC000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CA4A92-23F2-43CF-9A49-F918741D748F}"/>
              </a:ext>
            </a:extLst>
          </p:cNvPr>
          <p:cNvSpPr txBox="1"/>
          <p:nvPr/>
        </p:nvSpPr>
        <p:spPr>
          <a:xfrm>
            <a:off x="696425" y="3354240"/>
            <a:ext cx="41504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dirty="0">
                <a:solidFill>
                  <a:srgbClr val="FFC000"/>
                </a:solidFill>
                <a:cs typeface="Arial" pitchFamily="34" charset="0"/>
              </a:rPr>
              <a:t>RESTAURANT</a:t>
            </a:r>
            <a:endParaRPr lang="ko-KR" altLang="en-US" sz="3200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4B0611-B7F8-4E7F-8371-087B83AF21F9}"/>
              </a:ext>
            </a:extLst>
          </p:cNvPr>
          <p:cNvSpPr txBox="1"/>
          <p:nvPr/>
        </p:nvSpPr>
        <p:spPr>
          <a:xfrm>
            <a:off x="792536" y="1198732"/>
            <a:ext cx="1895074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altLang="ko-KR" sz="1800" dirty="0" smtClean="0">
                <a:solidFill>
                  <a:srgbClr val="FFC000"/>
                </a:solidFill>
                <a:cs typeface="Arial" pitchFamily="34" charset="0"/>
              </a:rPr>
              <a:t>THEME PPT </a:t>
            </a:r>
            <a:r>
              <a:rPr lang="en-GB" altLang="ko-KR" sz="1800" dirty="0">
                <a:solidFill>
                  <a:srgbClr val="FFC000"/>
                </a:solidFill>
                <a:cs typeface="Arial" pitchFamily="34" charset="0"/>
              </a:rPr>
              <a:t>Layout</a:t>
            </a:r>
          </a:p>
          <a:p>
            <a:pPr algn="l"/>
            <a:r>
              <a:rPr lang="en-GB" altLang="ko-KR" sz="1800" dirty="0">
                <a:solidFill>
                  <a:srgbClr val="FFC000"/>
                </a:solidFill>
                <a:cs typeface="Arial" pitchFamily="34" charset="0"/>
              </a:rPr>
              <a:t>Clean Text Slide for your Presentation</a:t>
            </a:r>
            <a:endParaRPr lang="ko-KR" altLang="en-US" sz="1800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F969C0-C4ED-4B91-8249-37988E278DA3}"/>
              </a:ext>
            </a:extLst>
          </p:cNvPr>
          <p:cNvSpPr txBox="1"/>
          <p:nvPr/>
        </p:nvSpPr>
        <p:spPr>
          <a:xfrm>
            <a:off x="6869065" y="0"/>
            <a:ext cx="5176528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DINNER SPECIAL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19194E-1F23-4A4B-ADA4-3CA628486816}"/>
              </a:ext>
            </a:extLst>
          </p:cNvPr>
          <p:cNvSpPr txBox="1"/>
          <p:nvPr/>
        </p:nvSpPr>
        <p:spPr>
          <a:xfrm>
            <a:off x="612371" y="5266568"/>
            <a:ext cx="4150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solidFill>
                  <a:srgbClr val="FFC000"/>
                </a:solidFill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0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654634-1082-43C7-B89E-887C49A55ED7}"/>
              </a:ext>
            </a:extLst>
          </p:cNvPr>
          <p:cNvSpPr/>
          <p:nvPr/>
        </p:nvSpPr>
        <p:spPr>
          <a:xfrm>
            <a:off x="4924326" y="3429000"/>
            <a:ext cx="45719" cy="2926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07629A-8257-4EBC-9EC7-92CF8B66B8A9}"/>
              </a:ext>
            </a:extLst>
          </p:cNvPr>
          <p:cNvSpPr txBox="1"/>
          <p:nvPr/>
        </p:nvSpPr>
        <p:spPr>
          <a:xfrm>
            <a:off x="9264493" y="1790688"/>
            <a:ext cx="2781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DAC69E-7B61-4A47-A1F1-CCC8C79358B1}"/>
              </a:ext>
            </a:extLst>
          </p:cNvPr>
          <p:cNvSpPr txBox="1"/>
          <p:nvPr/>
        </p:nvSpPr>
        <p:spPr>
          <a:xfrm>
            <a:off x="9264493" y="2184244"/>
            <a:ext cx="2781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2AB37A-776B-4C44-B8D8-A2455B6067B3}"/>
              </a:ext>
            </a:extLst>
          </p:cNvPr>
          <p:cNvSpPr txBox="1"/>
          <p:nvPr/>
        </p:nvSpPr>
        <p:spPr>
          <a:xfrm>
            <a:off x="713965" y="2461152"/>
            <a:ext cx="2781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400" b="1" dirty="0">
                <a:solidFill>
                  <a:srgbClr val="FFC000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232AB37A-776B-4C44-B8D8-A2455B6067B3}"/>
              </a:ext>
            </a:extLst>
          </p:cNvPr>
          <p:cNvSpPr txBox="1"/>
          <p:nvPr/>
        </p:nvSpPr>
        <p:spPr>
          <a:xfrm>
            <a:off x="9281698" y="2917010"/>
            <a:ext cx="2781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8115300" y="4473575"/>
            <a:ext cx="854075" cy="1006475"/>
          </a:xfrm>
          <a:custGeom>
            <a:avLst/>
            <a:gdLst>
              <a:gd name="T0" fmla="*/ 95 w 601"/>
              <a:gd name="T1" fmla="*/ 172 h 708"/>
              <a:gd name="T2" fmla="*/ 68 w 601"/>
              <a:gd name="T3" fmla="*/ 522 h 708"/>
              <a:gd name="T4" fmla="*/ 0 w 601"/>
              <a:gd name="T5" fmla="*/ 522 h 708"/>
              <a:gd name="T6" fmla="*/ 24 w 601"/>
              <a:gd name="T7" fmla="*/ 362 h 708"/>
              <a:gd name="T8" fmla="*/ 51 w 601"/>
              <a:gd name="T9" fmla="*/ 191 h 708"/>
              <a:gd name="T10" fmla="*/ 68 w 601"/>
              <a:gd name="T11" fmla="*/ 83 h 708"/>
              <a:gd name="T12" fmla="*/ 182 w 601"/>
              <a:gd name="T13" fmla="*/ 9 h 708"/>
              <a:gd name="T14" fmla="*/ 396 w 601"/>
              <a:gd name="T15" fmla="*/ 43 h 708"/>
              <a:gd name="T16" fmla="*/ 474 w 601"/>
              <a:gd name="T17" fmla="*/ 156 h 708"/>
              <a:gd name="T18" fmla="*/ 437 w 601"/>
              <a:gd name="T19" fmla="*/ 396 h 708"/>
              <a:gd name="T20" fmla="*/ 434 w 601"/>
              <a:gd name="T21" fmla="*/ 405 h 708"/>
              <a:gd name="T22" fmla="*/ 361 w 601"/>
              <a:gd name="T23" fmla="*/ 369 h 708"/>
              <a:gd name="T24" fmla="*/ 347 w 601"/>
              <a:gd name="T25" fmla="*/ 346 h 708"/>
              <a:gd name="T26" fmla="*/ 266 w 601"/>
              <a:gd name="T27" fmla="*/ 147 h 708"/>
              <a:gd name="T28" fmla="*/ 258 w 601"/>
              <a:gd name="T29" fmla="*/ 138 h 708"/>
              <a:gd name="T30" fmla="*/ 272 w 601"/>
              <a:gd name="T31" fmla="*/ 246 h 708"/>
              <a:gd name="T32" fmla="*/ 295 w 601"/>
              <a:gd name="T33" fmla="*/ 411 h 708"/>
              <a:gd name="T34" fmla="*/ 311 w 601"/>
              <a:gd name="T35" fmla="*/ 430 h 708"/>
              <a:gd name="T36" fmla="*/ 543 w 601"/>
              <a:gd name="T37" fmla="*/ 543 h 708"/>
              <a:gd name="T38" fmla="*/ 583 w 601"/>
              <a:gd name="T39" fmla="*/ 648 h 708"/>
              <a:gd name="T40" fmla="*/ 473 w 601"/>
              <a:gd name="T41" fmla="*/ 687 h 708"/>
              <a:gd name="T42" fmla="*/ 278 w 601"/>
              <a:gd name="T43" fmla="*/ 593 h 708"/>
              <a:gd name="T44" fmla="*/ 192 w 601"/>
              <a:gd name="T45" fmla="*/ 551 h 708"/>
              <a:gd name="T46" fmla="*/ 143 w 601"/>
              <a:gd name="T47" fmla="*/ 482 h 708"/>
              <a:gd name="T48" fmla="*/ 111 w 601"/>
              <a:gd name="T49" fmla="*/ 257 h 708"/>
              <a:gd name="T50" fmla="*/ 101 w 601"/>
              <a:gd name="T51" fmla="*/ 171 h 708"/>
              <a:gd name="T52" fmla="*/ 95 w 601"/>
              <a:gd name="T53" fmla="*/ 172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01" h="708">
                <a:moveTo>
                  <a:pt x="95" y="172"/>
                </a:moveTo>
                <a:cubicBezTo>
                  <a:pt x="90" y="289"/>
                  <a:pt x="67" y="404"/>
                  <a:pt x="68" y="522"/>
                </a:cubicBezTo>
                <a:cubicBezTo>
                  <a:pt x="47" y="522"/>
                  <a:pt x="25" y="522"/>
                  <a:pt x="0" y="522"/>
                </a:cubicBezTo>
                <a:cubicBezTo>
                  <a:pt x="8" y="469"/>
                  <a:pt x="16" y="415"/>
                  <a:pt x="24" y="362"/>
                </a:cubicBezTo>
                <a:cubicBezTo>
                  <a:pt x="32" y="305"/>
                  <a:pt x="42" y="248"/>
                  <a:pt x="51" y="191"/>
                </a:cubicBezTo>
                <a:cubicBezTo>
                  <a:pt x="56" y="155"/>
                  <a:pt x="60" y="119"/>
                  <a:pt x="68" y="83"/>
                </a:cubicBezTo>
                <a:cubicBezTo>
                  <a:pt x="78" y="31"/>
                  <a:pt x="128" y="0"/>
                  <a:pt x="182" y="9"/>
                </a:cubicBezTo>
                <a:cubicBezTo>
                  <a:pt x="253" y="21"/>
                  <a:pt x="325" y="30"/>
                  <a:pt x="396" y="43"/>
                </a:cubicBezTo>
                <a:cubicBezTo>
                  <a:pt x="451" y="53"/>
                  <a:pt x="482" y="100"/>
                  <a:pt x="474" y="156"/>
                </a:cubicBezTo>
                <a:cubicBezTo>
                  <a:pt x="462" y="236"/>
                  <a:pt x="450" y="316"/>
                  <a:pt x="437" y="396"/>
                </a:cubicBezTo>
                <a:cubicBezTo>
                  <a:pt x="437" y="398"/>
                  <a:pt x="436" y="400"/>
                  <a:pt x="434" y="405"/>
                </a:cubicBezTo>
                <a:cubicBezTo>
                  <a:pt x="409" y="393"/>
                  <a:pt x="384" y="382"/>
                  <a:pt x="361" y="369"/>
                </a:cubicBezTo>
                <a:cubicBezTo>
                  <a:pt x="354" y="365"/>
                  <a:pt x="351" y="354"/>
                  <a:pt x="347" y="346"/>
                </a:cubicBezTo>
                <a:cubicBezTo>
                  <a:pt x="320" y="280"/>
                  <a:pt x="293" y="213"/>
                  <a:pt x="266" y="147"/>
                </a:cubicBezTo>
                <a:cubicBezTo>
                  <a:pt x="264" y="144"/>
                  <a:pt x="262" y="141"/>
                  <a:pt x="258" y="138"/>
                </a:cubicBezTo>
                <a:cubicBezTo>
                  <a:pt x="263" y="174"/>
                  <a:pt x="267" y="210"/>
                  <a:pt x="272" y="246"/>
                </a:cubicBezTo>
                <a:cubicBezTo>
                  <a:pt x="279" y="301"/>
                  <a:pt x="287" y="356"/>
                  <a:pt x="295" y="411"/>
                </a:cubicBezTo>
                <a:cubicBezTo>
                  <a:pt x="296" y="418"/>
                  <a:pt x="304" y="427"/>
                  <a:pt x="311" y="430"/>
                </a:cubicBezTo>
                <a:cubicBezTo>
                  <a:pt x="388" y="468"/>
                  <a:pt x="466" y="505"/>
                  <a:pt x="543" y="543"/>
                </a:cubicBezTo>
                <a:cubicBezTo>
                  <a:pt x="586" y="565"/>
                  <a:pt x="601" y="608"/>
                  <a:pt x="583" y="648"/>
                </a:cubicBezTo>
                <a:cubicBezTo>
                  <a:pt x="564" y="691"/>
                  <a:pt x="517" y="708"/>
                  <a:pt x="473" y="687"/>
                </a:cubicBezTo>
                <a:cubicBezTo>
                  <a:pt x="408" y="656"/>
                  <a:pt x="343" y="624"/>
                  <a:pt x="278" y="593"/>
                </a:cubicBezTo>
                <a:cubicBezTo>
                  <a:pt x="249" y="579"/>
                  <a:pt x="221" y="565"/>
                  <a:pt x="192" y="551"/>
                </a:cubicBezTo>
                <a:cubicBezTo>
                  <a:pt x="163" y="537"/>
                  <a:pt x="147" y="514"/>
                  <a:pt x="143" y="482"/>
                </a:cubicBezTo>
                <a:cubicBezTo>
                  <a:pt x="132" y="407"/>
                  <a:pt x="122" y="332"/>
                  <a:pt x="111" y="257"/>
                </a:cubicBezTo>
                <a:cubicBezTo>
                  <a:pt x="107" y="229"/>
                  <a:pt x="104" y="200"/>
                  <a:pt x="101" y="171"/>
                </a:cubicBezTo>
                <a:cubicBezTo>
                  <a:pt x="99" y="171"/>
                  <a:pt x="97" y="172"/>
                  <a:pt x="95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7019925" y="5319713"/>
            <a:ext cx="1497013" cy="1282700"/>
          </a:xfrm>
          <a:custGeom>
            <a:avLst/>
            <a:gdLst>
              <a:gd name="T0" fmla="*/ 1051 w 1052"/>
              <a:gd name="T1" fmla="*/ 88 h 901"/>
              <a:gd name="T2" fmla="*/ 1032 w 1052"/>
              <a:gd name="T3" fmla="*/ 88 h 901"/>
              <a:gd name="T4" fmla="*/ 452 w 1052"/>
              <a:gd name="T5" fmla="*/ 88 h 901"/>
              <a:gd name="T6" fmla="*/ 288 w 1052"/>
              <a:gd name="T7" fmla="*/ 145 h 901"/>
              <a:gd name="T8" fmla="*/ 201 w 1052"/>
              <a:gd name="T9" fmla="*/ 323 h 901"/>
              <a:gd name="T10" fmla="*/ 201 w 1052"/>
              <a:gd name="T11" fmla="*/ 803 h 901"/>
              <a:gd name="T12" fmla="*/ 201 w 1052"/>
              <a:gd name="T13" fmla="*/ 812 h 901"/>
              <a:gd name="T14" fmla="*/ 276 w 1052"/>
              <a:gd name="T15" fmla="*/ 816 h 901"/>
              <a:gd name="T16" fmla="*/ 313 w 1052"/>
              <a:gd name="T17" fmla="*/ 860 h 901"/>
              <a:gd name="T18" fmla="*/ 273 w 1052"/>
              <a:gd name="T19" fmla="*/ 900 h 901"/>
              <a:gd name="T20" fmla="*/ 39 w 1052"/>
              <a:gd name="T21" fmla="*/ 900 h 901"/>
              <a:gd name="T22" fmla="*/ 1 w 1052"/>
              <a:gd name="T23" fmla="*/ 859 h 901"/>
              <a:gd name="T24" fmla="*/ 37 w 1052"/>
              <a:gd name="T25" fmla="*/ 816 h 901"/>
              <a:gd name="T26" fmla="*/ 113 w 1052"/>
              <a:gd name="T27" fmla="*/ 812 h 901"/>
              <a:gd name="T28" fmla="*/ 113 w 1052"/>
              <a:gd name="T29" fmla="*/ 788 h 901"/>
              <a:gd name="T30" fmla="*/ 112 w 1052"/>
              <a:gd name="T31" fmla="*/ 346 h 901"/>
              <a:gd name="T32" fmla="*/ 202 w 1052"/>
              <a:gd name="T33" fmla="*/ 106 h 901"/>
              <a:gd name="T34" fmla="*/ 405 w 1052"/>
              <a:gd name="T35" fmla="*/ 5 h 901"/>
              <a:gd name="T36" fmla="*/ 831 w 1052"/>
              <a:gd name="T37" fmla="*/ 0 h 901"/>
              <a:gd name="T38" fmla="*/ 925 w 1052"/>
              <a:gd name="T39" fmla="*/ 22 h 901"/>
              <a:gd name="T40" fmla="*/ 1052 w 1052"/>
              <a:gd name="T41" fmla="*/ 85 h 901"/>
              <a:gd name="T42" fmla="*/ 1051 w 1052"/>
              <a:gd name="T43" fmla="*/ 88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2" h="901">
                <a:moveTo>
                  <a:pt x="1051" y="88"/>
                </a:moveTo>
                <a:cubicBezTo>
                  <a:pt x="1045" y="88"/>
                  <a:pt x="1038" y="88"/>
                  <a:pt x="1032" y="88"/>
                </a:cubicBezTo>
                <a:cubicBezTo>
                  <a:pt x="839" y="88"/>
                  <a:pt x="645" y="88"/>
                  <a:pt x="452" y="88"/>
                </a:cubicBezTo>
                <a:cubicBezTo>
                  <a:pt x="391" y="88"/>
                  <a:pt x="336" y="105"/>
                  <a:pt x="288" y="145"/>
                </a:cubicBezTo>
                <a:cubicBezTo>
                  <a:pt x="233" y="191"/>
                  <a:pt x="202" y="252"/>
                  <a:pt x="201" y="323"/>
                </a:cubicBezTo>
                <a:cubicBezTo>
                  <a:pt x="199" y="483"/>
                  <a:pt x="201" y="643"/>
                  <a:pt x="201" y="803"/>
                </a:cubicBezTo>
                <a:cubicBezTo>
                  <a:pt x="201" y="806"/>
                  <a:pt x="201" y="808"/>
                  <a:pt x="201" y="812"/>
                </a:cubicBezTo>
                <a:cubicBezTo>
                  <a:pt x="226" y="813"/>
                  <a:pt x="251" y="813"/>
                  <a:pt x="276" y="816"/>
                </a:cubicBezTo>
                <a:cubicBezTo>
                  <a:pt x="299" y="818"/>
                  <a:pt x="314" y="837"/>
                  <a:pt x="313" y="860"/>
                </a:cubicBezTo>
                <a:cubicBezTo>
                  <a:pt x="312" y="881"/>
                  <a:pt x="295" y="899"/>
                  <a:pt x="273" y="900"/>
                </a:cubicBezTo>
                <a:cubicBezTo>
                  <a:pt x="195" y="901"/>
                  <a:pt x="117" y="900"/>
                  <a:pt x="39" y="900"/>
                </a:cubicBezTo>
                <a:cubicBezTo>
                  <a:pt x="19" y="899"/>
                  <a:pt x="1" y="879"/>
                  <a:pt x="1" y="859"/>
                </a:cubicBezTo>
                <a:cubicBezTo>
                  <a:pt x="0" y="838"/>
                  <a:pt x="16" y="818"/>
                  <a:pt x="37" y="816"/>
                </a:cubicBezTo>
                <a:cubicBezTo>
                  <a:pt x="61" y="813"/>
                  <a:pt x="86" y="813"/>
                  <a:pt x="113" y="812"/>
                </a:cubicBezTo>
                <a:cubicBezTo>
                  <a:pt x="113" y="803"/>
                  <a:pt x="113" y="796"/>
                  <a:pt x="113" y="788"/>
                </a:cubicBezTo>
                <a:cubicBezTo>
                  <a:pt x="113" y="640"/>
                  <a:pt x="113" y="493"/>
                  <a:pt x="112" y="346"/>
                </a:cubicBezTo>
                <a:cubicBezTo>
                  <a:pt x="112" y="254"/>
                  <a:pt x="139" y="173"/>
                  <a:pt x="202" y="106"/>
                </a:cubicBezTo>
                <a:cubicBezTo>
                  <a:pt x="257" y="47"/>
                  <a:pt x="324" y="7"/>
                  <a:pt x="405" y="5"/>
                </a:cubicBezTo>
                <a:cubicBezTo>
                  <a:pt x="547" y="0"/>
                  <a:pt x="689" y="2"/>
                  <a:pt x="831" y="0"/>
                </a:cubicBezTo>
                <a:cubicBezTo>
                  <a:pt x="864" y="0"/>
                  <a:pt x="894" y="3"/>
                  <a:pt x="925" y="22"/>
                </a:cubicBezTo>
                <a:cubicBezTo>
                  <a:pt x="964" y="47"/>
                  <a:pt x="1009" y="64"/>
                  <a:pt x="1052" y="85"/>
                </a:cubicBezTo>
                <a:cubicBezTo>
                  <a:pt x="1052" y="86"/>
                  <a:pt x="1051" y="87"/>
                  <a:pt x="1051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8012113" y="5548313"/>
            <a:ext cx="492125" cy="1071562"/>
          </a:xfrm>
          <a:custGeom>
            <a:avLst/>
            <a:gdLst>
              <a:gd name="T0" fmla="*/ 84 w 346"/>
              <a:gd name="T1" fmla="*/ 0 h 753"/>
              <a:gd name="T2" fmla="*/ 270 w 346"/>
              <a:gd name="T3" fmla="*/ 1 h 753"/>
              <a:gd name="T4" fmla="*/ 283 w 346"/>
              <a:gd name="T5" fmla="*/ 11 h 753"/>
              <a:gd name="T6" fmla="*/ 341 w 346"/>
              <a:gd name="T7" fmla="*/ 215 h 753"/>
              <a:gd name="T8" fmla="*/ 339 w 346"/>
              <a:gd name="T9" fmla="*/ 267 h 753"/>
              <a:gd name="T10" fmla="*/ 196 w 346"/>
              <a:gd name="T11" fmla="*/ 677 h 753"/>
              <a:gd name="T12" fmla="*/ 74 w 346"/>
              <a:gd name="T13" fmla="*/ 735 h 753"/>
              <a:gd name="T14" fmla="*/ 19 w 346"/>
              <a:gd name="T15" fmla="*/ 612 h 753"/>
              <a:gd name="T16" fmla="*/ 144 w 346"/>
              <a:gd name="T17" fmla="*/ 253 h 753"/>
              <a:gd name="T18" fmla="*/ 145 w 346"/>
              <a:gd name="T19" fmla="*/ 218 h 753"/>
              <a:gd name="T20" fmla="*/ 84 w 346"/>
              <a:gd name="T21" fmla="*/ 0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6" h="753">
                <a:moveTo>
                  <a:pt x="84" y="0"/>
                </a:moveTo>
                <a:cubicBezTo>
                  <a:pt x="148" y="0"/>
                  <a:pt x="209" y="0"/>
                  <a:pt x="270" y="1"/>
                </a:cubicBezTo>
                <a:cubicBezTo>
                  <a:pt x="275" y="1"/>
                  <a:pt x="282" y="6"/>
                  <a:pt x="283" y="11"/>
                </a:cubicBezTo>
                <a:cubicBezTo>
                  <a:pt x="303" y="78"/>
                  <a:pt x="324" y="146"/>
                  <a:pt x="341" y="215"/>
                </a:cubicBezTo>
                <a:cubicBezTo>
                  <a:pt x="346" y="231"/>
                  <a:pt x="345" y="251"/>
                  <a:pt x="339" y="267"/>
                </a:cubicBezTo>
                <a:cubicBezTo>
                  <a:pt x="292" y="404"/>
                  <a:pt x="245" y="541"/>
                  <a:pt x="196" y="677"/>
                </a:cubicBezTo>
                <a:cubicBezTo>
                  <a:pt x="177" y="730"/>
                  <a:pt x="125" y="753"/>
                  <a:pt x="74" y="735"/>
                </a:cubicBezTo>
                <a:cubicBezTo>
                  <a:pt x="29" y="719"/>
                  <a:pt x="0" y="666"/>
                  <a:pt x="19" y="612"/>
                </a:cubicBezTo>
                <a:cubicBezTo>
                  <a:pt x="61" y="493"/>
                  <a:pt x="103" y="373"/>
                  <a:pt x="144" y="253"/>
                </a:cubicBezTo>
                <a:cubicBezTo>
                  <a:pt x="148" y="242"/>
                  <a:pt x="148" y="229"/>
                  <a:pt x="145" y="218"/>
                </a:cubicBezTo>
                <a:cubicBezTo>
                  <a:pt x="126" y="146"/>
                  <a:pt x="105" y="74"/>
                  <a:pt x="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8464550" y="5548313"/>
            <a:ext cx="425450" cy="1057275"/>
          </a:xfrm>
          <a:custGeom>
            <a:avLst/>
            <a:gdLst>
              <a:gd name="T0" fmla="*/ 0 w 300"/>
              <a:gd name="T1" fmla="*/ 0 h 743"/>
              <a:gd name="T2" fmla="*/ 201 w 300"/>
              <a:gd name="T3" fmla="*/ 1 h 743"/>
              <a:gd name="T4" fmla="*/ 217 w 300"/>
              <a:gd name="T5" fmla="*/ 10 h 743"/>
              <a:gd name="T6" fmla="*/ 288 w 300"/>
              <a:gd name="T7" fmla="*/ 150 h 743"/>
              <a:gd name="T8" fmla="*/ 299 w 300"/>
              <a:gd name="T9" fmla="*/ 202 h 743"/>
              <a:gd name="T10" fmla="*/ 288 w 300"/>
              <a:gd name="T11" fmla="*/ 552 h 743"/>
              <a:gd name="T12" fmla="*/ 281 w 300"/>
              <a:gd name="T13" fmla="*/ 667 h 743"/>
              <a:gd name="T14" fmla="*/ 179 w 300"/>
              <a:gd name="T15" fmla="*/ 740 h 743"/>
              <a:gd name="T16" fmla="*/ 98 w 300"/>
              <a:gd name="T17" fmla="*/ 656 h 743"/>
              <a:gd name="T18" fmla="*/ 99 w 300"/>
              <a:gd name="T19" fmla="*/ 521 h 743"/>
              <a:gd name="T20" fmla="*/ 108 w 300"/>
              <a:gd name="T21" fmla="*/ 285 h 743"/>
              <a:gd name="T22" fmla="*/ 81 w 300"/>
              <a:gd name="T23" fmla="*/ 158 h 743"/>
              <a:gd name="T24" fmla="*/ 0 w 300"/>
              <a:gd name="T25" fmla="*/ 0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0" h="743">
                <a:moveTo>
                  <a:pt x="0" y="0"/>
                </a:moveTo>
                <a:cubicBezTo>
                  <a:pt x="69" y="0"/>
                  <a:pt x="135" y="0"/>
                  <a:pt x="201" y="1"/>
                </a:cubicBezTo>
                <a:cubicBezTo>
                  <a:pt x="207" y="1"/>
                  <a:pt x="215" y="5"/>
                  <a:pt x="217" y="10"/>
                </a:cubicBezTo>
                <a:cubicBezTo>
                  <a:pt x="242" y="57"/>
                  <a:pt x="266" y="103"/>
                  <a:pt x="288" y="150"/>
                </a:cubicBezTo>
                <a:cubicBezTo>
                  <a:pt x="295" y="166"/>
                  <a:pt x="300" y="185"/>
                  <a:pt x="299" y="202"/>
                </a:cubicBezTo>
                <a:cubicBezTo>
                  <a:pt x="296" y="319"/>
                  <a:pt x="292" y="435"/>
                  <a:pt x="288" y="552"/>
                </a:cubicBezTo>
                <a:cubicBezTo>
                  <a:pt x="287" y="590"/>
                  <a:pt x="287" y="629"/>
                  <a:pt x="281" y="667"/>
                </a:cubicBezTo>
                <a:cubicBezTo>
                  <a:pt x="273" y="716"/>
                  <a:pt x="232" y="743"/>
                  <a:pt x="179" y="740"/>
                </a:cubicBezTo>
                <a:cubicBezTo>
                  <a:pt x="137" y="737"/>
                  <a:pt x="100" y="701"/>
                  <a:pt x="98" y="656"/>
                </a:cubicBezTo>
                <a:cubicBezTo>
                  <a:pt x="96" y="611"/>
                  <a:pt x="98" y="566"/>
                  <a:pt x="99" y="521"/>
                </a:cubicBezTo>
                <a:cubicBezTo>
                  <a:pt x="101" y="442"/>
                  <a:pt x="102" y="363"/>
                  <a:pt x="108" y="285"/>
                </a:cubicBezTo>
                <a:cubicBezTo>
                  <a:pt x="112" y="239"/>
                  <a:pt x="104" y="199"/>
                  <a:pt x="81" y="158"/>
                </a:cubicBezTo>
                <a:cubicBezTo>
                  <a:pt x="52" y="108"/>
                  <a:pt x="28" y="5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9050338" y="5316538"/>
            <a:ext cx="884238" cy="1285875"/>
          </a:xfrm>
          <a:custGeom>
            <a:avLst/>
            <a:gdLst>
              <a:gd name="T0" fmla="*/ 0 w 622"/>
              <a:gd name="T1" fmla="*/ 90 h 903"/>
              <a:gd name="T2" fmla="*/ 13 w 622"/>
              <a:gd name="T3" fmla="*/ 2 h 903"/>
              <a:gd name="T4" fmla="*/ 168 w 622"/>
              <a:gd name="T5" fmla="*/ 3 h 903"/>
              <a:gd name="T6" fmla="*/ 274 w 622"/>
              <a:gd name="T7" fmla="*/ 19 h 903"/>
              <a:gd name="T8" fmla="*/ 502 w 622"/>
              <a:gd name="T9" fmla="*/ 279 h 903"/>
              <a:gd name="T10" fmla="*/ 506 w 622"/>
              <a:gd name="T11" fmla="*/ 349 h 903"/>
              <a:gd name="T12" fmla="*/ 506 w 622"/>
              <a:gd name="T13" fmla="*/ 792 h 903"/>
              <a:gd name="T14" fmla="*/ 530 w 622"/>
              <a:gd name="T15" fmla="*/ 816 h 903"/>
              <a:gd name="T16" fmla="*/ 585 w 622"/>
              <a:gd name="T17" fmla="*/ 818 h 903"/>
              <a:gd name="T18" fmla="*/ 621 w 622"/>
              <a:gd name="T19" fmla="*/ 861 h 903"/>
              <a:gd name="T20" fmla="*/ 582 w 622"/>
              <a:gd name="T21" fmla="*/ 902 h 903"/>
              <a:gd name="T22" fmla="*/ 349 w 622"/>
              <a:gd name="T23" fmla="*/ 902 h 903"/>
              <a:gd name="T24" fmla="*/ 310 w 622"/>
              <a:gd name="T25" fmla="*/ 861 h 903"/>
              <a:gd name="T26" fmla="*/ 344 w 622"/>
              <a:gd name="T27" fmla="*/ 818 h 903"/>
              <a:gd name="T28" fmla="*/ 418 w 622"/>
              <a:gd name="T29" fmla="*/ 814 h 903"/>
              <a:gd name="T30" fmla="*/ 419 w 622"/>
              <a:gd name="T31" fmla="*/ 797 h 903"/>
              <a:gd name="T32" fmla="*/ 419 w 622"/>
              <a:gd name="T33" fmla="*/ 339 h 903"/>
              <a:gd name="T34" fmla="*/ 227 w 622"/>
              <a:gd name="T35" fmla="*/ 96 h 903"/>
              <a:gd name="T36" fmla="*/ 156 w 622"/>
              <a:gd name="T37" fmla="*/ 90 h 903"/>
              <a:gd name="T38" fmla="*/ 0 w 622"/>
              <a:gd name="T39" fmla="*/ 90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22" h="903">
                <a:moveTo>
                  <a:pt x="0" y="90"/>
                </a:moveTo>
                <a:cubicBezTo>
                  <a:pt x="4" y="60"/>
                  <a:pt x="9" y="33"/>
                  <a:pt x="13" y="2"/>
                </a:cubicBezTo>
                <a:cubicBezTo>
                  <a:pt x="63" y="2"/>
                  <a:pt x="116" y="0"/>
                  <a:pt x="168" y="3"/>
                </a:cubicBezTo>
                <a:cubicBezTo>
                  <a:pt x="204" y="5"/>
                  <a:pt x="240" y="8"/>
                  <a:pt x="274" y="19"/>
                </a:cubicBezTo>
                <a:cubicBezTo>
                  <a:pt x="400" y="60"/>
                  <a:pt x="478" y="147"/>
                  <a:pt x="502" y="279"/>
                </a:cubicBezTo>
                <a:cubicBezTo>
                  <a:pt x="506" y="302"/>
                  <a:pt x="506" y="325"/>
                  <a:pt x="506" y="349"/>
                </a:cubicBezTo>
                <a:cubicBezTo>
                  <a:pt x="507" y="497"/>
                  <a:pt x="507" y="645"/>
                  <a:pt x="506" y="792"/>
                </a:cubicBezTo>
                <a:cubicBezTo>
                  <a:pt x="506" y="811"/>
                  <a:pt x="512" y="817"/>
                  <a:pt x="530" y="816"/>
                </a:cubicBezTo>
                <a:cubicBezTo>
                  <a:pt x="548" y="815"/>
                  <a:pt x="567" y="816"/>
                  <a:pt x="585" y="818"/>
                </a:cubicBezTo>
                <a:cubicBezTo>
                  <a:pt x="607" y="820"/>
                  <a:pt x="622" y="841"/>
                  <a:pt x="621" y="861"/>
                </a:cubicBezTo>
                <a:cubicBezTo>
                  <a:pt x="620" y="882"/>
                  <a:pt x="603" y="901"/>
                  <a:pt x="582" y="902"/>
                </a:cubicBezTo>
                <a:cubicBezTo>
                  <a:pt x="504" y="902"/>
                  <a:pt x="426" y="903"/>
                  <a:pt x="349" y="902"/>
                </a:cubicBezTo>
                <a:cubicBezTo>
                  <a:pt x="327" y="901"/>
                  <a:pt x="310" y="883"/>
                  <a:pt x="310" y="861"/>
                </a:cubicBezTo>
                <a:cubicBezTo>
                  <a:pt x="309" y="840"/>
                  <a:pt x="323" y="821"/>
                  <a:pt x="344" y="818"/>
                </a:cubicBezTo>
                <a:cubicBezTo>
                  <a:pt x="368" y="815"/>
                  <a:pt x="392" y="815"/>
                  <a:pt x="418" y="814"/>
                </a:cubicBezTo>
                <a:cubicBezTo>
                  <a:pt x="418" y="808"/>
                  <a:pt x="419" y="802"/>
                  <a:pt x="419" y="797"/>
                </a:cubicBezTo>
                <a:cubicBezTo>
                  <a:pt x="419" y="644"/>
                  <a:pt x="418" y="491"/>
                  <a:pt x="419" y="339"/>
                </a:cubicBezTo>
                <a:cubicBezTo>
                  <a:pt x="421" y="216"/>
                  <a:pt x="335" y="118"/>
                  <a:pt x="227" y="96"/>
                </a:cubicBezTo>
                <a:cubicBezTo>
                  <a:pt x="204" y="92"/>
                  <a:pt x="180" y="91"/>
                  <a:pt x="156" y="90"/>
                </a:cubicBezTo>
                <a:cubicBezTo>
                  <a:pt x="103" y="89"/>
                  <a:pt x="51" y="90"/>
                  <a:pt x="0" y="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10"/>
          <p:cNvSpPr>
            <a:spLocks/>
          </p:cNvSpPr>
          <p:nvPr/>
        </p:nvSpPr>
        <p:spPr bwMode="auto">
          <a:xfrm>
            <a:off x="8424863" y="3956051"/>
            <a:ext cx="461963" cy="461962"/>
          </a:xfrm>
          <a:custGeom>
            <a:avLst/>
            <a:gdLst>
              <a:gd name="T0" fmla="*/ 160 w 324"/>
              <a:gd name="T1" fmla="*/ 323 h 324"/>
              <a:gd name="T2" fmla="*/ 1 w 324"/>
              <a:gd name="T3" fmla="*/ 157 h 324"/>
              <a:gd name="T4" fmla="*/ 164 w 324"/>
              <a:gd name="T5" fmla="*/ 1 h 324"/>
              <a:gd name="T6" fmla="*/ 323 w 324"/>
              <a:gd name="T7" fmla="*/ 163 h 324"/>
              <a:gd name="T8" fmla="*/ 160 w 324"/>
              <a:gd name="T9" fmla="*/ 323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4" h="324">
                <a:moveTo>
                  <a:pt x="160" y="323"/>
                </a:moveTo>
                <a:cubicBezTo>
                  <a:pt x="69" y="322"/>
                  <a:pt x="0" y="249"/>
                  <a:pt x="1" y="157"/>
                </a:cubicBezTo>
                <a:cubicBezTo>
                  <a:pt x="1" y="71"/>
                  <a:pt x="75" y="0"/>
                  <a:pt x="164" y="1"/>
                </a:cubicBezTo>
                <a:cubicBezTo>
                  <a:pt x="254" y="2"/>
                  <a:pt x="324" y="73"/>
                  <a:pt x="323" y="163"/>
                </a:cubicBezTo>
                <a:cubicBezTo>
                  <a:pt x="322" y="256"/>
                  <a:pt x="250" y="324"/>
                  <a:pt x="160" y="3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2582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" name="그룹 52">
            <a:extLst>
              <a:ext uri="{FF2B5EF4-FFF2-40B4-BE49-F238E27FC236}">
                <a16:creationId xmlns:a16="http://schemas.microsoft.com/office/drawing/2014/main" id="{14A4280D-188F-40F2-A0BD-A82111EB6060}"/>
              </a:ext>
            </a:extLst>
          </p:cNvPr>
          <p:cNvGrpSpPr/>
          <p:nvPr/>
        </p:nvGrpSpPr>
        <p:grpSpPr>
          <a:xfrm>
            <a:off x="2422382" y="2753276"/>
            <a:ext cx="7342827" cy="2222804"/>
            <a:chOff x="2422381" y="2753276"/>
            <a:chExt cx="7342827" cy="2222804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BA7F8955-931D-4F42-8941-78EA810646FC}"/>
                </a:ext>
              </a:extLst>
            </p:cNvPr>
            <p:cNvCxnSpPr>
              <a:cxnSpLocks/>
            </p:cNvCxnSpPr>
            <p:nvPr/>
          </p:nvCxnSpPr>
          <p:spPr>
            <a:xfrm>
              <a:off x="6060403" y="3494076"/>
              <a:ext cx="2743414" cy="228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DC54539-464F-44EB-80DC-27AEC3517E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37226" y="4251990"/>
              <a:ext cx="2758775" cy="1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703ADFA-4DF4-4E24-BFA6-A93948A4F813}"/>
                </a:ext>
              </a:extLst>
            </p:cNvPr>
            <p:cNvCxnSpPr>
              <a:cxnSpLocks/>
              <a:endCxn id="11" idx="6"/>
            </p:cNvCxnSpPr>
            <p:nvPr/>
          </p:nvCxnSpPr>
          <p:spPr>
            <a:xfrm flipH="1">
              <a:off x="2422381" y="4967817"/>
              <a:ext cx="988539" cy="0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E13321F-CDC2-46B5-A399-B3A324201198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 flipH="1">
              <a:off x="8770231" y="2753276"/>
              <a:ext cx="994977" cy="0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FC82A91-E18E-4C38-8233-C2A4CB9EA23F}"/>
                </a:ext>
              </a:extLst>
            </p:cNvPr>
            <p:cNvCxnSpPr>
              <a:cxnSpLocks/>
            </p:cNvCxnSpPr>
            <p:nvPr/>
          </p:nvCxnSpPr>
          <p:spPr>
            <a:xfrm>
              <a:off x="3370599" y="4224928"/>
              <a:ext cx="10792" cy="751152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CFF1535-9B96-43FE-A4D6-5376A9EC5A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0438" y="3461161"/>
              <a:ext cx="974" cy="827175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AE3364A-0418-403A-9772-41DFDCE4E2A3}"/>
                </a:ext>
              </a:extLst>
            </p:cNvPr>
            <p:cNvCxnSpPr>
              <a:cxnSpLocks/>
            </p:cNvCxnSpPr>
            <p:nvPr/>
          </p:nvCxnSpPr>
          <p:spPr>
            <a:xfrm>
              <a:off x="8803817" y="2753276"/>
              <a:ext cx="0" cy="774172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610D47D5-72EF-4405-A680-1CD4B021A4B7}"/>
              </a:ext>
            </a:extLst>
          </p:cNvPr>
          <p:cNvSpPr/>
          <p:nvPr/>
        </p:nvSpPr>
        <p:spPr>
          <a:xfrm>
            <a:off x="1630381" y="4571817"/>
            <a:ext cx="792000" cy="792000"/>
          </a:xfrm>
          <a:prstGeom prst="ellipse">
            <a:avLst/>
          </a:prstGeom>
          <a:solidFill>
            <a:srgbClr val="FAB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EAC8C36-517B-4E15-A3AF-EE42D0BB53A7}"/>
              </a:ext>
            </a:extLst>
          </p:cNvPr>
          <p:cNvSpPr/>
          <p:nvPr/>
        </p:nvSpPr>
        <p:spPr>
          <a:xfrm>
            <a:off x="4340402" y="3833636"/>
            <a:ext cx="792000" cy="792000"/>
          </a:xfrm>
          <a:prstGeom prst="ellipse">
            <a:avLst/>
          </a:prstGeom>
          <a:solidFill>
            <a:srgbClr val="FAB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FE62B41-A606-4A6B-8A68-2654E42C3431}"/>
              </a:ext>
            </a:extLst>
          </p:cNvPr>
          <p:cNvSpPr/>
          <p:nvPr/>
        </p:nvSpPr>
        <p:spPr>
          <a:xfrm>
            <a:off x="7052806" y="3095456"/>
            <a:ext cx="792000" cy="792000"/>
          </a:xfrm>
          <a:prstGeom prst="ellipse">
            <a:avLst/>
          </a:prstGeom>
          <a:solidFill>
            <a:srgbClr val="FAB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DD6E1E1-554D-457D-BA9D-4C60FA8CDE3D}"/>
              </a:ext>
            </a:extLst>
          </p:cNvPr>
          <p:cNvSpPr/>
          <p:nvPr/>
        </p:nvSpPr>
        <p:spPr>
          <a:xfrm>
            <a:off x="9765208" y="2357276"/>
            <a:ext cx="792000" cy="792000"/>
          </a:xfrm>
          <a:prstGeom prst="ellipse">
            <a:avLst/>
          </a:prstGeom>
          <a:solidFill>
            <a:srgbClr val="FAB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87A647-62DE-4FBD-9B27-5AAA58457502}"/>
              </a:ext>
            </a:extLst>
          </p:cNvPr>
          <p:cNvGrpSpPr/>
          <p:nvPr/>
        </p:nvGrpSpPr>
        <p:grpSpPr>
          <a:xfrm>
            <a:off x="886077" y="2571034"/>
            <a:ext cx="2280608" cy="1477328"/>
            <a:chOff x="6210996" y="1433695"/>
            <a:chExt cx="1712589" cy="105100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3AFB96-FC7C-4F43-87E9-257CBA6A42EE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29D4C4-48BE-4D8E-B08A-B705A834F85B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7B5FFD-95EB-4770-A0FB-54133B0BF3C2}"/>
              </a:ext>
            </a:extLst>
          </p:cNvPr>
          <p:cNvGrpSpPr/>
          <p:nvPr/>
        </p:nvGrpSpPr>
        <p:grpSpPr>
          <a:xfrm>
            <a:off x="3597686" y="1844825"/>
            <a:ext cx="2280608" cy="1477328"/>
            <a:chOff x="6210996" y="1433695"/>
            <a:chExt cx="1712589" cy="105100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8223595-08FF-421A-A8F3-AD51357035B1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3EE4F6-AA99-4B30-B2C0-F0F7FE2EDB22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B6083A9-4C48-44EA-B83A-8C8A743AFE7D}"/>
              </a:ext>
            </a:extLst>
          </p:cNvPr>
          <p:cNvGrpSpPr/>
          <p:nvPr/>
        </p:nvGrpSpPr>
        <p:grpSpPr>
          <a:xfrm>
            <a:off x="6309295" y="4570308"/>
            <a:ext cx="2280608" cy="1477328"/>
            <a:chOff x="6210996" y="1433695"/>
            <a:chExt cx="1712589" cy="105100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7FC7E3-47BE-474B-89FD-A20CE8EE8684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F04300-3C91-4081-A928-664F8CEE661F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5466324-9E58-4B2E-915D-D93F48C844EA}"/>
              </a:ext>
            </a:extLst>
          </p:cNvPr>
          <p:cNvGrpSpPr/>
          <p:nvPr/>
        </p:nvGrpSpPr>
        <p:grpSpPr>
          <a:xfrm>
            <a:off x="9020904" y="3744708"/>
            <a:ext cx="2280608" cy="1477328"/>
            <a:chOff x="6210996" y="1433695"/>
            <a:chExt cx="1712589" cy="105100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909E967-C399-4CFD-80B6-4137EDBAD30E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16CE2C0-8072-4499-B3DF-0E99AC3838DC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      </a:t>
              </a:r>
              <a:endParaRPr lang="ko-KR" altLang="en-US" sz="1200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540B2F-AD17-42D6-97C4-92A6C8C0E603}"/>
              </a:ext>
            </a:extLst>
          </p:cNvPr>
          <p:cNvSpPr txBox="1"/>
          <p:nvPr/>
        </p:nvSpPr>
        <p:spPr>
          <a:xfrm>
            <a:off x="4178244" y="4023071"/>
            <a:ext cx="1137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Calibri" pitchFamily="34" charset="0"/>
              </a:rPr>
              <a:t>43%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5B53F38-4F7F-4B09-AC60-D3F3DE3DFF38}"/>
              </a:ext>
            </a:extLst>
          </p:cNvPr>
          <p:cNvSpPr txBox="1"/>
          <p:nvPr/>
        </p:nvSpPr>
        <p:spPr>
          <a:xfrm>
            <a:off x="1457579" y="4745247"/>
            <a:ext cx="1137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Calibri" pitchFamily="34" charset="0"/>
              </a:rPr>
              <a:t>75%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D132C6E-282C-45B5-9A71-35924221C989}"/>
              </a:ext>
            </a:extLst>
          </p:cNvPr>
          <p:cNvSpPr txBox="1"/>
          <p:nvPr/>
        </p:nvSpPr>
        <p:spPr>
          <a:xfrm>
            <a:off x="6880006" y="3230328"/>
            <a:ext cx="1137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Calibri" pitchFamily="34" charset="0"/>
              </a:rPr>
              <a:t>65%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BADF6F-C724-4EAC-AE29-8F03CCF2D6B6}"/>
              </a:ext>
            </a:extLst>
          </p:cNvPr>
          <p:cNvSpPr txBox="1"/>
          <p:nvPr/>
        </p:nvSpPr>
        <p:spPr>
          <a:xfrm>
            <a:off x="9620154" y="2498447"/>
            <a:ext cx="1137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Calibri" pitchFamily="34" charset="0"/>
              </a:rPr>
              <a:t>83%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>
            <a:off x="11056937" y="5310188"/>
            <a:ext cx="915988" cy="1397000"/>
          </a:xfrm>
          <a:custGeom>
            <a:avLst/>
            <a:gdLst>
              <a:gd name="T0" fmla="*/ 173 w 241"/>
              <a:gd name="T1" fmla="*/ 64 h 370"/>
              <a:gd name="T2" fmla="*/ 173 w 241"/>
              <a:gd name="T3" fmla="*/ 175 h 370"/>
              <a:gd name="T4" fmla="*/ 173 w 241"/>
              <a:gd name="T5" fmla="*/ 335 h 370"/>
              <a:gd name="T6" fmla="*/ 149 w 241"/>
              <a:gd name="T7" fmla="*/ 365 h 370"/>
              <a:gd name="T8" fmla="*/ 124 w 241"/>
              <a:gd name="T9" fmla="*/ 334 h 370"/>
              <a:gd name="T10" fmla="*/ 124 w 241"/>
              <a:gd name="T11" fmla="*/ 186 h 370"/>
              <a:gd name="T12" fmla="*/ 121 w 241"/>
              <a:gd name="T13" fmla="*/ 167 h 370"/>
              <a:gd name="T14" fmla="*/ 116 w 241"/>
              <a:gd name="T15" fmla="*/ 183 h 370"/>
              <a:gd name="T16" fmla="*/ 117 w 241"/>
              <a:gd name="T17" fmla="*/ 253 h 370"/>
              <a:gd name="T18" fmla="*/ 102 w 241"/>
              <a:gd name="T19" fmla="*/ 265 h 370"/>
              <a:gd name="T20" fmla="*/ 68 w 241"/>
              <a:gd name="T21" fmla="*/ 228 h 370"/>
              <a:gd name="T22" fmla="*/ 66 w 241"/>
              <a:gd name="T23" fmla="*/ 64 h 370"/>
              <a:gd name="T24" fmla="*/ 50 w 241"/>
              <a:gd name="T25" fmla="*/ 137 h 370"/>
              <a:gd name="T26" fmla="*/ 45 w 241"/>
              <a:gd name="T27" fmla="*/ 174 h 370"/>
              <a:gd name="T28" fmla="*/ 30 w 241"/>
              <a:gd name="T29" fmla="*/ 219 h 370"/>
              <a:gd name="T30" fmla="*/ 21 w 241"/>
              <a:gd name="T31" fmla="*/ 344 h 370"/>
              <a:gd name="T32" fmla="*/ 25 w 241"/>
              <a:gd name="T33" fmla="*/ 357 h 370"/>
              <a:gd name="T34" fmla="*/ 22 w 241"/>
              <a:gd name="T35" fmla="*/ 367 h 370"/>
              <a:gd name="T36" fmla="*/ 5 w 241"/>
              <a:gd name="T37" fmla="*/ 365 h 370"/>
              <a:gd name="T38" fmla="*/ 3 w 241"/>
              <a:gd name="T39" fmla="*/ 357 h 370"/>
              <a:gd name="T40" fmla="*/ 11 w 241"/>
              <a:gd name="T41" fmla="*/ 307 h 370"/>
              <a:gd name="T42" fmla="*/ 19 w 241"/>
              <a:gd name="T43" fmla="*/ 200 h 370"/>
              <a:gd name="T44" fmla="*/ 10 w 241"/>
              <a:gd name="T45" fmla="*/ 178 h 370"/>
              <a:gd name="T46" fmla="*/ 13 w 241"/>
              <a:gd name="T47" fmla="*/ 129 h 370"/>
              <a:gd name="T48" fmla="*/ 19 w 241"/>
              <a:gd name="T49" fmla="*/ 108 h 370"/>
              <a:gd name="T50" fmla="*/ 29 w 241"/>
              <a:gd name="T51" fmla="*/ 68 h 370"/>
              <a:gd name="T52" fmla="*/ 115 w 241"/>
              <a:gd name="T53" fmla="*/ 5 h 370"/>
              <a:gd name="T54" fmla="*/ 139 w 241"/>
              <a:gd name="T55" fmla="*/ 5 h 370"/>
              <a:gd name="T56" fmla="*/ 203 w 241"/>
              <a:gd name="T57" fmla="*/ 45 h 370"/>
              <a:gd name="T58" fmla="*/ 217 w 241"/>
              <a:gd name="T59" fmla="*/ 88 h 370"/>
              <a:gd name="T60" fmla="*/ 236 w 241"/>
              <a:gd name="T61" fmla="*/ 157 h 370"/>
              <a:gd name="T62" fmla="*/ 234 w 241"/>
              <a:gd name="T63" fmla="*/ 172 h 370"/>
              <a:gd name="T64" fmla="*/ 225 w 241"/>
              <a:gd name="T65" fmla="*/ 225 h 370"/>
              <a:gd name="T66" fmla="*/ 232 w 241"/>
              <a:gd name="T67" fmla="*/ 341 h 370"/>
              <a:gd name="T68" fmla="*/ 237 w 241"/>
              <a:gd name="T69" fmla="*/ 355 h 370"/>
              <a:gd name="T70" fmla="*/ 237 w 241"/>
              <a:gd name="T71" fmla="*/ 365 h 370"/>
              <a:gd name="T72" fmla="*/ 222 w 241"/>
              <a:gd name="T73" fmla="*/ 368 h 370"/>
              <a:gd name="T74" fmla="*/ 215 w 241"/>
              <a:gd name="T75" fmla="*/ 359 h 370"/>
              <a:gd name="T76" fmla="*/ 214 w 241"/>
              <a:gd name="T77" fmla="*/ 269 h 370"/>
              <a:gd name="T78" fmla="*/ 212 w 241"/>
              <a:gd name="T79" fmla="*/ 217 h 370"/>
              <a:gd name="T80" fmla="*/ 198 w 241"/>
              <a:gd name="T81" fmla="*/ 177 h 370"/>
              <a:gd name="T82" fmla="*/ 192 w 241"/>
              <a:gd name="T83" fmla="*/ 135 h 370"/>
              <a:gd name="T84" fmla="*/ 173 w 241"/>
              <a:gd name="T85" fmla="*/ 6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1" h="370">
                <a:moveTo>
                  <a:pt x="173" y="64"/>
                </a:moveTo>
                <a:cubicBezTo>
                  <a:pt x="173" y="101"/>
                  <a:pt x="173" y="138"/>
                  <a:pt x="173" y="175"/>
                </a:cubicBezTo>
                <a:cubicBezTo>
                  <a:pt x="173" y="228"/>
                  <a:pt x="173" y="282"/>
                  <a:pt x="173" y="335"/>
                </a:cubicBezTo>
                <a:cubicBezTo>
                  <a:pt x="173" y="352"/>
                  <a:pt x="168" y="364"/>
                  <a:pt x="149" y="365"/>
                </a:cubicBezTo>
                <a:cubicBezTo>
                  <a:pt x="134" y="366"/>
                  <a:pt x="124" y="354"/>
                  <a:pt x="124" y="334"/>
                </a:cubicBezTo>
                <a:cubicBezTo>
                  <a:pt x="124" y="285"/>
                  <a:pt x="124" y="235"/>
                  <a:pt x="124" y="186"/>
                </a:cubicBezTo>
                <a:cubicBezTo>
                  <a:pt x="124" y="180"/>
                  <a:pt x="127" y="173"/>
                  <a:pt x="121" y="167"/>
                </a:cubicBezTo>
                <a:cubicBezTo>
                  <a:pt x="113" y="171"/>
                  <a:pt x="117" y="178"/>
                  <a:pt x="116" y="183"/>
                </a:cubicBezTo>
                <a:cubicBezTo>
                  <a:pt x="116" y="206"/>
                  <a:pt x="116" y="229"/>
                  <a:pt x="117" y="253"/>
                </a:cubicBezTo>
                <a:cubicBezTo>
                  <a:pt x="117" y="265"/>
                  <a:pt x="112" y="267"/>
                  <a:pt x="102" y="265"/>
                </a:cubicBezTo>
                <a:cubicBezTo>
                  <a:pt x="68" y="261"/>
                  <a:pt x="68" y="261"/>
                  <a:pt x="68" y="228"/>
                </a:cubicBezTo>
                <a:cubicBezTo>
                  <a:pt x="68" y="173"/>
                  <a:pt x="68" y="119"/>
                  <a:pt x="66" y="64"/>
                </a:cubicBezTo>
                <a:cubicBezTo>
                  <a:pt x="57" y="87"/>
                  <a:pt x="45" y="110"/>
                  <a:pt x="50" y="137"/>
                </a:cubicBezTo>
                <a:cubicBezTo>
                  <a:pt x="52" y="150"/>
                  <a:pt x="53" y="164"/>
                  <a:pt x="45" y="174"/>
                </a:cubicBezTo>
                <a:cubicBezTo>
                  <a:pt x="33" y="187"/>
                  <a:pt x="31" y="202"/>
                  <a:pt x="30" y="219"/>
                </a:cubicBezTo>
                <a:cubicBezTo>
                  <a:pt x="27" y="261"/>
                  <a:pt x="24" y="303"/>
                  <a:pt x="21" y="344"/>
                </a:cubicBezTo>
                <a:cubicBezTo>
                  <a:pt x="21" y="350"/>
                  <a:pt x="22" y="353"/>
                  <a:pt x="25" y="357"/>
                </a:cubicBezTo>
                <a:cubicBezTo>
                  <a:pt x="28" y="361"/>
                  <a:pt x="26" y="365"/>
                  <a:pt x="22" y="367"/>
                </a:cubicBezTo>
                <a:cubicBezTo>
                  <a:pt x="16" y="370"/>
                  <a:pt x="10" y="368"/>
                  <a:pt x="5" y="365"/>
                </a:cubicBezTo>
                <a:cubicBezTo>
                  <a:pt x="2" y="364"/>
                  <a:pt x="0" y="360"/>
                  <a:pt x="3" y="357"/>
                </a:cubicBezTo>
                <a:cubicBezTo>
                  <a:pt x="13" y="342"/>
                  <a:pt x="9" y="324"/>
                  <a:pt x="11" y="307"/>
                </a:cubicBezTo>
                <a:cubicBezTo>
                  <a:pt x="15" y="271"/>
                  <a:pt x="16" y="235"/>
                  <a:pt x="19" y="200"/>
                </a:cubicBezTo>
                <a:cubicBezTo>
                  <a:pt x="19" y="190"/>
                  <a:pt x="14" y="184"/>
                  <a:pt x="10" y="178"/>
                </a:cubicBezTo>
                <a:cubicBezTo>
                  <a:pt x="2" y="160"/>
                  <a:pt x="1" y="145"/>
                  <a:pt x="13" y="129"/>
                </a:cubicBezTo>
                <a:cubicBezTo>
                  <a:pt x="17" y="124"/>
                  <a:pt x="17" y="115"/>
                  <a:pt x="19" y="108"/>
                </a:cubicBezTo>
                <a:cubicBezTo>
                  <a:pt x="23" y="95"/>
                  <a:pt x="25" y="81"/>
                  <a:pt x="29" y="68"/>
                </a:cubicBezTo>
                <a:cubicBezTo>
                  <a:pt x="46" y="16"/>
                  <a:pt x="61" y="5"/>
                  <a:pt x="115" y="5"/>
                </a:cubicBezTo>
                <a:cubicBezTo>
                  <a:pt x="123" y="5"/>
                  <a:pt x="131" y="6"/>
                  <a:pt x="139" y="5"/>
                </a:cubicBezTo>
                <a:cubicBezTo>
                  <a:pt x="172" y="0"/>
                  <a:pt x="191" y="18"/>
                  <a:pt x="203" y="45"/>
                </a:cubicBezTo>
                <a:cubicBezTo>
                  <a:pt x="209" y="59"/>
                  <a:pt x="215" y="73"/>
                  <a:pt x="217" y="88"/>
                </a:cubicBezTo>
                <a:cubicBezTo>
                  <a:pt x="220" y="112"/>
                  <a:pt x="236" y="132"/>
                  <a:pt x="236" y="157"/>
                </a:cubicBezTo>
                <a:cubicBezTo>
                  <a:pt x="236" y="162"/>
                  <a:pt x="238" y="168"/>
                  <a:pt x="234" y="172"/>
                </a:cubicBezTo>
                <a:cubicBezTo>
                  <a:pt x="220" y="188"/>
                  <a:pt x="224" y="207"/>
                  <a:pt x="225" y="225"/>
                </a:cubicBezTo>
                <a:cubicBezTo>
                  <a:pt x="227" y="264"/>
                  <a:pt x="230" y="302"/>
                  <a:pt x="232" y="341"/>
                </a:cubicBezTo>
                <a:cubicBezTo>
                  <a:pt x="233" y="346"/>
                  <a:pt x="232" y="351"/>
                  <a:pt x="237" y="355"/>
                </a:cubicBezTo>
                <a:cubicBezTo>
                  <a:pt x="241" y="358"/>
                  <a:pt x="241" y="362"/>
                  <a:pt x="237" y="365"/>
                </a:cubicBezTo>
                <a:cubicBezTo>
                  <a:pt x="232" y="368"/>
                  <a:pt x="227" y="369"/>
                  <a:pt x="222" y="368"/>
                </a:cubicBezTo>
                <a:cubicBezTo>
                  <a:pt x="217" y="367"/>
                  <a:pt x="214" y="364"/>
                  <a:pt x="215" y="359"/>
                </a:cubicBezTo>
                <a:cubicBezTo>
                  <a:pt x="225" y="329"/>
                  <a:pt x="213" y="299"/>
                  <a:pt x="214" y="269"/>
                </a:cubicBezTo>
                <a:cubicBezTo>
                  <a:pt x="215" y="251"/>
                  <a:pt x="212" y="234"/>
                  <a:pt x="212" y="217"/>
                </a:cubicBezTo>
                <a:cubicBezTo>
                  <a:pt x="211" y="202"/>
                  <a:pt x="208" y="188"/>
                  <a:pt x="198" y="177"/>
                </a:cubicBezTo>
                <a:cubicBezTo>
                  <a:pt x="187" y="164"/>
                  <a:pt x="191" y="149"/>
                  <a:pt x="192" y="135"/>
                </a:cubicBezTo>
                <a:cubicBezTo>
                  <a:pt x="194" y="109"/>
                  <a:pt x="185" y="87"/>
                  <a:pt x="173" y="6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11345863" y="4951413"/>
            <a:ext cx="334963" cy="333375"/>
          </a:xfrm>
          <a:custGeom>
            <a:avLst/>
            <a:gdLst>
              <a:gd name="T0" fmla="*/ 88 w 88"/>
              <a:gd name="T1" fmla="*/ 43 h 88"/>
              <a:gd name="T2" fmla="*/ 44 w 88"/>
              <a:gd name="T3" fmla="*/ 88 h 88"/>
              <a:gd name="T4" fmla="*/ 0 w 88"/>
              <a:gd name="T5" fmla="*/ 45 h 88"/>
              <a:gd name="T6" fmla="*/ 45 w 88"/>
              <a:gd name="T7" fmla="*/ 0 h 88"/>
              <a:gd name="T8" fmla="*/ 88 w 88"/>
              <a:gd name="T9" fmla="*/ 4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" h="88">
                <a:moveTo>
                  <a:pt x="88" y="43"/>
                </a:moveTo>
                <a:cubicBezTo>
                  <a:pt x="88" y="68"/>
                  <a:pt x="69" y="88"/>
                  <a:pt x="44" y="88"/>
                </a:cubicBezTo>
                <a:cubicBezTo>
                  <a:pt x="22" y="88"/>
                  <a:pt x="1" y="68"/>
                  <a:pt x="0" y="45"/>
                </a:cubicBezTo>
                <a:cubicBezTo>
                  <a:pt x="0" y="21"/>
                  <a:pt x="20" y="0"/>
                  <a:pt x="45" y="0"/>
                </a:cubicBezTo>
                <a:cubicBezTo>
                  <a:pt x="69" y="0"/>
                  <a:pt x="88" y="19"/>
                  <a:pt x="88" y="4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7"/>
          <p:cNvSpPr>
            <a:spLocks/>
          </p:cNvSpPr>
          <p:nvPr/>
        </p:nvSpPr>
        <p:spPr bwMode="auto">
          <a:xfrm>
            <a:off x="11293475" y="6532563"/>
            <a:ext cx="212725" cy="174625"/>
          </a:xfrm>
          <a:custGeom>
            <a:avLst/>
            <a:gdLst>
              <a:gd name="T0" fmla="*/ 12 w 56"/>
              <a:gd name="T1" fmla="*/ 0 h 46"/>
              <a:gd name="T2" fmla="*/ 43 w 56"/>
              <a:gd name="T3" fmla="*/ 13 h 46"/>
              <a:gd name="T4" fmla="*/ 48 w 56"/>
              <a:gd name="T5" fmla="*/ 33 h 46"/>
              <a:gd name="T6" fmla="*/ 15 w 56"/>
              <a:gd name="T7" fmla="*/ 35 h 46"/>
              <a:gd name="T8" fmla="*/ 13 w 56"/>
              <a:gd name="T9" fmla="*/ 0 h 46"/>
              <a:gd name="T10" fmla="*/ 12 w 56"/>
              <a:gd name="T11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46">
                <a:moveTo>
                  <a:pt x="12" y="0"/>
                </a:moveTo>
                <a:cubicBezTo>
                  <a:pt x="20" y="10"/>
                  <a:pt x="33" y="10"/>
                  <a:pt x="43" y="13"/>
                </a:cubicBezTo>
                <a:cubicBezTo>
                  <a:pt x="56" y="18"/>
                  <a:pt x="56" y="25"/>
                  <a:pt x="48" y="33"/>
                </a:cubicBezTo>
                <a:cubicBezTo>
                  <a:pt x="38" y="44"/>
                  <a:pt x="26" y="46"/>
                  <a:pt x="15" y="35"/>
                </a:cubicBezTo>
                <a:cubicBezTo>
                  <a:pt x="4" y="25"/>
                  <a:pt x="0" y="13"/>
                  <a:pt x="13" y="0"/>
                </a:cubicBezTo>
                <a:lnTo>
                  <a:pt x="12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8"/>
          <p:cNvSpPr>
            <a:spLocks/>
          </p:cNvSpPr>
          <p:nvPr/>
        </p:nvSpPr>
        <p:spPr bwMode="auto">
          <a:xfrm>
            <a:off x="11334750" y="6340475"/>
            <a:ext cx="171450" cy="128587"/>
          </a:xfrm>
          <a:custGeom>
            <a:avLst/>
            <a:gdLst>
              <a:gd name="T0" fmla="*/ 0 w 45"/>
              <a:gd name="T1" fmla="*/ 18 h 34"/>
              <a:gd name="T2" fmla="*/ 28 w 45"/>
              <a:gd name="T3" fmla="*/ 8 h 34"/>
              <a:gd name="T4" fmla="*/ 42 w 45"/>
              <a:gd name="T5" fmla="*/ 6 h 34"/>
              <a:gd name="T6" fmla="*/ 42 w 45"/>
              <a:gd name="T7" fmla="*/ 27 h 34"/>
              <a:gd name="T8" fmla="*/ 27 w 45"/>
              <a:gd name="T9" fmla="*/ 27 h 34"/>
              <a:gd name="T10" fmla="*/ 0 w 45"/>
              <a:gd name="T11" fmla="*/ 1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" h="34">
                <a:moveTo>
                  <a:pt x="0" y="18"/>
                </a:moveTo>
                <a:cubicBezTo>
                  <a:pt x="10" y="15"/>
                  <a:pt x="19" y="11"/>
                  <a:pt x="28" y="8"/>
                </a:cubicBezTo>
                <a:cubicBezTo>
                  <a:pt x="32" y="7"/>
                  <a:pt x="39" y="0"/>
                  <a:pt x="42" y="6"/>
                </a:cubicBezTo>
                <a:cubicBezTo>
                  <a:pt x="45" y="12"/>
                  <a:pt x="45" y="21"/>
                  <a:pt x="42" y="27"/>
                </a:cubicBezTo>
                <a:cubicBezTo>
                  <a:pt x="40" y="34"/>
                  <a:pt x="32" y="28"/>
                  <a:pt x="27" y="27"/>
                </a:cubicBezTo>
                <a:cubicBezTo>
                  <a:pt x="19" y="24"/>
                  <a:pt x="9" y="25"/>
                  <a:pt x="0" y="1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9"/>
          <p:cNvSpPr>
            <a:spLocks/>
          </p:cNvSpPr>
          <p:nvPr/>
        </p:nvSpPr>
        <p:spPr bwMode="auto">
          <a:xfrm>
            <a:off x="11337925" y="6491288"/>
            <a:ext cx="198438" cy="79375"/>
          </a:xfrm>
          <a:custGeom>
            <a:avLst/>
            <a:gdLst>
              <a:gd name="T0" fmla="*/ 1 w 52"/>
              <a:gd name="T1" fmla="*/ 11 h 21"/>
              <a:gd name="T2" fmla="*/ 34 w 52"/>
              <a:gd name="T3" fmla="*/ 1 h 21"/>
              <a:gd name="T4" fmla="*/ 40 w 52"/>
              <a:gd name="T5" fmla="*/ 21 h 21"/>
              <a:gd name="T6" fmla="*/ 0 w 52"/>
              <a:gd name="T7" fmla="*/ 11 h 21"/>
              <a:gd name="T8" fmla="*/ 1 w 52"/>
              <a:gd name="T9" fmla="*/ 1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21">
                <a:moveTo>
                  <a:pt x="1" y="11"/>
                </a:moveTo>
                <a:cubicBezTo>
                  <a:pt x="10" y="3"/>
                  <a:pt x="23" y="1"/>
                  <a:pt x="34" y="1"/>
                </a:cubicBezTo>
                <a:cubicBezTo>
                  <a:pt x="52" y="0"/>
                  <a:pt x="36" y="15"/>
                  <a:pt x="40" y="21"/>
                </a:cubicBezTo>
                <a:cubicBezTo>
                  <a:pt x="27" y="18"/>
                  <a:pt x="14" y="14"/>
                  <a:pt x="0" y="11"/>
                </a:cubicBezTo>
                <a:cubicBezTo>
                  <a:pt x="0" y="11"/>
                  <a:pt x="1" y="11"/>
                  <a:pt x="1" y="1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10"/>
          <p:cNvSpPr>
            <a:spLocks/>
          </p:cNvSpPr>
          <p:nvPr/>
        </p:nvSpPr>
        <p:spPr bwMode="auto">
          <a:xfrm>
            <a:off x="11307763" y="6307138"/>
            <a:ext cx="147638" cy="82550"/>
          </a:xfrm>
          <a:custGeom>
            <a:avLst/>
            <a:gdLst>
              <a:gd name="T0" fmla="*/ 39 w 39"/>
              <a:gd name="T1" fmla="*/ 9 h 22"/>
              <a:gd name="T2" fmla="*/ 4 w 39"/>
              <a:gd name="T3" fmla="*/ 22 h 22"/>
              <a:gd name="T4" fmla="*/ 21 w 39"/>
              <a:gd name="T5" fmla="*/ 4 h 22"/>
              <a:gd name="T6" fmla="*/ 38 w 39"/>
              <a:gd name="T7" fmla="*/ 6 h 22"/>
              <a:gd name="T8" fmla="*/ 39 w 39"/>
              <a:gd name="T9" fmla="*/ 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2">
                <a:moveTo>
                  <a:pt x="39" y="9"/>
                </a:moveTo>
                <a:cubicBezTo>
                  <a:pt x="27" y="14"/>
                  <a:pt x="16" y="18"/>
                  <a:pt x="4" y="22"/>
                </a:cubicBezTo>
                <a:cubicBezTo>
                  <a:pt x="0" y="0"/>
                  <a:pt x="0" y="0"/>
                  <a:pt x="21" y="4"/>
                </a:cubicBezTo>
                <a:cubicBezTo>
                  <a:pt x="27" y="5"/>
                  <a:pt x="32" y="5"/>
                  <a:pt x="38" y="6"/>
                </a:cubicBezTo>
                <a:cubicBezTo>
                  <a:pt x="39" y="7"/>
                  <a:pt x="39" y="8"/>
                  <a:pt x="39" y="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11310938" y="6427788"/>
            <a:ext cx="149225" cy="79375"/>
          </a:xfrm>
          <a:custGeom>
            <a:avLst/>
            <a:gdLst>
              <a:gd name="T0" fmla="*/ 39 w 39"/>
              <a:gd name="T1" fmla="*/ 12 h 21"/>
              <a:gd name="T2" fmla="*/ 3 w 39"/>
              <a:gd name="T3" fmla="*/ 21 h 21"/>
              <a:gd name="T4" fmla="*/ 39 w 39"/>
              <a:gd name="T5" fmla="*/ 12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1">
                <a:moveTo>
                  <a:pt x="39" y="12"/>
                </a:moveTo>
                <a:cubicBezTo>
                  <a:pt x="25" y="15"/>
                  <a:pt x="14" y="18"/>
                  <a:pt x="3" y="21"/>
                </a:cubicBezTo>
                <a:cubicBezTo>
                  <a:pt x="0" y="0"/>
                  <a:pt x="0" y="0"/>
                  <a:pt x="39" y="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0823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/>
        </p:nvPicPr>
        <p:blipFill>
          <a:blip r:embed="rId2">
            <a:lum bright="63000" contrast="-96000"/>
          </a:blip>
          <a:stretch>
            <a:fillRect/>
          </a:stretch>
        </p:blipFill>
        <p:spPr>
          <a:xfrm>
            <a:off x="2996497" y="1867807"/>
            <a:ext cx="6123091" cy="451263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자유형 25">
            <a:extLst>
              <a:ext uri="{FF2B5EF4-FFF2-40B4-BE49-F238E27FC236}">
                <a16:creationId xmlns:a16="http://schemas.microsoft.com/office/drawing/2014/main" id="{B301B49D-B2B5-491A-B6DC-69C45A2699C9}"/>
              </a:ext>
            </a:extLst>
          </p:cNvPr>
          <p:cNvSpPr/>
          <p:nvPr/>
        </p:nvSpPr>
        <p:spPr>
          <a:xfrm flipV="1">
            <a:off x="892043" y="2531115"/>
            <a:ext cx="10332000" cy="45719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자유형 27">
            <a:extLst>
              <a:ext uri="{FF2B5EF4-FFF2-40B4-BE49-F238E27FC236}">
                <a16:creationId xmlns:a16="http://schemas.microsoft.com/office/drawing/2014/main" id="{9BD1FDB4-F11C-4C9B-9CD6-8AF17C4B7629}"/>
              </a:ext>
            </a:extLst>
          </p:cNvPr>
          <p:cNvSpPr/>
          <p:nvPr/>
        </p:nvSpPr>
        <p:spPr>
          <a:xfrm flipV="1">
            <a:off x="892043" y="3441785"/>
            <a:ext cx="10332000" cy="45719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자유형 29">
            <a:extLst>
              <a:ext uri="{FF2B5EF4-FFF2-40B4-BE49-F238E27FC236}">
                <a16:creationId xmlns:a16="http://schemas.microsoft.com/office/drawing/2014/main" id="{0E53064F-C2B9-4552-BA01-EA99C1BD26FC}"/>
              </a:ext>
            </a:extLst>
          </p:cNvPr>
          <p:cNvSpPr/>
          <p:nvPr/>
        </p:nvSpPr>
        <p:spPr>
          <a:xfrm flipV="1">
            <a:off x="892043" y="4352455"/>
            <a:ext cx="10332000" cy="45719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자유형 30">
            <a:extLst>
              <a:ext uri="{FF2B5EF4-FFF2-40B4-BE49-F238E27FC236}">
                <a16:creationId xmlns:a16="http://schemas.microsoft.com/office/drawing/2014/main" id="{05BDEC70-C855-4CAE-8BB8-62D101C4719A}"/>
              </a:ext>
            </a:extLst>
          </p:cNvPr>
          <p:cNvSpPr/>
          <p:nvPr/>
        </p:nvSpPr>
        <p:spPr>
          <a:xfrm flipV="1">
            <a:off x="892043" y="5263125"/>
            <a:ext cx="10332000" cy="45719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967F1C70-1AF6-4DF0-BC01-CE296A9517BC}"/>
              </a:ext>
            </a:extLst>
          </p:cNvPr>
          <p:cNvSpPr/>
          <p:nvPr/>
        </p:nvSpPr>
        <p:spPr>
          <a:xfrm>
            <a:off x="853984" y="2722668"/>
            <a:ext cx="573285" cy="573285"/>
          </a:xfrm>
          <a:prstGeom prst="ellipse">
            <a:avLst/>
          </a:prstGeom>
          <a:solidFill>
            <a:srgbClr val="FFC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27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58F4172D-382C-4B6B-9A4E-C2F743BDE569}"/>
              </a:ext>
            </a:extLst>
          </p:cNvPr>
          <p:cNvSpPr/>
          <p:nvPr/>
        </p:nvSpPr>
        <p:spPr>
          <a:xfrm>
            <a:off x="853983" y="3633339"/>
            <a:ext cx="573285" cy="573285"/>
          </a:xfrm>
          <a:prstGeom prst="ellipse">
            <a:avLst/>
          </a:prstGeom>
          <a:solidFill>
            <a:srgbClr val="FFC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27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" name="Oval 10">
            <a:extLst>
              <a:ext uri="{FF2B5EF4-FFF2-40B4-BE49-F238E27FC236}">
                <a16:creationId xmlns:a16="http://schemas.microsoft.com/office/drawing/2014/main" id="{A2688188-3766-4583-9EF4-E50FC6A3C223}"/>
              </a:ext>
            </a:extLst>
          </p:cNvPr>
          <p:cNvSpPr/>
          <p:nvPr/>
        </p:nvSpPr>
        <p:spPr>
          <a:xfrm>
            <a:off x="853982" y="4544010"/>
            <a:ext cx="573285" cy="573285"/>
          </a:xfrm>
          <a:prstGeom prst="ellipse">
            <a:avLst/>
          </a:prstGeom>
          <a:solidFill>
            <a:srgbClr val="FFC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27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9C74535B-756B-49E1-B642-407A18BCC98A}"/>
              </a:ext>
            </a:extLst>
          </p:cNvPr>
          <p:cNvSpPr/>
          <p:nvPr/>
        </p:nvSpPr>
        <p:spPr>
          <a:xfrm>
            <a:off x="853981" y="5454680"/>
            <a:ext cx="573285" cy="573285"/>
          </a:xfrm>
          <a:prstGeom prst="ellipse">
            <a:avLst/>
          </a:prstGeom>
          <a:solidFill>
            <a:srgbClr val="FFC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27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C18F950-2FF6-4F85-90F5-FEFA5E483BB4}"/>
              </a:ext>
            </a:extLst>
          </p:cNvPr>
          <p:cNvSpPr/>
          <p:nvPr/>
        </p:nvSpPr>
        <p:spPr>
          <a:xfrm>
            <a:off x="846167" y="1811997"/>
            <a:ext cx="573285" cy="573285"/>
          </a:xfrm>
          <a:prstGeom prst="ellipse">
            <a:avLst/>
          </a:prstGeom>
          <a:solidFill>
            <a:srgbClr val="FFC00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27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884B42-F105-46D0-9B87-B7607D732F37}"/>
              </a:ext>
            </a:extLst>
          </p:cNvPr>
          <p:cNvSpPr txBox="1"/>
          <p:nvPr/>
        </p:nvSpPr>
        <p:spPr>
          <a:xfrm>
            <a:off x="1646070" y="5510489"/>
            <a:ext cx="750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D20EE5-9F50-4161-AFE8-BE68A6EA3CC1}"/>
              </a:ext>
            </a:extLst>
          </p:cNvPr>
          <p:cNvSpPr txBox="1"/>
          <p:nvPr/>
        </p:nvSpPr>
        <p:spPr>
          <a:xfrm>
            <a:off x="1646069" y="4599817"/>
            <a:ext cx="750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780DD4-CEF8-4AF0-88F5-79AB0F002B99}"/>
              </a:ext>
            </a:extLst>
          </p:cNvPr>
          <p:cNvSpPr txBox="1"/>
          <p:nvPr/>
        </p:nvSpPr>
        <p:spPr>
          <a:xfrm>
            <a:off x="1646068" y="3689147"/>
            <a:ext cx="750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48BFB6-22CB-4F74-A5BE-89D54669F96B}"/>
              </a:ext>
            </a:extLst>
          </p:cNvPr>
          <p:cNvSpPr txBox="1"/>
          <p:nvPr/>
        </p:nvSpPr>
        <p:spPr>
          <a:xfrm>
            <a:off x="1646067" y="2778477"/>
            <a:ext cx="750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B81FB9-B09C-4CBD-A6B4-57AA108995F2}"/>
              </a:ext>
            </a:extLst>
          </p:cNvPr>
          <p:cNvSpPr txBox="1"/>
          <p:nvPr/>
        </p:nvSpPr>
        <p:spPr>
          <a:xfrm>
            <a:off x="1646066" y="1867807"/>
            <a:ext cx="750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290ED1-FE7F-4075-9C48-8662644505C7}"/>
              </a:ext>
            </a:extLst>
          </p:cNvPr>
          <p:cNvSpPr txBox="1"/>
          <p:nvPr/>
        </p:nvSpPr>
        <p:spPr>
          <a:xfrm>
            <a:off x="9575565" y="1744695"/>
            <a:ext cx="17408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000" dirty="0">
                <a:solidFill>
                  <a:srgbClr val="FFC000"/>
                </a:solidFill>
              </a:rPr>
              <a:t>A </a:t>
            </a:r>
            <a:r>
              <a:rPr lang="en-US" altLang="ko-KR" sz="2000" dirty="0">
                <a:solidFill>
                  <a:srgbClr val="FFC000"/>
                </a:solidFill>
              </a:rPr>
              <a:t>Contents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BF7DFA-446E-4116-87D3-17C1ABEC9004}"/>
              </a:ext>
            </a:extLst>
          </p:cNvPr>
          <p:cNvSpPr txBox="1"/>
          <p:nvPr/>
        </p:nvSpPr>
        <p:spPr>
          <a:xfrm>
            <a:off x="9575565" y="2655366"/>
            <a:ext cx="17408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000" dirty="0">
                <a:solidFill>
                  <a:srgbClr val="FFC000"/>
                </a:solidFill>
              </a:rPr>
              <a:t>B </a:t>
            </a:r>
            <a:r>
              <a:rPr lang="en-US" altLang="ko-KR" sz="2000" dirty="0">
                <a:solidFill>
                  <a:srgbClr val="FFC000"/>
                </a:solidFill>
              </a:rPr>
              <a:t>Contents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F161BA-7FBB-4C79-8ECA-C5F565AB915E}"/>
              </a:ext>
            </a:extLst>
          </p:cNvPr>
          <p:cNvSpPr txBox="1"/>
          <p:nvPr/>
        </p:nvSpPr>
        <p:spPr>
          <a:xfrm>
            <a:off x="9575565" y="3566037"/>
            <a:ext cx="17408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000" dirty="0">
                <a:solidFill>
                  <a:srgbClr val="FFC000"/>
                </a:solidFill>
              </a:rPr>
              <a:t>C </a:t>
            </a:r>
            <a:r>
              <a:rPr lang="en-US" altLang="ko-KR" sz="2000" dirty="0">
                <a:solidFill>
                  <a:srgbClr val="FFC000"/>
                </a:solidFill>
              </a:rPr>
              <a:t>Contents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F2C5AA-ABF0-44C1-B37B-8183E3C49594}"/>
              </a:ext>
            </a:extLst>
          </p:cNvPr>
          <p:cNvSpPr txBox="1"/>
          <p:nvPr/>
        </p:nvSpPr>
        <p:spPr>
          <a:xfrm>
            <a:off x="9575565" y="4476708"/>
            <a:ext cx="17408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000" dirty="0">
                <a:solidFill>
                  <a:srgbClr val="FFC000"/>
                </a:solidFill>
              </a:rPr>
              <a:t>D </a:t>
            </a:r>
            <a:r>
              <a:rPr lang="en-US" altLang="ko-KR" sz="2000" dirty="0">
                <a:solidFill>
                  <a:srgbClr val="FFC000"/>
                </a:solidFill>
              </a:rPr>
              <a:t>Contents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4F0BBD-B924-411E-ABA8-FEF187C53C80}"/>
              </a:ext>
            </a:extLst>
          </p:cNvPr>
          <p:cNvSpPr txBox="1"/>
          <p:nvPr/>
        </p:nvSpPr>
        <p:spPr>
          <a:xfrm>
            <a:off x="9575565" y="5387378"/>
            <a:ext cx="17408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000" dirty="0">
                <a:solidFill>
                  <a:srgbClr val="FFC000"/>
                </a:solidFill>
              </a:rPr>
              <a:t>E </a:t>
            </a:r>
            <a:r>
              <a:rPr lang="en-US" altLang="ko-KR" sz="2000" dirty="0">
                <a:solidFill>
                  <a:srgbClr val="FFC000"/>
                </a:solidFill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63440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lum bright="45000" contrast="-100000"/>
          </a:blip>
          <a:stretch>
            <a:fillRect/>
          </a:stretch>
        </p:blipFill>
        <p:spPr>
          <a:xfrm>
            <a:off x="8673469" y="3648890"/>
            <a:ext cx="3507592" cy="32524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055697-7655-477A-80AB-20934ABED48A}"/>
              </a:ext>
            </a:extLst>
          </p:cNvPr>
          <p:cNvSpPr txBox="1"/>
          <p:nvPr/>
        </p:nvSpPr>
        <p:spPr>
          <a:xfrm rot="16200000">
            <a:off x="-1014191" y="4143048"/>
            <a:ext cx="4968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Food Portfolio Presentation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4328BD-DD36-45D6-9168-321F2E7078D7}"/>
              </a:ext>
            </a:extLst>
          </p:cNvPr>
          <p:cNvSpPr txBox="1"/>
          <p:nvPr/>
        </p:nvSpPr>
        <p:spPr>
          <a:xfrm>
            <a:off x="5780261" y="1455112"/>
            <a:ext cx="1923423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400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sz="1400" dirty="0">
                <a:solidFill>
                  <a:schemeClr val="accent1"/>
                </a:solidFill>
                <a:cs typeface="Arial" pitchFamily="34" charset="0"/>
              </a:rPr>
              <a:t>Layout Clean Text Slide for your Presentation</a:t>
            </a:r>
            <a:endParaRPr lang="ko-KR" altLang="en-US" sz="1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98ED0-2214-4C19-933E-C5DA96F79F93}"/>
              </a:ext>
            </a:extLst>
          </p:cNvPr>
          <p:cNvSpPr txBox="1"/>
          <p:nvPr/>
        </p:nvSpPr>
        <p:spPr>
          <a:xfrm>
            <a:off x="1776002" y="356904"/>
            <a:ext cx="351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81EFA9-37FC-4388-A6F4-D1A674EF9D22}"/>
              </a:ext>
            </a:extLst>
          </p:cNvPr>
          <p:cNvSpPr txBox="1"/>
          <p:nvPr/>
        </p:nvSpPr>
        <p:spPr>
          <a:xfrm>
            <a:off x="6452575" y="4225839"/>
            <a:ext cx="4694396" cy="86177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2800" dirty="0">
                <a:solidFill>
                  <a:schemeClr val="tx1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28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Professional</a:t>
            </a:r>
            <a:r>
              <a:rPr lang="en-US" altLang="ko-KR" sz="2800" dirty="0">
                <a:solidFill>
                  <a:schemeClr val="tx1"/>
                </a:solidFill>
                <a:latin typeface="+mj-lt"/>
                <a:cs typeface="Arial" pitchFamily="34" charset="0"/>
              </a:rPr>
              <a:t> Presentation</a:t>
            </a:r>
            <a:endParaRPr lang="ko-KR" altLang="en-US" sz="2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25ECFC-F3E2-4BFB-9E41-C38C4530332C}"/>
              </a:ext>
            </a:extLst>
          </p:cNvPr>
          <p:cNvSpPr txBox="1"/>
          <p:nvPr/>
        </p:nvSpPr>
        <p:spPr>
          <a:xfrm>
            <a:off x="6452575" y="5211970"/>
            <a:ext cx="4694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9C8C54-7FFD-43E5-ADCE-21EC92E90B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F8E1915-12D0-49C1-A863-B4CD865F23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220894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4E50C05-9DDD-4762-A03E-8D12A035054C}"/>
              </a:ext>
            </a:extLst>
          </p:cNvPr>
          <p:cNvGrpSpPr/>
          <p:nvPr/>
        </p:nvGrpSpPr>
        <p:grpSpPr>
          <a:xfrm>
            <a:off x="1571115" y="1374500"/>
            <a:ext cx="2792366" cy="863358"/>
            <a:chOff x="803640" y="3362835"/>
            <a:chExt cx="2059657" cy="86335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07A1D9-A3E3-415F-8601-1FB6F2A2A1DB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FFC000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A1F9F1C-E450-4B3E-8AFB-A1183DE97D6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FFC00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D27B7F4-EFA0-43A1-BE85-58D6758B4BB8}"/>
              </a:ext>
            </a:extLst>
          </p:cNvPr>
          <p:cNvGrpSpPr/>
          <p:nvPr/>
        </p:nvGrpSpPr>
        <p:grpSpPr>
          <a:xfrm>
            <a:off x="1571115" y="5844707"/>
            <a:ext cx="2792366" cy="863358"/>
            <a:chOff x="803640" y="3362835"/>
            <a:chExt cx="2059657" cy="863358"/>
          </a:xfrm>
          <a:solidFill>
            <a:srgbClr val="FFC000"/>
          </a:solidFill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27605A-E403-46D3-8C63-0995FD94D35F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0AE6FF-A71E-4CC9-8D00-B0059444F20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3706769" y="3030473"/>
            <a:ext cx="4462871" cy="2469782"/>
            <a:chOff x="3901640" y="2925543"/>
            <a:chExt cx="2730758" cy="2469782"/>
          </a:xfrm>
        </p:grpSpPr>
        <p:cxnSp>
          <p:nvCxnSpPr>
            <p:cNvPr id="31" name="Elbow Connector 51">
              <a:extLst>
                <a:ext uri="{FF2B5EF4-FFF2-40B4-BE49-F238E27FC236}">
                  <a16:creationId xmlns:a16="http://schemas.microsoft.com/office/drawing/2014/main" id="{A42B2BAD-857E-4B21-9280-FACEE67235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01640" y="2925543"/>
              <a:ext cx="2730758" cy="401691"/>
            </a:xfrm>
            <a:prstGeom prst="bentConnector3">
              <a:avLst/>
            </a:prstGeom>
            <a:ln w="25400">
              <a:solidFill>
                <a:schemeClr val="accent3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Elbow Connector 65">
              <a:extLst>
                <a:ext uri="{FF2B5EF4-FFF2-40B4-BE49-F238E27FC236}">
                  <a16:creationId xmlns:a16="http://schemas.microsoft.com/office/drawing/2014/main" id="{8C70A4C4-C493-4B91-9C5B-63100C25B7FB}"/>
                </a:ext>
              </a:extLst>
            </p:cNvPr>
            <p:cNvCxnSpPr>
              <a:cxnSpLocks/>
            </p:cNvCxnSpPr>
            <p:nvPr/>
          </p:nvCxnSpPr>
          <p:spPr>
            <a:xfrm>
              <a:off x="3901640" y="4846749"/>
              <a:ext cx="1775594" cy="548576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C48BFB6-22CB-4F74-A5BE-89D54669F96B}"/>
              </a:ext>
            </a:extLst>
          </p:cNvPr>
          <p:cNvSpPr txBox="1"/>
          <p:nvPr/>
        </p:nvSpPr>
        <p:spPr>
          <a:xfrm>
            <a:off x="1571116" y="2341559"/>
            <a:ext cx="2161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5C48BFB6-22CB-4F74-A5BE-89D54669F96B}"/>
              </a:ext>
            </a:extLst>
          </p:cNvPr>
          <p:cNvSpPr txBox="1"/>
          <p:nvPr/>
        </p:nvSpPr>
        <p:spPr>
          <a:xfrm>
            <a:off x="1571115" y="4061919"/>
            <a:ext cx="2161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8850313" y="1752600"/>
            <a:ext cx="1082675" cy="1003300"/>
          </a:xfrm>
          <a:custGeom>
            <a:avLst/>
            <a:gdLst>
              <a:gd name="T0" fmla="*/ 161 w 288"/>
              <a:gd name="T1" fmla="*/ 0 h 267"/>
              <a:gd name="T2" fmla="*/ 222 w 288"/>
              <a:gd name="T3" fmla="*/ 28 h 267"/>
              <a:gd name="T4" fmla="*/ 208 w 288"/>
              <a:gd name="T5" fmla="*/ 229 h 267"/>
              <a:gd name="T6" fmla="*/ 33 w 288"/>
              <a:gd name="T7" fmla="*/ 179 h 267"/>
              <a:gd name="T8" fmla="*/ 105 w 288"/>
              <a:gd name="T9" fmla="*/ 7 h 267"/>
              <a:gd name="T10" fmla="*/ 128 w 288"/>
              <a:gd name="T11" fmla="*/ 0 h 267"/>
              <a:gd name="T12" fmla="*/ 161 w 288"/>
              <a:gd name="T13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8" h="267">
                <a:moveTo>
                  <a:pt x="161" y="0"/>
                </a:moveTo>
                <a:cubicBezTo>
                  <a:pt x="183" y="6"/>
                  <a:pt x="204" y="13"/>
                  <a:pt x="222" y="28"/>
                </a:cubicBezTo>
                <a:cubicBezTo>
                  <a:pt x="288" y="80"/>
                  <a:pt x="281" y="186"/>
                  <a:pt x="208" y="229"/>
                </a:cubicBezTo>
                <a:cubicBezTo>
                  <a:pt x="146" y="267"/>
                  <a:pt x="66" y="242"/>
                  <a:pt x="33" y="179"/>
                </a:cubicBezTo>
                <a:cubicBezTo>
                  <a:pt x="0" y="113"/>
                  <a:pt x="35" y="28"/>
                  <a:pt x="105" y="7"/>
                </a:cubicBezTo>
                <a:cubicBezTo>
                  <a:pt x="113" y="5"/>
                  <a:pt x="120" y="2"/>
                  <a:pt x="128" y="0"/>
                </a:cubicBezTo>
                <a:cubicBezTo>
                  <a:pt x="139" y="0"/>
                  <a:pt x="150" y="0"/>
                  <a:pt x="16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8474076" y="2722563"/>
            <a:ext cx="1809750" cy="1601788"/>
          </a:xfrm>
          <a:custGeom>
            <a:avLst/>
            <a:gdLst>
              <a:gd name="T0" fmla="*/ 113 w 481"/>
              <a:gd name="T1" fmla="*/ 217 h 426"/>
              <a:gd name="T2" fmla="*/ 104 w 481"/>
              <a:gd name="T3" fmla="*/ 285 h 426"/>
              <a:gd name="T4" fmla="*/ 106 w 481"/>
              <a:gd name="T5" fmla="*/ 373 h 426"/>
              <a:gd name="T6" fmla="*/ 63 w 481"/>
              <a:gd name="T7" fmla="*/ 423 h 426"/>
              <a:gd name="T8" fmla="*/ 11 w 481"/>
              <a:gd name="T9" fmla="*/ 382 h 426"/>
              <a:gd name="T10" fmla="*/ 65 w 481"/>
              <a:gd name="T11" fmla="*/ 109 h 426"/>
              <a:gd name="T12" fmla="*/ 206 w 481"/>
              <a:gd name="T13" fmla="*/ 3 h 426"/>
              <a:gd name="T14" fmla="*/ 220 w 481"/>
              <a:gd name="T15" fmla="*/ 6 h 426"/>
              <a:gd name="T16" fmla="*/ 246 w 481"/>
              <a:gd name="T17" fmla="*/ 32 h 426"/>
              <a:gd name="T18" fmla="*/ 268 w 481"/>
              <a:gd name="T19" fmla="*/ 8 h 426"/>
              <a:gd name="T20" fmla="*/ 285 w 481"/>
              <a:gd name="T21" fmla="*/ 3 h 426"/>
              <a:gd name="T22" fmla="*/ 435 w 481"/>
              <a:gd name="T23" fmla="*/ 124 h 426"/>
              <a:gd name="T24" fmla="*/ 480 w 481"/>
              <a:gd name="T25" fmla="*/ 277 h 426"/>
              <a:gd name="T26" fmla="*/ 480 w 481"/>
              <a:gd name="T27" fmla="*/ 376 h 426"/>
              <a:gd name="T28" fmla="*/ 427 w 481"/>
              <a:gd name="T29" fmla="*/ 419 h 426"/>
              <a:gd name="T30" fmla="*/ 383 w 481"/>
              <a:gd name="T31" fmla="*/ 365 h 426"/>
              <a:gd name="T32" fmla="*/ 385 w 481"/>
              <a:gd name="T33" fmla="*/ 280 h 426"/>
              <a:gd name="T34" fmla="*/ 375 w 481"/>
              <a:gd name="T35" fmla="*/ 213 h 426"/>
              <a:gd name="T36" fmla="*/ 371 w 481"/>
              <a:gd name="T37" fmla="*/ 213 h 426"/>
              <a:gd name="T38" fmla="*/ 371 w 481"/>
              <a:gd name="T39" fmla="*/ 383 h 426"/>
              <a:gd name="T40" fmla="*/ 309 w 481"/>
              <a:gd name="T41" fmla="*/ 347 h 426"/>
              <a:gd name="T42" fmla="*/ 246 w 481"/>
              <a:gd name="T43" fmla="*/ 379 h 426"/>
              <a:gd name="T44" fmla="*/ 180 w 481"/>
              <a:gd name="T45" fmla="*/ 347 h 426"/>
              <a:gd name="T46" fmla="*/ 119 w 481"/>
              <a:gd name="T47" fmla="*/ 388 h 426"/>
              <a:gd name="T48" fmla="*/ 119 w 481"/>
              <a:gd name="T49" fmla="*/ 218 h 426"/>
              <a:gd name="T50" fmla="*/ 113 w 481"/>
              <a:gd name="T51" fmla="*/ 217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81" h="426">
                <a:moveTo>
                  <a:pt x="113" y="217"/>
                </a:moveTo>
                <a:cubicBezTo>
                  <a:pt x="110" y="240"/>
                  <a:pt x="105" y="262"/>
                  <a:pt x="104" y="285"/>
                </a:cubicBezTo>
                <a:cubicBezTo>
                  <a:pt x="103" y="314"/>
                  <a:pt x="104" y="344"/>
                  <a:pt x="106" y="373"/>
                </a:cubicBezTo>
                <a:cubicBezTo>
                  <a:pt x="107" y="395"/>
                  <a:pt x="91" y="420"/>
                  <a:pt x="63" y="423"/>
                </a:cubicBezTo>
                <a:cubicBezTo>
                  <a:pt x="37" y="426"/>
                  <a:pt x="14" y="409"/>
                  <a:pt x="11" y="382"/>
                </a:cubicBezTo>
                <a:cubicBezTo>
                  <a:pt x="0" y="286"/>
                  <a:pt x="9" y="192"/>
                  <a:pt x="65" y="109"/>
                </a:cubicBezTo>
                <a:cubicBezTo>
                  <a:pt x="99" y="57"/>
                  <a:pt x="148" y="23"/>
                  <a:pt x="206" y="3"/>
                </a:cubicBezTo>
                <a:cubicBezTo>
                  <a:pt x="210" y="1"/>
                  <a:pt x="217" y="3"/>
                  <a:pt x="220" y="6"/>
                </a:cubicBezTo>
                <a:cubicBezTo>
                  <a:pt x="228" y="13"/>
                  <a:pt x="236" y="22"/>
                  <a:pt x="246" y="32"/>
                </a:cubicBezTo>
                <a:cubicBezTo>
                  <a:pt x="253" y="24"/>
                  <a:pt x="261" y="16"/>
                  <a:pt x="268" y="8"/>
                </a:cubicBezTo>
                <a:cubicBezTo>
                  <a:pt x="273" y="2"/>
                  <a:pt x="278" y="0"/>
                  <a:pt x="285" y="3"/>
                </a:cubicBezTo>
                <a:cubicBezTo>
                  <a:pt x="352" y="23"/>
                  <a:pt x="400" y="65"/>
                  <a:pt x="435" y="124"/>
                </a:cubicBezTo>
                <a:cubicBezTo>
                  <a:pt x="462" y="171"/>
                  <a:pt x="477" y="223"/>
                  <a:pt x="480" y="277"/>
                </a:cubicBezTo>
                <a:cubicBezTo>
                  <a:pt x="481" y="310"/>
                  <a:pt x="481" y="343"/>
                  <a:pt x="480" y="376"/>
                </a:cubicBezTo>
                <a:cubicBezTo>
                  <a:pt x="479" y="402"/>
                  <a:pt x="455" y="420"/>
                  <a:pt x="427" y="419"/>
                </a:cubicBezTo>
                <a:cubicBezTo>
                  <a:pt x="402" y="417"/>
                  <a:pt x="382" y="393"/>
                  <a:pt x="383" y="365"/>
                </a:cubicBezTo>
                <a:cubicBezTo>
                  <a:pt x="384" y="337"/>
                  <a:pt x="386" y="309"/>
                  <a:pt x="385" y="280"/>
                </a:cubicBezTo>
                <a:cubicBezTo>
                  <a:pt x="384" y="258"/>
                  <a:pt x="379" y="235"/>
                  <a:pt x="375" y="213"/>
                </a:cubicBezTo>
                <a:cubicBezTo>
                  <a:pt x="374" y="213"/>
                  <a:pt x="372" y="213"/>
                  <a:pt x="371" y="213"/>
                </a:cubicBezTo>
                <a:cubicBezTo>
                  <a:pt x="371" y="269"/>
                  <a:pt x="371" y="325"/>
                  <a:pt x="371" y="383"/>
                </a:cubicBezTo>
                <a:cubicBezTo>
                  <a:pt x="354" y="362"/>
                  <a:pt x="335" y="348"/>
                  <a:pt x="309" y="347"/>
                </a:cubicBezTo>
                <a:cubicBezTo>
                  <a:pt x="283" y="347"/>
                  <a:pt x="263" y="357"/>
                  <a:pt x="246" y="379"/>
                </a:cubicBezTo>
                <a:cubicBezTo>
                  <a:pt x="229" y="357"/>
                  <a:pt x="208" y="346"/>
                  <a:pt x="180" y="347"/>
                </a:cubicBezTo>
                <a:cubicBezTo>
                  <a:pt x="153" y="349"/>
                  <a:pt x="134" y="363"/>
                  <a:pt x="119" y="388"/>
                </a:cubicBezTo>
                <a:cubicBezTo>
                  <a:pt x="119" y="329"/>
                  <a:pt x="119" y="274"/>
                  <a:pt x="119" y="218"/>
                </a:cubicBezTo>
                <a:cubicBezTo>
                  <a:pt x="117" y="218"/>
                  <a:pt x="115" y="217"/>
                  <a:pt x="113" y="21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7377113" y="4083050"/>
            <a:ext cx="1492250" cy="1266825"/>
          </a:xfrm>
          <a:custGeom>
            <a:avLst/>
            <a:gdLst>
              <a:gd name="T0" fmla="*/ 397 w 397"/>
              <a:gd name="T1" fmla="*/ 138 h 337"/>
              <a:gd name="T2" fmla="*/ 75 w 397"/>
              <a:gd name="T3" fmla="*/ 138 h 337"/>
              <a:gd name="T4" fmla="*/ 75 w 397"/>
              <a:gd name="T5" fmla="*/ 209 h 337"/>
              <a:gd name="T6" fmla="*/ 391 w 397"/>
              <a:gd name="T7" fmla="*/ 209 h 337"/>
              <a:gd name="T8" fmla="*/ 391 w 397"/>
              <a:gd name="T9" fmla="*/ 236 h 337"/>
              <a:gd name="T10" fmla="*/ 212 w 397"/>
              <a:gd name="T11" fmla="*/ 236 h 337"/>
              <a:gd name="T12" fmla="*/ 212 w 397"/>
              <a:gd name="T13" fmla="*/ 239 h 337"/>
              <a:gd name="T14" fmla="*/ 237 w 397"/>
              <a:gd name="T15" fmla="*/ 249 h 337"/>
              <a:gd name="T16" fmla="*/ 378 w 397"/>
              <a:gd name="T17" fmla="*/ 304 h 337"/>
              <a:gd name="T18" fmla="*/ 392 w 397"/>
              <a:gd name="T19" fmla="*/ 325 h 337"/>
              <a:gd name="T20" fmla="*/ 392 w 397"/>
              <a:gd name="T21" fmla="*/ 337 h 337"/>
              <a:gd name="T22" fmla="*/ 378 w 397"/>
              <a:gd name="T23" fmla="*/ 332 h 337"/>
              <a:gd name="T24" fmla="*/ 146 w 397"/>
              <a:gd name="T25" fmla="*/ 241 h 337"/>
              <a:gd name="T26" fmla="*/ 120 w 397"/>
              <a:gd name="T27" fmla="*/ 237 h 337"/>
              <a:gd name="T28" fmla="*/ 47 w 397"/>
              <a:gd name="T29" fmla="*/ 237 h 337"/>
              <a:gd name="T30" fmla="*/ 47 w 397"/>
              <a:gd name="T31" fmla="*/ 139 h 337"/>
              <a:gd name="T32" fmla="*/ 11 w 397"/>
              <a:gd name="T33" fmla="*/ 122 h 337"/>
              <a:gd name="T34" fmla="*/ 1 w 397"/>
              <a:gd name="T35" fmla="*/ 84 h 337"/>
              <a:gd name="T36" fmla="*/ 3 w 397"/>
              <a:gd name="T37" fmla="*/ 31 h 337"/>
              <a:gd name="T38" fmla="*/ 39 w 397"/>
              <a:gd name="T39" fmla="*/ 1 h 337"/>
              <a:gd name="T40" fmla="*/ 273 w 397"/>
              <a:gd name="T41" fmla="*/ 0 h 337"/>
              <a:gd name="T42" fmla="*/ 278 w 397"/>
              <a:gd name="T43" fmla="*/ 1 h 337"/>
              <a:gd name="T44" fmla="*/ 287 w 397"/>
              <a:gd name="T45" fmla="*/ 44 h 337"/>
              <a:gd name="T46" fmla="*/ 324 w 397"/>
              <a:gd name="T47" fmla="*/ 77 h 337"/>
              <a:gd name="T48" fmla="*/ 397 w 397"/>
              <a:gd name="T49" fmla="*/ 76 h 337"/>
              <a:gd name="T50" fmla="*/ 397 w 397"/>
              <a:gd name="T51" fmla="*/ 13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97" h="337">
                <a:moveTo>
                  <a:pt x="397" y="138"/>
                </a:moveTo>
                <a:cubicBezTo>
                  <a:pt x="289" y="138"/>
                  <a:pt x="183" y="138"/>
                  <a:pt x="75" y="138"/>
                </a:cubicBezTo>
                <a:cubicBezTo>
                  <a:pt x="75" y="161"/>
                  <a:pt x="75" y="184"/>
                  <a:pt x="75" y="209"/>
                </a:cubicBezTo>
                <a:cubicBezTo>
                  <a:pt x="180" y="209"/>
                  <a:pt x="285" y="209"/>
                  <a:pt x="391" y="209"/>
                </a:cubicBezTo>
                <a:cubicBezTo>
                  <a:pt x="391" y="218"/>
                  <a:pt x="391" y="227"/>
                  <a:pt x="391" y="236"/>
                </a:cubicBezTo>
                <a:cubicBezTo>
                  <a:pt x="331" y="236"/>
                  <a:pt x="272" y="236"/>
                  <a:pt x="212" y="236"/>
                </a:cubicBezTo>
                <a:cubicBezTo>
                  <a:pt x="212" y="237"/>
                  <a:pt x="212" y="238"/>
                  <a:pt x="212" y="239"/>
                </a:cubicBezTo>
                <a:cubicBezTo>
                  <a:pt x="220" y="242"/>
                  <a:pt x="229" y="246"/>
                  <a:pt x="237" y="249"/>
                </a:cubicBezTo>
                <a:cubicBezTo>
                  <a:pt x="284" y="268"/>
                  <a:pt x="331" y="286"/>
                  <a:pt x="378" y="304"/>
                </a:cubicBezTo>
                <a:cubicBezTo>
                  <a:pt x="389" y="308"/>
                  <a:pt x="394" y="314"/>
                  <a:pt x="392" y="325"/>
                </a:cubicBezTo>
                <a:cubicBezTo>
                  <a:pt x="391" y="329"/>
                  <a:pt x="392" y="332"/>
                  <a:pt x="392" y="337"/>
                </a:cubicBezTo>
                <a:cubicBezTo>
                  <a:pt x="387" y="335"/>
                  <a:pt x="382" y="334"/>
                  <a:pt x="378" y="332"/>
                </a:cubicBezTo>
                <a:cubicBezTo>
                  <a:pt x="301" y="302"/>
                  <a:pt x="223" y="271"/>
                  <a:pt x="146" y="241"/>
                </a:cubicBezTo>
                <a:cubicBezTo>
                  <a:pt x="138" y="238"/>
                  <a:pt x="128" y="237"/>
                  <a:pt x="120" y="237"/>
                </a:cubicBezTo>
                <a:cubicBezTo>
                  <a:pt x="96" y="236"/>
                  <a:pt x="72" y="237"/>
                  <a:pt x="47" y="237"/>
                </a:cubicBezTo>
                <a:cubicBezTo>
                  <a:pt x="47" y="204"/>
                  <a:pt x="47" y="171"/>
                  <a:pt x="47" y="139"/>
                </a:cubicBezTo>
                <a:cubicBezTo>
                  <a:pt x="32" y="138"/>
                  <a:pt x="20" y="133"/>
                  <a:pt x="11" y="122"/>
                </a:cubicBezTo>
                <a:cubicBezTo>
                  <a:pt x="2" y="111"/>
                  <a:pt x="0" y="97"/>
                  <a:pt x="1" y="84"/>
                </a:cubicBezTo>
                <a:cubicBezTo>
                  <a:pt x="1" y="66"/>
                  <a:pt x="1" y="48"/>
                  <a:pt x="3" y="31"/>
                </a:cubicBezTo>
                <a:cubicBezTo>
                  <a:pt x="6" y="13"/>
                  <a:pt x="22" y="1"/>
                  <a:pt x="39" y="1"/>
                </a:cubicBezTo>
                <a:cubicBezTo>
                  <a:pt x="117" y="0"/>
                  <a:pt x="195" y="0"/>
                  <a:pt x="273" y="0"/>
                </a:cubicBezTo>
                <a:cubicBezTo>
                  <a:pt x="275" y="0"/>
                  <a:pt x="277" y="1"/>
                  <a:pt x="278" y="1"/>
                </a:cubicBezTo>
                <a:cubicBezTo>
                  <a:pt x="281" y="16"/>
                  <a:pt x="283" y="30"/>
                  <a:pt x="287" y="44"/>
                </a:cubicBezTo>
                <a:cubicBezTo>
                  <a:pt x="292" y="62"/>
                  <a:pt x="306" y="72"/>
                  <a:pt x="324" y="77"/>
                </a:cubicBezTo>
                <a:cubicBezTo>
                  <a:pt x="348" y="83"/>
                  <a:pt x="372" y="83"/>
                  <a:pt x="397" y="76"/>
                </a:cubicBezTo>
                <a:cubicBezTo>
                  <a:pt x="397" y="97"/>
                  <a:pt x="397" y="117"/>
                  <a:pt x="397" y="13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7377113" y="5643563"/>
            <a:ext cx="3925888" cy="1014413"/>
          </a:xfrm>
          <a:custGeom>
            <a:avLst/>
            <a:gdLst>
              <a:gd name="T0" fmla="*/ 935 w 1044"/>
              <a:gd name="T1" fmla="*/ 137 h 270"/>
              <a:gd name="T2" fmla="*/ 660 w 1044"/>
              <a:gd name="T3" fmla="*/ 29 h 270"/>
              <a:gd name="T4" fmla="*/ 673 w 1044"/>
              <a:gd name="T5" fmla="*/ 12 h 270"/>
              <a:gd name="T6" fmla="*/ 686 w 1044"/>
              <a:gd name="T7" fmla="*/ 11 h 270"/>
              <a:gd name="T8" fmla="*/ 869 w 1044"/>
              <a:gd name="T9" fmla="*/ 83 h 270"/>
              <a:gd name="T10" fmla="*/ 999 w 1044"/>
              <a:gd name="T11" fmla="*/ 133 h 270"/>
              <a:gd name="T12" fmla="*/ 1036 w 1044"/>
              <a:gd name="T13" fmla="*/ 142 h 270"/>
              <a:gd name="T14" fmla="*/ 1036 w 1044"/>
              <a:gd name="T15" fmla="*/ 167 h 270"/>
              <a:gd name="T16" fmla="*/ 1017 w 1044"/>
              <a:gd name="T17" fmla="*/ 168 h 270"/>
              <a:gd name="T18" fmla="*/ 1023 w 1044"/>
              <a:gd name="T19" fmla="*/ 188 h 270"/>
              <a:gd name="T20" fmla="*/ 1035 w 1044"/>
              <a:gd name="T21" fmla="*/ 241 h 270"/>
              <a:gd name="T22" fmla="*/ 988 w 1044"/>
              <a:gd name="T23" fmla="*/ 266 h 270"/>
              <a:gd name="T24" fmla="*/ 950 w 1044"/>
              <a:gd name="T25" fmla="*/ 225 h 270"/>
              <a:gd name="T26" fmla="*/ 965 w 1044"/>
              <a:gd name="T27" fmla="*/ 188 h 270"/>
              <a:gd name="T28" fmla="*/ 972 w 1044"/>
              <a:gd name="T29" fmla="*/ 168 h 270"/>
              <a:gd name="T30" fmla="*/ 69 w 1044"/>
              <a:gd name="T31" fmla="*/ 168 h 270"/>
              <a:gd name="T32" fmla="*/ 75 w 1044"/>
              <a:gd name="T33" fmla="*/ 188 h 270"/>
              <a:gd name="T34" fmla="*/ 87 w 1044"/>
              <a:gd name="T35" fmla="*/ 242 h 270"/>
              <a:gd name="T36" fmla="*/ 40 w 1044"/>
              <a:gd name="T37" fmla="*/ 267 h 270"/>
              <a:gd name="T38" fmla="*/ 2 w 1044"/>
              <a:gd name="T39" fmla="*/ 227 h 270"/>
              <a:gd name="T40" fmla="*/ 19 w 1044"/>
              <a:gd name="T41" fmla="*/ 187 h 270"/>
              <a:gd name="T42" fmla="*/ 21 w 1044"/>
              <a:gd name="T43" fmla="*/ 166 h 270"/>
              <a:gd name="T44" fmla="*/ 18 w 1044"/>
              <a:gd name="T45" fmla="*/ 141 h 270"/>
              <a:gd name="T46" fmla="*/ 148 w 1044"/>
              <a:gd name="T47" fmla="*/ 97 h 270"/>
              <a:gd name="T48" fmla="*/ 393 w 1044"/>
              <a:gd name="T49" fmla="*/ 2 h 270"/>
              <a:gd name="T50" fmla="*/ 398 w 1044"/>
              <a:gd name="T51" fmla="*/ 0 h 270"/>
              <a:gd name="T52" fmla="*/ 411 w 1044"/>
              <a:gd name="T53" fmla="*/ 22 h 270"/>
              <a:gd name="T54" fmla="*/ 120 w 1044"/>
              <a:gd name="T55" fmla="*/ 137 h 270"/>
              <a:gd name="T56" fmla="*/ 120 w 1044"/>
              <a:gd name="T57" fmla="*/ 138 h 270"/>
              <a:gd name="T58" fmla="*/ 934 w 1044"/>
              <a:gd name="T59" fmla="*/ 138 h 270"/>
              <a:gd name="T60" fmla="*/ 935 w 1044"/>
              <a:gd name="T61" fmla="*/ 137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44" h="270">
                <a:moveTo>
                  <a:pt x="935" y="137"/>
                </a:moveTo>
                <a:cubicBezTo>
                  <a:pt x="843" y="101"/>
                  <a:pt x="752" y="65"/>
                  <a:pt x="660" y="29"/>
                </a:cubicBezTo>
                <a:cubicBezTo>
                  <a:pt x="665" y="22"/>
                  <a:pt x="668" y="16"/>
                  <a:pt x="673" y="12"/>
                </a:cubicBezTo>
                <a:cubicBezTo>
                  <a:pt x="676" y="9"/>
                  <a:pt x="682" y="9"/>
                  <a:pt x="686" y="11"/>
                </a:cubicBezTo>
                <a:cubicBezTo>
                  <a:pt x="747" y="35"/>
                  <a:pt x="808" y="59"/>
                  <a:pt x="869" y="83"/>
                </a:cubicBezTo>
                <a:cubicBezTo>
                  <a:pt x="912" y="100"/>
                  <a:pt x="955" y="117"/>
                  <a:pt x="999" y="133"/>
                </a:cubicBezTo>
                <a:cubicBezTo>
                  <a:pt x="1010" y="138"/>
                  <a:pt x="1023" y="139"/>
                  <a:pt x="1036" y="142"/>
                </a:cubicBezTo>
                <a:cubicBezTo>
                  <a:pt x="1036" y="148"/>
                  <a:pt x="1036" y="157"/>
                  <a:pt x="1036" y="167"/>
                </a:cubicBezTo>
                <a:cubicBezTo>
                  <a:pt x="1029" y="167"/>
                  <a:pt x="1023" y="167"/>
                  <a:pt x="1017" y="168"/>
                </a:cubicBezTo>
                <a:cubicBezTo>
                  <a:pt x="1014" y="176"/>
                  <a:pt x="1015" y="182"/>
                  <a:pt x="1023" y="188"/>
                </a:cubicBezTo>
                <a:cubicBezTo>
                  <a:pt x="1039" y="200"/>
                  <a:pt x="1044" y="223"/>
                  <a:pt x="1035" y="241"/>
                </a:cubicBezTo>
                <a:cubicBezTo>
                  <a:pt x="1027" y="259"/>
                  <a:pt x="1006" y="270"/>
                  <a:pt x="988" y="266"/>
                </a:cubicBezTo>
                <a:cubicBezTo>
                  <a:pt x="965" y="262"/>
                  <a:pt x="951" y="246"/>
                  <a:pt x="950" y="225"/>
                </a:cubicBezTo>
                <a:cubicBezTo>
                  <a:pt x="949" y="210"/>
                  <a:pt x="953" y="197"/>
                  <a:pt x="965" y="188"/>
                </a:cubicBezTo>
                <a:cubicBezTo>
                  <a:pt x="973" y="183"/>
                  <a:pt x="974" y="177"/>
                  <a:pt x="972" y="168"/>
                </a:cubicBezTo>
                <a:cubicBezTo>
                  <a:pt x="671" y="168"/>
                  <a:pt x="370" y="168"/>
                  <a:pt x="69" y="168"/>
                </a:cubicBezTo>
                <a:cubicBezTo>
                  <a:pt x="65" y="177"/>
                  <a:pt x="69" y="182"/>
                  <a:pt x="75" y="188"/>
                </a:cubicBezTo>
                <a:cubicBezTo>
                  <a:pt x="93" y="203"/>
                  <a:pt x="96" y="223"/>
                  <a:pt x="87" y="242"/>
                </a:cubicBezTo>
                <a:cubicBezTo>
                  <a:pt x="79" y="259"/>
                  <a:pt x="59" y="270"/>
                  <a:pt x="40" y="267"/>
                </a:cubicBezTo>
                <a:cubicBezTo>
                  <a:pt x="20" y="263"/>
                  <a:pt x="4" y="248"/>
                  <a:pt x="2" y="227"/>
                </a:cubicBezTo>
                <a:cubicBezTo>
                  <a:pt x="0" y="211"/>
                  <a:pt x="6" y="197"/>
                  <a:pt x="19" y="187"/>
                </a:cubicBezTo>
                <a:cubicBezTo>
                  <a:pt x="28" y="180"/>
                  <a:pt x="28" y="175"/>
                  <a:pt x="21" y="166"/>
                </a:cubicBezTo>
                <a:cubicBezTo>
                  <a:pt x="16" y="160"/>
                  <a:pt x="18" y="149"/>
                  <a:pt x="18" y="141"/>
                </a:cubicBezTo>
                <a:cubicBezTo>
                  <a:pt x="66" y="138"/>
                  <a:pt x="106" y="113"/>
                  <a:pt x="148" y="97"/>
                </a:cubicBezTo>
                <a:cubicBezTo>
                  <a:pt x="230" y="66"/>
                  <a:pt x="311" y="33"/>
                  <a:pt x="393" y="2"/>
                </a:cubicBezTo>
                <a:cubicBezTo>
                  <a:pt x="394" y="1"/>
                  <a:pt x="396" y="1"/>
                  <a:pt x="398" y="0"/>
                </a:cubicBezTo>
                <a:cubicBezTo>
                  <a:pt x="402" y="7"/>
                  <a:pt x="406" y="14"/>
                  <a:pt x="411" y="22"/>
                </a:cubicBezTo>
                <a:cubicBezTo>
                  <a:pt x="314" y="60"/>
                  <a:pt x="217" y="99"/>
                  <a:pt x="120" y="137"/>
                </a:cubicBezTo>
                <a:cubicBezTo>
                  <a:pt x="120" y="137"/>
                  <a:pt x="120" y="138"/>
                  <a:pt x="120" y="138"/>
                </a:cubicBezTo>
                <a:cubicBezTo>
                  <a:pt x="392" y="138"/>
                  <a:pt x="663" y="138"/>
                  <a:pt x="934" y="138"/>
                </a:cubicBezTo>
                <a:cubicBezTo>
                  <a:pt x="934" y="138"/>
                  <a:pt x="934" y="137"/>
                  <a:pt x="935" y="13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" name="Freeform 9"/>
          <p:cNvSpPr>
            <a:spLocks/>
          </p:cNvSpPr>
          <p:nvPr/>
        </p:nvSpPr>
        <p:spPr bwMode="auto">
          <a:xfrm>
            <a:off x="9937751" y="4079875"/>
            <a:ext cx="1406525" cy="1236663"/>
          </a:xfrm>
          <a:custGeom>
            <a:avLst/>
            <a:gdLst>
              <a:gd name="T0" fmla="*/ 299 w 374"/>
              <a:gd name="T1" fmla="*/ 139 h 329"/>
              <a:gd name="T2" fmla="*/ 0 w 374"/>
              <a:gd name="T3" fmla="*/ 139 h 329"/>
              <a:gd name="T4" fmla="*/ 0 w 374"/>
              <a:gd name="T5" fmla="*/ 76 h 329"/>
              <a:gd name="T6" fmla="*/ 41 w 374"/>
              <a:gd name="T7" fmla="*/ 78 h 329"/>
              <a:gd name="T8" fmla="*/ 111 w 374"/>
              <a:gd name="T9" fmla="*/ 15 h 329"/>
              <a:gd name="T10" fmla="*/ 114 w 374"/>
              <a:gd name="T11" fmla="*/ 1 h 329"/>
              <a:gd name="T12" fmla="*/ 175 w 374"/>
              <a:gd name="T13" fmla="*/ 1 h 329"/>
              <a:gd name="T14" fmla="*/ 324 w 374"/>
              <a:gd name="T15" fmla="*/ 1 h 329"/>
              <a:gd name="T16" fmla="*/ 373 w 374"/>
              <a:gd name="T17" fmla="*/ 50 h 329"/>
              <a:gd name="T18" fmla="*/ 372 w 374"/>
              <a:gd name="T19" fmla="*/ 101 h 329"/>
              <a:gd name="T20" fmla="*/ 328 w 374"/>
              <a:gd name="T21" fmla="*/ 139 h 329"/>
              <a:gd name="T22" fmla="*/ 328 w 374"/>
              <a:gd name="T23" fmla="*/ 238 h 329"/>
              <a:gd name="T24" fmla="*/ 272 w 374"/>
              <a:gd name="T25" fmla="*/ 238 h 329"/>
              <a:gd name="T26" fmla="*/ 207 w 374"/>
              <a:gd name="T27" fmla="*/ 250 h 329"/>
              <a:gd name="T28" fmla="*/ 17 w 374"/>
              <a:gd name="T29" fmla="*/ 325 h 329"/>
              <a:gd name="T30" fmla="*/ 5 w 374"/>
              <a:gd name="T31" fmla="*/ 329 h 329"/>
              <a:gd name="T32" fmla="*/ 27 w 374"/>
              <a:gd name="T33" fmla="*/ 294 h 329"/>
              <a:gd name="T34" fmla="*/ 162 w 374"/>
              <a:gd name="T35" fmla="*/ 238 h 329"/>
              <a:gd name="T36" fmla="*/ 5 w 374"/>
              <a:gd name="T37" fmla="*/ 238 h 329"/>
              <a:gd name="T38" fmla="*/ 5 w 374"/>
              <a:gd name="T39" fmla="*/ 210 h 329"/>
              <a:gd name="T40" fmla="*/ 299 w 374"/>
              <a:gd name="T41" fmla="*/ 210 h 329"/>
              <a:gd name="T42" fmla="*/ 299 w 374"/>
              <a:gd name="T43" fmla="*/ 139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74" h="329">
                <a:moveTo>
                  <a:pt x="299" y="139"/>
                </a:moveTo>
                <a:cubicBezTo>
                  <a:pt x="199" y="139"/>
                  <a:pt x="100" y="139"/>
                  <a:pt x="0" y="139"/>
                </a:cubicBezTo>
                <a:cubicBezTo>
                  <a:pt x="0" y="118"/>
                  <a:pt x="0" y="97"/>
                  <a:pt x="0" y="76"/>
                </a:cubicBezTo>
                <a:cubicBezTo>
                  <a:pt x="14" y="76"/>
                  <a:pt x="28" y="78"/>
                  <a:pt x="41" y="78"/>
                </a:cubicBezTo>
                <a:cubicBezTo>
                  <a:pt x="83" y="78"/>
                  <a:pt x="106" y="57"/>
                  <a:pt x="111" y="15"/>
                </a:cubicBezTo>
                <a:cubicBezTo>
                  <a:pt x="112" y="11"/>
                  <a:pt x="113" y="6"/>
                  <a:pt x="114" y="1"/>
                </a:cubicBezTo>
                <a:cubicBezTo>
                  <a:pt x="135" y="1"/>
                  <a:pt x="155" y="1"/>
                  <a:pt x="175" y="1"/>
                </a:cubicBezTo>
                <a:cubicBezTo>
                  <a:pt x="225" y="1"/>
                  <a:pt x="274" y="2"/>
                  <a:pt x="324" y="1"/>
                </a:cubicBezTo>
                <a:cubicBezTo>
                  <a:pt x="357" y="0"/>
                  <a:pt x="374" y="22"/>
                  <a:pt x="373" y="50"/>
                </a:cubicBezTo>
                <a:cubicBezTo>
                  <a:pt x="373" y="67"/>
                  <a:pt x="374" y="84"/>
                  <a:pt x="372" y="101"/>
                </a:cubicBezTo>
                <a:cubicBezTo>
                  <a:pt x="369" y="126"/>
                  <a:pt x="354" y="137"/>
                  <a:pt x="328" y="139"/>
                </a:cubicBezTo>
                <a:cubicBezTo>
                  <a:pt x="328" y="172"/>
                  <a:pt x="328" y="204"/>
                  <a:pt x="328" y="238"/>
                </a:cubicBezTo>
                <a:cubicBezTo>
                  <a:pt x="308" y="238"/>
                  <a:pt x="290" y="239"/>
                  <a:pt x="272" y="238"/>
                </a:cubicBezTo>
                <a:cubicBezTo>
                  <a:pt x="249" y="236"/>
                  <a:pt x="228" y="241"/>
                  <a:pt x="207" y="250"/>
                </a:cubicBezTo>
                <a:cubicBezTo>
                  <a:pt x="144" y="276"/>
                  <a:pt x="80" y="300"/>
                  <a:pt x="17" y="325"/>
                </a:cubicBezTo>
                <a:cubicBezTo>
                  <a:pt x="13" y="327"/>
                  <a:pt x="9" y="328"/>
                  <a:pt x="5" y="329"/>
                </a:cubicBezTo>
                <a:cubicBezTo>
                  <a:pt x="3" y="303"/>
                  <a:pt x="3" y="303"/>
                  <a:pt x="27" y="294"/>
                </a:cubicBezTo>
                <a:cubicBezTo>
                  <a:pt x="72" y="276"/>
                  <a:pt x="117" y="258"/>
                  <a:pt x="162" y="238"/>
                </a:cubicBezTo>
                <a:cubicBezTo>
                  <a:pt x="110" y="238"/>
                  <a:pt x="58" y="238"/>
                  <a:pt x="5" y="238"/>
                </a:cubicBezTo>
                <a:cubicBezTo>
                  <a:pt x="5" y="228"/>
                  <a:pt x="5" y="220"/>
                  <a:pt x="5" y="210"/>
                </a:cubicBezTo>
                <a:cubicBezTo>
                  <a:pt x="103" y="210"/>
                  <a:pt x="200" y="210"/>
                  <a:pt x="299" y="210"/>
                </a:cubicBezTo>
                <a:cubicBezTo>
                  <a:pt x="299" y="186"/>
                  <a:pt x="299" y="163"/>
                  <a:pt x="299" y="13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1" name="Freeform 10"/>
          <p:cNvSpPr>
            <a:spLocks/>
          </p:cNvSpPr>
          <p:nvPr/>
        </p:nvSpPr>
        <p:spPr bwMode="auto">
          <a:xfrm>
            <a:off x="9407526" y="4102100"/>
            <a:ext cx="431800" cy="1660525"/>
          </a:xfrm>
          <a:custGeom>
            <a:avLst/>
            <a:gdLst>
              <a:gd name="T0" fmla="*/ 115 w 115"/>
              <a:gd name="T1" fmla="*/ 221 h 442"/>
              <a:gd name="T2" fmla="*/ 115 w 115"/>
              <a:gd name="T3" fmla="*/ 380 h 442"/>
              <a:gd name="T4" fmla="*/ 59 w 115"/>
              <a:gd name="T5" fmla="*/ 440 h 442"/>
              <a:gd name="T6" fmla="*/ 1 w 115"/>
              <a:gd name="T7" fmla="*/ 382 h 442"/>
              <a:gd name="T8" fmla="*/ 1 w 115"/>
              <a:gd name="T9" fmla="*/ 61 h 442"/>
              <a:gd name="T10" fmla="*/ 59 w 115"/>
              <a:gd name="T11" fmla="*/ 1 h 442"/>
              <a:gd name="T12" fmla="*/ 115 w 115"/>
              <a:gd name="T13" fmla="*/ 62 h 442"/>
              <a:gd name="T14" fmla="*/ 115 w 115"/>
              <a:gd name="T15" fmla="*/ 221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5" h="442">
                <a:moveTo>
                  <a:pt x="115" y="221"/>
                </a:moveTo>
                <a:cubicBezTo>
                  <a:pt x="115" y="274"/>
                  <a:pt x="115" y="327"/>
                  <a:pt x="115" y="380"/>
                </a:cubicBezTo>
                <a:cubicBezTo>
                  <a:pt x="115" y="414"/>
                  <a:pt x="91" y="439"/>
                  <a:pt x="59" y="440"/>
                </a:cubicBezTo>
                <a:cubicBezTo>
                  <a:pt x="28" y="442"/>
                  <a:pt x="1" y="415"/>
                  <a:pt x="1" y="382"/>
                </a:cubicBezTo>
                <a:cubicBezTo>
                  <a:pt x="0" y="275"/>
                  <a:pt x="0" y="168"/>
                  <a:pt x="1" y="61"/>
                </a:cubicBezTo>
                <a:cubicBezTo>
                  <a:pt x="1" y="26"/>
                  <a:pt x="27" y="0"/>
                  <a:pt x="59" y="1"/>
                </a:cubicBezTo>
                <a:cubicBezTo>
                  <a:pt x="91" y="2"/>
                  <a:pt x="115" y="28"/>
                  <a:pt x="115" y="62"/>
                </a:cubicBezTo>
                <a:cubicBezTo>
                  <a:pt x="115" y="115"/>
                  <a:pt x="115" y="168"/>
                  <a:pt x="115" y="22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Freeform 11"/>
          <p:cNvSpPr>
            <a:spLocks/>
          </p:cNvSpPr>
          <p:nvPr/>
        </p:nvSpPr>
        <p:spPr bwMode="auto">
          <a:xfrm>
            <a:off x="8951913" y="4094163"/>
            <a:ext cx="428625" cy="1668463"/>
          </a:xfrm>
          <a:custGeom>
            <a:avLst/>
            <a:gdLst>
              <a:gd name="T0" fmla="*/ 114 w 114"/>
              <a:gd name="T1" fmla="*/ 221 h 444"/>
              <a:gd name="T2" fmla="*/ 114 w 114"/>
              <a:gd name="T3" fmla="*/ 384 h 444"/>
              <a:gd name="T4" fmla="*/ 59 w 114"/>
              <a:gd name="T5" fmla="*/ 442 h 444"/>
              <a:gd name="T6" fmla="*/ 1 w 114"/>
              <a:gd name="T7" fmla="*/ 391 h 444"/>
              <a:gd name="T8" fmla="*/ 0 w 114"/>
              <a:gd name="T9" fmla="*/ 376 h 444"/>
              <a:gd name="T10" fmla="*/ 0 w 114"/>
              <a:gd name="T11" fmla="*/ 70 h 444"/>
              <a:gd name="T12" fmla="*/ 26 w 114"/>
              <a:gd name="T13" fmla="*/ 13 h 444"/>
              <a:gd name="T14" fmla="*/ 84 w 114"/>
              <a:gd name="T15" fmla="*/ 10 h 444"/>
              <a:gd name="T16" fmla="*/ 113 w 114"/>
              <a:gd name="T17" fmla="*/ 59 h 444"/>
              <a:gd name="T18" fmla="*/ 114 w 114"/>
              <a:gd name="T19" fmla="*/ 221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4" h="444">
                <a:moveTo>
                  <a:pt x="114" y="221"/>
                </a:moveTo>
                <a:cubicBezTo>
                  <a:pt x="114" y="275"/>
                  <a:pt x="114" y="330"/>
                  <a:pt x="114" y="384"/>
                </a:cubicBezTo>
                <a:cubicBezTo>
                  <a:pt x="113" y="416"/>
                  <a:pt x="91" y="440"/>
                  <a:pt x="59" y="442"/>
                </a:cubicBezTo>
                <a:cubicBezTo>
                  <a:pt x="31" y="444"/>
                  <a:pt x="5" y="421"/>
                  <a:pt x="1" y="391"/>
                </a:cubicBezTo>
                <a:cubicBezTo>
                  <a:pt x="0" y="386"/>
                  <a:pt x="0" y="381"/>
                  <a:pt x="0" y="376"/>
                </a:cubicBezTo>
                <a:cubicBezTo>
                  <a:pt x="0" y="274"/>
                  <a:pt x="0" y="172"/>
                  <a:pt x="0" y="70"/>
                </a:cubicBezTo>
                <a:cubicBezTo>
                  <a:pt x="0" y="47"/>
                  <a:pt x="5" y="26"/>
                  <a:pt x="26" y="13"/>
                </a:cubicBezTo>
                <a:cubicBezTo>
                  <a:pt x="45" y="1"/>
                  <a:pt x="64" y="0"/>
                  <a:pt x="84" y="10"/>
                </a:cubicBezTo>
                <a:cubicBezTo>
                  <a:pt x="102" y="21"/>
                  <a:pt x="113" y="37"/>
                  <a:pt x="113" y="59"/>
                </a:cubicBezTo>
                <a:cubicBezTo>
                  <a:pt x="114" y="113"/>
                  <a:pt x="114" y="167"/>
                  <a:pt x="114" y="22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428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3B0DC5-2498-4AF2-BC61-56124EFDEC90}"/>
              </a:ext>
            </a:extLst>
          </p:cNvPr>
          <p:cNvSpPr/>
          <p:nvPr/>
        </p:nvSpPr>
        <p:spPr>
          <a:xfrm>
            <a:off x="1049384" y="2956216"/>
            <a:ext cx="82296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4758628-1FA9-4254-A7C0-5FB1436B1D8B}"/>
              </a:ext>
            </a:extLst>
          </p:cNvPr>
          <p:cNvGrpSpPr/>
          <p:nvPr/>
        </p:nvGrpSpPr>
        <p:grpSpPr>
          <a:xfrm>
            <a:off x="2314863" y="1977124"/>
            <a:ext cx="4076411" cy="1006371"/>
            <a:chOff x="4822352" y="1916832"/>
            <a:chExt cx="3422056" cy="1006371"/>
          </a:xfrm>
        </p:grpSpPr>
        <p:sp>
          <p:nvSpPr>
            <p:cNvPr id="9" name="Text Placeholder 10">
              <a:extLst>
                <a:ext uri="{FF2B5EF4-FFF2-40B4-BE49-F238E27FC236}">
                  <a16:creationId xmlns:a16="http://schemas.microsoft.com/office/drawing/2014/main" id="{C9E7AF48-825D-4205-873C-168998BAC707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0D3AD96-4AAE-475E-833E-4898474F49B9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678AB0D-0250-4FFF-857B-2D5ECDE2081B}"/>
              </a:ext>
            </a:extLst>
          </p:cNvPr>
          <p:cNvSpPr/>
          <p:nvPr/>
        </p:nvSpPr>
        <p:spPr>
          <a:xfrm>
            <a:off x="1049384" y="4437169"/>
            <a:ext cx="82296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8E9892E-DACE-4E12-8984-02EFA7FA3E3F}"/>
              </a:ext>
            </a:extLst>
          </p:cNvPr>
          <p:cNvGrpSpPr/>
          <p:nvPr/>
        </p:nvGrpSpPr>
        <p:grpSpPr>
          <a:xfrm>
            <a:off x="2314863" y="3528663"/>
            <a:ext cx="4076411" cy="1006371"/>
            <a:chOff x="4822352" y="1916832"/>
            <a:chExt cx="3422056" cy="1006371"/>
          </a:xfrm>
        </p:grpSpPr>
        <p:sp>
          <p:nvSpPr>
            <p:cNvPr id="19" name="Text Placeholder 10">
              <a:extLst>
                <a:ext uri="{FF2B5EF4-FFF2-40B4-BE49-F238E27FC236}">
                  <a16:creationId xmlns:a16="http://schemas.microsoft.com/office/drawing/2014/main" id="{79C584F6-3B9E-4FDE-A47F-E8B996FA877B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9BC56DE-49AC-412D-989F-6033F865F0F3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A4A334-78A0-4AF0-A429-0E47CA57313C}"/>
              </a:ext>
            </a:extLst>
          </p:cNvPr>
          <p:cNvGrpSpPr/>
          <p:nvPr/>
        </p:nvGrpSpPr>
        <p:grpSpPr>
          <a:xfrm>
            <a:off x="2314863" y="5080202"/>
            <a:ext cx="4076411" cy="1006371"/>
            <a:chOff x="4822352" y="1916832"/>
            <a:chExt cx="3422056" cy="1006371"/>
          </a:xfrm>
        </p:grpSpPr>
        <p:sp>
          <p:nvSpPr>
            <p:cNvPr id="24" name="Text Placeholder 10">
              <a:extLst>
                <a:ext uri="{FF2B5EF4-FFF2-40B4-BE49-F238E27FC236}">
                  <a16:creationId xmlns:a16="http://schemas.microsoft.com/office/drawing/2014/main" id="{13DBD93E-112F-44F8-A5F9-2156FDD6818E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5F9C701-7ECD-44EF-B524-2CB5753BD900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5B54DFC-5A96-4FDE-87FE-A443A5B03F9B}"/>
              </a:ext>
            </a:extLst>
          </p:cNvPr>
          <p:cNvSpPr txBox="1"/>
          <p:nvPr/>
        </p:nvSpPr>
        <p:spPr>
          <a:xfrm>
            <a:off x="9904412" y="5606504"/>
            <a:ext cx="2057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rgbClr val="FFC000"/>
                </a:solidFill>
                <a:cs typeface="Arial" pitchFamily="34" charset="0"/>
              </a:rPr>
              <a:t>DINNER SPECIAL</a:t>
            </a:r>
            <a:endParaRPr lang="ko-KR" altLang="en-US" sz="3200" b="1" dirty="0">
              <a:solidFill>
                <a:srgbClr val="FFC000"/>
              </a:solidFill>
              <a:cs typeface="Arial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1062310" y="1786866"/>
            <a:ext cx="810034" cy="1057131"/>
            <a:chOff x="8878887" y="1633538"/>
            <a:chExt cx="1384301" cy="1806575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8878887" y="1633538"/>
              <a:ext cx="760413" cy="1806575"/>
            </a:xfrm>
            <a:custGeom>
              <a:avLst/>
              <a:gdLst>
                <a:gd name="T0" fmla="*/ 102 w 201"/>
                <a:gd name="T1" fmla="*/ 12 h 479"/>
                <a:gd name="T2" fmla="*/ 134 w 201"/>
                <a:gd name="T3" fmla="*/ 3 h 479"/>
                <a:gd name="T4" fmla="*/ 153 w 201"/>
                <a:gd name="T5" fmla="*/ 32 h 479"/>
                <a:gd name="T6" fmla="*/ 189 w 201"/>
                <a:gd name="T7" fmla="*/ 196 h 479"/>
                <a:gd name="T8" fmla="*/ 200 w 201"/>
                <a:gd name="T9" fmla="*/ 292 h 479"/>
                <a:gd name="T10" fmla="*/ 177 w 201"/>
                <a:gd name="T11" fmla="*/ 323 h 479"/>
                <a:gd name="T12" fmla="*/ 156 w 201"/>
                <a:gd name="T13" fmla="*/ 332 h 479"/>
                <a:gd name="T14" fmla="*/ 136 w 201"/>
                <a:gd name="T15" fmla="*/ 375 h 479"/>
                <a:gd name="T16" fmla="*/ 176 w 201"/>
                <a:gd name="T17" fmla="*/ 392 h 479"/>
                <a:gd name="T18" fmla="*/ 189 w 201"/>
                <a:gd name="T19" fmla="*/ 389 h 479"/>
                <a:gd name="T20" fmla="*/ 188 w 201"/>
                <a:gd name="T21" fmla="*/ 470 h 479"/>
                <a:gd name="T22" fmla="*/ 176 w 201"/>
                <a:gd name="T23" fmla="*/ 478 h 479"/>
                <a:gd name="T24" fmla="*/ 26 w 201"/>
                <a:gd name="T25" fmla="*/ 478 h 479"/>
                <a:gd name="T26" fmla="*/ 13 w 201"/>
                <a:gd name="T27" fmla="*/ 464 h 479"/>
                <a:gd name="T28" fmla="*/ 7 w 201"/>
                <a:gd name="T29" fmla="*/ 303 h 479"/>
                <a:gd name="T30" fmla="*/ 53 w 201"/>
                <a:gd name="T31" fmla="*/ 22 h 479"/>
                <a:gd name="T32" fmla="*/ 71 w 201"/>
                <a:gd name="T33" fmla="*/ 2 h 479"/>
                <a:gd name="T34" fmla="*/ 102 w 201"/>
                <a:gd name="T35" fmla="*/ 12 h 479"/>
                <a:gd name="T36" fmla="*/ 105 w 201"/>
                <a:gd name="T37" fmla="*/ 32 h 479"/>
                <a:gd name="T38" fmla="*/ 100 w 201"/>
                <a:gd name="T39" fmla="*/ 32 h 479"/>
                <a:gd name="T40" fmla="*/ 78 w 201"/>
                <a:gd name="T41" fmla="*/ 119 h 479"/>
                <a:gd name="T42" fmla="*/ 50 w 201"/>
                <a:gd name="T43" fmla="*/ 212 h 479"/>
                <a:gd name="T44" fmla="*/ 57 w 201"/>
                <a:gd name="T45" fmla="*/ 291 h 479"/>
                <a:gd name="T46" fmla="*/ 133 w 201"/>
                <a:gd name="T47" fmla="*/ 301 h 479"/>
                <a:gd name="T48" fmla="*/ 159 w 201"/>
                <a:gd name="T49" fmla="*/ 224 h 479"/>
                <a:gd name="T50" fmla="*/ 136 w 201"/>
                <a:gd name="T51" fmla="*/ 168 h 479"/>
                <a:gd name="T52" fmla="*/ 105 w 201"/>
                <a:gd name="T53" fmla="*/ 32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1" h="479">
                  <a:moveTo>
                    <a:pt x="102" y="12"/>
                  </a:moveTo>
                  <a:cubicBezTo>
                    <a:pt x="112" y="8"/>
                    <a:pt x="126" y="0"/>
                    <a:pt x="134" y="3"/>
                  </a:cubicBezTo>
                  <a:cubicBezTo>
                    <a:pt x="143" y="7"/>
                    <a:pt x="151" y="21"/>
                    <a:pt x="153" y="32"/>
                  </a:cubicBezTo>
                  <a:cubicBezTo>
                    <a:pt x="166" y="86"/>
                    <a:pt x="178" y="141"/>
                    <a:pt x="189" y="196"/>
                  </a:cubicBezTo>
                  <a:cubicBezTo>
                    <a:pt x="194" y="228"/>
                    <a:pt x="197" y="260"/>
                    <a:pt x="200" y="292"/>
                  </a:cubicBezTo>
                  <a:cubicBezTo>
                    <a:pt x="201" y="308"/>
                    <a:pt x="195" y="319"/>
                    <a:pt x="177" y="323"/>
                  </a:cubicBezTo>
                  <a:cubicBezTo>
                    <a:pt x="170" y="324"/>
                    <a:pt x="163" y="328"/>
                    <a:pt x="156" y="332"/>
                  </a:cubicBezTo>
                  <a:cubicBezTo>
                    <a:pt x="135" y="342"/>
                    <a:pt x="128" y="357"/>
                    <a:pt x="136" y="375"/>
                  </a:cubicBezTo>
                  <a:cubicBezTo>
                    <a:pt x="144" y="393"/>
                    <a:pt x="159" y="396"/>
                    <a:pt x="176" y="392"/>
                  </a:cubicBezTo>
                  <a:cubicBezTo>
                    <a:pt x="179" y="391"/>
                    <a:pt x="182" y="391"/>
                    <a:pt x="189" y="389"/>
                  </a:cubicBezTo>
                  <a:cubicBezTo>
                    <a:pt x="189" y="417"/>
                    <a:pt x="189" y="443"/>
                    <a:pt x="188" y="470"/>
                  </a:cubicBezTo>
                  <a:cubicBezTo>
                    <a:pt x="188" y="473"/>
                    <a:pt x="180" y="478"/>
                    <a:pt x="176" y="478"/>
                  </a:cubicBezTo>
                  <a:cubicBezTo>
                    <a:pt x="126" y="479"/>
                    <a:pt x="76" y="479"/>
                    <a:pt x="26" y="478"/>
                  </a:cubicBezTo>
                  <a:cubicBezTo>
                    <a:pt x="21" y="478"/>
                    <a:pt x="13" y="469"/>
                    <a:pt x="13" y="464"/>
                  </a:cubicBezTo>
                  <a:cubicBezTo>
                    <a:pt x="10" y="410"/>
                    <a:pt x="11" y="356"/>
                    <a:pt x="7" y="303"/>
                  </a:cubicBezTo>
                  <a:cubicBezTo>
                    <a:pt x="0" y="205"/>
                    <a:pt x="37" y="116"/>
                    <a:pt x="53" y="22"/>
                  </a:cubicBezTo>
                  <a:cubicBezTo>
                    <a:pt x="55" y="15"/>
                    <a:pt x="65" y="3"/>
                    <a:pt x="71" y="2"/>
                  </a:cubicBezTo>
                  <a:cubicBezTo>
                    <a:pt x="81" y="1"/>
                    <a:pt x="92" y="8"/>
                    <a:pt x="102" y="12"/>
                  </a:cubicBezTo>
                  <a:close/>
                  <a:moveTo>
                    <a:pt x="105" y="32"/>
                  </a:moveTo>
                  <a:cubicBezTo>
                    <a:pt x="103" y="32"/>
                    <a:pt x="102" y="32"/>
                    <a:pt x="100" y="32"/>
                  </a:cubicBezTo>
                  <a:cubicBezTo>
                    <a:pt x="93" y="61"/>
                    <a:pt x="86" y="90"/>
                    <a:pt x="78" y="119"/>
                  </a:cubicBezTo>
                  <a:cubicBezTo>
                    <a:pt x="70" y="150"/>
                    <a:pt x="62" y="182"/>
                    <a:pt x="50" y="212"/>
                  </a:cubicBezTo>
                  <a:cubicBezTo>
                    <a:pt x="40" y="239"/>
                    <a:pt x="40" y="273"/>
                    <a:pt x="57" y="291"/>
                  </a:cubicBezTo>
                  <a:cubicBezTo>
                    <a:pt x="74" y="310"/>
                    <a:pt x="104" y="313"/>
                    <a:pt x="133" y="301"/>
                  </a:cubicBezTo>
                  <a:cubicBezTo>
                    <a:pt x="155" y="290"/>
                    <a:pt x="170" y="246"/>
                    <a:pt x="159" y="224"/>
                  </a:cubicBezTo>
                  <a:cubicBezTo>
                    <a:pt x="150" y="206"/>
                    <a:pt x="141" y="187"/>
                    <a:pt x="136" y="168"/>
                  </a:cubicBezTo>
                  <a:cubicBezTo>
                    <a:pt x="125" y="123"/>
                    <a:pt x="115" y="78"/>
                    <a:pt x="105" y="3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439275" y="1962151"/>
              <a:ext cx="823913" cy="1101725"/>
            </a:xfrm>
            <a:custGeom>
              <a:avLst/>
              <a:gdLst>
                <a:gd name="T0" fmla="*/ 176 w 218"/>
                <a:gd name="T1" fmla="*/ 103 h 292"/>
                <a:gd name="T2" fmla="*/ 189 w 218"/>
                <a:gd name="T3" fmla="*/ 209 h 292"/>
                <a:gd name="T4" fmla="*/ 133 w 218"/>
                <a:gd name="T5" fmla="*/ 257 h 292"/>
                <a:gd name="T6" fmla="*/ 28 w 218"/>
                <a:gd name="T7" fmla="*/ 287 h 292"/>
                <a:gd name="T8" fmla="*/ 4 w 218"/>
                <a:gd name="T9" fmla="*/ 279 h 292"/>
                <a:gd name="T10" fmla="*/ 19 w 218"/>
                <a:gd name="T11" fmla="*/ 258 h 292"/>
                <a:gd name="T12" fmla="*/ 126 w 218"/>
                <a:gd name="T13" fmla="*/ 227 h 292"/>
                <a:gd name="T14" fmla="*/ 146 w 218"/>
                <a:gd name="T15" fmla="*/ 210 h 292"/>
                <a:gd name="T16" fmla="*/ 160 w 218"/>
                <a:gd name="T17" fmla="*/ 169 h 292"/>
                <a:gd name="T18" fmla="*/ 157 w 218"/>
                <a:gd name="T19" fmla="*/ 152 h 292"/>
                <a:gd name="T20" fmla="*/ 144 w 218"/>
                <a:gd name="T21" fmla="*/ 165 h 292"/>
                <a:gd name="T22" fmla="*/ 97 w 218"/>
                <a:gd name="T23" fmla="*/ 217 h 292"/>
                <a:gd name="T24" fmla="*/ 86 w 218"/>
                <a:gd name="T25" fmla="*/ 217 h 292"/>
                <a:gd name="T26" fmla="*/ 86 w 218"/>
                <a:gd name="T27" fmla="*/ 144 h 292"/>
                <a:gd name="T28" fmla="*/ 74 w 218"/>
                <a:gd name="T29" fmla="*/ 123 h 292"/>
                <a:gd name="T30" fmla="*/ 58 w 218"/>
                <a:gd name="T31" fmla="*/ 104 h 292"/>
                <a:gd name="T32" fmla="*/ 47 w 218"/>
                <a:gd name="T33" fmla="*/ 55 h 292"/>
                <a:gd name="T34" fmla="*/ 103 w 218"/>
                <a:gd name="T35" fmla="*/ 84 h 292"/>
                <a:gd name="T36" fmla="*/ 140 w 218"/>
                <a:gd name="T37" fmla="*/ 6 h 292"/>
                <a:gd name="T38" fmla="*/ 196 w 218"/>
                <a:gd name="T39" fmla="*/ 31 h 292"/>
                <a:gd name="T40" fmla="*/ 176 w 218"/>
                <a:gd name="T41" fmla="*/ 10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" h="292">
                  <a:moveTo>
                    <a:pt x="176" y="103"/>
                  </a:moveTo>
                  <a:cubicBezTo>
                    <a:pt x="218" y="133"/>
                    <a:pt x="210" y="150"/>
                    <a:pt x="189" y="209"/>
                  </a:cubicBezTo>
                  <a:cubicBezTo>
                    <a:pt x="180" y="236"/>
                    <a:pt x="161" y="250"/>
                    <a:pt x="133" y="257"/>
                  </a:cubicBezTo>
                  <a:cubicBezTo>
                    <a:pt x="98" y="266"/>
                    <a:pt x="63" y="277"/>
                    <a:pt x="28" y="287"/>
                  </a:cubicBezTo>
                  <a:cubicBezTo>
                    <a:pt x="18" y="291"/>
                    <a:pt x="7" y="292"/>
                    <a:pt x="4" y="279"/>
                  </a:cubicBezTo>
                  <a:cubicBezTo>
                    <a:pt x="0" y="266"/>
                    <a:pt x="9" y="261"/>
                    <a:pt x="19" y="258"/>
                  </a:cubicBezTo>
                  <a:cubicBezTo>
                    <a:pt x="55" y="248"/>
                    <a:pt x="91" y="238"/>
                    <a:pt x="126" y="227"/>
                  </a:cubicBezTo>
                  <a:cubicBezTo>
                    <a:pt x="134" y="225"/>
                    <a:pt x="143" y="218"/>
                    <a:pt x="146" y="210"/>
                  </a:cubicBezTo>
                  <a:cubicBezTo>
                    <a:pt x="153" y="198"/>
                    <a:pt x="157" y="183"/>
                    <a:pt x="160" y="169"/>
                  </a:cubicBezTo>
                  <a:cubicBezTo>
                    <a:pt x="162" y="164"/>
                    <a:pt x="158" y="158"/>
                    <a:pt x="157" y="152"/>
                  </a:cubicBezTo>
                  <a:cubicBezTo>
                    <a:pt x="153" y="156"/>
                    <a:pt x="144" y="160"/>
                    <a:pt x="144" y="165"/>
                  </a:cubicBezTo>
                  <a:cubicBezTo>
                    <a:pt x="141" y="194"/>
                    <a:pt x="124" y="210"/>
                    <a:pt x="97" y="217"/>
                  </a:cubicBezTo>
                  <a:cubicBezTo>
                    <a:pt x="93" y="218"/>
                    <a:pt x="89" y="217"/>
                    <a:pt x="86" y="217"/>
                  </a:cubicBezTo>
                  <a:cubicBezTo>
                    <a:pt x="86" y="192"/>
                    <a:pt x="85" y="168"/>
                    <a:pt x="86" y="144"/>
                  </a:cubicBezTo>
                  <a:cubicBezTo>
                    <a:pt x="87" y="133"/>
                    <a:pt x="85" y="127"/>
                    <a:pt x="74" y="123"/>
                  </a:cubicBezTo>
                  <a:cubicBezTo>
                    <a:pt x="67" y="120"/>
                    <a:pt x="61" y="111"/>
                    <a:pt x="58" y="104"/>
                  </a:cubicBezTo>
                  <a:cubicBezTo>
                    <a:pt x="53" y="88"/>
                    <a:pt x="50" y="70"/>
                    <a:pt x="47" y="55"/>
                  </a:cubicBezTo>
                  <a:cubicBezTo>
                    <a:pt x="64" y="64"/>
                    <a:pt x="81" y="73"/>
                    <a:pt x="103" y="84"/>
                  </a:cubicBezTo>
                  <a:cubicBezTo>
                    <a:pt x="96" y="44"/>
                    <a:pt x="102" y="16"/>
                    <a:pt x="140" y="6"/>
                  </a:cubicBezTo>
                  <a:cubicBezTo>
                    <a:pt x="163" y="0"/>
                    <a:pt x="184" y="11"/>
                    <a:pt x="196" y="31"/>
                  </a:cubicBezTo>
                  <a:cubicBezTo>
                    <a:pt x="208" y="55"/>
                    <a:pt x="203" y="74"/>
                    <a:pt x="176" y="10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9696450" y="2946401"/>
              <a:ext cx="415925" cy="373063"/>
            </a:xfrm>
            <a:custGeom>
              <a:avLst/>
              <a:gdLst>
                <a:gd name="T0" fmla="*/ 0 w 110"/>
                <a:gd name="T1" fmla="*/ 99 h 99"/>
                <a:gd name="T2" fmla="*/ 4 w 110"/>
                <a:gd name="T3" fmla="*/ 43 h 99"/>
                <a:gd name="T4" fmla="*/ 18 w 110"/>
                <a:gd name="T5" fmla="*/ 27 h 99"/>
                <a:gd name="T6" fmla="*/ 110 w 110"/>
                <a:gd name="T7" fmla="*/ 0 h 99"/>
                <a:gd name="T8" fmla="*/ 110 w 110"/>
                <a:gd name="T9" fmla="*/ 99 h 99"/>
                <a:gd name="T10" fmla="*/ 0 w 110"/>
                <a:gd name="T11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99">
                  <a:moveTo>
                    <a:pt x="0" y="99"/>
                  </a:moveTo>
                  <a:cubicBezTo>
                    <a:pt x="1" y="79"/>
                    <a:pt x="1" y="61"/>
                    <a:pt x="4" y="43"/>
                  </a:cubicBezTo>
                  <a:cubicBezTo>
                    <a:pt x="5" y="37"/>
                    <a:pt x="12" y="29"/>
                    <a:pt x="18" y="27"/>
                  </a:cubicBezTo>
                  <a:cubicBezTo>
                    <a:pt x="48" y="18"/>
                    <a:pt x="78" y="9"/>
                    <a:pt x="110" y="0"/>
                  </a:cubicBezTo>
                  <a:cubicBezTo>
                    <a:pt x="110" y="33"/>
                    <a:pt x="110" y="65"/>
                    <a:pt x="110" y="99"/>
                  </a:cubicBezTo>
                  <a:cubicBezTo>
                    <a:pt x="73" y="99"/>
                    <a:pt x="37" y="99"/>
                    <a:pt x="0" y="9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9105900" y="2403476"/>
              <a:ext cx="309563" cy="328613"/>
            </a:xfrm>
            <a:custGeom>
              <a:avLst/>
              <a:gdLst>
                <a:gd name="T0" fmla="*/ 82 w 82"/>
                <a:gd name="T1" fmla="*/ 41 h 87"/>
                <a:gd name="T2" fmla="*/ 42 w 82"/>
                <a:gd name="T3" fmla="*/ 87 h 87"/>
                <a:gd name="T4" fmla="*/ 1 w 82"/>
                <a:gd name="T5" fmla="*/ 42 h 87"/>
                <a:gd name="T6" fmla="*/ 43 w 82"/>
                <a:gd name="T7" fmla="*/ 1 h 87"/>
                <a:gd name="T8" fmla="*/ 82 w 82"/>
                <a:gd name="T9" fmla="*/ 4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7">
                  <a:moveTo>
                    <a:pt x="82" y="41"/>
                  </a:moveTo>
                  <a:cubicBezTo>
                    <a:pt x="82" y="65"/>
                    <a:pt x="63" y="87"/>
                    <a:pt x="42" y="87"/>
                  </a:cubicBezTo>
                  <a:cubicBezTo>
                    <a:pt x="21" y="87"/>
                    <a:pt x="0" y="65"/>
                    <a:pt x="1" y="42"/>
                  </a:cubicBezTo>
                  <a:cubicBezTo>
                    <a:pt x="1" y="21"/>
                    <a:pt x="22" y="0"/>
                    <a:pt x="43" y="1"/>
                  </a:cubicBezTo>
                  <a:cubicBezTo>
                    <a:pt x="66" y="1"/>
                    <a:pt x="82" y="17"/>
                    <a:pt x="82" y="4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1101033" y="3336358"/>
            <a:ext cx="810034" cy="1057131"/>
            <a:chOff x="8878887" y="1633538"/>
            <a:chExt cx="1384301" cy="1806575"/>
          </a:xfrm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8878887" y="1633538"/>
              <a:ext cx="760413" cy="1806575"/>
            </a:xfrm>
            <a:custGeom>
              <a:avLst/>
              <a:gdLst>
                <a:gd name="T0" fmla="*/ 102 w 201"/>
                <a:gd name="T1" fmla="*/ 12 h 479"/>
                <a:gd name="T2" fmla="*/ 134 w 201"/>
                <a:gd name="T3" fmla="*/ 3 h 479"/>
                <a:gd name="T4" fmla="*/ 153 w 201"/>
                <a:gd name="T5" fmla="*/ 32 h 479"/>
                <a:gd name="T6" fmla="*/ 189 w 201"/>
                <a:gd name="T7" fmla="*/ 196 h 479"/>
                <a:gd name="T8" fmla="*/ 200 w 201"/>
                <a:gd name="T9" fmla="*/ 292 h 479"/>
                <a:gd name="T10" fmla="*/ 177 w 201"/>
                <a:gd name="T11" fmla="*/ 323 h 479"/>
                <a:gd name="T12" fmla="*/ 156 w 201"/>
                <a:gd name="T13" fmla="*/ 332 h 479"/>
                <a:gd name="T14" fmla="*/ 136 w 201"/>
                <a:gd name="T15" fmla="*/ 375 h 479"/>
                <a:gd name="T16" fmla="*/ 176 w 201"/>
                <a:gd name="T17" fmla="*/ 392 h 479"/>
                <a:gd name="T18" fmla="*/ 189 w 201"/>
                <a:gd name="T19" fmla="*/ 389 h 479"/>
                <a:gd name="T20" fmla="*/ 188 w 201"/>
                <a:gd name="T21" fmla="*/ 470 h 479"/>
                <a:gd name="T22" fmla="*/ 176 w 201"/>
                <a:gd name="T23" fmla="*/ 478 h 479"/>
                <a:gd name="T24" fmla="*/ 26 w 201"/>
                <a:gd name="T25" fmla="*/ 478 h 479"/>
                <a:gd name="T26" fmla="*/ 13 w 201"/>
                <a:gd name="T27" fmla="*/ 464 h 479"/>
                <a:gd name="T28" fmla="*/ 7 w 201"/>
                <a:gd name="T29" fmla="*/ 303 h 479"/>
                <a:gd name="T30" fmla="*/ 53 w 201"/>
                <a:gd name="T31" fmla="*/ 22 h 479"/>
                <a:gd name="T32" fmla="*/ 71 w 201"/>
                <a:gd name="T33" fmla="*/ 2 h 479"/>
                <a:gd name="T34" fmla="*/ 102 w 201"/>
                <a:gd name="T35" fmla="*/ 12 h 479"/>
                <a:gd name="T36" fmla="*/ 105 w 201"/>
                <a:gd name="T37" fmla="*/ 32 h 479"/>
                <a:gd name="T38" fmla="*/ 100 w 201"/>
                <a:gd name="T39" fmla="*/ 32 h 479"/>
                <a:gd name="T40" fmla="*/ 78 w 201"/>
                <a:gd name="T41" fmla="*/ 119 h 479"/>
                <a:gd name="T42" fmla="*/ 50 w 201"/>
                <a:gd name="T43" fmla="*/ 212 h 479"/>
                <a:gd name="T44" fmla="*/ 57 w 201"/>
                <a:gd name="T45" fmla="*/ 291 h 479"/>
                <a:gd name="T46" fmla="*/ 133 w 201"/>
                <a:gd name="T47" fmla="*/ 301 h 479"/>
                <a:gd name="T48" fmla="*/ 159 w 201"/>
                <a:gd name="T49" fmla="*/ 224 h 479"/>
                <a:gd name="T50" fmla="*/ 136 w 201"/>
                <a:gd name="T51" fmla="*/ 168 h 479"/>
                <a:gd name="T52" fmla="*/ 105 w 201"/>
                <a:gd name="T53" fmla="*/ 32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1" h="479">
                  <a:moveTo>
                    <a:pt x="102" y="12"/>
                  </a:moveTo>
                  <a:cubicBezTo>
                    <a:pt x="112" y="8"/>
                    <a:pt x="126" y="0"/>
                    <a:pt x="134" y="3"/>
                  </a:cubicBezTo>
                  <a:cubicBezTo>
                    <a:pt x="143" y="7"/>
                    <a:pt x="151" y="21"/>
                    <a:pt x="153" y="32"/>
                  </a:cubicBezTo>
                  <a:cubicBezTo>
                    <a:pt x="166" y="86"/>
                    <a:pt x="178" y="141"/>
                    <a:pt x="189" y="196"/>
                  </a:cubicBezTo>
                  <a:cubicBezTo>
                    <a:pt x="194" y="228"/>
                    <a:pt x="197" y="260"/>
                    <a:pt x="200" y="292"/>
                  </a:cubicBezTo>
                  <a:cubicBezTo>
                    <a:pt x="201" y="308"/>
                    <a:pt x="195" y="319"/>
                    <a:pt x="177" y="323"/>
                  </a:cubicBezTo>
                  <a:cubicBezTo>
                    <a:pt x="170" y="324"/>
                    <a:pt x="163" y="328"/>
                    <a:pt x="156" y="332"/>
                  </a:cubicBezTo>
                  <a:cubicBezTo>
                    <a:pt x="135" y="342"/>
                    <a:pt x="128" y="357"/>
                    <a:pt x="136" y="375"/>
                  </a:cubicBezTo>
                  <a:cubicBezTo>
                    <a:pt x="144" y="393"/>
                    <a:pt x="159" y="396"/>
                    <a:pt x="176" y="392"/>
                  </a:cubicBezTo>
                  <a:cubicBezTo>
                    <a:pt x="179" y="391"/>
                    <a:pt x="182" y="391"/>
                    <a:pt x="189" y="389"/>
                  </a:cubicBezTo>
                  <a:cubicBezTo>
                    <a:pt x="189" y="417"/>
                    <a:pt x="189" y="443"/>
                    <a:pt x="188" y="470"/>
                  </a:cubicBezTo>
                  <a:cubicBezTo>
                    <a:pt x="188" y="473"/>
                    <a:pt x="180" y="478"/>
                    <a:pt x="176" y="478"/>
                  </a:cubicBezTo>
                  <a:cubicBezTo>
                    <a:pt x="126" y="479"/>
                    <a:pt x="76" y="479"/>
                    <a:pt x="26" y="478"/>
                  </a:cubicBezTo>
                  <a:cubicBezTo>
                    <a:pt x="21" y="478"/>
                    <a:pt x="13" y="469"/>
                    <a:pt x="13" y="464"/>
                  </a:cubicBezTo>
                  <a:cubicBezTo>
                    <a:pt x="10" y="410"/>
                    <a:pt x="11" y="356"/>
                    <a:pt x="7" y="303"/>
                  </a:cubicBezTo>
                  <a:cubicBezTo>
                    <a:pt x="0" y="205"/>
                    <a:pt x="37" y="116"/>
                    <a:pt x="53" y="22"/>
                  </a:cubicBezTo>
                  <a:cubicBezTo>
                    <a:pt x="55" y="15"/>
                    <a:pt x="65" y="3"/>
                    <a:pt x="71" y="2"/>
                  </a:cubicBezTo>
                  <a:cubicBezTo>
                    <a:pt x="81" y="1"/>
                    <a:pt x="92" y="8"/>
                    <a:pt x="102" y="12"/>
                  </a:cubicBezTo>
                  <a:close/>
                  <a:moveTo>
                    <a:pt x="105" y="32"/>
                  </a:moveTo>
                  <a:cubicBezTo>
                    <a:pt x="103" y="32"/>
                    <a:pt x="102" y="32"/>
                    <a:pt x="100" y="32"/>
                  </a:cubicBezTo>
                  <a:cubicBezTo>
                    <a:pt x="93" y="61"/>
                    <a:pt x="86" y="90"/>
                    <a:pt x="78" y="119"/>
                  </a:cubicBezTo>
                  <a:cubicBezTo>
                    <a:pt x="70" y="150"/>
                    <a:pt x="62" y="182"/>
                    <a:pt x="50" y="212"/>
                  </a:cubicBezTo>
                  <a:cubicBezTo>
                    <a:pt x="40" y="239"/>
                    <a:pt x="40" y="273"/>
                    <a:pt x="57" y="291"/>
                  </a:cubicBezTo>
                  <a:cubicBezTo>
                    <a:pt x="74" y="310"/>
                    <a:pt x="104" y="313"/>
                    <a:pt x="133" y="301"/>
                  </a:cubicBezTo>
                  <a:cubicBezTo>
                    <a:pt x="155" y="290"/>
                    <a:pt x="170" y="246"/>
                    <a:pt x="159" y="224"/>
                  </a:cubicBezTo>
                  <a:cubicBezTo>
                    <a:pt x="150" y="206"/>
                    <a:pt x="141" y="187"/>
                    <a:pt x="136" y="168"/>
                  </a:cubicBezTo>
                  <a:cubicBezTo>
                    <a:pt x="125" y="123"/>
                    <a:pt x="115" y="78"/>
                    <a:pt x="105" y="3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9439275" y="1962151"/>
              <a:ext cx="823913" cy="1101725"/>
            </a:xfrm>
            <a:custGeom>
              <a:avLst/>
              <a:gdLst>
                <a:gd name="T0" fmla="*/ 176 w 218"/>
                <a:gd name="T1" fmla="*/ 103 h 292"/>
                <a:gd name="T2" fmla="*/ 189 w 218"/>
                <a:gd name="T3" fmla="*/ 209 h 292"/>
                <a:gd name="T4" fmla="*/ 133 w 218"/>
                <a:gd name="T5" fmla="*/ 257 h 292"/>
                <a:gd name="T6" fmla="*/ 28 w 218"/>
                <a:gd name="T7" fmla="*/ 287 h 292"/>
                <a:gd name="T8" fmla="*/ 4 w 218"/>
                <a:gd name="T9" fmla="*/ 279 h 292"/>
                <a:gd name="T10" fmla="*/ 19 w 218"/>
                <a:gd name="T11" fmla="*/ 258 h 292"/>
                <a:gd name="T12" fmla="*/ 126 w 218"/>
                <a:gd name="T13" fmla="*/ 227 h 292"/>
                <a:gd name="T14" fmla="*/ 146 w 218"/>
                <a:gd name="T15" fmla="*/ 210 h 292"/>
                <a:gd name="T16" fmla="*/ 160 w 218"/>
                <a:gd name="T17" fmla="*/ 169 h 292"/>
                <a:gd name="T18" fmla="*/ 157 w 218"/>
                <a:gd name="T19" fmla="*/ 152 h 292"/>
                <a:gd name="T20" fmla="*/ 144 w 218"/>
                <a:gd name="T21" fmla="*/ 165 h 292"/>
                <a:gd name="T22" fmla="*/ 97 w 218"/>
                <a:gd name="T23" fmla="*/ 217 h 292"/>
                <a:gd name="T24" fmla="*/ 86 w 218"/>
                <a:gd name="T25" fmla="*/ 217 h 292"/>
                <a:gd name="T26" fmla="*/ 86 w 218"/>
                <a:gd name="T27" fmla="*/ 144 h 292"/>
                <a:gd name="T28" fmla="*/ 74 w 218"/>
                <a:gd name="T29" fmla="*/ 123 h 292"/>
                <a:gd name="T30" fmla="*/ 58 w 218"/>
                <a:gd name="T31" fmla="*/ 104 h 292"/>
                <a:gd name="T32" fmla="*/ 47 w 218"/>
                <a:gd name="T33" fmla="*/ 55 h 292"/>
                <a:gd name="T34" fmla="*/ 103 w 218"/>
                <a:gd name="T35" fmla="*/ 84 h 292"/>
                <a:gd name="T36" fmla="*/ 140 w 218"/>
                <a:gd name="T37" fmla="*/ 6 h 292"/>
                <a:gd name="T38" fmla="*/ 196 w 218"/>
                <a:gd name="T39" fmla="*/ 31 h 292"/>
                <a:gd name="T40" fmla="*/ 176 w 218"/>
                <a:gd name="T41" fmla="*/ 10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" h="292">
                  <a:moveTo>
                    <a:pt x="176" y="103"/>
                  </a:moveTo>
                  <a:cubicBezTo>
                    <a:pt x="218" y="133"/>
                    <a:pt x="210" y="150"/>
                    <a:pt x="189" y="209"/>
                  </a:cubicBezTo>
                  <a:cubicBezTo>
                    <a:pt x="180" y="236"/>
                    <a:pt x="161" y="250"/>
                    <a:pt x="133" y="257"/>
                  </a:cubicBezTo>
                  <a:cubicBezTo>
                    <a:pt x="98" y="266"/>
                    <a:pt x="63" y="277"/>
                    <a:pt x="28" y="287"/>
                  </a:cubicBezTo>
                  <a:cubicBezTo>
                    <a:pt x="18" y="291"/>
                    <a:pt x="7" y="292"/>
                    <a:pt x="4" y="279"/>
                  </a:cubicBezTo>
                  <a:cubicBezTo>
                    <a:pt x="0" y="266"/>
                    <a:pt x="9" y="261"/>
                    <a:pt x="19" y="258"/>
                  </a:cubicBezTo>
                  <a:cubicBezTo>
                    <a:pt x="55" y="248"/>
                    <a:pt x="91" y="238"/>
                    <a:pt x="126" y="227"/>
                  </a:cubicBezTo>
                  <a:cubicBezTo>
                    <a:pt x="134" y="225"/>
                    <a:pt x="143" y="218"/>
                    <a:pt x="146" y="210"/>
                  </a:cubicBezTo>
                  <a:cubicBezTo>
                    <a:pt x="153" y="198"/>
                    <a:pt x="157" y="183"/>
                    <a:pt x="160" y="169"/>
                  </a:cubicBezTo>
                  <a:cubicBezTo>
                    <a:pt x="162" y="164"/>
                    <a:pt x="158" y="158"/>
                    <a:pt x="157" y="152"/>
                  </a:cubicBezTo>
                  <a:cubicBezTo>
                    <a:pt x="153" y="156"/>
                    <a:pt x="144" y="160"/>
                    <a:pt x="144" y="165"/>
                  </a:cubicBezTo>
                  <a:cubicBezTo>
                    <a:pt x="141" y="194"/>
                    <a:pt x="124" y="210"/>
                    <a:pt x="97" y="217"/>
                  </a:cubicBezTo>
                  <a:cubicBezTo>
                    <a:pt x="93" y="218"/>
                    <a:pt x="89" y="217"/>
                    <a:pt x="86" y="217"/>
                  </a:cubicBezTo>
                  <a:cubicBezTo>
                    <a:pt x="86" y="192"/>
                    <a:pt x="85" y="168"/>
                    <a:pt x="86" y="144"/>
                  </a:cubicBezTo>
                  <a:cubicBezTo>
                    <a:pt x="87" y="133"/>
                    <a:pt x="85" y="127"/>
                    <a:pt x="74" y="123"/>
                  </a:cubicBezTo>
                  <a:cubicBezTo>
                    <a:pt x="67" y="120"/>
                    <a:pt x="61" y="111"/>
                    <a:pt x="58" y="104"/>
                  </a:cubicBezTo>
                  <a:cubicBezTo>
                    <a:pt x="53" y="88"/>
                    <a:pt x="50" y="70"/>
                    <a:pt x="47" y="55"/>
                  </a:cubicBezTo>
                  <a:cubicBezTo>
                    <a:pt x="64" y="64"/>
                    <a:pt x="81" y="73"/>
                    <a:pt x="103" y="84"/>
                  </a:cubicBezTo>
                  <a:cubicBezTo>
                    <a:pt x="96" y="44"/>
                    <a:pt x="102" y="16"/>
                    <a:pt x="140" y="6"/>
                  </a:cubicBezTo>
                  <a:cubicBezTo>
                    <a:pt x="163" y="0"/>
                    <a:pt x="184" y="11"/>
                    <a:pt x="196" y="31"/>
                  </a:cubicBezTo>
                  <a:cubicBezTo>
                    <a:pt x="208" y="55"/>
                    <a:pt x="203" y="74"/>
                    <a:pt x="176" y="10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9696450" y="2946401"/>
              <a:ext cx="415925" cy="373063"/>
            </a:xfrm>
            <a:custGeom>
              <a:avLst/>
              <a:gdLst>
                <a:gd name="T0" fmla="*/ 0 w 110"/>
                <a:gd name="T1" fmla="*/ 99 h 99"/>
                <a:gd name="T2" fmla="*/ 4 w 110"/>
                <a:gd name="T3" fmla="*/ 43 h 99"/>
                <a:gd name="T4" fmla="*/ 18 w 110"/>
                <a:gd name="T5" fmla="*/ 27 h 99"/>
                <a:gd name="T6" fmla="*/ 110 w 110"/>
                <a:gd name="T7" fmla="*/ 0 h 99"/>
                <a:gd name="T8" fmla="*/ 110 w 110"/>
                <a:gd name="T9" fmla="*/ 99 h 99"/>
                <a:gd name="T10" fmla="*/ 0 w 110"/>
                <a:gd name="T11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99">
                  <a:moveTo>
                    <a:pt x="0" y="99"/>
                  </a:moveTo>
                  <a:cubicBezTo>
                    <a:pt x="1" y="79"/>
                    <a:pt x="1" y="61"/>
                    <a:pt x="4" y="43"/>
                  </a:cubicBezTo>
                  <a:cubicBezTo>
                    <a:pt x="5" y="37"/>
                    <a:pt x="12" y="29"/>
                    <a:pt x="18" y="27"/>
                  </a:cubicBezTo>
                  <a:cubicBezTo>
                    <a:pt x="48" y="18"/>
                    <a:pt x="78" y="9"/>
                    <a:pt x="110" y="0"/>
                  </a:cubicBezTo>
                  <a:cubicBezTo>
                    <a:pt x="110" y="33"/>
                    <a:pt x="110" y="65"/>
                    <a:pt x="110" y="99"/>
                  </a:cubicBezTo>
                  <a:cubicBezTo>
                    <a:pt x="73" y="99"/>
                    <a:pt x="37" y="99"/>
                    <a:pt x="0" y="9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9105900" y="2403476"/>
              <a:ext cx="309563" cy="328613"/>
            </a:xfrm>
            <a:custGeom>
              <a:avLst/>
              <a:gdLst>
                <a:gd name="T0" fmla="*/ 82 w 82"/>
                <a:gd name="T1" fmla="*/ 41 h 87"/>
                <a:gd name="T2" fmla="*/ 42 w 82"/>
                <a:gd name="T3" fmla="*/ 87 h 87"/>
                <a:gd name="T4" fmla="*/ 1 w 82"/>
                <a:gd name="T5" fmla="*/ 42 h 87"/>
                <a:gd name="T6" fmla="*/ 43 w 82"/>
                <a:gd name="T7" fmla="*/ 1 h 87"/>
                <a:gd name="T8" fmla="*/ 82 w 82"/>
                <a:gd name="T9" fmla="*/ 4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7">
                  <a:moveTo>
                    <a:pt x="82" y="41"/>
                  </a:moveTo>
                  <a:cubicBezTo>
                    <a:pt x="82" y="65"/>
                    <a:pt x="63" y="87"/>
                    <a:pt x="42" y="87"/>
                  </a:cubicBezTo>
                  <a:cubicBezTo>
                    <a:pt x="21" y="87"/>
                    <a:pt x="0" y="65"/>
                    <a:pt x="1" y="42"/>
                  </a:cubicBezTo>
                  <a:cubicBezTo>
                    <a:pt x="1" y="21"/>
                    <a:pt x="22" y="0"/>
                    <a:pt x="43" y="1"/>
                  </a:cubicBezTo>
                  <a:cubicBezTo>
                    <a:pt x="66" y="1"/>
                    <a:pt x="82" y="17"/>
                    <a:pt x="82" y="4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1" name="Rectangle 16">
            <a:extLst>
              <a:ext uri="{FF2B5EF4-FFF2-40B4-BE49-F238E27FC236}">
                <a16:creationId xmlns:a16="http://schemas.microsoft.com/office/drawing/2014/main" id="{3678AB0D-0250-4FFF-857B-2D5ECDE2081B}"/>
              </a:ext>
            </a:extLst>
          </p:cNvPr>
          <p:cNvSpPr/>
          <p:nvPr/>
        </p:nvSpPr>
        <p:spPr>
          <a:xfrm>
            <a:off x="1007520" y="5971142"/>
            <a:ext cx="82296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upo 31"/>
          <p:cNvGrpSpPr/>
          <p:nvPr/>
        </p:nvGrpSpPr>
        <p:grpSpPr>
          <a:xfrm>
            <a:off x="1059169" y="4870331"/>
            <a:ext cx="810034" cy="1057131"/>
            <a:chOff x="8878887" y="1633538"/>
            <a:chExt cx="1384301" cy="1806575"/>
          </a:xfrm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8878887" y="1633538"/>
              <a:ext cx="760413" cy="1806575"/>
            </a:xfrm>
            <a:custGeom>
              <a:avLst/>
              <a:gdLst>
                <a:gd name="T0" fmla="*/ 102 w 201"/>
                <a:gd name="T1" fmla="*/ 12 h 479"/>
                <a:gd name="T2" fmla="*/ 134 w 201"/>
                <a:gd name="T3" fmla="*/ 3 h 479"/>
                <a:gd name="T4" fmla="*/ 153 w 201"/>
                <a:gd name="T5" fmla="*/ 32 h 479"/>
                <a:gd name="T6" fmla="*/ 189 w 201"/>
                <a:gd name="T7" fmla="*/ 196 h 479"/>
                <a:gd name="T8" fmla="*/ 200 w 201"/>
                <a:gd name="T9" fmla="*/ 292 h 479"/>
                <a:gd name="T10" fmla="*/ 177 w 201"/>
                <a:gd name="T11" fmla="*/ 323 h 479"/>
                <a:gd name="T12" fmla="*/ 156 w 201"/>
                <a:gd name="T13" fmla="*/ 332 h 479"/>
                <a:gd name="T14" fmla="*/ 136 w 201"/>
                <a:gd name="T15" fmla="*/ 375 h 479"/>
                <a:gd name="T16" fmla="*/ 176 w 201"/>
                <a:gd name="T17" fmla="*/ 392 h 479"/>
                <a:gd name="T18" fmla="*/ 189 w 201"/>
                <a:gd name="T19" fmla="*/ 389 h 479"/>
                <a:gd name="T20" fmla="*/ 188 w 201"/>
                <a:gd name="T21" fmla="*/ 470 h 479"/>
                <a:gd name="T22" fmla="*/ 176 w 201"/>
                <a:gd name="T23" fmla="*/ 478 h 479"/>
                <a:gd name="T24" fmla="*/ 26 w 201"/>
                <a:gd name="T25" fmla="*/ 478 h 479"/>
                <a:gd name="T26" fmla="*/ 13 w 201"/>
                <a:gd name="T27" fmla="*/ 464 h 479"/>
                <a:gd name="T28" fmla="*/ 7 w 201"/>
                <a:gd name="T29" fmla="*/ 303 h 479"/>
                <a:gd name="T30" fmla="*/ 53 w 201"/>
                <a:gd name="T31" fmla="*/ 22 h 479"/>
                <a:gd name="T32" fmla="*/ 71 w 201"/>
                <a:gd name="T33" fmla="*/ 2 h 479"/>
                <a:gd name="T34" fmla="*/ 102 w 201"/>
                <a:gd name="T35" fmla="*/ 12 h 479"/>
                <a:gd name="T36" fmla="*/ 105 w 201"/>
                <a:gd name="T37" fmla="*/ 32 h 479"/>
                <a:gd name="T38" fmla="*/ 100 w 201"/>
                <a:gd name="T39" fmla="*/ 32 h 479"/>
                <a:gd name="T40" fmla="*/ 78 w 201"/>
                <a:gd name="T41" fmla="*/ 119 h 479"/>
                <a:gd name="T42" fmla="*/ 50 w 201"/>
                <a:gd name="T43" fmla="*/ 212 h 479"/>
                <a:gd name="T44" fmla="*/ 57 w 201"/>
                <a:gd name="T45" fmla="*/ 291 h 479"/>
                <a:gd name="T46" fmla="*/ 133 w 201"/>
                <a:gd name="T47" fmla="*/ 301 h 479"/>
                <a:gd name="T48" fmla="*/ 159 w 201"/>
                <a:gd name="T49" fmla="*/ 224 h 479"/>
                <a:gd name="T50" fmla="*/ 136 w 201"/>
                <a:gd name="T51" fmla="*/ 168 h 479"/>
                <a:gd name="T52" fmla="*/ 105 w 201"/>
                <a:gd name="T53" fmla="*/ 32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1" h="479">
                  <a:moveTo>
                    <a:pt x="102" y="12"/>
                  </a:moveTo>
                  <a:cubicBezTo>
                    <a:pt x="112" y="8"/>
                    <a:pt x="126" y="0"/>
                    <a:pt x="134" y="3"/>
                  </a:cubicBezTo>
                  <a:cubicBezTo>
                    <a:pt x="143" y="7"/>
                    <a:pt x="151" y="21"/>
                    <a:pt x="153" y="32"/>
                  </a:cubicBezTo>
                  <a:cubicBezTo>
                    <a:pt x="166" y="86"/>
                    <a:pt x="178" y="141"/>
                    <a:pt x="189" y="196"/>
                  </a:cubicBezTo>
                  <a:cubicBezTo>
                    <a:pt x="194" y="228"/>
                    <a:pt x="197" y="260"/>
                    <a:pt x="200" y="292"/>
                  </a:cubicBezTo>
                  <a:cubicBezTo>
                    <a:pt x="201" y="308"/>
                    <a:pt x="195" y="319"/>
                    <a:pt x="177" y="323"/>
                  </a:cubicBezTo>
                  <a:cubicBezTo>
                    <a:pt x="170" y="324"/>
                    <a:pt x="163" y="328"/>
                    <a:pt x="156" y="332"/>
                  </a:cubicBezTo>
                  <a:cubicBezTo>
                    <a:pt x="135" y="342"/>
                    <a:pt x="128" y="357"/>
                    <a:pt x="136" y="375"/>
                  </a:cubicBezTo>
                  <a:cubicBezTo>
                    <a:pt x="144" y="393"/>
                    <a:pt x="159" y="396"/>
                    <a:pt x="176" y="392"/>
                  </a:cubicBezTo>
                  <a:cubicBezTo>
                    <a:pt x="179" y="391"/>
                    <a:pt x="182" y="391"/>
                    <a:pt x="189" y="389"/>
                  </a:cubicBezTo>
                  <a:cubicBezTo>
                    <a:pt x="189" y="417"/>
                    <a:pt x="189" y="443"/>
                    <a:pt x="188" y="470"/>
                  </a:cubicBezTo>
                  <a:cubicBezTo>
                    <a:pt x="188" y="473"/>
                    <a:pt x="180" y="478"/>
                    <a:pt x="176" y="478"/>
                  </a:cubicBezTo>
                  <a:cubicBezTo>
                    <a:pt x="126" y="479"/>
                    <a:pt x="76" y="479"/>
                    <a:pt x="26" y="478"/>
                  </a:cubicBezTo>
                  <a:cubicBezTo>
                    <a:pt x="21" y="478"/>
                    <a:pt x="13" y="469"/>
                    <a:pt x="13" y="464"/>
                  </a:cubicBezTo>
                  <a:cubicBezTo>
                    <a:pt x="10" y="410"/>
                    <a:pt x="11" y="356"/>
                    <a:pt x="7" y="303"/>
                  </a:cubicBezTo>
                  <a:cubicBezTo>
                    <a:pt x="0" y="205"/>
                    <a:pt x="37" y="116"/>
                    <a:pt x="53" y="22"/>
                  </a:cubicBezTo>
                  <a:cubicBezTo>
                    <a:pt x="55" y="15"/>
                    <a:pt x="65" y="3"/>
                    <a:pt x="71" y="2"/>
                  </a:cubicBezTo>
                  <a:cubicBezTo>
                    <a:pt x="81" y="1"/>
                    <a:pt x="92" y="8"/>
                    <a:pt x="102" y="12"/>
                  </a:cubicBezTo>
                  <a:close/>
                  <a:moveTo>
                    <a:pt x="105" y="32"/>
                  </a:moveTo>
                  <a:cubicBezTo>
                    <a:pt x="103" y="32"/>
                    <a:pt x="102" y="32"/>
                    <a:pt x="100" y="32"/>
                  </a:cubicBezTo>
                  <a:cubicBezTo>
                    <a:pt x="93" y="61"/>
                    <a:pt x="86" y="90"/>
                    <a:pt x="78" y="119"/>
                  </a:cubicBezTo>
                  <a:cubicBezTo>
                    <a:pt x="70" y="150"/>
                    <a:pt x="62" y="182"/>
                    <a:pt x="50" y="212"/>
                  </a:cubicBezTo>
                  <a:cubicBezTo>
                    <a:pt x="40" y="239"/>
                    <a:pt x="40" y="273"/>
                    <a:pt x="57" y="291"/>
                  </a:cubicBezTo>
                  <a:cubicBezTo>
                    <a:pt x="74" y="310"/>
                    <a:pt x="104" y="313"/>
                    <a:pt x="133" y="301"/>
                  </a:cubicBezTo>
                  <a:cubicBezTo>
                    <a:pt x="155" y="290"/>
                    <a:pt x="170" y="246"/>
                    <a:pt x="159" y="224"/>
                  </a:cubicBezTo>
                  <a:cubicBezTo>
                    <a:pt x="150" y="206"/>
                    <a:pt x="141" y="187"/>
                    <a:pt x="136" y="168"/>
                  </a:cubicBezTo>
                  <a:cubicBezTo>
                    <a:pt x="125" y="123"/>
                    <a:pt x="115" y="78"/>
                    <a:pt x="105" y="3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9439275" y="1962151"/>
              <a:ext cx="823913" cy="1101725"/>
            </a:xfrm>
            <a:custGeom>
              <a:avLst/>
              <a:gdLst>
                <a:gd name="T0" fmla="*/ 176 w 218"/>
                <a:gd name="T1" fmla="*/ 103 h 292"/>
                <a:gd name="T2" fmla="*/ 189 w 218"/>
                <a:gd name="T3" fmla="*/ 209 h 292"/>
                <a:gd name="T4" fmla="*/ 133 w 218"/>
                <a:gd name="T5" fmla="*/ 257 h 292"/>
                <a:gd name="T6" fmla="*/ 28 w 218"/>
                <a:gd name="T7" fmla="*/ 287 h 292"/>
                <a:gd name="T8" fmla="*/ 4 w 218"/>
                <a:gd name="T9" fmla="*/ 279 h 292"/>
                <a:gd name="T10" fmla="*/ 19 w 218"/>
                <a:gd name="T11" fmla="*/ 258 h 292"/>
                <a:gd name="T12" fmla="*/ 126 w 218"/>
                <a:gd name="T13" fmla="*/ 227 h 292"/>
                <a:gd name="T14" fmla="*/ 146 w 218"/>
                <a:gd name="T15" fmla="*/ 210 h 292"/>
                <a:gd name="T16" fmla="*/ 160 w 218"/>
                <a:gd name="T17" fmla="*/ 169 h 292"/>
                <a:gd name="T18" fmla="*/ 157 w 218"/>
                <a:gd name="T19" fmla="*/ 152 h 292"/>
                <a:gd name="T20" fmla="*/ 144 w 218"/>
                <a:gd name="T21" fmla="*/ 165 h 292"/>
                <a:gd name="T22" fmla="*/ 97 w 218"/>
                <a:gd name="T23" fmla="*/ 217 h 292"/>
                <a:gd name="T24" fmla="*/ 86 w 218"/>
                <a:gd name="T25" fmla="*/ 217 h 292"/>
                <a:gd name="T26" fmla="*/ 86 w 218"/>
                <a:gd name="T27" fmla="*/ 144 h 292"/>
                <a:gd name="T28" fmla="*/ 74 w 218"/>
                <a:gd name="T29" fmla="*/ 123 h 292"/>
                <a:gd name="T30" fmla="*/ 58 w 218"/>
                <a:gd name="T31" fmla="*/ 104 h 292"/>
                <a:gd name="T32" fmla="*/ 47 w 218"/>
                <a:gd name="T33" fmla="*/ 55 h 292"/>
                <a:gd name="T34" fmla="*/ 103 w 218"/>
                <a:gd name="T35" fmla="*/ 84 h 292"/>
                <a:gd name="T36" fmla="*/ 140 w 218"/>
                <a:gd name="T37" fmla="*/ 6 h 292"/>
                <a:gd name="T38" fmla="*/ 196 w 218"/>
                <a:gd name="T39" fmla="*/ 31 h 292"/>
                <a:gd name="T40" fmla="*/ 176 w 218"/>
                <a:gd name="T41" fmla="*/ 10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" h="292">
                  <a:moveTo>
                    <a:pt x="176" y="103"/>
                  </a:moveTo>
                  <a:cubicBezTo>
                    <a:pt x="218" y="133"/>
                    <a:pt x="210" y="150"/>
                    <a:pt x="189" y="209"/>
                  </a:cubicBezTo>
                  <a:cubicBezTo>
                    <a:pt x="180" y="236"/>
                    <a:pt x="161" y="250"/>
                    <a:pt x="133" y="257"/>
                  </a:cubicBezTo>
                  <a:cubicBezTo>
                    <a:pt x="98" y="266"/>
                    <a:pt x="63" y="277"/>
                    <a:pt x="28" y="287"/>
                  </a:cubicBezTo>
                  <a:cubicBezTo>
                    <a:pt x="18" y="291"/>
                    <a:pt x="7" y="292"/>
                    <a:pt x="4" y="279"/>
                  </a:cubicBezTo>
                  <a:cubicBezTo>
                    <a:pt x="0" y="266"/>
                    <a:pt x="9" y="261"/>
                    <a:pt x="19" y="258"/>
                  </a:cubicBezTo>
                  <a:cubicBezTo>
                    <a:pt x="55" y="248"/>
                    <a:pt x="91" y="238"/>
                    <a:pt x="126" y="227"/>
                  </a:cubicBezTo>
                  <a:cubicBezTo>
                    <a:pt x="134" y="225"/>
                    <a:pt x="143" y="218"/>
                    <a:pt x="146" y="210"/>
                  </a:cubicBezTo>
                  <a:cubicBezTo>
                    <a:pt x="153" y="198"/>
                    <a:pt x="157" y="183"/>
                    <a:pt x="160" y="169"/>
                  </a:cubicBezTo>
                  <a:cubicBezTo>
                    <a:pt x="162" y="164"/>
                    <a:pt x="158" y="158"/>
                    <a:pt x="157" y="152"/>
                  </a:cubicBezTo>
                  <a:cubicBezTo>
                    <a:pt x="153" y="156"/>
                    <a:pt x="144" y="160"/>
                    <a:pt x="144" y="165"/>
                  </a:cubicBezTo>
                  <a:cubicBezTo>
                    <a:pt x="141" y="194"/>
                    <a:pt x="124" y="210"/>
                    <a:pt x="97" y="217"/>
                  </a:cubicBezTo>
                  <a:cubicBezTo>
                    <a:pt x="93" y="218"/>
                    <a:pt x="89" y="217"/>
                    <a:pt x="86" y="217"/>
                  </a:cubicBezTo>
                  <a:cubicBezTo>
                    <a:pt x="86" y="192"/>
                    <a:pt x="85" y="168"/>
                    <a:pt x="86" y="144"/>
                  </a:cubicBezTo>
                  <a:cubicBezTo>
                    <a:pt x="87" y="133"/>
                    <a:pt x="85" y="127"/>
                    <a:pt x="74" y="123"/>
                  </a:cubicBezTo>
                  <a:cubicBezTo>
                    <a:pt x="67" y="120"/>
                    <a:pt x="61" y="111"/>
                    <a:pt x="58" y="104"/>
                  </a:cubicBezTo>
                  <a:cubicBezTo>
                    <a:pt x="53" y="88"/>
                    <a:pt x="50" y="70"/>
                    <a:pt x="47" y="55"/>
                  </a:cubicBezTo>
                  <a:cubicBezTo>
                    <a:pt x="64" y="64"/>
                    <a:pt x="81" y="73"/>
                    <a:pt x="103" y="84"/>
                  </a:cubicBezTo>
                  <a:cubicBezTo>
                    <a:pt x="96" y="44"/>
                    <a:pt x="102" y="16"/>
                    <a:pt x="140" y="6"/>
                  </a:cubicBezTo>
                  <a:cubicBezTo>
                    <a:pt x="163" y="0"/>
                    <a:pt x="184" y="11"/>
                    <a:pt x="196" y="31"/>
                  </a:cubicBezTo>
                  <a:cubicBezTo>
                    <a:pt x="208" y="55"/>
                    <a:pt x="203" y="74"/>
                    <a:pt x="176" y="10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9696450" y="2946401"/>
              <a:ext cx="415925" cy="373063"/>
            </a:xfrm>
            <a:custGeom>
              <a:avLst/>
              <a:gdLst>
                <a:gd name="T0" fmla="*/ 0 w 110"/>
                <a:gd name="T1" fmla="*/ 99 h 99"/>
                <a:gd name="T2" fmla="*/ 4 w 110"/>
                <a:gd name="T3" fmla="*/ 43 h 99"/>
                <a:gd name="T4" fmla="*/ 18 w 110"/>
                <a:gd name="T5" fmla="*/ 27 h 99"/>
                <a:gd name="T6" fmla="*/ 110 w 110"/>
                <a:gd name="T7" fmla="*/ 0 h 99"/>
                <a:gd name="T8" fmla="*/ 110 w 110"/>
                <a:gd name="T9" fmla="*/ 99 h 99"/>
                <a:gd name="T10" fmla="*/ 0 w 110"/>
                <a:gd name="T11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99">
                  <a:moveTo>
                    <a:pt x="0" y="99"/>
                  </a:moveTo>
                  <a:cubicBezTo>
                    <a:pt x="1" y="79"/>
                    <a:pt x="1" y="61"/>
                    <a:pt x="4" y="43"/>
                  </a:cubicBezTo>
                  <a:cubicBezTo>
                    <a:pt x="5" y="37"/>
                    <a:pt x="12" y="29"/>
                    <a:pt x="18" y="27"/>
                  </a:cubicBezTo>
                  <a:cubicBezTo>
                    <a:pt x="48" y="18"/>
                    <a:pt x="78" y="9"/>
                    <a:pt x="110" y="0"/>
                  </a:cubicBezTo>
                  <a:cubicBezTo>
                    <a:pt x="110" y="33"/>
                    <a:pt x="110" y="65"/>
                    <a:pt x="110" y="99"/>
                  </a:cubicBezTo>
                  <a:cubicBezTo>
                    <a:pt x="73" y="99"/>
                    <a:pt x="37" y="99"/>
                    <a:pt x="0" y="9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9105900" y="2403476"/>
              <a:ext cx="309563" cy="328613"/>
            </a:xfrm>
            <a:custGeom>
              <a:avLst/>
              <a:gdLst>
                <a:gd name="T0" fmla="*/ 82 w 82"/>
                <a:gd name="T1" fmla="*/ 41 h 87"/>
                <a:gd name="T2" fmla="*/ 42 w 82"/>
                <a:gd name="T3" fmla="*/ 87 h 87"/>
                <a:gd name="T4" fmla="*/ 1 w 82"/>
                <a:gd name="T5" fmla="*/ 42 h 87"/>
                <a:gd name="T6" fmla="*/ 43 w 82"/>
                <a:gd name="T7" fmla="*/ 1 h 87"/>
                <a:gd name="T8" fmla="*/ 82 w 82"/>
                <a:gd name="T9" fmla="*/ 4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7">
                  <a:moveTo>
                    <a:pt x="82" y="41"/>
                  </a:moveTo>
                  <a:cubicBezTo>
                    <a:pt x="82" y="65"/>
                    <a:pt x="63" y="87"/>
                    <a:pt x="42" y="87"/>
                  </a:cubicBezTo>
                  <a:cubicBezTo>
                    <a:pt x="21" y="87"/>
                    <a:pt x="0" y="65"/>
                    <a:pt x="1" y="42"/>
                  </a:cubicBezTo>
                  <a:cubicBezTo>
                    <a:pt x="1" y="21"/>
                    <a:pt x="22" y="0"/>
                    <a:pt x="43" y="1"/>
                  </a:cubicBezTo>
                  <a:cubicBezTo>
                    <a:pt x="66" y="1"/>
                    <a:pt x="82" y="17"/>
                    <a:pt x="82" y="4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8" name="Freeform 12"/>
          <p:cNvSpPr>
            <a:spLocks noEditPoints="1"/>
          </p:cNvSpPr>
          <p:nvPr/>
        </p:nvSpPr>
        <p:spPr bwMode="auto">
          <a:xfrm>
            <a:off x="6795070" y="2000160"/>
            <a:ext cx="3023682" cy="4100802"/>
          </a:xfrm>
          <a:custGeom>
            <a:avLst/>
            <a:gdLst>
              <a:gd name="T0" fmla="*/ 116 w 361"/>
              <a:gd name="T1" fmla="*/ 301 h 490"/>
              <a:gd name="T2" fmla="*/ 116 w 361"/>
              <a:gd name="T3" fmla="*/ 109 h 490"/>
              <a:gd name="T4" fmla="*/ 116 w 361"/>
              <a:gd name="T5" fmla="*/ 69 h 490"/>
              <a:gd name="T6" fmla="*/ 143 w 361"/>
              <a:gd name="T7" fmla="*/ 32 h 490"/>
              <a:gd name="T8" fmla="*/ 168 w 361"/>
              <a:gd name="T9" fmla="*/ 70 h 490"/>
              <a:gd name="T10" fmla="*/ 170 w 361"/>
              <a:gd name="T11" fmla="*/ 198 h 490"/>
              <a:gd name="T12" fmla="*/ 172 w 361"/>
              <a:gd name="T13" fmla="*/ 219 h 490"/>
              <a:gd name="T14" fmla="*/ 178 w 361"/>
              <a:gd name="T15" fmla="*/ 219 h 490"/>
              <a:gd name="T16" fmla="*/ 181 w 361"/>
              <a:gd name="T17" fmla="*/ 200 h 490"/>
              <a:gd name="T18" fmla="*/ 180 w 361"/>
              <a:gd name="T19" fmla="*/ 38 h 490"/>
              <a:gd name="T20" fmla="*/ 181 w 361"/>
              <a:gd name="T21" fmla="*/ 25 h 490"/>
              <a:gd name="T22" fmla="*/ 207 w 361"/>
              <a:gd name="T23" fmla="*/ 0 h 490"/>
              <a:gd name="T24" fmla="*/ 232 w 361"/>
              <a:gd name="T25" fmla="*/ 25 h 490"/>
              <a:gd name="T26" fmla="*/ 234 w 361"/>
              <a:gd name="T27" fmla="*/ 131 h 490"/>
              <a:gd name="T28" fmla="*/ 235 w 361"/>
              <a:gd name="T29" fmla="*/ 201 h 490"/>
              <a:gd name="T30" fmla="*/ 237 w 361"/>
              <a:gd name="T31" fmla="*/ 218 h 490"/>
              <a:gd name="T32" fmla="*/ 243 w 361"/>
              <a:gd name="T33" fmla="*/ 218 h 490"/>
              <a:gd name="T34" fmla="*/ 245 w 361"/>
              <a:gd name="T35" fmla="*/ 199 h 490"/>
              <a:gd name="T36" fmla="*/ 245 w 361"/>
              <a:gd name="T37" fmla="*/ 65 h 490"/>
              <a:gd name="T38" fmla="*/ 284 w 361"/>
              <a:gd name="T39" fmla="*/ 37 h 490"/>
              <a:gd name="T40" fmla="*/ 298 w 361"/>
              <a:gd name="T41" fmla="*/ 67 h 490"/>
              <a:gd name="T42" fmla="*/ 299 w 361"/>
              <a:gd name="T43" fmla="*/ 193 h 490"/>
              <a:gd name="T44" fmla="*/ 300 w 361"/>
              <a:gd name="T45" fmla="*/ 209 h 490"/>
              <a:gd name="T46" fmla="*/ 306 w 361"/>
              <a:gd name="T47" fmla="*/ 219 h 490"/>
              <a:gd name="T48" fmla="*/ 313 w 361"/>
              <a:gd name="T49" fmla="*/ 209 h 490"/>
              <a:gd name="T50" fmla="*/ 313 w 361"/>
              <a:gd name="T51" fmla="*/ 175 h 490"/>
              <a:gd name="T52" fmla="*/ 313 w 361"/>
              <a:gd name="T53" fmla="*/ 119 h 490"/>
              <a:gd name="T54" fmla="*/ 337 w 361"/>
              <a:gd name="T55" fmla="*/ 93 h 490"/>
              <a:gd name="T56" fmla="*/ 359 w 361"/>
              <a:gd name="T57" fmla="*/ 118 h 490"/>
              <a:gd name="T58" fmla="*/ 359 w 361"/>
              <a:gd name="T59" fmla="*/ 374 h 490"/>
              <a:gd name="T60" fmla="*/ 337 w 361"/>
              <a:gd name="T61" fmla="*/ 425 h 490"/>
              <a:gd name="T62" fmla="*/ 318 w 361"/>
              <a:gd name="T63" fmla="*/ 471 h 490"/>
              <a:gd name="T64" fmla="*/ 317 w 361"/>
              <a:gd name="T65" fmla="*/ 489 h 490"/>
              <a:gd name="T66" fmla="*/ 218 w 361"/>
              <a:gd name="T67" fmla="*/ 489 h 490"/>
              <a:gd name="T68" fmla="*/ 172 w 361"/>
              <a:gd name="T69" fmla="*/ 490 h 490"/>
              <a:gd name="T70" fmla="*/ 152 w 361"/>
              <a:gd name="T71" fmla="*/ 469 h 490"/>
              <a:gd name="T72" fmla="*/ 123 w 361"/>
              <a:gd name="T73" fmla="*/ 408 h 490"/>
              <a:gd name="T74" fmla="*/ 39 w 361"/>
              <a:gd name="T75" fmla="*/ 325 h 490"/>
              <a:gd name="T76" fmla="*/ 2 w 361"/>
              <a:gd name="T77" fmla="*/ 249 h 490"/>
              <a:gd name="T78" fmla="*/ 16 w 361"/>
              <a:gd name="T79" fmla="*/ 221 h 490"/>
              <a:gd name="T80" fmla="*/ 48 w 361"/>
              <a:gd name="T81" fmla="*/ 229 h 490"/>
              <a:gd name="T82" fmla="*/ 61 w 361"/>
              <a:gd name="T83" fmla="*/ 254 h 490"/>
              <a:gd name="T84" fmla="*/ 116 w 361"/>
              <a:gd name="T85" fmla="*/ 301 h 490"/>
              <a:gd name="T86" fmla="*/ 257 w 361"/>
              <a:gd name="T87" fmla="*/ 359 h 490"/>
              <a:gd name="T88" fmla="*/ 304 w 361"/>
              <a:gd name="T89" fmla="*/ 341 h 490"/>
              <a:gd name="T90" fmla="*/ 262 w 361"/>
              <a:gd name="T91" fmla="*/ 311 h 490"/>
              <a:gd name="T92" fmla="*/ 237 w 361"/>
              <a:gd name="T93" fmla="*/ 261 h 490"/>
              <a:gd name="T94" fmla="*/ 208 w 361"/>
              <a:gd name="T95" fmla="*/ 310 h 490"/>
              <a:gd name="T96" fmla="*/ 182 w 361"/>
              <a:gd name="T97" fmla="*/ 310 h 490"/>
              <a:gd name="T98" fmla="*/ 162 w 361"/>
              <a:gd name="T99" fmla="*/ 328 h 490"/>
              <a:gd name="T100" fmla="*/ 181 w 361"/>
              <a:gd name="T101" fmla="*/ 355 h 490"/>
              <a:gd name="T102" fmla="*/ 210 w 361"/>
              <a:gd name="T103" fmla="*/ 387 h 490"/>
              <a:gd name="T104" fmla="*/ 218 w 361"/>
              <a:gd name="T105" fmla="*/ 403 h 490"/>
              <a:gd name="T106" fmla="*/ 256 w 361"/>
              <a:gd name="T107" fmla="*/ 377 h 490"/>
              <a:gd name="T108" fmla="*/ 257 w 361"/>
              <a:gd name="T109" fmla="*/ 359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1" h="490">
                <a:moveTo>
                  <a:pt x="116" y="301"/>
                </a:moveTo>
                <a:cubicBezTo>
                  <a:pt x="116" y="235"/>
                  <a:pt x="116" y="172"/>
                  <a:pt x="116" y="109"/>
                </a:cubicBezTo>
                <a:cubicBezTo>
                  <a:pt x="116" y="95"/>
                  <a:pt x="116" y="82"/>
                  <a:pt x="116" y="69"/>
                </a:cubicBezTo>
                <a:cubicBezTo>
                  <a:pt x="116" y="44"/>
                  <a:pt x="125" y="32"/>
                  <a:pt x="143" y="32"/>
                </a:cubicBezTo>
                <a:cubicBezTo>
                  <a:pt x="160" y="33"/>
                  <a:pt x="168" y="45"/>
                  <a:pt x="168" y="70"/>
                </a:cubicBezTo>
                <a:cubicBezTo>
                  <a:pt x="169" y="113"/>
                  <a:pt x="169" y="155"/>
                  <a:pt x="170" y="198"/>
                </a:cubicBezTo>
                <a:cubicBezTo>
                  <a:pt x="170" y="205"/>
                  <a:pt x="171" y="212"/>
                  <a:pt x="172" y="219"/>
                </a:cubicBezTo>
                <a:cubicBezTo>
                  <a:pt x="174" y="219"/>
                  <a:pt x="176" y="219"/>
                  <a:pt x="178" y="219"/>
                </a:cubicBezTo>
                <a:cubicBezTo>
                  <a:pt x="179" y="213"/>
                  <a:pt x="181" y="207"/>
                  <a:pt x="181" y="200"/>
                </a:cubicBezTo>
                <a:cubicBezTo>
                  <a:pt x="181" y="146"/>
                  <a:pt x="181" y="92"/>
                  <a:pt x="180" y="38"/>
                </a:cubicBezTo>
                <a:cubicBezTo>
                  <a:pt x="180" y="34"/>
                  <a:pt x="180" y="29"/>
                  <a:pt x="181" y="25"/>
                </a:cubicBezTo>
                <a:cubicBezTo>
                  <a:pt x="182" y="9"/>
                  <a:pt x="191" y="0"/>
                  <a:pt x="207" y="0"/>
                </a:cubicBezTo>
                <a:cubicBezTo>
                  <a:pt x="222" y="0"/>
                  <a:pt x="232" y="9"/>
                  <a:pt x="232" y="25"/>
                </a:cubicBezTo>
                <a:cubicBezTo>
                  <a:pt x="233" y="60"/>
                  <a:pt x="234" y="95"/>
                  <a:pt x="234" y="131"/>
                </a:cubicBezTo>
                <a:cubicBezTo>
                  <a:pt x="234" y="154"/>
                  <a:pt x="234" y="177"/>
                  <a:pt x="235" y="201"/>
                </a:cubicBezTo>
                <a:cubicBezTo>
                  <a:pt x="235" y="207"/>
                  <a:pt x="236" y="212"/>
                  <a:pt x="237" y="218"/>
                </a:cubicBezTo>
                <a:cubicBezTo>
                  <a:pt x="239" y="218"/>
                  <a:pt x="241" y="218"/>
                  <a:pt x="243" y="218"/>
                </a:cubicBezTo>
                <a:cubicBezTo>
                  <a:pt x="244" y="212"/>
                  <a:pt x="245" y="205"/>
                  <a:pt x="245" y="199"/>
                </a:cubicBezTo>
                <a:cubicBezTo>
                  <a:pt x="245" y="154"/>
                  <a:pt x="245" y="110"/>
                  <a:pt x="245" y="65"/>
                </a:cubicBezTo>
                <a:cubicBezTo>
                  <a:pt x="245" y="40"/>
                  <a:pt x="266" y="24"/>
                  <a:pt x="284" y="37"/>
                </a:cubicBezTo>
                <a:cubicBezTo>
                  <a:pt x="292" y="43"/>
                  <a:pt x="298" y="57"/>
                  <a:pt x="298" y="67"/>
                </a:cubicBezTo>
                <a:cubicBezTo>
                  <a:pt x="300" y="109"/>
                  <a:pt x="299" y="151"/>
                  <a:pt x="299" y="193"/>
                </a:cubicBezTo>
                <a:cubicBezTo>
                  <a:pt x="299" y="199"/>
                  <a:pt x="298" y="204"/>
                  <a:pt x="300" y="209"/>
                </a:cubicBezTo>
                <a:cubicBezTo>
                  <a:pt x="300" y="213"/>
                  <a:pt x="304" y="216"/>
                  <a:pt x="306" y="219"/>
                </a:cubicBezTo>
                <a:cubicBezTo>
                  <a:pt x="308" y="216"/>
                  <a:pt x="313" y="213"/>
                  <a:pt x="313" y="209"/>
                </a:cubicBezTo>
                <a:cubicBezTo>
                  <a:pt x="314" y="198"/>
                  <a:pt x="313" y="187"/>
                  <a:pt x="313" y="175"/>
                </a:cubicBezTo>
                <a:cubicBezTo>
                  <a:pt x="313" y="157"/>
                  <a:pt x="313" y="138"/>
                  <a:pt x="313" y="119"/>
                </a:cubicBezTo>
                <a:cubicBezTo>
                  <a:pt x="313" y="104"/>
                  <a:pt x="321" y="93"/>
                  <a:pt x="337" y="93"/>
                </a:cubicBezTo>
                <a:cubicBezTo>
                  <a:pt x="352" y="94"/>
                  <a:pt x="359" y="104"/>
                  <a:pt x="359" y="118"/>
                </a:cubicBezTo>
                <a:cubicBezTo>
                  <a:pt x="360" y="204"/>
                  <a:pt x="361" y="289"/>
                  <a:pt x="359" y="374"/>
                </a:cubicBezTo>
                <a:cubicBezTo>
                  <a:pt x="359" y="392"/>
                  <a:pt x="349" y="413"/>
                  <a:pt x="337" y="425"/>
                </a:cubicBezTo>
                <a:cubicBezTo>
                  <a:pt x="323" y="439"/>
                  <a:pt x="317" y="452"/>
                  <a:pt x="318" y="471"/>
                </a:cubicBezTo>
                <a:cubicBezTo>
                  <a:pt x="319" y="476"/>
                  <a:pt x="317" y="482"/>
                  <a:pt x="317" y="489"/>
                </a:cubicBezTo>
                <a:cubicBezTo>
                  <a:pt x="283" y="489"/>
                  <a:pt x="250" y="489"/>
                  <a:pt x="218" y="489"/>
                </a:cubicBezTo>
                <a:cubicBezTo>
                  <a:pt x="203" y="489"/>
                  <a:pt x="187" y="490"/>
                  <a:pt x="172" y="490"/>
                </a:cubicBezTo>
                <a:cubicBezTo>
                  <a:pt x="158" y="490"/>
                  <a:pt x="150" y="483"/>
                  <a:pt x="152" y="469"/>
                </a:cubicBezTo>
                <a:cubicBezTo>
                  <a:pt x="157" y="441"/>
                  <a:pt x="142" y="425"/>
                  <a:pt x="123" y="408"/>
                </a:cubicBezTo>
                <a:cubicBezTo>
                  <a:pt x="94" y="382"/>
                  <a:pt x="64" y="356"/>
                  <a:pt x="39" y="325"/>
                </a:cubicBezTo>
                <a:cubicBezTo>
                  <a:pt x="22" y="303"/>
                  <a:pt x="12" y="275"/>
                  <a:pt x="2" y="249"/>
                </a:cubicBezTo>
                <a:cubicBezTo>
                  <a:pt x="0" y="242"/>
                  <a:pt x="9" y="227"/>
                  <a:pt x="16" y="221"/>
                </a:cubicBezTo>
                <a:cubicBezTo>
                  <a:pt x="27" y="214"/>
                  <a:pt x="40" y="218"/>
                  <a:pt x="48" y="229"/>
                </a:cubicBezTo>
                <a:cubicBezTo>
                  <a:pt x="53" y="237"/>
                  <a:pt x="58" y="245"/>
                  <a:pt x="61" y="254"/>
                </a:cubicBezTo>
                <a:cubicBezTo>
                  <a:pt x="69" y="281"/>
                  <a:pt x="90" y="292"/>
                  <a:pt x="116" y="301"/>
                </a:cubicBezTo>
                <a:close/>
                <a:moveTo>
                  <a:pt x="257" y="359"/>
                </a:moveTo>
                <a:cubicBezTo>
                  <a:pt x="273" y="347"/>
                  <a:pt x="298" y="369"/>
                  <a:pt x="304" y="341"/>
                </a:cubicBezTo>
                <a:cubicBezTo>
                  <a:pt x="314" y="296"/>
                  <a:pt x="275" y="316"/>
                  <a:pt x="262" y="311"/>
                </a:cubicBezTo>
                <a:cubicBezTo>
                  <a:pt x="246" y="295"/>
                  <a:pt x="274" y="264"/>
                  <a:pt x="237" y="261"/>
                </a:cubicBezTo>
                <a:cubicBezTo>
                  <a:pt x="194" y="258"/>
                  <a:pt x="220" y="294"/>
                  <a:pt x="208" y="310"/>
                </a:cubicBezTo>
                <a:cubicBezTo>
                  <a:pt x="200" y="310"/>
                  <a:pt x="191" y="311"/>
                  <a:pt x="182" y="310"/>
                </a:cubicBezTo>
                <a:cubicBezTo>
                  <a:pt x="169" y="310"/>
                  <a:pt x="161" y="314"/>
                  <a:pt x="162" y="328"/>
                </a:cubicBezTo>
                <a:cubicBezTo>
                  <a:pt x="164" y="341"/>
                  <a:pt x="158" y="355"/>
                  <a:pt x="181" y="355"/>
                </a:cubicBezTo>
                <a:cubicBezTo>
                  <a:pt x="209" y="356"/>
                  <a:pt x="208" y="358"/>
                  <a:pt x="210" y="387"/>
                </a:cubicBezTo>
                <a:cubicBezTo>
                  <a:pt x="211" y="392"/>
                  <a:pt x="214" y="401"/>
                  <a:pt x="218" y="403"/>
                </a:cubicBezTo>
                <a:cubicBezTo>
                  <a:pt x="241" y="412"/>
                  <a:pt x="255" y="402"/>
                  <a:pt x="256" y="377"/>
                </a:cubicBezTo>
                <a:cubicBezTo>
                  <a:pt x="256" y="370"/>
                  <a:pt x="257" y="364"/>
                  <a:pt x="257" y="35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2280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DF0CA2AB-7B8B-48B0-ABD1-BEC17BAE5984}"/>
              </a:ext>
            </a:extLst>
          </p:cNvPr>
          <p:cNvSpPr/>
          <p:nvPr/>
        </p:nvSpPr>
        <p:spPr>
          <a:xfrm>
            <a:off x="356152" y="294579"/>
            <a:ext cx="11479696" cy="6268843"/>
          </a:xfrm>
          <a:prstGeom prst="frame">
            <a:avLst>
              <a:gd name="adj1" fmla="val 5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6D01F-636A-4A24-93B4-E27ED0E89804}"/>
              </a:ext>
            </a:extLst>
          </p:cNvPr>
          <p:cNvSpPr txBox="1"/>
          <p:nvPr/>
        </p:nvSpPr>
        <p:spPr>
          <a:xfrm>
            <a:off x="356152" y="294579"/>
            <a:ext cx="4853991" cy="984885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3200" dirty="0">
                <a:solidFill>
                  <a:srgbClr val="FFC000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3200" dirty="0">
                <a:solidFill>
                  <a:srgbClr val="FFC000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3200" dirty="0">
              <a:solidFill>
                <a:srgbClr val="FFC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636E406-6E63-4605-B03C-B65B44BCC47F}"/>
              </a:ext>
            </a:extLst>
          </p:cNvPr>
          <p:cNvSpPr/>
          <p:nvPr/>
        </p:nvSpPr>
        <p:spPr>
          <a:xfrm>
            <a:off x="6905882" y="3985865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8B5227-DCE9-4BA9-BEEB-8EE1AE7CAE0F}"/>
              </a:ext>
            </a:extLst>
          </p:cNvPr>
          <p:cNvSpPr txBox="1"/>
          <p:nvPr/>
        </p:nvSpPr>
        <p:spPr>
          <a:xfrm>
            <a:off x="7544218" y="4372599"/>
            <a:ext cx="4108652" cy="61555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</a:rPr>
              <a:t>We Create Quality Professional </a:t>
            </a:r>
          </a:p>
          <a:p>
            <a:r>
              <a:rPr lang="en-US" altLang="ko-KR" sz="2000" dirty="0">
                <a:solidFill>
                  <a:schemeClr val="bg1"/>
                </a:solidFill>
              </a:rPr>
              <a:t>PPT Presentation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274C83-7EB1-4521-B858-A6C2BAC0370E}"/>
              </a:ext>
            </a:extLst>
          </p:cNvPr>
          <p:cNvSpPr txBox="1"/>
          <p:nvPr/>
        </p:nvSpPr>
        <p:spPr>
          <a:xfrm>
            <a:off x="7524760" y="5157826"/>
            <a:ext cx="3875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17" name="Freeform: Shape 5">
            <a:extLst>
              <a:ext uri="{FF2B5EF4-FFF2-40B4-BE49-F238E27FC236}">
                <a16:creationId xmlns:a16="http://schemas.microsoft.com/office/drawing/2014/main" id="{7636E406-6E63-4605-B03C-B65B44BCC47F}"/>
              </a:ext>
            </a:extLst>
          </p:cNvPr>
          <p:cNvSpPr/>
          <p:nvPr/>
        </p:nvSpPr>
        <p:spPr>
          <a:xfrm rot="10800000">
            <a:off x="9886075" y="4756868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50AD7FD-C16F-4632-A014-C617CFEFEB04}"/>
              </a:ext>
            </a:extLst>
          </p:cNvPr>
          <p:cNvGrpSpPr/>
          <p:nvPr/>
        </p:nvGrpSpPr>
        <p:grpSpPr>
          <a:xfrm>
            <a:off x="4436125" y="4182731"/>
            <a:ext cx="1985613" cy="1997765"/>
            <a:chOff x="7561093" y="1122933"/>
            <a:chExt cx="3309542" cy="3329797"/>
          </a:xfrm>
          <a:solidFill>
            <a:srgbClr val="86C3D9"/>
          </a:solidFill>
        </p:grpSpPr>
        <p:sp>
          <p:nvSpPr>
            <p:cNvPr id="11" name="Graphic 28">
              <a:extLst>
                <a:ext uri="{FF2B5EF4-FFF2-40B4-BE49-F238E27FC236}">
                  <a16:creationId xmlns:a16="http://schemas.microsoft.com/office/drawing/2014/main" id="{70D7C82F-B167-44D2-AA89-D5B3FCB9985C}"/>
                </a:ext>
              </a:extLst>
            </p:cNvPr>
            <p:cNvSpPr/>
            <p:nvPr/>
          </p:nvSpPr>
          <p:spPr>
            <a:xfrm>
              <a:off x="7561093" y="1122933"/>
              <a:ext cx="3309542" cy="3329797"/>
            </a:xfrm>
            <a:custGeom>
              <a:avLst/>
              <a:gdLst>
                <a:gd name="connsiteX0" fmla="*/ 2786240 w 6808002"/>
                <a:gd name="connsiteY0" fmla="*/ 129180 h 6849667"/>
                <a:gd name="connsiteX1" fmla="*/ 2727076 w 6808002"/>
                <a:gd name="connsiteY1" fmla="*/ 253341 h 6849667"/>
                <a:gd name="connsiteX2" fmla="*/ 2406258 w 6808002"/>
                <a:gd name="connsiteY2" fmla="*/ 337503 h 6849667"/>
                <a:gd name="connsiteX3" fmla="*/ 2293763 w 6808002"/>
                <a:gd name="connsiteY3" fmla="*/ 258340 h 6849667"/>
                <a:gd name="connsiteX4" fmla="*/ 1953780 w 6808002"/>
                <a:gd name="connsiteY4" fmla="*/ 397500 h 6849667"/>
                <a:gd name="connsiteX5" fmla="*/ 1928781 w 6808002"/>
                <a:gd name="connsiteY5" fmla="*/ 531660 h 6849667"/>
                <a:gd name="connsiteX6" fmla="*/ 1642962 w 6808002"/>
                <a:gd name="connsiteY6" fmla="*/ 699986 h 6849667"/>
                <a:gd name="connsiteX7" fmla="*/ 1514635 w 6808002"/>
                <a:gd name="connsiteY7" fmla="*/ 649988 h 6849667"/>
                <a:gd name="connsiteX8" fmla="*/ 1223815 w 6808002"/>
                <a:gd name="connsiteY8" fmla="*/ 873310 h 6849667"/>
                <a:gd name="connsiteX9" fmla="*/ 1238815 w 6808002"/>
                <a:gd name="connsiteY9" fmla="*/ 1012470 h 6849667"/>
                <a:gd name="connsiteX10" fmla="*/ 1002160 w 6808002"/>
                <a:gd name="connsiteY10" fmla="*/ 1250792 h 6849667"/>
                <a:gd name="connsiteX11" fmla="*/ 868833 w 6808002"/>
                <a:gd name="connsiteY11" fmla="*/ 1240793 h 6849667"/>
                <a:gd name="connsiteX12" fmla="*/ 645510 w 6808002"/>
                <a:gd name="connsiteY12" fmla="*/ 1532445 h 6849667"/>
                <a:gd name="connsiteX13" fmla="*/ 694675 w 6808002"/>
                <a:gd name="connsiteY13" fmla="*/ 1661605 h 6849667"/>
                <a:gd name="connsiteX14" fmla="*/ 527183 w 6808002"/>
                <a:gd name="connsiteY14" fmla="*/ 1949091 h 6849667"/>
                <a:gd name="connsiteX15" fmla="*/ 393856 w 6808002"/>
                <a:gd name="connsiteY15" fmla="*/ 1974090 h 6849667"/>
                <a:gd name="connsiteX16" fmla="*/ 255529 w 6808002"/>
                <a:gd name="connsiteY16" fmla="*/ 2316574 h 6849667"/>
                <a:gd name="connsiteX17" fmla="*/ 334692 w 6808002"/>
                <a:gd name="connsiteY17" fmla="*/ 2430735 h 6849667"/>
                <a:gd name="connsiteX18" fmla="*/ 250530 w 6808002"/>
                <a:gd name="connsiteY18" fmla="*/ 2753219 h 6849667"/>
                <a:gd name="connsiteX19" fmla="*/ 127202 w 6808002"/>
                <a:gd name="connsiteY19" fmla="*/ 2812383 h 6849667"/>
                <a:gd name="connsiteX20" fmla="*/ 78038 w 6808002"/>
                <a:gd name="connsiteY20" fmla="*/ 3179032 h 6849667"/>
                <a:gd name="connsiteX21" fmla="*/ 181366 w 6808002"/>
                <a:gd name="connsiteY21" fmla="*/ 3268194 h 6849667"/>
                <a:gd name="connsiteX22" fmla="*/ 181366 w 6808002"/>
                <a:gd name="connsiteY22" fmla="*/ 3600678 h 6849667"/>
                <a:gd name="connsiteX23" fmla="*/ 78871 w 6808002"/>
                <a:gd name="connsiteY23" fmla="*/ 3690674 h 6849667"/>
                <a:gd name="connsiteX24" fmla="*/ 128035 w 6808002"/>
                <a:gd name="connsiteY24" fmla="*/ 4057322 h 6849667"/>
                <a:gd name="connsiteX25" fmla="*/ 251363 w 6808002"/>
                <a:gd name="connsiteY25" fmla="*/ 4116486 h 6849667"/>
                <a:gd name="connsiteX26" fmla="*/ 335525 w 6808002"/>
                <a:gd name="connsiteY26" fmla="*/ 4438971 h 6849667"/>
                <a:gd name="connsiteX27" fmla="*/ 256363 w 6808002"/>
                <a:gd name="connsiteY27" fmla="*/ 4553132 h 6849667"/>
                <a:gd name="connsiteX28" fmla="*/ 394689 w 6808002"/>
                <a:gd name="connsiteY28" fmla="*/ 4895615 h 6849667"/>
                <a:gd name="connsiteX29" fmla="*/ 528016 w 6808002"/>
                <a:gd name="connsiteY29" fmla="*/ 4920614 h 6849667"/>
                <a:gd name="connsiteX30" fmla="*/ 695508 w 6808002"/>
                <a:gd name="connsiteY30" fmla="*/ 5208100 h 6849667"/>
                <a:gd name="connsiteX31" fmla="*/ 646344 w 6808002"/>
                <a:gd name="connsiteY31" fmla="*/ 5337260 h 6849667"/>
                <a:gd name="connsiteX32" fmla="*/ 867999 w 6808002"/>
                <a:gd name="connsiteY32" fmla="*/ 5629746 h 6849667"/>
                <a:gd name="connsiteX33" fmla="*/ 1006326 w 6808002"/>
                <a:gd name="connsiteY33" fmla="*/ 5614747 h 6849667"/>
                <a:gd name="connsiteX34" fmla="*/ 1242981 w 6808002"/>
                <a:gd name="connsiteY34" fmla="*/ 5853069 h 6849667"/>
                <a:gd name="connsiteX35" fmla="*/ 1227982 w 6808002"/>
                <a:gd name="connsiteY35" fmla="*/ 5992228 h 6849667"/>
                <a:gd name="connsiteX36" fmla="*/ 1518801 w 6808002"/>
                <a:gd name="connsiteY36" fmla="*/ 6215551 h 6849667"/>
                <a:gd name="connsiteX37" fmla="*/ 1647128 w 6808002"/>
                <a:gd name="connsiteY37" fmla="*/ 6165554 h 6849667"/>
                <a:gd name="connsiteX38" fmla="*/ 1932948 w 6808002"/>
                <a:gd name="connsiteY38" fmla="*/ 6333878 h 6849667"/>
                <a:gd name="connsiteX39" fmla="*/ 1957946 w 6808002"/>
                <a:gd name="connsiteY39" fmla="*/ 6468039 h 6849667"/>
                <a:gd name="connsiteX40" fmla="*/ 2297930 w 6808002"/>
                <a:gd name="connsiteY40" fmla="*/ 6607199 h 6849667"/>
                <a:gd name="connsiteX41" fmla="*/ 2411258 w 6808002"/>
                <a:gd name="connsiteY41" fmla="*/ 6528036 h 6849667"/>
                <a:gd name="connsiteX42" fmla="*/ 2732075 w 6808002"/>
                <a:gd name="connsiteY42" fmla="*/ 6612198 h 6849667"/>
                <a:gd name="connsiteX43" fmla="*/ 2791239 w 6808002"/>
                <a:gd name="connsiteY43" fmla="*/ 6736359 h 6849667"/>
                <a:gd name="connsiteX44" fmla="*/ 2929566 w 6808002"/>
                <a:gd name="connsiteY44" fmla="*/ 6855520 h 6849667"/>
                <a:gd name="connsiteX45" fmla="*/ 3049560 w 6808002"/>
                <a:gd name="connsiteY45" fmla="*/ 6855520 h 6849667"/>
                <a:gd name="connsiteX46" fmla="*/ 3157055 w 6808002"/>
                <a:gd name="connsiteY46" fmla="*/ 6786357 h 6849667"/>
                <a:gd name="connsiteX47" fmla="*/ 3246217 w 6808002"/>
                <a:gd name="connsiteY47" fmla="*/ 6682195 h 6849667"/>
                <a:gd name="connsiteX48" fmla="*/ 3577034 w 6808002"/>
                <a:gd name="connsiteY48" fmla="*/ 6682195 h 6849667"/>
                <a:gd name="connsiteX49" fmla="*/ 3666197 w 6808002"/>
                <a:gd name="connsiteY49" fmla="*/ 6786357 h 6849667"/>
                <a:gd name="connsiteX50" fmla="*/ 3769525 w 6808002"/>
                <a:gd name="connsiteY50" fmla="*/ 6855520 h 6849667"/>
                <a:gd name="connsiteX51" fmla="*/ 3897019 w 6808002"/>
                <a:gd name="connsiteY51" fmla="*/ 6855520 h 6849667"/>
                <a:gd name="connsiteX52" fmla="*/ 4031179 w 6808002"/>
                <a:gd name="connsiteY52" fmla="*/ 6736359 h 6849667"/>
                <a:gd name="connsiteX53" fmla="*/ 4090343 w 6808002"/>
                <a:gd name="connsiteY53" fmla="*/ 6612198 h 6849667"/>
                <a:gd name="connsiteX54" fmla="*/ 4411161 w 6808002"/>
                <a:gd name="connsiteY54" fmla="*/ 6528036 h 6849667"/>
                <a:gd name="connsiteX55" fmla="*/ 4524488 w 6808002"/>
                <a:gd name="connsiteY55" fmla="*/ 6607199 h 6849667"/>
                <a:gd name="connsiteX56" fmla="*/ 4864472 w 6808002"/>
                <a:gd name="connsiteY56" fmla="*/ 6468039 h 6849667"/>
                <a:gd name="connsiteX57" fmla="*/ 4889471 w 6808002"/>
                <a:gd name="connsiteY57" fmla="*/ 6333878 h 6849667"/>
                <a:gd name="connsiteX58" fmla="*/ 5175290 w 6808002"/>
                <a:gd name="connsiteY58" fmla="*/ 6165554 h 6849667"/>
                <a:gd name="connsiteX59" fmla="*/ 5303617 w 6808002"/>
                <a:gd name="connsiteY59" fmla="*/ 6215551 h 6849667"/>
                <a:gd name="connsiteX60" fmla="*/ 5594437 w 6808002"/>
                <a:gd name="connsiteY60" fmla="*/ 5992228 h 6849667"/>
                <a:gd name="connsiteX61" fmla="*/ 5579437 w 6808002"/>
                <a:gd name="connsiteY61" fmla="*/ 5853069 h 6849667"/>
                <a:gd name="connsiteX62" fmla="*/ 5816092 w 6808002"/>
                <a:gd name="connsiteY62" fmla="*/ 5614747 h 6849667"/>
                <a:gd name="connsiteX63" fmla="*/ 5954419 w 6808002"/>
                <a:gd name="connsiteY63" fmla="*/ 5629746 h 6849667"/>
                <a:gd name="connsiteX64" fmla="*/ 6176075 w 6808002"/>
                <a:gd name="connsiteY64" fmla="*/ 5337260 h 6849667"/>
                <a:gd name="connsiteX65" fmla="*/ 6126910 w 6808002"/>
                <a:gd name="connsiteY65" fmla="*/ 5208100 h 6849667"/>
                <a:gd name="connsiteX66" fmla="*/ 6294402 w 6808002"/>
                <a:gd name="connsiteY66" fmla="*/ 4920614 h 6849667"/>
                <a:gd name="connsiteX67" fmla="*/ 6427729 w 6808002"/>
                <a:gd name="connsiteY67" fmla="*/ 4895615 h 6849667"/>
                <a:gd name="connsiteX68" fmla="*/ 6566056 w 6808002"/>
                <a:gd name="connsiteY68" fmla="*/ 4553132 h 6849667"/>
                <a:gd name="connsiteX69" fmla="*/ 6486893 w 6808002"/>
                <a:gd name="connsiteY69" fmla="*/ 4438971 h 6849667"/>
                <a:gd name="connsiteX70" fmla="*/ 6571055 w 6808002"/>
                <a:gd name="connsiteY70" fmla="*/ 4116486 h 6849667"/>
                <a:gd name="connsiteX71" fmla="*/ 6694383 w 6808002"/>
                <a:gd name="connsiteY71" fmla="*/ 4057322 h 6849667"/>
                <a:gd name="connsiteX72" fmla="*/ 6811877 w 6808002"/>
                <a:gd name="connsiteY72" fmla="*/ 3879831 h 6849667"/>
                <a:gd name="connsiteX73" fmla="*/ 6811877 w 6808002"/>
                <a:gd name="connsiteY73" fmla="*/ 3828167 h 6849667"/>
                <a:gd name="connsiteX74" fmla="*/ 6733547 w 6808002"/>
                <a:gd name="connsiteY74" fmla="*/ 3679841 h 6849667"/>
                <a:gd name="connsiteX75" fmla="*/ 6629386 w 6808002"/>
                <a:gd name="connsiteY75" fmla="*/ 3591512 h 6849667"/>
                <a:gd name="connsiteX76" fmla="*/ 6629386 w 6808002"/>
                <a:gd name="connsiteY76" fmla="*/ 3259028 h 6849667"/>
                <a:gd name="connsiteX77" fmla="*/ 6732714 w 6808002"/>
                <a:gd name="connsiteY77" fmla="*/ 3169866 h 6849667"/>
                <a:gd name="connsiteX78" fmla="*/ 6811044 w 6808002"/>
                <a:gd name="connsiteY78" fmla="*/ 3013207 h 6849667"/>
                <a:gd name="connsiteX79" fmla="*/ 6811044 w 6808002"/>
                <a:gd name="connsiteY79" fmla="*/ 2990708 h 6849667"/>
                <a:gd name="connsiteX80" fmla="*/ 6683550 w 6808002"/>
                <a:gd name="connsiteY80" fmla="*/ 2803217 h 6849667"/>
                <a:gd name="connsiteX81" fmla="*/ 6560223 w 6808002"/>
                <a:gd name="connsiteY81" fmla="*/ 2744053 h 6849667"/>
                <a:gd name="connsiteX82" fmla="*/ 6476060 w 6808002"/>
                <a:gd name="connsiteY82" fmla="*/ 2421569 h 6849667"/>
                <a:gd name="connsiteX83" fmla="*/ 6555223 w 6808002"/>
                <a:gd name="connsiteY83" fmla="*/ 2307407 h 6849667"/>
                <a:gd name="connsiteX84" fmla="*/ 6416896 w 6808002"/>
                <a:gd name="connsiteY84" fmla="*/ 1964924 h 6849667"/>
                <a:gd name="connsiteX85" fmla="*/ 6283569 w 6808002"/>
                <a:gd name="connsiteY85" fmla="*/ 1939925 h 6849667"/>
                <a:gd name="connsiteX86" fmla="*/ 6116078 w 6808002"/>
                <a:gd name="connsiteY86" fmla="*/ 1652439 h 6849667"/>
                <a:gd name="connsiteX87" fmla="*/ 6165242 w 6808002"/>
                <a:gd name="connsiteY87" fmla="*/ 1523279 h 6849667"/>
                <a:gd name="connsiteX88" fmla="*/ 5943586 w 6808002"/>
                <a:gd name="connsiteY88" fmla="*/ 1230793 h 6849667"/>
                <a:gd name="connsiteX89" fmla="*/ 5805260 w 6808002"/>
                <a:gd name="connsiteY89" fmla="*/ 1245792 h 6849667"/>
                <a:gd name="connsiteX90" fmla="*/ 5568604 w 6808002"/>
                <a:gd name="connsiteY90" fmla="*/ 1007471 h 6849667"/>
                <a:gd name="connsiteX91" fmla="*/ 5583603 w 6808002"/>
                <a:gd name="connsiteY91" fmla="*/ 868311 h 6849667"/>
                <a:gd name="connsiteX92" fmla="*/ 5292784 w 6808002"/>
                <a:gd name="connsiteY92" fmla="*/ 644988 h 6849667"/>
                <a:gd name="connsiteX93" fmla="*/ 5164457 w 6808002"/>
                <a:gd name="connsiteY93" fmla="*/ 694986 h 6849667"/>
                <a:gd name="connsiteX94" fmla="*/ 4878638 w 6808002"/>
                <a:gd name="connsiteY94" fmla="*/ 526661 h 6849667"/>
                <a:gd name="connsiteX95" fmla="*/ 4853639 w 6808002"/>
                <a:gd name="connsiteY95" fmla="*/ 392500 h 6849667"/>
                <a:gd name="connsiteX96" fmla="*/ 4513656 w 6808002"/>
                <a:gd name="connsiteY96" fmla="*/ 253341 h 6849667"/>
                <a:gd name="connsiteX97" fmla="*/ 4399495 w 6808002"/>
                <a:gd name="connsiteY97" fmla="*/ 332503 h 6849667"/>
                <a:gd name="connsiteX98" fmla="*/ 4078677 w 6808002"/>
                <a:gd name="connsiteY98" fmla="*/ 248341 h 6849667"/>
                <a:gd name="connsiteX99" fmla="*/ 4019513 w 6808002"/>
                <a:gd name="connsiteY99" fmla="*/ 124180 h 6849667"/>
                <a:gd name="connsiteX100" fmla="*/ 3857854 w 6808002"/>
                <a:gd name="connsiteY100" fmla="*/ 20 h 6849667"/>
                <a:gd name="connsiteX101" fmla="*/ 3784524 w 6808002"/>
                <a:gd name="connsiteY101" fmla="*/ 20 h 6849667"/>
                <a:gd name="connsiteX102" fmla="*/ 3654531 w 6808002"/>
                <a:gd name="connsiteY102" fmla="*/ 74183 h 6849667"/>
                <a:gd name="connsiteX103" fmla="*/ 3566202 w 6808002"/>
                <a:gd name="connsiteY103" fmla="*/ 178344 h 6849667"/>
                <a:gd name="connsiteX104" fmla="*/ 3235384 w 6808002"/>
                <a:gd name="connsiteY104" fmla="*/ 178344 h 6849667"/>
                <a:gd name="connsiteX105" fmla="*/ 3151222 w 6808002"/>
                <a:gd name="connsiteY105" fmla="*/ 79182 h 6849667"/>
                <a:gd name="connsiteX106" fmla="*/ 2982897 w 6808002"/>
                <a:gd name="connsiteY106" fmla="*/ 20 h 6849667"/>
                <a:gd name="connsiteX107" fmla="*/ 2982063 w 6808002"/>
                <a:gd name="connsiteY107" fmla="*/ 20 h 6849667"/>
                <a:gd name="connsiteX108" fmla="*/ 2786240 w 6808002"/>
                <a:gd name="connsiteY108" fmla="*/ 129180 h 68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6808002" h="6849667">
                  <a:moveTo>
                    <a:pt x="2786240" y="129180"/>
                  </a:moveTo>
                  <a:lnTo>
                    <a:pt x="2727076" y="253341"/>
                  </a:lnTo>
                  <a:cubicBezTo>
                    <a:pt x="2672912" y="377501"/>
                    <a:pt x="2514586" y="416666"/>
                    <a:pt x="2406258" y="337503"/>
                  </a:cubicBezTo>
                  <a:lnTo>
                    <a:pt x="2293763" y="258340"/>
                  </a:lnTo>
                  <a:cubicBezTo>
                    <a:pt x="2165436" y="164178"/>
                    <a:pt x="1982945" y="243341"/>
                    <a:pt x="1953780" y="397500"/>
                  </a:cubicBezTo>
                  <a:lnTo>
                    <a:pt x="1928781" y="531660"/>
                  </a:lnTo>
                  <a:cubicBezTo>
                    <a:pt x="1903782" y="665821"/>
                    <a:pt x="1766289" y="744983"/>
                    <a:pt x="1642962" y="699986"/>
                  </a:cubicBezTo>
                  <a:lnTo>
                    <a:pt x="1514635" y="649988"/>
                  </a:lnTo>
                  <a:cubicBezTo>
                    <a:pt x="1366309" y="595824"/>
                    <a:pt x="1208816" y="714151"/>
                    <a:pt x="1223815" y="873310"/>
                  </a:cubicBezTo>
                  <a:lnTo>
                    <a:pt x="1238815" y="1012470"/>
                  </a:lnTo>
                  <a:cubicBezTo>
                    <a:pt x="1253814" y="1146631"/>
                    <a:pt x="1140486" y="1260792"/>
                    <a:pt x="1002160" y="1250792"/>
                  </a:cubicBezTo>
                  <a:lnTo>
                    <a:pt x="868833" y="1240793"/>
                  </a:lnTo>
                  <a:cubicBezTo>
                    <a:pt x="709674" y="1224960"/>
                    <a:pt x="591346" y="1384119"/>
                    <a:pt x="645510" y="1532445"/>
                  </a:cubicBezTo>
                  <a:lnTo>
                    <a:pt x="694675" y="1661605"/>
                  </a:lnTo>
                  <a:cubicBezTo>
                    <a:pt x="743839" y="1790766"/>
                    <a:pt x="660510" y="1929092"/>
                    <a:pt x="527183" y="1949091"/>
                  </a:cubicBezTo>
                  <a:lnTo>
                    <a:pt x="393856" y="1974090"/>
                  </a:lnTo>
                  <a:cubicBezTo>
                    <a:pt x="236364" y="1999089"/>
                    <a:pt x="162200" y="2182414"/>
                    <a:pt x="255529" y="2316574"/>
                  </a:cubicBezTo>
                  <a:lnTo>
                    <a:pt x="334692" y="2430735"/>
                  </a:lnTo>
                  <a:cubicBezTo>
                    <a:pt x="413855" y="2539896"/>
                    <a:pt x="373857" y="2698222"/>
                    <a:pt x="250530" y="2753219"/>
                  </a:cubicBezTo>
                  <a:lnTo>
                    <a:pt x="127202" y="2812383"/>
                  </a:lnTo>
                  <a:cubicBezTo>
                    <a:pt x="-16124" y="2876547"/>
                    <a:pt x="-45289" y="3074870"/>
                    <a:pt x="78038" y="3179032"/>
                  </a:cubicBezTo>
                  <a:lnTo>
                    <a:pt x="181366" y="3268194"/>
                  </a:lnTo>
                  <a:cubicBezTo>
                    <a:pt x="284695" y="3352357"/>
                    <a:pt x="284695" y="3516515"/>
                    <a:pt x="181366" y="3600678"/>
                  </a:cubicBezTo>
                  <a:lnTo>
                    <a:pt x="78871" y="3690674"/>
                  </a:lnTo>
                  <a:cubicBezTo>
                    <a:pt x="-44456" y="3794835"/>
                    <a:pt x="-19457" y="3988159"/>
                    <a:pt x="128035" y="4057322"/>
                  </a:cubicBezTo>
                  <a:lnTo>
                    <a:pt x="251363" y="4116486"/>
                  </a:lnTo>
                  <a:cubicBezTo>
                    <a:pt x="374690" y="4170650"/>
                    <a:pt x="413855" y="4329809"/>
                    <a:pt x="335525" y="4438971"/>
                  </a:cubicBezTo>
                  <a:lnTo>
                    <a:pt x="256363" y="4553132"/>
                  </a:lnTo>
                  <a:cubicBezTo>
                    <a:pt x="163034" y="4682292"/>
                    <a:pt x="241363" y="4865617"/>
                    <a:pt x="394689" y="4895615"/>
                  </a:cubicBezTo>
                  <a:lnTo>
                    <a:pt x="528016" y="4920614"/>
                  </a:lnTo>
                  <a:cubicBezTo>
                    <a:pt x="661343" y="4945613"/>
                    <a:pt x="740506" y="5083939"/>
                    <a:pt x="695508" y="5208100"/>
                  </a:cubicBezTo>
                  <a:lnTo>
                    <a:pt x="646344" y="5337260"/>
                  </a:lnTo>
                  <a:cubicBezTo>
                    <a:pt x="592180" y="5486420"/>
                    <a:pt x="710507" y="5644746"/>
                    <a:pt x="867999" y="5629746"/>
                  </a:cubicBezTo>
                  <a:lnTo>
                    <a:pt x="1006326" y="5614747"/>
                  </a:lnTo>
                  <a:cubicBezTo>
                    <a:pt x="1139653" y="5599748"/>
                    <a:pt x="1252981" y="5713909"/>
                    <a:pt x="1242981" y="5853069"/>
                  </a:cubicBezTo>
                  <a:lnTo>
                    <a:pt x="1227982" y="5992228"/>
                  </a:lnTo>
                  <a:cubicBezTo>
                    <a:pt x="1212983" y="6150554"/>
                    <a:pt x="1371308" y="6269715"/>
                    <a:pt x="1518801" y="6215551"/>
                  </a:cubicBezTo>
                  <a:lnTo>
                    <a:pt x="1647128" y="6165554"/>
                  </a:lnTo>
                  <a:cubicBezTo>
                    <a:pt x="1775455" y="6115556"/>
                    <a:pt x="1913782" y="6200552"/>
                    <a:pt x="1932948" y="6333878"/>
                  </a:cubicBezTo>
                  <a:lnTo>
                    <a:pt x="1957946" y="6468039"/>
                  </a:lnTo>
                  <a:cubicBezTo>
                    <a:pt x="1982945" y="6626364"/>
                    <a:pt x="2165436" y="6701361"/>
                    <a:pt x="2297930" y="6607199"/>
                  </a:cubicBezTo>
                  <a:lnTo>
                    <a:pt x="2411258" y="6528036"/>
                  </a:lnTo>
                  <a:cubicBezTo>
                    <a:pt x="2519586" y="6448873"/>
                    <a:pt x="2677911" y="6488038"/>
                    <a:pt x="2732075" y="6612198"/>
                  </a:cubicBezTo>
                  <a:lnTo>
                    <a:pt x="2791239" y="6736359"/>
                  </a:lnTo>
                  <a:cubicBezTo>
                    <a:pt x="2818738" y="6798023"/>
                    <a:pt x="2871235" y="6838854"/>
                    <a:pt x="2929566" y="6855520"/>
                  </a:cubicBezTo>
                  <a:lnTo>
                    <a:pt x="3049560" y="6855520"/>
                  </a:lnTo>
                  <a:cubicBezTo>
                    <a:pt x="3089558" y="6844687"/>
                    <a:pt x="3127056" y="6822188"/>
                    <a:pt x="3157055" y="6786357"/>
                  </a:cubicBezTo>
                  <a:lnTo>
                    <a:pt x="3246217" y="6682195"/>
                  </a:lnTo>
                  <a:cubicBezTo>
                    <a:pt x="3330380" y="6578034"/>
                    <a:pt x="3492872" y="6578034"/>
                    <a:pt x="3577034" y="6682195"/>
                  </a:cubicBezTo>
                  <a:lnTo>
                    <a:pt x="3666197" y="6786357"/>
                  </a:lnTo>
                  <a:cubicBezTo>
                    <a:pt x="3695362" y="6821355"/>
                    <a:pt x="3731193" y="6843854"/>
                    <a:pt x="3769525" y="6855520"/>
                  </a:cubicBezTo>
                  <a:lnTo>
                    <a:pt x="3897019" y="6855520"/>
                  </a:lnTo>
                  <a:cubicBezTo>
                    <a:pt x="3952849" y="6838021"/>
                    <a:pt x="4002847" y="6798023"/>
                    <a:pt x="4031179" y="6736359"/>
                  </a:cubicBezTo>
                  <a:lnTo>
                    <a:pt x="4090343" y="6612198"/>
                  </a:lnTo>
                  <a:cubicBezTo>
                    <a:pt x="4144507" y="6488038"/>
                    <a:pt x="4302833" y="6448873"/>
                    <a:pt x="4411161" y="6528036"/>
                  </a:cubicBezTo>
                  <a:lnTo>
                    <a:pt x="4524488" y="6607199"/>
                  </a:lnTo>
                  <a:cubicBezTo>
                    <a:pt x="4652816" y="6701361"/>
                    <a:pt x="4835307" y="6622198"/>
                    <a:pt x="4864472" y="6468039"/>
                  </a:cubicBezTo>
                  <a:lnTo>
                    <a:pt x="4889471" y="6333878"/>
                  </a:lnTo>
                  <a:cubicBezTo>
                    <a:pt x="4914469" y="6199718"/>
                    <a:pt x="5051963" y="6120556"/>
                    <a:pt x="5175290" y="6165554"/>
                  </a:cubicBezTo>
                  <a:lnTo>
                    <a:pt x="5303617" y="6215551"/>
                  </a:lnTo>
                  <a:cubicBezTo>
                    <a:pt x="5451943" y="6269715"/>
                    <a:pt x="5609436" y="6151388"/>
                    <a:pt x="5594437" y="5992228"/>
                  </a:cubicBezTo>
                  <a:lnTo>
                    <a:pt x="5579437" y="5853069"/>
                  </a:lnTo>
                  <a:cubicBezTo>
                    <a:pt x="5564438" y="5718908"/>
                    <a:pt x="5677766" y="5604747"/>
                    <a:pt x="5816092" y="5614747"/>
                  </a:cubicBezTo>
                  <a:lnTo>
                    <a:pt x="5954419" y="5629746"/>
                  </a:lnTo>
                  <a:cubicBezTo>
                    <a:pt x="6111911" y="5644746"/>
                    <a:pt x="6230239" y="5485586"/>
                    <a:pt x="6176075" y="5337260"/>
                  </a:cubicBezTo>
                  <a:lnTo>
                    <a:pt x="6126910" y="5208100"/>
                  </a:lnTo>
                  <a:cubicBezTo>
                    <a:pt x="6077746" y="5078940"/>
                    <a:pt x="6161076" y="4940613"/>
                    <a:pt x="6294402" y="4920614"/>
                  </a:cubicBezTo>
                  <a:lnTo>
                    <a:pt x="6427729" y="4895615"/>
                  </a:lnTo>
                  <a:cubicBezTo>
                    <a:pt x="6585221" y="4870616"/>
                    <a:pt x="6659385" y="4687292"/>
                    <a:pt x="6566056" y="4553132"/>
                  </a:cubicBezTo>
                  <a:lnTo>
                    <a:pt x="6486893" y="4438971"/>
                  </a:lnTo>
                  <a:cubicBezTo>
                    <a:pt x="6407730" y="4329809"/>
                    <a:pt x="6447728" y="4171484"/>
                    <a:pt x="6571055" y="4116486"/>
                  </a:cubicBezTo>
                  <a:lnTo>
                    <a:pt x="6694383" y="4057322"/>
                  </a:lnTo>
                  <a:cubicBezTo>
                    <a:pt x="6763546" y="4019824"/>
                    <a:pt x="6804377" y="3952327"/>
                    <a:pt x="6811877" y="3879831"/>
                  </a:cubicBezTo>
                  <a:lnTo>
                    <a:pt x="6811877" y="3828167"/>
                  </a:lnTo>
                  <a:cubicBezTo>
                    <a:pt x="6806044" y="3773169"/>
                    <a:pt x="6780212" y="3719839"/>
                    <a:pt x="6733547" y="3679841"/>
                  </a:cubicBezTo>
                  <a:lnTo>
                    <a:pt x="6629386" y="3591512"/>
                  </a:lnTo>
                  <a:cubicBezTo>
                    <a:pt x="6526058" y="3502349"/>
                    <a:pt x="6526058" y="3343191"/>
                    <a:pt x="6629386" y="3259028"/>
                  </a:cubicBezTo>
                  <a:lnTo>
                    <a:pt x="6732714" y="3169866"/>
                  </a:lnTo>
                  <a:cubicBezTo>
                    <a:pt x="6782712" y="3127368"/>
                    <a:pt x="6807711" y="3070704"/>
                    <a:pt x="6811044" y="3013207"/>
                  </a:cubicBezTo>
                  <a:lnTo>
                    <a:pt x="6811044" y="2990708"/>
                  </a:lnTo>
                  <a:cubicBezTo>
                    <a:pt x="6806878" y="2914045"/>
                    <a:pt x="6763546" y="2840715"/>
                    <a:pt x="6683550" y="2803217"/>
                  </a:cubicBezTo>
                  <a:lnTo>
                    <a:pt x="6560223" y="2744053"/>
                  </a:lnTo>
                  <a:cubicBezTo>
                    <a:pt x="6436895" y="2689889"/>
                    <a:pt x="6397730" y="2530730"/>
                    <a:pt x="6476060" y="2421569"/>
                  </a:cubicBezTo>
                  <a:lnTo>
                    <a:pt x="6555223" y="2307407"/>
                  </a:lnTo>
                  <a:cubicBezTo>
                    <a:pt x="6648552" y="2178247"/>
                    <a:pt x="6570222" y="1994923"/>
                    <a:pt x="6416896" y="1964924"/>
                  </a:cubicBezTo>
                  <a:lnTo>
                    <a:pt x="6283569" y="1939925"/>
                  </a:lnTo>
                  <a:cubicBezTo>
                    <a:pt x="6150242" y="1914927"/>
                    <a:pt x="6071080" y="1776600"/>
                    <a:pt x="6116078" y="1652439"/>
                  </a:cubicBezTo>
                  <a:lnTo>
                    <a:pt x="6165242" y="1523279"/>
                  </a:lnTo>
                  <a:cubicBezTo>
                    <a:pt x="6219406" y="1374119"/>
                    <a:pt x="6101078" y="1215794"/>
                    <a:pt x="5943586" y="1230793"/>
                  </a:cubicBezTo>
                  <a:lnTo>
                    <a:pt x="5805260" y="1245792"/>
                  </a:lnTo>
                  <a:cubicBezTo>
                    <a:pt x="5671933" y="1260792"/>
                    <a:pt x="5558605" y="1146631"/>
                    <a:pt x="5568604" y="1007471"/>
                  </a:cubicBezTo>
                  <a:lnTo>
                    <a:pt x="5583603" y="868311"/>
                  </a:lnTo>
                  <a:cubicBezTo>
                    <a:pt x="5598603" y="709985"/>
                    <a:pt x="5440277" y="590824"/>
                    <a:pt x="5292784" y="644988"/>
                  </a:cubicBezTo>
                  <a:lnTo>
                    <a:pt x="5164457" y="694986"/>
                  </a:lnTo>
                  <a:cubicBezTo>
                    <a:pt x="5036130" y="744983"/>
                    <a:pt x="4897803" y="659987"/>
                    <a:pt x="4878638" y="526661"/>
                  </a:cubicBezTo>
                  <a:lnTo>
                    <a:pt x="4853639" y="392500"/>
                  </a:lnTo>
                  <a:cubicBezTo>
                    <a:pt x="4828640" y="234175"/>
                    <a:pt x="4646149" y="159178"/>
                    <a:pt x="4513656" y="253341"/>
                  </a:cubicBezTo>
                  <a:lnTo>
                    <a:pt x="4399495" y="332503"/>
                  </a:lnTo>
                  <a:cubicBezTo>
                    <a:pt x="4291166" y="411666"/>
                    <a:pt x="4132841" y="372501"/>
                    <a:pt x="4078677" y="248341"/>
                  </a:cubicBezTo>
                  <a:lnTo>
                    <a:pt x="4019513" y="124180"/>
                  </a:lnTo>
                  <a:cubicBezTo>
                    <a:pt x="3988681" y="54184"/>
                    <a:pt x="3926184" y="11686"/>
                    <a:pt x="3857854" y="20"/>
                  </a:cubicBezTo>
                  <a:lnTo>
                    <a:pt x="3784524" y="20"/>
                  </a:lnTo>
                  <a:cubicBezTo>
                    <a:pt x="3736193" y="8352"/>
                    <a:pt x="3690362" y="31685"/>
                    <a:pt x="3654531" y="74183"/>
                  </a:cubicBezTo>
                  <a:lnTo>
                    <a:pt x="3566202" y="178344"/>
                  </a:lnTo>
                  <a:cubicBezTo>
                    <a:pt x="3477039" y="282506"/>
                    <a:pt x="3319547" y="282506"/>
                    <a:pt x="3235384" y="178344"/>
                  </a:cubicBezTo>
                  <a:lnTo>
                    <a:pt x="3151222" y="79182"/>
                  </a:lnTo>
                  <a:cubicBezTo>
                    <a:pt x="3106224" y="25018"/>
                    <a:pt x="3044560" y="-814"/>
                    <a:pt x="2982897" y="20"/>
                  </a:cubicBezTo>
                  <a:lnTo>
                    <a:pt x="2982063" y="20"/>
                  </a:lnTo>
                  <a:cubicBezTo>
                    <a:pt x="2902901" y="853"/>
                    <a:pt x="2825404" y="45017"/>
                    <a:pt x="2786240" y="129180"/>
                  </a:cubicBezTo>
                  <a:close/>
                </a:path>
              </a:pathLst>
            </a:custGeom>
            <a:grpFill/>
            <a:ln w="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23">
              <a:extLst>
                <a:ext uri="{FF2B5EF4-FFF2-40B4-BE49-F238E27FC236}">
                  <a16:creationId xmlns:a16="http://schemas.microsoft.com/office/drawing/2014/main" id="{84811A88-7F44-413C-A88D-478001FFA267}"/>
                </a:ext>
              </a:extLst>
            </p:cNvPr>
            <p:cNvSpPr/>
            <p:nvPr/>
          </p:nvSpPr>
          <p:spPr>
            <a:xfrm>
              <a:off x="7804960" y="1368293"/>
              <a:ext cx="2821808" cy="2839077"/>
            </a:xfrm>
            <a:custGeom>
              <a:avLst/>
              <a:gdLst>
                <a:gd name="connsiteX0" fmla="*/ 1768155 w 4319084"/>
                <a:gd name="connsiteY0" fmla="*/ 81953 h 4345517"/>
                <a:gd name="connsiteX1" fmla="*/ 1730621 w 4319084"/>
                <a:gd name="connsiteY1" fmla="*/ 160723 h 4345517"/>
                <a:gd name="connsiteX2" fmla="*/ 1527090 w 4319084"/>
                <a:gd name="connsiteY2" fmla="*/ 214116 h 4345517"/>
                <a:gd name="connsiteX3" fmla="*/ 1455722 w 4319084"/>
                <a:gd name="connsiteY3" fmla="*/ 163894 h 4345517"/>
                <a:gd name="connsiteX4" fmla="*/ 1240032 w 4319084"/>
                <a:gd name="connsiteY4" fmla="*/ 252179 h 4345517"/>
                <a:gd name="connsiteX5" fmla="*/ 1224173 w 4319084"/>
                <a:gd name="connsiteY5" fmla="*/ 337292 h 4345517"/>
                <a:gd name="connsiteX6" fmla="*/ 1042845 w 4319084"/>
                <a:gd name="connsiteY6" fmla="*/ 444080 h 4345517"/>
                <a:gd name="connsiteX7" fmla="*/ 961433 w 4319084"/>
                <a:gd name="connsiteY7" fmla="*/ 412361 h 4345517"/>
                <a:gd name="connsiteX8" fmla="*/ 776933 w 4319084"/>
                <a:gd name="connsiteY8" fmla="*/ 554039 h 4345517"/>
                <a:gd name="connsiteX9" fmla="*/ 786449 w 4319084"/>
                <a:gd name="connsiteY9" fmla="*/ 642324 h 4345517"/>
                <a:gd name="connsiteX10" fmla="*/ 636312 w 4319084"/>
                <a:gd name="connsiteY10" fmla="*/ 793519 h 4345517"/>
                <a:gd name="connsiteX11" fmla="*/ 551727 w 4319084"/>
                <a:gd name="connsiteY11" fmla="*/ 787175 h 4345517"/>
                <a:gd name="connsiteX12" fmla="*/ 410049 w 4319084"/>
                <a:gd name="connsiteY12" fmla="*/ 972203 h 4345517"/>
                <a:gd name="connsiteX13" fmla="*/ 441239 w 4319084"/>
                <a:gd name="connsiteY13" fmla="*/ 1054144 h 4345517"/>
                <a:gd name="connsiteX14" fmla="*/ 334980 w 4319084"/>
                <a:gd name="connsiteY14" fmla="*/ 1236529 h 4345517"/>
                <a:gd name="connsiteX15" fmla="*/ 250396 w 4319084"/>
                <a:gd name="connsiteY15" fmla="*/ 1252388 h 4345517"/>
                <a:gd name="connsiteX16" fmla="*/ 162640 w 4319084"/>
                <a:gd name="connsiteY16" fmla="*/ 1469664 h 4345517"/>
                <a:gd name="connsiteX17" fmla="*/ 212862 w 4319084"/>
                <a:gd name="connsiteY17" fmla="*/ 1542090 h 4345517"/>
                <a:gd name="connsiteX18" fmla="*/ 159468 w 4319084"/>
                <a:gd name="connsiteY18" fmla="*/ 1746678 h 4345517"/>
                <a:gd name="connsiteX19" fmla="*/ 81227 w 4319084"/>
                <a:gd name="connsiteY19" fmla="*/ 1784212 h 4345517"/>
                <a:gd name="connsiteX20" fmla="*/ 50037 w 4319084"/>
                <a:gd name="connsiteY20" fmla="*/ 2016819 h 4345517"/>
                <a:gd name="connsiteX21" fmla="*/ 115590 w 4319084"/>
                <a:gd name="connsiteY21" fmla="*/ 2073385 h 4345517"/>
                <a:gd name="connsiteX22" fmla="*/ 115590 w 4319084"/>
                <a:gd name="connsiteY22" fmla="*/ 2284317 h 4345517"/>
                <a:gd name="connsiteX23" fmla="*/ 50037 w 4319084"/>
                <a:gd name="connsiteY23" fmla="*/ 2340882 h 4345517"/>
                <a:gd name="connsiteX24" fmla="*/ 81227 w 4319084"/>
                <a:gd name="connsiteY24" fmla="*/ 2573489 h 4345517"/>
                <a:gd name="connsiteX25" fmla="*/ 159468 w 4319084"/>
                <a:gd name="connsiteY25" fmla="*/ 2611023 h 4345517"/>
                <a:gd name="connsiteX26" fmla="*/ 212862 w 4319084"/>
                <a:gd name="connsiteY26" fmla="*/ 2815612 h 4345517"/>
                <a:gd name="connsiteX27" fmla="*/ 162640 w 4319084"/>
                <a:gd name="connsiteY27" fmla="*/ 2888037 h 4345517"/>
                <a:gd name="connsiteX28" fmla="*/ 250396 w 4319084"/>
                <a:gd name="connsiteY28" fmla="*/ 3105313 h 4345517"/>
                <a:gd name="connsiteX29" fmla="*/ 334980 w 4319084"/>
                <a:gd name="connsiteY29" fmla="*/ 3121173 h 4345517"/>
                <a:gd name="connsiteX30" fmla="*/ 441239 w 4319084"/>
                <a:gd name="connsiteY30" fmla="*/ 3303557 h 4345517"/>
                <a:gd name="connsiteX31" fmla="*/ 410049 w 4319084"/>
                <a:gd name="connsiteY31" fmla="*/ 3385498 h 4345517"/>
                <a:gd name="connsiteX32" fmla="*/ 550670 w 4319084"/>
                <a:gd name="connsiteY32" fmla="*/ 3571055 h 4345517"/>
                <a:gd name="connsiteX33" fmla="*/ 638426 w 4319084"/>
                <a:gd name="connsiteY33" fmla="*/ 3561539 h 4345517"/>
                <a:gd name="connsiteX34" fmla="*/ 788563 w 4319084"/>
                <a:gd name="connsiteY34" fmla="*/ 3712734 h 4345517"/>
                <a:gd name="connsiteX35" fmla="*/ 779048 w 4319084"/>
                <a:gd name="connsiteY35" fmla="*/ 3801019 h 4345517"/>
                <a:gd name="connsiteX36" fmla="*/ 963547 w 4319084"/>
                <a:gd name="connsiteY36" fmla="*/ 3942697 h 4345517"/>
                <a:gd name="connsiteX37" fmla="*/ 1044960 w 4319084"/>
                <a:gd name="connsiteY37" fmla="*/ 3910978 h 4345517"/>
                <a:gd name="connsiteX38" fmla="*/ 1226287 w 4319084"/>
                <a:gd name="connsiteY38" fmla="*/ 4017766 h 4345517"/>
                <a:gd name="connsiteX39" fmla="*/ 1242147 w 4319084"/>
                <a:gd name="connsiteY39" fmla="*/ 4102879 h 4345517"/>
                <a:gd name="connsiteX40" fmla="*/ 1457837 w 4319084"/>
                <a:gd name="connsiteY40" fmla="*/ 4191163 h 4345517"/>
                <a:gd name="connsiteX41" fmla="*/ 1529733 w 4319084"/>
                <a:gd name="connsiteY41" fmla="*/ 4140942 h 4345517"/>
                <a:gd name="connsiteX42" fmla="*/ 1733264 w 4319084"/>
                <a:gd name="connsiteY42" fmla="*/ 4194336 h 4345517"/>
                <a:gd name="connsiteX43" fmla="*/ 1770798 w 4319084"/>
                <a:gd name="connsiteY43" fmla="*/ 4273105 h 4345517"/>
                <a:gd name="connsiteX44" fmla="*/ 1858555 w 4319084"/>
                <a:gd name="connsiteY44" fmla="*/ 4348702 h 4345517"/>
                <a:gd name="connsiteX45" fmla="*/ 1935209 w 4319084"/>
                <a:gd name="connsiteY45" fmla="*/ 4348702 h 4345517"/>
                <a:gd name="connsiteX46" fmla="*/ 2003405 w 4319084"/>
                <a:gd name="connsiteY46" fmla="*/ 4304824 h 4345517"/>
                <a:gd name="connsiteX47" fmla="*/ 2059971 w 4319084"/>
                <a:gd name="connsiteY47" fmla="*/ 4238742 h 4345517"/>
                <a:gd name="connsiteX48" fmla="*/ 2269846 w 4319084"/>
                <a:gd name="connsiteY48" fmla="*/ 4238742 h 4345517"/>
                <a:gd name="connsiteX49" fmla="*/ 2326412 w 4319084"/>
                <a:gd name="connsiteY49" fmla="*/ 4304824 h 4345517"/>
                <a:gd name="connsiteX50" fmla="*/ 2391964 w 4319084"/>
                <a:gd name="connsiteY50" fmla="*/ 4348702 h 4345517"/>
                <a:gd name="connsiteX51" fmla="*/ 2472848 w 4319084"/>
                <a:gd name="connsiteY51" fmla="*/ 4348702 h 4345517"/>
                <a:gd name="connsiteX52" fmla="*/ 2557961 w 4319084"/>
                <a:gd name="connsiteY52" fmla="*/ 4273105 h 4345517"/>
                <a:gd name="connsiteX53" fmla="*/ 2595495 w 4319084"/>
                <a:gd name="connsiteY53" fmla="*/ 4194336 h 4345517"/>
                <a:gd name="connsiteX54" fmla="*/ 2799026 w 4319084"/>
                <a:gd name="connsiteY54" fmla="*/ 4140942 h 4345517"/>
                <a:gd name="connsiteX55" fmla="*/ 2870923 w 4319084"/>
                <a:gd name="connsiteY55" fmla="*/ 4191163 h 4345517"/>
                <a:gd name="connsiteX56" fmla="*/ 3086613 w 4319084"/>
                <a:gd name="connsiteY56" fmla="*/ 4102879 h 4345517"/>
                <a:gd name="connsiteX57" fmla="*/ 3102472 w 4319084"/>
                <a:gd name="connsiteY57" fmla="*/ 4017766 h 4345517"/>
                <a:gd name="connsiteX58" fmla="*/ 3283800 w 4319084"/>
                <a:gd name="connsiteY58" fmla="*/ 3910978 h 4345517"/>
                <a:gd name="connsiteX59" fmla="*/ 3365212 w 4319084"/>
                <a:gd name="connsiteY59" fmla="*/ 3942697 h 4345517"/>
                <a:gd name="connsiteX60" fmla="*/ 3549712 w 4319084"/>
                <a:gd name="connsiteY60" fmla="*/ 3801019 h 4345517"/>
                <a:gd name="connsiteX61" fmla="*/ 3540196 w 4319084"/>
                <a:gd name="connsiteY61" fmla="*/ 3712734 h 4345517"/>
                <a:gd name="connsiteX62" fmla="*/ 3690333 w 4319084"/>
                <a:gd name="connsiteY62" fmla="*/ 3561539 h 4345517"/>
                <a:gd name="connsiteX63" fmla="*/ 3778089 w 4319084"/>
                <a:gd name="connsiteY63" fmla="*/ 3571055 h 4345517"/>
                <a:gd name="connsiteX64" fmla="*/ 3918711 w 4319084"/>
                <a:gd name="connsiteY64" fmla="*/ 3385498 h 4345517"/>
                <a:gd name="connsiteX65" fmla="*/ 3887520 w 4319084"/>
                <a:gd name="connsiteY65" fmla="*/ 3303557 h 4345517"/>
                <a:gd name="connsiteX66" fmla="*/ 3993779 w 4319084"/>
                <a:gd name="connsiteY66" fmla="*/ 3121173 h 4345517"/>
                <a:gd name="connsiteX67" fmla="*/ 4078364 w 4319084"/>
                <a:gd name="connsiteY67" fmla="*/ 3105313 h 4345517"/>
                <a:gd name="connsiteX68" fmla="*/ 4166120 w 4319084"/>
                <a:gd name="connsiteY68" fmla="*/ 2888037 h 4345517"/>
                <a:gd name="connsiteX69" fmla="*/ 4115898 w 4319084"/>
                <a:gd name="connsiteY69" fmla="*/ 2815612 h 4345517"/>
                <a:gd name="connsiteX70" fmla="*/ 4169291 w 4319084"/>
                <a:gd name="connsiteY70" fmla="*/ 2611023 h 4345517"/>
                <a:gd name="connsiteX71" fmla="*/ 4247532 w 4319084"/>
                <a:gd name="connsiteY71" fmla="*/ 2573489 h 4345517"/>
                <a:gd name="connsiteX72" fmla="*/ 4322072 w 4319084"/>
                <a:gd name="connsiteY72" fmla="*/ 2460886 h 4345517"/>
                <a:gd name="connsiteX73" fmla="*/ 4322072 w 4319084"/>
                <a:gd name="connsiteY73" fmla="*/ 2428110 h 4345517"/>
                <a:gd name="connsiteX74" fmla="*/ 4272379 w 4319084"/>
                <a:gd name="connsiteY74" fmla="*/ 2334010 h 4345517"/>
                <a:gd name="connsiteX75" fmla="*/ 4206297 w 4319084"/>
                <a:gd name="connsiteY75" fmla="*/ 2278502 h 4345517"/>
                <a:gd name="connsiteX76" fmla="*/ 4206297 w 4319084"/>
                <a:gd name="connsiteY76" fmla="*/ 2067569 h 4345517"/>
                <a:gd name="connsiteX77" fmla="*/ 4271850 w 4319084"/>
                <a:gd name="connsiteY77" fmla="*/ 2011004 h 4345517"/>
                <a:gd name="connsiteX78" fmla="*/ 4321543 w 4319084"/>
                <a:gd name="connsiteY78" fmla="*/ 1911617 h 4345517"/>
                <a:gd name="connsiteX79" fmla="*/ 4321543 w 4319084"/>
                <a:gd name="connsiteY79" fmla="*/ 1897344 h 4345517"/>
                <a:gd name="connsiteX80" fmla="*/ 4240660 w 4319084"/>
                <a:gd name="connsiteY80" fmla="*/ 1778397 h 4345517"/>
                <a:gd name="connsiteX81" fmla="*/ 4162419 w 4319084"/>
                <a:gd name="connsiteY81" fmla="*/ 1740863 h 4345517"/>
                <a:gd name="connsiteX82" fmla="*/ 4109025 w 4319084"/>
                <a:gd name="connsiteY82" fmla="*/ 1536274 h 4345517"/>
                <a:gd name="connsiteX83" fmla="*/ 4159247 w 4319084"/>
                <a:gd name="connsiteY83" fmla="*/ 1463849 h 4345517"/>
                <a:gd name="connsiteX84" fmla="*/ 4071491 w 4319084"/>
                <a:gd name="connsiteY84" fmla="*/ 1246573 h 4345517"/>
                <a:gd name="connsiteX85" fmla="*/ 3986907 w 4319084"/>
                <a:gd name="connsiteY85" fmla="*/ 1230714 h 4345517"/>
                <a:gd name="connsiteX86" fmla="*/ 3880648 w 4319084"/>
                <a:gd name="connsiteY86" fmla="*/ 1048329 h 4345517"/>
                <a:gd name="connsiteX87" fmla="*/ 3911838 w 4319084"/>
                <a:gd name="connsiteY87" fmla="*/ 966388 h 4345517"/>
                <a:gd name="connsiteX88" fmla="*/ 3771217 w 4319084"/>
                <a:gd name="connsiteY88" fmla="*/ 780831 h 4345517"/>
                <a:gd name="connsiteX89" fmla="*/ 3683461 w 4319084"/>
                <a:gd name="connsiteY89" fmla="*/ 790347 h 4345517"/>
                <a:gd name="connsiteX90" fmla="*/ 3533323 w 4319084"/>
                <a:gd name="connsiteY90" fmla="*/ 639152 h 4345517"/>
                <a:gd name="connsiteX91" fmla="*/ 3542839 w 4319084"/>
                <a:gd name="connsiteY91" fmla="*/ 550868 h 4345517"/>
                <a:gd name="connsiteX92" fmla="*/ 3358340 w 4319084"/>
                <a:gd name="connsiteY92" fmla="*/ 409189 h 4345517"/>
                <a:gd name="connsiteX93" fmla="*/ 3276927 w 4319084"/>
                <a:gd name="connsiteY93" fmla="*/ 440908 h 4345517"/>
                <a:gd name="connsiteX94" fmla="*/ 3095600 w 4319084"/>
                <a:gd name="connsiteY94" fmla="*/ 334120 h 4345517"/>
                <a:gd name="connsiteX95" fmla="*/ 3079740 w 4319084"/>
                <a:gd name="connsiteY95" fmla="*/ 249007 h 4345517"/>
                <a:gd name="connsiteX96" fmla="*/ 2864050 w 4319084"/>
                <a:gd name="connsiteY96" fmla="*/ 160723 h 4345517"/>
                <a:gd name="connsiteX97" fmla="*/ 2791625 w 4319084"/>
                <a:gd name="connsiteY97" fmla="*/ 210944 h 4345517"/>
                <a:gd name="connsiteX98" fmla="*/ 2588094 w 4319084"/>
                <a:gd name="connsiteY98" fmla="*/ 157551 h 4345517"/>
                <a:gd name="connsiteX99" fmla="*/ 2550560 w 4319084"/>
                <a:gd name="connsiteY99" fmla="*/ 78781 h 4345517"/>
                <a:gd name="connsiteX100" fmla="*/ 2448001 w 4319084"/>
                <a:gd name="connsiteY100" fmla="*/ 12 h 4345517"/>
                <a:gd name="connsiteX101" fmla="*/ 2401480 w 4319084"/>
                <a:gd name="connsiteY101" fmla="*/ 12 h 4345517"/>
                <a:gd name="connsiteX102" fmla="*/ 2319010 w 4319084"/>
                <a:gd name="connsiteY102" fmla="*/ 47062 h 4345517"/>
                <a:gd name="connsiteX103" fmla="*/ 2262973 w 4319084"/>
                <a:gd name="connsiteY103" fmla="*/ 113144 h 4345517"/>
                <a:gd name="connsiteX104" fmla="*/ 2053098 w 4319084"/>
                <a:gd name="connsiteY104" fmla="*/ 113144 h 4345517"/>
                <a:gd name="connsiteX105" fmla="*/ 1999705 w 4319084"/>
                <a:gd name="connsiteY105" fmla="*/ 50234 h 4345517"/>
                <a:gd name="connsiteX106" fmla="*/ 1892917 w 4319084"/>
                <a:gd name="connsiteY106" fmla="*/ 12 h 4345517"/>
                <a:gd name="connsiteX107" fmla="*/ 1892388 w 4319084"/>
                <a:gd name="connsiteY107" fmla="*/ 12 h 4345517"/>
                <a:gd name="connsiteX108" fmla="*/ 1768155 w 4319084"/>
                <a:gd name="connsiteY108" fmla="*/ 81953 h 4345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4319084" h="4345517">
                  <a:moveTo>
                    <a:pt x="1768155" y="81953"/>
                  </a:moveTo>
                  <a:lnTo>
                    <a:pt x="1730621" y="160723"/>
                  </a:lnTo>
                  <a:cubicBezTo>
                    <a:pt x="1696258" y="239492"/>
                    <a:pt x="1595815" y="264338"/>
                    <a:pt x="1527090" y="214116"/>
                  </a:cubicBezTo>
                  <a:lnTo>
                    <a:pt x="1455722" y="163894"/>
                  </a:lnTo>
                  <a:cubicBezTo>
                    <a:pt x="1374310" y="104157"/>
                    <a:pt x="1258535" y="154379"/>
                    <a:pt x="1240032" y="252179"/>
                  </a:cubicBezTo>
                  <a:lnTo>
                    <a:pt x="1224173" y="337292"/>
                  </a:lnTo>
                  <a:cubicBezTo>
                    <a:pt x="1208313" y="422405"/>
                    <a:pt x="1121085" y="472627"/>
                    <a:pt x="1042845" y="444080"/>
                  </a:cubicBezTo>
                  <a:lnTo>
                    <a:pt x="961433" y="412361"/>
                  </a:lnTo>
                  <a:cubicBezTo>
                    <a:pt x="867333" y="377998"/>
                    <a:pt x="767417" y="453067"/>
                    <a:pt x="776933" y="554039"/>
                  </a:cubicBezTo>
                  <a:lnTo>
                    <a:pt x="786449" y="642324"/>
                  </a:lnTo>
                  <a:cubicBezTo>
                    <a:pt x="795965" y="727437"/>
                    <a:pt x="724068" y="799863"/>
                    <a:pt x="636312" y="793519"/>
                  </a:cubicBezTo>
                  <a:lnTo>
                    <a:pt x="551727" y="787175"/>
                  </a:lnTo>
                  <a:cubicBezTo>
                    <a:pt x="450755" y="777130"/>
                    <a:pt x="375686" y="878103"/>
                    <a:pt x="410049" y="972203"/>
                  </a:cubicBezTo>
                  <a:lnTo>
                    <a:pt x="441239" y="1054144"/>
                  </a:lnTo>
                  <a:cubicBezTo>
                    <a:pt x="472430" y="1136085"/>
                    <a:pt x="419565" y="1223841"/>
                    <a:pt x="334980" y="1236529"/>
                  </a:cubicBezTo>
                  <a:lnTo>
                    <a:pt x="250396" y="1252388"/>
                  </a:lnTo>
                  <a:cubicBezTo>
                    <a:pt x="150481" y="1268248"/>
                    <a:pt x="103431" y="1384551"/>
                    <a:pt x="162640" y="1469664"/>
                  </a:cubicBezTo>
                  <a:lnTo>
                    <a:pt x="212862" y="1542090"/>
                  </a:lnTo>
                  <a:cubicBezTo>
                    <a:pt x="263084" y="1611343"/>
                    <a:pt x="237708" y="1711787"/>
                    <a:pt x="159468" y="1746678"/>
                  </a:cubicBezTo>
                  <a:lnTo>
                    <a:pt x="81227" y="1784212"/>
                  </a:lnTo>
                  <a:cubicBezTo>
                    <a:pt x="-9701" y="1824918"/>
                    <a:pt x="-28204" y="1950737"/>
                    <a:pt x="50037" y="2016819"/>
                  </a:cubicBezTo>
                  <a:lnTo>
                    <a:pt x="115590" y="2073385"/>
                  </a:lnTo>
                  <a:cubicBezTo>
                    <a:pt x="181143" y="2126778"/>
                    <a:pt x="181143" y="2230923"/>
                    <a:pt x="115590" y="2284317"/>
                  </a:cubicBezTo>
                  <a:lnTo>
                    <a:pt x="50037" y="2340882"/>
                  </a:lnTo>
                  <a:cubicBezTo>
                    <a:pt x="-28204" y="2406964"/>
                    <a:pt x="-12344" y="2529611"/>
                    <a:pt x="81227" y="2573489"/>
                  </a:cubicBezTo>
                  <a:lnTo>
                    <a:pt x="159468" y="2611023"/>
                  </a:lnTo>
                  <a:cubicBezTo>
                    <a:pt x="237708" y="2645386"/>
                    <a:pt x="262555" y="2746358"/>
                    <a:pt x="212862" y="2815612"/>
                  </a:cubicBezTo>
                  <a:lnTo>
                    <a:pt x="162640" y="2888037"/>
                  </a:lnTo>
                  <a:cubicBezTo>
                    <a:pt x="103431" y="2969978"/>
                    <a:pt x="153124" y="3086281"/>
                    <a:pt x="250396" y="3105313"/>
                  </a:cubicBezTo>
                  <a:lnTo>
                    <a:pt x="334980" y="3121173"/>
                  </a:lnTo>
                  <a:cubicBezTo>
                    <a:pt x="419565" y="3137032"/>
                    <a:pt x="469786" y="3224788"/>
                    <a:pt x="441239" y="3303557"/>
                  </a:cubicBezTo>
                  <a:lnTo>
                    <a:pt x="410049" y="3385498"/>
                  </a:lnTo>
                  <a:cubicBezTo>
                    <a:pt x="375686" y="3480127"/>
                    <a:pt x="450755" y="3580571"/>
                    <a:pt x="550670" y="3571055"/>
                  </a:cubicBezTo>
                  <a:lnTo>
                    <a:pt x="638426" y="3561539"/>
                  </a:lnTo>
                  <a:cubicBezTo>
                    <a:pt x="723011" y="3552024"/>
                    <a:pt x="794907" y="3624449"/>
                    <a:pt x="788563" y="3712734"/>
                  </a:cubicBezTo>
                  <a:lnTo>
                    <a:pt x="779048" y="3801019"/>
                  </a:lnTo>
                  <a:cubicBezTo>
                    <a:pt x="769532" y="3901462"/>
                    <a:pt x="869976" y="3977060"/>
                    <a:pt x="963547" y="3942697"/>
                  </a:cubicBezTo>
                  <a:lnTo>
                    <a:pt x="1044960" y="3910978"/>
                  </a:lnTo>
                  <a:cubicBezTo>
                    <a:pt x="1126372" y="3879259"/>
                    <a:pt x="1214128" y="3933181"/>
                    <a:pt x="1226287" y="4017766"/>
                  </a:cubicBezTo>
                  <a:lnTo>
                    <a:pt x="1242147" y="4102879"/>
                  </a:lnTo>
                  <a:cubicBezTo>
                    <a:pt x="1258006" y="4203323"/>
                    <a:pt x="1373781" y="4250901"/>
                    <a:pt x="1457837" y="4191163"/>
                  </a:cubicBezTo>
                  <a:lnTo>
                    <a:pt x="1529733" y="4140942"/>
                  </a:lnTo>
                  <a:cubicBezTo>
                    <a:pt x="1598458" y="4090720"/>
                    <a:pt x="1698902" y="4115566"/>
                    <a:pt x="1733264" y="4194336"/>
                  </a:cubicBezTo>
                  <a:lnTo>
                    <a:pt x="1770798" y="4273105"/>
                  </a:lnTo>
                  <a:cubicBezTo>
                    <a:pt x="1788244" y="4312225"/>
                    <a:pt x="1821549" y="4338129"/>
                    <a:pt x="1858555" y="4348702"/>
                  </a:cubicBezTo>
                  <a:lnTo>
                    <a:pt x="1935209" y="4348702"/>
                  </a:lnTo>
                  <a:cubicBezTo>
                    <a:pt x="1960584" y="4341829"/>
                    <a:pt x="1984374" y="4327556"/>
                    <a:pt x="2003405" y="4304824"/>
                  </a:cubicBezTo>
                  <a:lnTo>
                    <a:pt x="2059971" y="4238742"/>
                  </a:lnTo>
                  <a:cubicBezTo>
                    <a:pt x="2113365" y="4172661"/>
                    <a:pt x="2216452" y="4172661"/>
                    <a:pt x="2269846" y="4238742"/>
                  </a:cubicBezTo>
                  <a:lnTo>
                    <a:pt x="2326412" y="4304824"/>
                  </a:lnTo>
                  <a:cubicBezTo>
                    <a:pt x="2344914" y="4327027"/>
                    <a:pt x="2367646" y="4341301"/>
                    <a:pt x="2391964" y="4348702"/>
                  </a:cubicBezTo>
                  <a:lnTo>
                    <a:pt x="2472848" y="4348702"/>
                  </a:lnTo>
                  <a:cubicBezTo>
                    <a:pt x="2508268" y="4337600"/>
                    <a:pt x="2539987" y="4312225"/>
                    <a:pt x="2557961" y="4273105"/>
                  </a:cubicBezTo>
                  <a:lnTo>
                    <a:pt x="2595495" y="4194336"/>
                  </a:lnTo>
                  <a:cubicBezTo>
                    <a:pt x="2629858" y="4115566"/>
                    <a:pt x="2730302" y="4090720"/>
                    <a:pt x="2799026" y="4140942"/>
                  </a:cubicBezTo>
                  <a:lnTo>
                    <a:pt x="2870923" y="4191163"/>
                  </a:lnTo>
                  <a:cubicBezTo>
                    <a:pt x="2952335" y="4250901"/>
                    <a:pt x="3068110" y="4200679"/>
                    <a:pt x="3086613" y="4102879"/>
                  </a:cubicBezTo>
                  <a:lnTo>
                    <a:pt x="3102472" y="4017766"/>
                  </a:lnTo>
                  <a:cubicBezTo>
                    <a:pt x="3118332" y="3932653"/>
                    <a:pt x="3205559" y="3882431"/>
                    <a:pt x="3283800" y="3910978"/>
                  </a:cubicBezTo>
                  <a:lnTo>
                    <a:pt x="3365212" y="3942697"/>
                  </a:lnTo>
                  <a:cubicBezTo>
                    <a:pt x="3459312" y="3977060"/>
                    <a:pt x="3559227" y="3901991"/>
                    <a:pt x="3549712" y="3801019"/>
                  </a:cubicBezTo>
                  <a:lnTo>
                    <a:pt x="3540196" y="3712734"/>
                  </a:lnTo>
                  <a:cubicBezTo>
                    <a:pt x="3530680" y="3627621"/>
                    <a:pt x="3602577" y="3555195"/>
                    <a:pt x="3690333" y="3561539"/>
                  </a:cubicBezTo>
                  <a:lnTo>
                    <a:pt x="3778089" y="3571055"/>
                  </a:lnTo>
                  <a:cubicBezTo>
                    <a:pt x="3878004" y="3580571"/>
                    <a:pt x="3953073" y="3479598"/>
                    <a:pt x="3918711" y="3385498"/>
                  </a:cubicBezTo>
                  <a:lnTo>
                    <a:pt x="3887520" y="3303557"/>
                  </a:lnTo>
                  <a:cubicBezTo>
                    <a:pt x="3856330" y="3221616"/>
                    <a:pt x="3909195" y="3133860"/>
                    <a:pt x="3993779" y="3121173"/>
                  </a:cubicBezTo>
                  <a:lnTo>
                    <a:pt x="4078364" y="3105313"/>
                  </a:lnTo>
                  <a:cubicBezTo>
                    <a:pt x="4178279" y="3089453"/>
                    <a:pt x="4225329" y="2973150"/>
                    <a:pt x="4166120" y="2888037"/>
                  </a:cubicBezTo>
                  <a:lnTo>
                    <a:pt x="4115898" y="2815612"/>
                  </a:lnTo>
                  <a:cubicBezTo>
                    <a:pt x="4065676" y="2746358"/>
                    <a:pt x="4091051" y="2645914"/>
                    <a:pt x="4169291" y="2611023"/>
                  </a:cubicBezTo>
                  <a:lnTo>
                    <a:pt x="4247532" y="2573489"/>
                  </a:lnTo>
                  <a:cubicBezTo>
                    <a:pt x="4291410" y="2549700"/>
                    <a:pt x="4317314" y="2506879"/>
                    <a:pt x="4322072" y="2460886"/>
                  </a:cubicBezTo>
                  <a:lnTo>
                    <a:pt x="4322072" y="2428110"/>
                  </a:lnTo>
                  <a:cubicBezTo>
                    <a:pt x="4318371" y="2393219"/>
                    <a:pt x="4301983" y="2359385"/>
                    <a:pt x="4272379" y="2334010"/>
                  </a:cubicBezTo>
                  <a:lnTo>
                    <a:pt x="4206297" y="2278502"/>
                  </a:lnTo>
                  <a:cubicBezTo>
                    <a:pt x="4140744" y="2221936"/>
                    <a:pt x="4140744" y="2120963"/>
                    <a:pt x="4206297" y="2067569"/>
                  </a:cubicBezTo>
                  <a:lnTo>
                    <a:pt x="4271850" y="2011004"/>
                  </a:lnTo>
                  <a:cubicBezTo>
                    <a:pt x="4303569" y="1984042"/>
                    <a:pt x="4319429" y="1948094"/>
                    <a:pt x="4321543" y="1911617"/>
                  </a:cubicBezTo>
                  <a:lnTo>
                    <a:pt x="4321543" y="1897344"/>
                  </a:lnTo>
                  <a:cubicBezTo>
                    <a:pt x="4318900" y="1848708"/>
                    <a:pt x="4291410" y="1802186"/>
                    <a:pt x="4240660" y="1778397"/>
                  </a:cubicBezTo>
                  <a:lnTo>
                    <a:pt x="4162419" y="1740863"/>
                  </a:lnTo>
                  <a:cubicBezTo>
                    <a:pt x="4084179" y="1706500"/>
                    <a:pt x="4059332" y="1605528"/>
                    <a:pt x="4109025" y="1536274"/>
                  </a:cubicBezTo>
                  <a:lnTo>
                    <a:pt x="4159247" y="1463849"/>
                  </a:lnTo>
                  <a:cubicBezTo>
                    <a:pt x="4218456" y="1381908"/>
                    <a:pt x="4168763" y="1265605"/>
                    <a:pt x="4071491" y="1246573"/>
                  </a:cubicBezTo>
                  <a:lnTo>
                    <a:pt x="3986907" y="1230714"/>
                  </a:lnTo>
                  <a:cubicBezTo>
                    <a:pt x="3902322" y="1214854"/>
                    <a:pt x="3852100" y="1127098"/>
                    <a:pt x="3880648" y="1048329"/>
                  </a:cubicBezTo>
                  <a:lnTo>
                    <a:pt x="3911838" y="966388"/>
                  </a:lnTo>
                  <a:cubicBezTo>
                    <a:pt x="3946201" y="871759"/>
                    <a:pt x="3871132" y="771315"/>
                    <a:pt x="3771217" y="780831"/>
                  </a:cubicBezTo>
                  <a:lnTo>
                    <a:pt x="3683461" y="790347"/>
                  </a:lnTo>
                  <a:cubicBezTo>
                    <a:pt x="3598876" y="799863"/>
                    <a:pt x="3526980" y="727437"/>
                    <a:pt x="3533323" y="639152"/>
                  </a:cubicBezTo>
                  <a:lnTo>
                    <a:pt x="3542839" y="550868"/>
                  </a:lnTo>
                  <a:cubicBezTo>
                    <a:pt x="3552355" y="450424"/>
                    <a:pt x="3451911" y="374826"/>
                    <a:pt x="3358340" y="409189"/>
                  </a:cubicBezTo>
                  <a:lnTo>
                    <a:pt x="3276927" y="440908"/>
                  </a:lnTo>
                  <a:cubicBezTo>
                    <a:pt x="3195515" y="472627"/>
                    <a:pt x="3107759" y="418705"/>
                    <a:pt x="3095600" y="334120"/>
                  </a:cubicBezTo>
                  <a:lnTo>
                    <a:pt x="3079740" y="249007"/>
                  </a:lnTo>
                  <a:cubicBezTo>
                    <a:pt x="3063881" y="148564"/>
                    <a:pt x="2948106" y="100985"/>
                    <a:pt x="2864050" y="160723"/>
                  </a:cubicBezTo>
                  <a:lnTo>
                    <a:pt x="2791625" y="210944"/>
                  </a:lnTo>
                  <a:cubicBezTo>
                    <a:pt x="2722900" y="261166"/>
                    <a:pt x="2622456" y="236320"/>
                    <a:pt x="2588094" y="157551"/>
                  </a:cubicBezTo>
                  <a:lnTo>
                    <a:pt x="2550560" y="78781"/>
                  </a:lnTo>
                  <a:cubicBezTo>
                    <a:pt x="2531000" y="34375"/>
                    <a:pt x="2491351" y="7414"/>
                    <a:pt x="2448001" y="12"/>
                  </a:cubicBezTo>
                  <a:lnTo>
                    <a:pt x="2401480" y="12"/>
                  </a:lnTo>
                  <a:cubicBezTo>
                    <a:pt x="2370818" y="5299"/>
                    <a:pt x="2341742" y="20101"/>
                    <a:pt x="2319010" y="47062"/>
                  </a:cubicBezTo>
                  <a:lnTo>
                    <a:pt x="2262973" y="113144"/>
                  </a:lnTo>
                  <a:cubicBezTo>
                    <a:pt x="2206407" y="179225"/>
                    <a:pt x="2106492" y="179225"/>
                    <a:pt x="2053098" y="113144"/>
                  </a:cubicBezTo>
                  <a:lnTo>
                    <a:pt x="1999705" y="50234"/>
                  </a:lnTo>
                  <a:cubicBezTo>
                    <a:pt x="1971157" y="15872"/>
                    <a:pt x="1932037" y="-516"/>
                    <a:pt x="1892917" y="12"/>
                  </a:cubicBezTo>
                  <a:lnTo>
                    <a:pt x="1892388" y="12"/>
                  </a:lnTo>
                  <a:cubicBezTo>
                    <a:pt x="1842166" y="541"/>
                    <a:pt x="1793002" y="28560"/>
                    <a:pt x="1768155" y="81953"/>
                  </a:cubicBez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ECDB697-891D-48E5-B2B2-F41CA07D00FE}"/>
              </a:ext>
            </a:extLst>
          </p:cNvPr>
          <p:cNvGrpSpPr/>
          <p:nvPr/>
        </p:nvGrpSpPr>
        <p:grpSpPr>
          <a:xfrm>
            <a:off x="4728492" y="4713345"/>
            <a:ext cx="1400880" cy="1005178"/>
            <a:chOff x="10545417" y="4196355"/>
            <a:chExt cx="1400880" cy="100517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42B370-69DC-47D8-833D-BFE96888843F}"/>
                </a:ext>
              </a:extLst>
            </p:cNvPr>
            <p:cNvSpPr txBox="1"/>
            <p:nvPr userDrawn="1"/>
          </p:nvSpPr>
          <p:spPr>
            <a:xfrm>
              <a:off x="10545417" y="4196355"/>
              <a:ext cx="140088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20%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9FA490-D786-4DA1-98A9-98A41B3D7AA4}"/>
                </a:ext>
              </a:extLst>
            </p:cNvPr>
            <p:cNvSpPr txBox="1"/>
            <p:nvPr userDrawn="1"/>
          </p:nvSpPr>
          <p:spPr>
            <a:xfrm>
              <a:off x="10545418" y="4832201"/>
              <a:ext cx="140087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00" b="1" dirty="0">
                  <a:solidFill>
                    <a:schemeClr val="bg1"/>
                  </a:solidFill>
                  <a:cs typeface="Arial" pitchFamily="34" charset="0"/>
                </a:rPr>
                <a:t>SALE OFF</a:t>
              </a:r>
              <a:endParaRPr lang="ko-KR" altLang="en-US" sz="1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553" y="578510"/>
            <a:ext cx="2473602" cy="351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2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BDE62A1-908E-4DC3-9ABD-64F23D78544B}"/>
              </a:ext>
            </a:extLst>
          </p:cNvPr>
          <p:cNvSpPr/>
          <p:nvPr/>
        </p:nvSpPr>
        <p:spPr>
          <a:xfrm>
            <a:off x="7132665" y="4070322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679F2A-C8C8-4375-BABB-5EBFE7C93568}"/>
              </a:ext>
            </a:extLst>
          </p:cNvPr>
          <p:cNvSpPr txBox="1"/>
          <p:nvPr/>
        </p:nvSpPr>
        <p:spPr>
          <a:xfrm>
            <a:off x="7751546" y="4481121"/>
            <a:ext cx="2288084" cy="184665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</a:rPr>
              <a:t>We Create Quality </a:t>
            </a:r>
          </a:p>
          <a:p>
            <a:r>
              <a:rPr lang="en-US" altLang="ko-KR" sz="2400" dirty="0">
                <a:solidFill>
                  <a:schemeClr val="bg1"/>
                </a:solidFill>
              </a:rPr>
              <a:t>Professional PPT Presentation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234EC0-D30F-412E-8840-8F1B5BBA6BEB}"/>
              </a:ext>
            </a:extLst>
          </p:cNvPr>
          <p:cNvSpPr txBox="1"/>
          <p:nvPr/>
        </p:nvSpPr>
        <p:spPr>
          <a:xfrm>
            <a:off x="777425" y="5372428"/>
            <a:ext cx="5534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/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703314-5E74-4235-9184-313379A972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bg1"/>
          </a:solidFill>
        </p:spPr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8C6FA4C-3B51-4013-A6A1-C0D4CDECCD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4F6B9A3-007F-4F39-9F44-187B3136183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17741E8-B9E1-4F02-A35E-4FF47768985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9215280" y="3653299"/>
            <a:ext cx="2713484" cy="3101124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0" y="0"/>
            <a:ext cx="12192000" cy="2265218"/>
            <a:chOff x="-1104900" y="2146300"/>
            <a:chExt cx="14411326" cy="2562225"/>
          </a:xfrm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-1104900" y="2146300"/>
              <a:ext cx="14411326" cy="2562225"/>
            </a:xfrm>
            <a:custGeom>
              <a:avLst/>
              <a:gdLst>
                <a:gd name="T0" fmla="*/ 3839 w 3840"/>
                <a:gd name="T1" fmla="*/ 387 h 680"/>
                <a:gd name="T2" fmla="*/ 3839 w 3840"/>
                <a:gd name="T3" fmla="*/ 0 h 680"/>
                <a:gd name="T4" fmla="*/ 0 w 3840"/>
                <a:gd name="T5" fmla="*/ 0 h 680"/>
                <a:gd name="T6" fmla="*/ 0 w 3840"/>
                <a:gd name="T7" fmla="*/ 387 h 680"/>
                <a:gd name="T8" fmla="*/ 3188 w 3840"/>
                <a:gd name="T9" fmla="*/ 387 h 680"/>
                <a:gd name="T10" fmla="*/ 3188 w 3840"/>
                <a:gd name="T11" fmla="*/ 387 h 680"/>
                <a:gd name="T12" fmla="*/ 3482 w 3840"/>
                <a:gd name="T13" fmla="*/ 680 h 680"/>
                <a:gd name="T14" fmla="*/ 3840 w 3840"/>
                <a:gd name="T15" fmla="*/ 680 h 680"/>
                <a:gd name="T16" fmla="*/ 3840 w 3840"/>
                <a:gd name="T17" fmla="*/ 387 h 680"/>
                <a:gd name="T18" fmla="*/ 3839 w 3840"/>
                <a:gd name="T19" fmla="*/ 387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0" h="680">
                  <a:moveTo>
                    <a:pt x="3839" y="387"/>
                  </a:moveTo>
                  <a:cubicBezTo>
                    <a:pt x="3839" y="0"/>
                    <a:pt x="3839" y="0"/>
                    <a:pt x="38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3188" y="387"/>
                    <a:pt x="3188" y="387"/>
                    <a:pt x="3188" y="387"/>
                  </a:cubicBezTo>
                  <a:cubicBezTo>
                    <a:pt x="3188" y="387"/>
                    <a:pt x="3188" y="387"/>
                    <a:pt x="3188" y="387"/>
                  </a:cubicBezTo>
                  <a:cubicBezTo>
                    <a:pt x="3188" y="549"/>
                    <a:pt x="3320" y="680"/>
                    <a:pt x="3482" y="680"/>
                  </a:cubicBezTo>
                  <a:cubicBezTo>
                    <a:pt x="3840" y="680"/>
                    <a:pt x="3840" y="680"/>
                    <a:pt x="3840" y="680"/>
                  </a:cubicBezTo>
                  <a:cubicBezTo>
                    <a:pt x="3840" y="387"/>
                    <a:pt x="3840" y="387"/>
                    <a:pt x="3840" y="387"/>
                  </a:cubicBezTo>
                  <a:lnTo>
                    <a:pt x="3839" y="38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11399838" y="2760663"/>
              <a:ext cx="1703388" cy="1390650"/>
            </a:xfrm>
            <a:custGeom>
              <a:avLst/>
              <a:gdLst>
                <a:gd name="T0" fmla="*/ 321 w 454"/>
                <a:gd name="T1" fmla="*/ 113 h 369"/>
                <a:gd name="T2" fmla="*/ 321 w 454"/>
                <a:gd name="T3" fmla="*/ 184 h 369"/>
                <a:gd name="T4" fmla="*/ 236 w 454"/>
                <a:gd name="T5" fmla="*/ 184 h 369"/>
                <a:gd name="T6" fmla="*/ 236 w 454"/>
                <a:gd name="T7" fmla="*/ 125 h 369"/>
                <a:gd name="T8" fmla="*/ 230 w 454"/>
                <a:gd name="T9" fmla="*/ 122 h 369"/>
                <a:gd name="T10" fmla="*/ 183 w 454"/>
                <a:gd name="T11" fmla="*/ 170 h 369"/>
                <a:gd name="T12" fmla="*/ 217 w 454"/>
                <a:gd name="T13" fmla="*/ 190 h 369"/>
                <a:gd name="T14" fmla="*/ 439 w 454"/>
                <a:gd name="T15" fmla="*/ 189 h 369"/>
                <a:gd name="T16" fmla="*/ 454 w 454"/>
                <a:gd name="T17" fmla="*/ 199 h 369"/>
                <a:gd name="T18" fmla="*/ 440 w 454"/>
                <a:gd name="T19" fmla="*/ 209 h 369"/>
                <a:gd name="T20" fmla="*/ 426 w 454"/>
                <a:gd name="T21" fmla="*/ 225 h 369"/>
                <a:gd name="T22" fmla="*/ 426 w 454"/>
                <a:gd name="T23" fmla="*/ 346 h 369"/>
                <a:gd name="T24" fmla="*/ 422 w 454"/>
                <a:gd name="T25" fmla="*/ 366 h 369"/>
                <a:gd name="T26" fmla="*/ 415 w 454"/>
                <a:gd name="T27" fmla="*/ 365 h 369"/>
                <a:gd name="T28" fmla="*/ 415 w 454"/>
                <a:gd name="T29" fmla="*/ 211 h 369"/>
                <a:gd name="T30" fmla="*/ 135 w 454"/>
                <a:gd name="T31" fmla="*/ 211 h 369"/>
                <a:gd name="T32" fmla="*/ 180 w 454"/>
                <a:gd name="T33" fmla="*/ 247 h 369"/>
                <a:gd name="T34" fmla="*/ 204 w 454"/>
                <a:gd name="T35" fmla="*/ 331 h 369"/>
                <a:gd name="T36" fmla="*/ 192 w 454"/>
                <a:gd name="T37" fmla="*/ 362 h 369"/>
                <a:gd name="T38" fmla="*/ 165 w 454"/>
                <a:gd name="T39" fmla="*/ 342 h 369"/>
                <a:gd name="T40" fmla="*/ 153 w 454"/>
                <a:gd name="T41" fmla="*/ 302 h 369"/>
                <a:gd name="T42" fmla="*/ 136 w 454"/>
                <a:gd name="T43" fmla="*/ 344 h 369"/>
                <a:gd name="T44" fmla="*/ 108 w 454"/>
                <a:gd name="T45" fmla="*/ 362 h 369"/>
                <a:gd name="T46" fmla="*/ 99 w 454"/>
                <a:gd name="T47" fmla="*/ 331 h 369"/>
                <a:gd name="T48" fmla="*/ 103 w 454"/>
                <a:gd name="T49" fmla="*/ 319 h 369"/>
                <a:gd name="T50" fmla="*/ 122 w 454"/>
                <a:gd name="T51" fmla="*/ 266 h 369"/>
                <a:gd name="T52" fmla="*/ 118 w 454"/>
                <a:gd name="T53" fmla="*/ 209 h 369"/>
                <a:gd name="T54" fmla="*/ 55 w 454"/>
                <a:gd name="T55" fmla="*/ 210 h 369"/>
                <a:gd name="T56" fmla="*/ 45 w 454"/>
                <a:gd name="T57" fmla="*/ 225 h 369"/>
                <a:gd name="T58" fmla="*/ 44 w 454"/>
                <a:gd name="T59" fmla="*/ 345 h 369"/>
                <a:gd name="T60" fmla="*/ 41 w 454"/>
                <a:gd name="T61" fmla="*/ 365 h 369"/>
                <a:gd name="T62" fmla="*/ 34 w 454"/>
                <a:gd name="T63" fmla="*/ 365 h 369"/>
                <a:gd name="T64" fmla="*/ 34 w 454"/>
                <a:gd name="T65" fmla="*/ 212 h 369"/>
                <a:gd name="T66" fmla="*/ 6 w 454"/>
                <a:gd name="T67" fmla="*/ 208 h 369"/>
                <a:gd name="T68" fmla="*/ 20 w 454"/>
                <a:gd name="T69" fmla="*/ 189 h 369"/>
                <a:gd name="T70" fmla="*/ 159 w 454"/>
                <a:gd name="T71" fmla="*/ 185 h 369"/>
                <a:gd name="T72" fmla="*/ 107 w 454"/>
                <a:gd name="T73" fmla="*/ 185 h 369"/>
                <a:gd name="T74" fmla="*/ 119 w 454"/>
                <a:gd name="T75" fmla="*/ 84 h 369"/>
                <a:gd name="T76" fmla="*/ 156 w 454"/>
                <a:gd name="T77" fmla="*/ 66 h 369"/>
                <a:gd name="T78" fmla="*/ 171 w 454"/>
                <a:gd name="T79" fmla="*/ 102 h 369"/>
                <a:gd name="T80" fmla="*/ 164 w 454"/>
                <a:gd name="T81" fmla="*/ 133 h 369"/>
                <a:gd name="T82" fmla="*/ 168 w 454"/>
                <a:gd name="T83" fmla="*/ 144 h 369"/>
                <a:gd name="T84" fmla="*/ 205 w 454"/>
                <a:gd name="T85" fmla="*/ 116 h 369"/>
                <a:gd name="T86" fmla="*/ 244 w 454"/>
                <a:gd name="T87" fmla="*/ 68 h 369"/>
                <a:gd name="T88" fmla="*/ 250 w 454"/>
                <a:gd name="T89" fmla="*/ 10 h 369"/>
                <a:gd name="T90" fmla="*/ 291 w 454"/>
                <a:gd name="T91" fmla="*/ 11 h 369"/>
                <a:gd name="T92" fmla="*/ 300 w 454"/>
                <a:gd name="T93" fmla="*/ 61 h 369"/>
                <a:gd name="T94" fmla="*/ 335 w 454"/>
                <a:gd name="T95" fmla="*/ 90 h 369"/>
                <a:gd name="T96" fmla="*/ 411 w 454"/>
                <a:gd name="T97" fmla="*/ 130 h 369"/>
                <a:gd name="T98" fmla="*/ 426 w 454"/>
                <a:gd name="T99" fmla="*/ 141 h 369"/>
                <a:gd name="T100" fmla="*/ 409 w 454"/>
                <a:gd name="T101" fmla="*/ 155 h 369"/>
                <a:gd name="T102" fmla="*/ 339 w 454"/>
                <a:gd name="T103" fmla="*/ 129 h 369"/>
                <a:gd name="T104" fmla="*/ 321 w 454"/>
                <a:gd name="T105" fmla="*/ 11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4" h="369">
                  <a:moveTo>
                    <a:pt x="321" y="113"/>
                  </a:moveTo>
                  <a:cubicBezTo>
                    <a:pt x="321" y="140"/>
                    <a:pt x="321" y="161"/>
                    <a:pt x="321" y="184"/>
                  </a:cubicBezTo>
                  <a:cubicBezTo>
                    <a:pt x="292" y="184"/>
                    <a:pt x="265" y="184"/>
                    <a:pt x="236" y="184"/>
                  </a:cubicBezTo>
                  <a:cubicBezTo>
                    <a:pt x="236" y="164"/>
                    <a:pt x="236" y="145"/>
                    <a:pt x="236" y="125"/>
                  </a:cubicBezTo>
                  <a:cubicBezTo>
                    <a:pt x="234" y="124"/>
                    <a:pt x="232" y="123"/>
                    <a:pt x="230" y="122"/>
                  </a:cubicBezTo>
                  <a:cubicBezTo>
                    <a:pt x="229" y="153"/>
                    <a:pt x="213" y="168"/>
                    <a:pt x="183" y="170"/>
                  </a:cubicBezTo>
                  <a:cubicBezTo>
                    <a:pt x="192" y="185"/>
                    <a:pt x="199" y="190"/>
                    <a:pt x="217" y="190"/>
                  </a:cubicBezTo>
                  <a:cubicBezTo>
                    <a:pt x="291" y="188"/>
                    <a:pt x="365" y="189"/>
                    <a:pt x="439" y="189"/>
                  </a:cubicBezTo>
                  <a:cubicBezTo>
                    <a:pt x="444" y="189"/>
                    <a:pt x="449" y="195"/>
                    <a:pt x="454" y="199"/>
                  </a:cubicBezTo>
                  <a:cubicBezTo>
                    <a:pt x="449" y="202"/>
                    <a:pt x="445" y="209"/>
                    <a:pt x="440" y="209"/>
                  </a:cubicBezTo>
                  <a:cubicBezTo>
                    <a:pt x="428" y="209"/>
                    <a:pt x="426" y="214"/>
                    <a:pt x="426" y="225"/>
                  </a:cubicBezTo>
                  <a:cubicBezTo>
                    <a:pt x="426" y="265"/>
                    <a:pt x="426" y="306"/>
                    <a:pt x="426" y="346"/>
                  </a:cubicBezTo>
                  <a:cubicBezTo>
                    <a:pt x="426" y="353"/>
                    <a:pt x="424" y="359"/>
                    <a:pt x="422" y="366"/>
                  </a:cubicBezTo>
                  <a:cubicBezTo>
                    <a:pt x="420" y="365"/>
                    <a:pt x="417" y="365"/>
                    <a:pt x="415" y="365"/>
                  </a:cubicBezTo>
                  <a:cubicBezTo>
                    <a:pt x="415" y="314"/>
                    <a:pt x="415" y="263"/>
                    <a:pt x="415" y="211"/>
                  </a:cubicBezTo>
                  <a:cubicBezTo>
                    <a:pt x="319" y="211"/>
                    <a:pt x="227" y="211"/>
                    <a:pt x="135" y="211"/>
                  </a:cubicBezTo>
                  <a:cubicBezTo>
                    <a:pt x="171" y="212"/>
                    <a:pt x="171" y="212"/>
                    <a:pt x="180" y="247"/>
                  </a:cubicBezTo>
                  <a:cubicBezTo>
                    <a:pt x="187" y="275"/>
                    <a:pt x="196" y="303"/>
                    <a:pt x="204" y="331"/>
                  </a:cubicBezTo>
                  <a:cubicBezTo>
                    <a:pt x="208" y="345"/>
                    <a:pt x="208" y="358"/>
                    <a:pt x="192" y="362"/>
                  </a:cubicBezTo>
                  <a:cubicBezTo>
                    <a:pt x="176" y="367"/>
                    <a:pt x="169" y="356"/>
                    <a:pt x="165" y="342"/>
                  </a:cubicBezTo>
                  <a:cubicBezTo>
                    <a:pt x="162" y="330"/>
                    <a:pt x="158" y="319"/>
                    <a:pt x="153" y="302"/>
                  </a:cubicBezTo>
                  <a:cubicBezTo>
                    <a:pt x="146" y="320"/>
                    <a:pt x="141" y="332"/>
                    <a:pt x="136" y="344"/>
                  </a:cubicBezTo>
                  <a:cubicBezTo>
                    <a:pt x="132" y="357"/>
                    <a:pt x="124" y="369"/>
                    <a:pt x="108" y="362"/>
                  </a:cubicBezTo>
                  <a:cubicBezTo>
                    <a:pt x="94" y="356"/>
                    <a:pt x="92" y="344"/>
                    <a:pt x="99" y="331"/>
                  </a:cubicBezTo>
                  <a:cubicBezTo>
                    <a:pt x="101" y="327"/>
                    <a:pt x="102" y="323"/>
                    <a:pt x="103" y="319"/>
                  </a:cubicBezTo>
                  <a:cubicBezTo>
                    <a:pt x="110" y="301"/>
                    <a:pt x="119" y="284"/>
                    <a:pt x="122" y="266"/>
                  </a:cubicBezTo>
                  <a:cubicBezTo>
                    <a:pt x="124" y="248"/>
                    <a:pt x="120" y="230"/>
                    <a:pt x="118" y="209"/>
                  </a:cubicBezTo>
                  <a:cubicBezTo>
                    <a:pt x="97" y="209"/>
                    <a:pt x="76" y="209"/>
                    <a:pt x="55" y="210"/>
                  </a:cubicBezTo>
                  <a:cubicBezTo>
                    <a:pt x="51" y="210"/>
                    <a:pt x="45" y="220"/>
                    <a:pt x="45" y="225"/>
                  </a:cubicBezTo>
                  <a:cubicBezTo>
                    <a:pt x="44" y="265"/>
                    <a:pt x="45" y="305"/>
                    <a:pt x="44" y="345"/>
                  </a:cubicBezTo>
                  <a:cubicBezTo>
                    <a:pt x="44" y="352"/>
                    <a:pt x="42" y="358"/>
                    <a:pt x="41" y="365"/>
                  </a:cubicBezTo>
                  <a:cubicBezTo>
                    <a:pt x="38" y="365"/>
                    <a:pt x="36" y="365"/>
                    <a:pt x="34" y="365"/>
                  </a:cubicBezTo>
                  <a:cubicBezTo>
                    <a:pt x="34" y="314"/>
                    <a:pt x="34" y="264"/>
                    <a:pt x="34" y="212"/>
                  </a:cubicBezTo>
                  <a:cubicBezTo>
                    <a:pt x="23" y="210"/>
                    <a:pt x="14" y="209"/>
                    <a:pt x="6" y="208"/>
                  </a:cubicBezTo>
                  <a:cubicBezTo>
                    <a:pt x="0" y="193"/>
                    <a:pt x="6" y="189"/>
                    <a:pt x="20" y="189"/>
                  </a:cubicBezTo>
                  <a:cubicBezTo>
                    <a:pt x="66" y="189"/>
                    <a:pt x="113" y="189"/>
                    <a:pt x="159" y="185"/>
                  </a:cubicBezTo>
                  <a:cubicBezTo>
                    <a:pt x="142" y="185"/>
                    <a:pt x="125" y="185"/>
                    <a:pt x="107" y="185"/>
                  </a:cubicBezTo>
                  <a:cubicBezTo>
                    <a:pt x="101" y="149"/>
                    <a:pt x="104" y="115"/>
                    <a:pt x="119" y="84"/>
                  </a:cubicBezTo>
                  <a:cubicBezTo>
                    <a:pt x="126" y="69"/>
                    <a:pt x="140" y="61"/>
                    <a:pt x="156" y="66"/>
                  </a:cubicBezTo>
                  <a:cubicBezTo>
                    <a:pt x="174" y="72"/>
                    <a:pt x="173" y="87"/>
                    <a:pt x="171" y="102"/>
                  </a:cubicBezTo>
                  <a:cubicBezTo>
                    <a:pt x="170" y="112"/>
                    <a:pt x="166" y="122"/>
                    <a:pt x="164" y="133"/>
                  </a:cubicBezTo>
                  <a:cubicBezTo>
                    <a:pt x="163" y="136"/>
                    <a:pt x="166" y="140"/>
                    <a:pt x="168" y="144"/>
                  </a:cubicBezTo>
                  <a:cubicBezTo>
                    <a:pt x="199" y="144"/>
                    <a:pt x="199" y="144"/>
                    <a:pt x="205" y="116"/>
                  </a:cubicBezTo>
                  <a:cubicBezTo>
                    <a:pt x="210" y="94"/>
                    <a:pt x="220" y="75"/>
                    <a:pt x="244" y="68"/>
                  </a:cubicBezTo>
                  <a:cubicBezTo>
                    <a:pt x="231" y="37"/>
                    <a:pt x="232" y="23"/>
                    <a:pt x="250" y="10"/>
                  </a:cubicBezTo>
                  <a:cubicBezTo>
                    <a:pt x="264" y="1"/>
                    <a:pt x="278" y="0"/>
                    <a:pt x="291" y="11"/>
                  </a:cubicBezTo>
                  <a:cubicBezTo>
                    <a:pt x="308" y="24"/>
                    <a:pt x="310" y="37"/>
                    <a:pt x="300" y="61"/>
                  </a:cubicBezTo>
                  <a:cubicBezTo>
                    <a:pt x="312" y="71"/>
                    <a:pt x="325" y="79"/>
                    <a:pt x="335" y="90"/>
                  </a:cubicBezTo>
                  <a:cubicBezTo>
                    <a:pt x="357" y="111"/>
                    <a:pt x="378" y="130"/>
                    <a:pt x="411" y="130"/>
                  </a:cubicBezTo>
                  <a:cubicBezTo>
                    <a:pt x="416" y="130"/>
                    <a:pt x="421" y="137"/>
                    <a:pt x="426" y="141"/>
                  </a:cubicBezTo>
                  <a:cubicBezTo>
                    <a:pt x="420" y="146"/>
                    <a:pt x="415" y="154"/>
                    <a:pt x="409" y="155"/>
                  </a:cubicBezTo>
                  <a:cubicBezTo>
                    <a:pt x="382" y="157"/>
                    <a:pt x="359" y="145"/>
                    <a:pt x="339" y="129"/>
                  </a:cubicBezTo>
                  <a:cubicBezTo>
                    <a:pt x="334" y="125"/>
                    <a:pt x="330" y="121"/>
                    <a:pt x="321" y="1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12277725" y="3556000"/>
              <a:ext cx="153988" cy="579438"/>
            </a:xfrm>
            <a:custGeom>
              <a:avLst/>
              <a:gdLst>
                <a:gd name="T0" fmla="*/ 40 w 41"/>
                <a:gd name="T1" fmla="*/ 75 h 154"/>
                <a:gd name="T2" fmla="*/ 40 w 41"/>
                <a:gd name="T3" fmla="*/ 131 h 154"/>
                <a:gd name="T4" fmla="*/ 21 w 41"/>
                <a:gd name="T5" fmla="*/ 152 h 154"/>
                <a:gd name="T6" fmla="*/ 2 w 41"/>
                <a:gd name="T7" fmla="*/ 132 h 154"/>
                <a:gd name="T8" fmla="*/ 1 w 41"/>
                <a:gd name="T9" fmla="*/ 15 h 154"/>
                <a:gd name="T10" fmla="*/ 21 w 41"/>
                <a:gd name="T11" fmla="*/ 0 h 154"/>
                <a:gd name="T12" fmla="*/ 40 w 41"/>
                <a:gd name="T13" fmla="*/ 14 h 154"/>
                <a:gd name="T14" fmla="*/ 40 w 41"/>
                <a:gd name="T15" fmla="*/ 75 h 154"/>
                <a:gd name="T16" fmla="*/ 40 w 41"/>
                <a:gd name="T17" fmla="*/ 7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54">
                  <a:moveTo>
                    <a:pt x="40" y="75"/>
                  </a:moveTo>
                  <a:cubicBezTo>
                    <a:pt x="40" y="94"/>
                    <a:pt x="40" y="113"/>
                    <a:pt x="40" y="131"/>
                  </a:cubicBezTo>
                  <a:cubicBezTo>
                    <a:pt x="40" y="144"/>
                    <a:pt x="33" y="154"/>
                    <a:pt x="21" y="152"/>
                  </a:cubicBezTo>
                  <a:cubicBezTo>
                    <a:pt x="13" y="150"/>
                    <a:pt x="2" y="139"/>
                    <a:pt x="2" y="132"/>
                  </a:cubicBezTo>
                  <a:cubicBezTo>
                    <a:pt x="0" y="93"/>
                    <a:pt x="1" y="54"/>
                    <a:pt x="1" y="15"/>
                  </a:cubicBezTo>
                  <a:cubicBezTo>
                    <a:pt x="1" y="0"/>
                    <a:pt x="11" y="0"/>
                    <a:pt x="21" y="0"/>
                  </a:cubicBezTo>
                  <a:cubicBezTo>
                    <a:pt x="31" y="0"/>
                    <a:pt x="41" y="1"/>
                    <a:pt x="40" y="14"/>
                  </a:cubicBezTo>
                  <a:cubicBezTo>
                    <a:pt x="40" y="35"/>
                    <a:pt x="40" y="55"/>
                    <a:pt x="40" y="75"/>
                  </a:cubicBezTo>
                  <a:cubicBezTo>
                    <a:pt x="40" y="75"/>
                    <a:pt x="40" y="75"/>
                    <a:pt x="40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8"/>
            <p:cNvSpPr>
              <a:spLocks/>
            </p:cNvSpPr>
            <p:nvPr userDrawn="1"/>
          </p:nvSpPr>
          <p:spPr bwMode="auto">
            <a:xfrm>
              <a:off x="12457113" y="3556000"/>
              <a:ext cx="150813" cy="576263"/>
            </a:xfrm>
            <a:custGeom>
              <a:avLst/>
              <a:gdLst>
                <a:gd name="T0" fmla="*/ 39 w 40"/>
                <a:gd name="T1" fmla="*/ 72 h 153"/>
                <a:gd name="T2" fmla="*/ 39 w 40"/>
                <a:gd name="T3" fmla="*/ 129 h 153"/>
                <a:gd name="T4" fmla="*/ 20 w 40"/>
                <a:gd name="T5" fmla="*/ 152 h 153"/>
                <a:gd name="T6" fmla="*/ 0 w 40"/>
                <a:gd name="T7" fmla="*/ 130 h 153"/>
                <a:gd name="T8" fmla="*/ 0 w 40"/>
                <a:gd name="T9" fmla="*/ 17 h 153"/>
                <a:gd name="T10" fmla="*/ 19 w 40"/>
                <a:gd name="T11" fmla="*/ 0 h 153"/>
                <a:gd name="T12" fmla="*/ 39 w 40"/>
                <a:gd name="T13" fmla="*/ 18 h 153"/>
                <a:gd name="T14" fmla="*/ 39 w 40"/>
                <a:gd name="T15" fmla="*/ 7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53">
                  <a:moveTo>
                    <a:pt x="39" y="72"/>
                  </a:moveTo>
                  <a:cubicBezTo>
                    <a:pt x="39" y="91"/>
                    <a:pt x="39" y="110"/>
                    <a:pt x="39" y="129"/>
                  </a:cubicBezTo>
                  <a:cubicBezTo>
                    <a:pt x="39" y="142"/>
                    <a:pt x="34" y="152"/>
                    <a:pt x="20" y="152"/>
                  </a:cubicBezTo>
                  <a:cubicBezTo>
                    <a:pt x="6" y="153"/>
                    <a:pt x="0" y="143"/>
                    <a:pt x="0" y="130"/>
                  </a:cubicBezTo>
                  <a:cubicBezTo>
                    <a:pt x="0" y="92"/>
                    <a:pt x="1" y="54"/>
                    <a:pt x="0" y="17"/>
                  </a:cubicBezTo>
                  <a:cubicBezTo>
                    <a:pt x="0" y="2"/>
                    <a:pt x="8" y="0"/>
                    <a:pt x="19" y="0"/>
                  </a:cubicBezTo>
                  <a:cubicBezTo>
                    <a:pt x="32" y="0"/>
                    <a:pt x="40" y="2"/>
                    <a:pt x="39" y="18"/>
                  </a:cubicBezTo>
                  <a:cubicBezTo>
                    <a:pt x="38" y="36"/>
                    <a:pt x="39" y="54"/>
                    <a:pt x="39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9"/>
            <p:cNvSpPr>
              <a:spLocks/>
            </p:cNvSpPr>
            <p:nvPr userDrawn="1"/>
          </p:nvSpPr>
          <p:spPr bwMode="auto">
            <a:xfrm>
              <a:off x="11942763" y="2733675"/>
              <a:ext cx="274638" cy="263525"/>
            </a:xfrm>
            <a:custGeom>
              <a:avLst/>
              <a:gdLst>
                <a:gd name="T0" fmla="*/ 38 w 73"/>
                <a:gd name="T1" fmla="*/ 0 h 70"/>
                <a:gd name="T2" fmla="*/ 73 w 73"/>
                <a:gd name="T3" fmla="*/ 34 h 70"/>
                <a:gd name="T4" fmla="*/ 36 w 73"/>
                <a:gd name="T5" fmla="*/ 70 h 70"/>
                <a:gd name="T6" fmla="*/ 0 w 73"/>
                <a:gd name="T7" fmla="*/ 34 h 70"/>
                <a:gd name="T8" fmla="*/ 38 w 73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0">
                  <a:moveTo>
                    <a:pt x="38" y="0"/>
                  </a:moveTo>
                  <a:cubicBezTo>
                    <a:pt x="57" y="0"/>
                    <a:pt x="72" y="15"/>
                    <a:pt x="73" y="34"/>
                  </a:cubicBezTo>
                  <a:cubicBezTo>
                    <a:pt x="73" y="53"/>
                    <a:pt x="55" y="70"/>
                    <a:pt x="36" y="70"/>
                  </a:cubicBezTo>
                  <a:cubicBezTo>
                    <a:pt x="18" y="70"/>
                    <a:pt x="0" y="52"/>
                    <a:pt x="0" y="34"/>
                  </a:cubicBezTo>
                  <a:cubicBezTo>
                    <a:pt x="1" y="14"/>
                    <a:pt x="16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9A10700-FAEA-4474-A511-6D3344DA3D82}"/>
              </a:ext>
            </a:extLst>
          </p:cNvPr>
          <p:cNvSpPr txBox="1"/>
          <p:nvPr/>
        </p:nvSpPr>
        <p:spPr>
          <a:xfrm>
            <a:off x="648128" y="138295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 Professional Presentation Designed</a:t>
            </a:r>
            <a:endParaRPr lang="ko-KR" altLang="en-US" sz="36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91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id="{281D2D6F-9DE6-4E2E-9C8F-9C877AA55B37}"/>
              </a:ext>
            </a:extLst>
          </p:cNvPr>
          <p:cNvGrpSpPr/>
          <p:nvPr/>
        </p:nvGrpSpPr>
        <p:grpSpPr>
          <a:xfrm>
            <a:off x="1481668" y="3283403"/>
            <a:ext cx="7392282" cy="1421768"/>
            <a:chOff x="-713978" y="3320954"/>
            <a:chExt cx="7392282" cy="1421768"/>
          </a:xfrm>
        </p:grpSpPr>
        <p:cxnSp>
          <p:nvCxnSpPr>
            <p:cNvPr id="4" name="Straight Connector 6">
              <a:extLst>
                <a:ext uri="{FF2B5EF4-FFF2-40B4-BE49-F238E27FC236}">
                  <a16:creationId xmlns:a16="http://schemas.microsoft.com/office/drawing/2014/main" id="{C612B073-11AC-4523-AF36-C6969741DC64}"/>
                </a:ext>
              </a:extLst>
            </p:cNvPr>
            <p:cNvCxnSpPr/>
            <p:nvPr/>
          </p:nvCxnSpPr>
          <p:spPr>
            <a:xfrm>
              <a:off x="6221104" y="3320954"/>
              <a:ext cx="457200" cy="45720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9">
              <a:extLst>
                <a:ext uri="{FF2B5EF4-FFF2-40B4-BE49-F238E27FC236}">
                  <a16:creationId xmlns:a16="http://schemas.microsoft.com/office/drawing/2014/main" id="{1FA56C56-1375-4D15-A1E2-AB9942A4CA2D}"/>
                </a:ext>
              </a:extLst>
            </p:cNvPr>
            <p:cNvCxnSpPr/>
            <p:nvPr/>
          </p:nvCxnSpPr>
          <p:spPr>
            <a:xfrm>
              <a:off x="3447070" y="3320954"/>
              <a:ext cx="457200" cy="45720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1">
              <a:extLst>
                <a:ext uri="{FF2B5EF4-FFF2-40B4-BE49-F238E27FC236}">
                  <a16:creationId xmlns:a16="http://schemas.microsoft.com/office/drawing/2014/main" id="{B3F68D0E-3008-4719-A3F3-33485ACA2426}"/>
                </a:ext>
              </a:extLst>
            </p:cNvPr>
            <p:cNvCxnSpPr/>
            <p:nvPr/>
          </p:nvCxnSpPr>
          <p:spPr>
            <a:xfrm>
              <a:off x="673038" y="3320954"/>
              <a:ext cx="457200" cy="45720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53">
              <a:extLst>
                <a:ext uri="{FF2B5EF4-FFF2-40B4-BE49-F238E27FC236}">
                  <a16:creationId xmlns:a16="http://schemas.microsoft.com/office/drawing/2014/main" id="{CFDEF1DA-AD74-4CC4-A8FC-7915D9543D98}"/>
                </a:ext>
              </a:extLst>
            </p:cNvPr>
            <p:cNvCxnSpPr/>
            <p:nvPr/>
          </p:nvCxnSpPr>
          <p:spPr>
            <a:xfrm flipV="1">
              <a:off x="4834086" y="4285522"/>
              <a:ext cx="457200" cy="45720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55">
              <a:extLst>
                <a:ext uri="{FF2B5EF4-FFF2-40B4-BE49-F238E27FC236}">
                  <a16:creationId xmlns:a16="http://schemas.microsoft.com/office/drawing/2014/main" id="{C6FC1786-76AA-49A2-8124-42D1EC4C002F}"/>
                </a:ext>
              </a:extLst>
            </p:cNvPr>
            <p:cNvCxnSpPr/>
            <p:nvPr/>
          </p:nvCxnSpPr>
          <p:spPr>
            <a:xfrm flipV="1">
              <a:off x="2060054" y="4285522"/>
              <a:ext cx="457200" cy="45720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55">
              <a:extLst>
                <a:ext uri="{FF2B5EF4-FFF2-40B4-BE49-F238E27FC236}">
                  <a16:creationId xmlns:a16="http://schemas.microsoft.com/office/drawing/2014/main" id="{8EF7F91D-8E1D-498E-AE67-9F855304C69F}"/>
                </a:ext>
              </a:extLst>
            </p:cNvPr>
            <p:cNvCxnSpPr/>
            <p:nvPr/>
          </p:nvCxnSpPr>
          <p:spPr>
            <a:xfrm flipV="1">
              <a:off x="-713978" y="4285522"/>
              <a:ext cx="457200" cy="45720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1102F98-2F8A-46F0-9BB1-76A8C4832EDC}"/>
              </a:ext>
            </a:extLst>
          </p:cNvPr>
          <p:cNvGrpSpPr/>
          <p:nvPr/>
        </p:nvGrpSpPr>
        <p:grpSpPr>
          <a:xfrm>
            <a:off x="986764" y="3740603"/>
            <a:ext cx="8661202" cy="514942"/>
            <a:chOff x="-373747" y="3778154"/>
            <a:chExt cx="7826067" cy="514942"/>
          </a:xfrm>
        </p:grpSpPr>
        <p:sp>
          <p:nvSpPr>
            <p:cNvPr id="11" name="Chevron 2">
              <a:extLst>
                <a:ext uri="{FF2B5EF4-FFF2-40B4-BE49-F238E27FC236}">
                  <a16:creationId xmlns:a16="http://schemas.microsoft.com/office/drawing/2014/main" id="{488D96C4-9E70-4A64-9324-3AB9689F5BEF}"/>
                </a:ext>
              </a:extLst>
            </p:cNvPr>
            <p:cNvSpPr/>
            <p:nvPr/>
          </p:nvSpPr>
          <p:spPr>
            <a:xfrm>
              <a:off x="933736" y="3778154"/>
              <a:ext cx="1434480" cy="514942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Chevron 37">
              <a:extLst>
                <a:ext uri="{FF2B5EF4-FFF2-40B4-BE49-F238E27FC236}">
                  <a16:creationId xmlns:a16="http://schemas.microsoft.com/office/drawing/2014/main" id="{D0A0ACCA-3459-441B-8237-A530320A44EA}"/>
                </a:ext>
              </a:extLst>
            </p:cNvPr>
            <p:cNvSpPr/>
            <p:nvPr/>
          </p:nvSpPr>
          <p:spPr>
            <a:xfrm>
              <a:off x="2204762" y="3778154"/>
              <a:ext cx="1434480" cy="514942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Chevron 38">
              <a:extLst>
                <a:ext uri="{FF2B5EF4-FFF2-40B4-BE49-F238E27FC236}">
                  <a16:creationId xmlns:a16="http://schemas.microsoft.com/office/drawing/2014/main" id="{0F4575AC-C283-421B-9A48-FE9E9B506A80}"/>
                </a:ext>
              </a:extLst>
            </p:cNvPr>
            <p:cNvSpPr/>
            <p:nvPr/>
          </p:nvSpPr>
          <p:spPr>
            <a:xfrm>
              <a:off x="3475788" y="3778154"/>
              <a:ext cx="1434480" cy="514942"/>
            </a:xfrm>
            <a:prstGeom prst="chevr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Chevron 39">
              <a:extLst>
                <a:ext uri="{FF2B5EF4-FFF2-40B4-BE49-F238E27FC236}">
                  <a16:creationId xmlns:a16="http://schemas.microsoft.com/office/drawing/2014/main" id="{C2E461E5-F91B-4C62-B315-1209E1DED19F}"/>
                </a:ext>
              </a:extLst>
            </p:cNvPr>
            <p:cNvSpPr/>
            <p:nvPr/>
          </p:nvSpPr>
          <p:spPr>
            <a:xfrm>
              <a:off x="4746814" y="3778154"/>
              <a:ext cx="1434480" cy="514942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Chevron 40">
              <a:extLst>
                <a:ext uri="{FF2B5EF4-FFF2-40B4-BE49-F238E27FC236}">
                  <a16:creationId xmlns:a16="http://schemas.microsoft.com/office/drawing/2014/main" id="{4EAF2F64-4172-4666-89CF-59A48C3FC327}"/>
                </a:ext>
              </a:extLst>
            </p:cNvPr>
            <p:cNvSpPr/>
            <p:nvPr/>
          </p:nvSpPr>
          <p:spPr>
            <a:xfrm>
              <a:off x="6017840" y="3778154"/>
              <a:ext cx="1434480" cy="514942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Chevron 2">
              <a:extLst>
                <a:ext uri="{FF2B5EF4-FFF2-40B4-BE49-F238E27FC236}">
                  <a16:creationId xmlns:a16="http://schemas.microsoft.com/office/drawing/2014/main" id="{44F25289-8DF5-4FF0-90EB-3D726534715E}"/>
                </a:ext>
              </a:extLst>
            </p:cNvPr>
            <p:cNvSpPr/>
            <p:nvPr/>
          </p:nvSpPr>
          <p:spPr>
            <a:xfrm>
              <a:off x="-373747" y="3778154"/>
              <a:ext cx="1434480" cy="514942"/>
            </a:xfrm>
            <a:prstGeom prst="chevr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61">
            <a:extLst>
              <a:ext uri="{FF2B5EF4-FFF2-40B4-BE49-F238E27FC236}">
                <a16:creationId xmlns:a16="http://schemas.microsoft.com/office/drawing/2014/main" id="{2AB03D6A-545D-4F9F-AD36-F51DCD49A53A}"/>
              </a:ext>
            </a:extLst>
          </p:cNvPr>
          <p:cNvGrpSpPr/>
          <p:nvPr/>
        </p:nvGrpSpPr>
        <p:grpSpPr>
          <a:xfrm>
            <a:off x="1930565" y="2172928"/>
            <a:ext cx="1836018" cy="1078798"/>
            <a:chOff x="7026501" y="4509120"/>
            <a:chExt cx="1499710" cy="107879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A8CEFC7-A8BC-4FF9-A8BE-011E9693E3B5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943417-4B10-4254-987C-4CEB80552DC7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65">
            <a:extLst>
              <a:ext uri="{FF2B5EF4-FFF2-40B4-BE49-F238E27FC236}">
                <a16:creationId xmlns:a16="http://schemas.microsoft.com/office/drawing/2014/main" id="{F8D963FF-D006-49B2-BBCC-C2D3005C4222}"/>
              </a:ext>
            </a:extLst>
          </p:cNvPr>
          <p:cNvGrpSpPr/>
          <p:nvPr/>
        </p:nvGrpSpPr>
        <p:grpSpPr>
          <a:xfrm>
            <a:off x="4714653" y="2172928"/>
            <a:ext cx="1836018" cy="1078798"/>
            <a:chOff x="7026501" y="4509120"/>
            <a:chExt cx="1499710" cy="107879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D1528B5-2D25-4BDD-9AF5-F27CE33B9D57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DDF038-C832-420E-9F7B-A2DEC49F35FD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68">
            <a:extLst>
              <a:ext uri="{FF2B5EF4-FFF2-40B4-BE49-F238E27FC236}">
                <a16:creationId xmlns:a16="http://schemas.microsoft.com/office/drawing/2014/main" id="{CA206271-E249-4B35-94CC-47456A4CDDDF}"/>
              </a:ext>
            </a:extLst>
          </p:cNvPr>
          <p:cNvGrpSpPr/>
          <p:nvPr/>
        </p:nvGrpSpPr>
        <p:grpSpPr>
          <a:xfrm>
            <a:off x="7498741" y="2172928"/>
            <a:ext cx="1836018" cy="1078798"/>
            <a:chOff x="7026501" y="4509120"/>
            <a:chExt cx="1499710" cy="107879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CE5A4C-411A-4C3A-B52C-1EDFD6071A8C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A6215E8-BED8-40F4-A588-A496B0E23166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71">
            <a:extLst>
              <a:ext uri="{FF2B5EF4-FFF2-40B4-BE49-F238E27FC236}">
                <a16:creationId xmlns:a16="http://schemas.microsoft.com/office/drawing/2014/main" id="{399A3300-7677-492B-A716-C305E789ACE2}"/>
              </a:ext>
            </a:extLst>
          </p:cNvPr>
          <p:cNvGrpSpPr/>
          <p:nvPr/>
        </p:nvGrpSpPr>
        <p:grpSpPr>
          <a:xfrm>
            <a:off x="3322609" y="4812027"/>
            <a:ext cx="1836018" cy="1078798"/>
            <a:chOff x="7026501" y="4509120"/>
            <a:chExt cx="1499710" cy="107879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5F8E591-2098-4E5B-A531-325A64D306B6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B4C9BE1-6491-4FAF-A5B7-C19EDEFD2308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74">
            <a:extLst>
              <a:ext uri="{FF2B5EF4-FFF2-40B4-BE49-F238E27FC236}">
                <a16:creationId xmlns:a16="http://schemas.microsoft.com/office/drawing/2014/main" id="{FA76B1A7-EBC5-455B-B199-3EEE45B4D87B}"/>
              </a:ext>
            </a:extLst>
          </p:cNvPr>
          <p:cNvGrpSpPr/>
          <p:nvPr/>
        </p:nvGrpSpPr>
        <p:grpSpPr>
          <a:xfrm>
            <a:off x="6106697" y="4812027"/>
            <a:ext cx="1836018" cy="1078798"/>
            <a:chOff x="7026501" y="4509120"/>
            <a:chExt cx="1499710" cy="107879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FE3DAA7-725F-4CBF-9EE5-401B5DBFCC70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419792A-9BF7-4FA8-9CCE-855B39FB98D9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FBC8238-B54E-46B2-9441-730B04FF254F}"/>
              </a:ext>
            </a:extLst>
          </p:cNvPr>
          <p:cNvSpPr txBox="1"/>
          <p:nvPr/>
        </p:nvSpPr>
        <p:spPr>
          <a:xfrm>
            <a:off x="2681582" y="3869928"/>
            <a:ext cx="1203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12FEDE-E280-40F5-9BCE-22809C8EAF69}"/>
              </a:ext>
            </a:extLst>
          </p:cNvPr>
          <p:cNvSpPr txBox="1"/>
          <p:nvPr/>
        </p:nvSpPr>
        <p:spPr>
          <a:xfrm>
            <a:off x="4098389" y="3869928"/>
            <a:ext cx="1203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608D4F8-E8B3-45EE-8CAB-723AF5C41FBF}"/>
              </a:ext>
            </a:extLst>
          </p:cNvPr>
          <p:cNvSpPr txBox="1"/>
          <p:nvPr/>
        </p:nvSpPr>
        <p:spPr>
          <a:xfrm>
            <a:off x="5515196" y="3869928"/>
            <a:ext cx="1203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315DA4-7E28-4BBE-85EE-A933B567616E}"/>
              </a:ext>
            </a:extLst>
          </p:cNvPr>
          <p:cNvSpPr txBox="1"/>
          <p:nvPr/>
        </p:nvSpPr>
        <p:spPr>
          <a:xfrm>
            <a:off x="6932003" y="3869928"/>
            <a:ext cx="1203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C5F805-5865-4D93-9273-A63F335BF8C0}"/>
              </a:ext>
            </a:extLst>
          </p:cNvPr>
          <p:cNvSpPr txBox="1"/>
          <p:nvPr/>
        </p:nvSpPr>
        <p:spPr>
          <a:xfrm>
            <a:off x="8348809" y="3869928"/>
            <a:ext cx="1203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5F8704A-3B0E-4BC1-9B07-235F748776E8}"/>
              </a:ext>
            </a:extLst>
          </p:cNvPr>
          <p:cNvSpPr txBox="1"/>
          <p:nvPr/>
        </p:nvSpPr>
        <p:spPr>
          <a:xfrm>
            <a:off x="1264775" y="3869928"/>
            <a:ext cx="1203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8" name="Group 71">
            <a:extLst>
              <a:ext uri="{FF2B5EF4-FFF2-40B4-BE49-F238E27FC236}">
                <a16:creationId xmlns:a16="http://schemas.microsoft.com/office/drawing/2014/main" id="{C41A434B-EEE5-46FF-BACA-409736E5C82D}"/>
              </a:ext>
            </a:extLst>
          </p:cNvPr>
          <p:cNvGrpSpPr/>
          <p:nvPr/>
        </p:nvGrpSpPr>
        <p:grpSpPr>
          <a:xfrm>
            <a:off x="538521" y="4822059"/>
            <a:ext cx="1836018" cy="1078798"/>
            <a:chOff x="7026501" y="4509120"/>
            <a:chExt cx="1499710" cy="107879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57ADF33-586E-49A6-922C-804BEC44D818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1785D5-78B6-4A28-A2C7-EE05337C81EC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4" name="Freeform 5"/>
          <p:cNvSpPr>
            <a:spLocks/>
          </p:cNvSpPr>
          <p:nvPr/>
        </p:nvSpPr>
        <p:spPr bwMode="auto">
          <a:xfrm>
            <a:off x="9820275" y="3563938"/>
            <a:ext cx="1722438" cy="1333500"/>
          </a:xfrm>
          <a:custGeom>
            <a:avLst/>
            <a:gdLst>
              <a:gd name="T0" fmla="*/ 38 w 231"/>
              <a:gd name="T1" fmla="*/ 179 h 179"/>
              <a:gd name="T2" fmla="*/ 42 w 231"/>
              <a:gd name="T3" fmla="*/ 43 h 179"/>
              <a:gd name="T4" fmla="*/ 192 w 231"/>
              <a:gd name="T5" fmla="*/ 43 h 179"/>
              <a:gd name="T6" fmla="*/ 197 w 231"/>
              <a:gd name="T7" fmla="*/ 176 h 179"/>
              <a:gd name="T8" fmla="*/ 188 w 231"/>
              <a:gd name="T9" fmla="*/ 112 h 179"/>
              <a:gd name="T10" fmla="*/ 95 w 231"/>
              <a:gd name="T11" fmla="*/ 113 h 179"/>
              <a:gd name="T12" fmla="*/ 38 w 231"/>
              <a:gd name="T13" fmla="*/ 155 h 179"/>
              <a:gd name="T14" fmla="*/ 38 w 231"/>
              <a:gd name="T15" fmla="*/ 17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1" h="179">
                <a:moveTo>
                  <a:pt x="38" y="179"/>
                </a:moveTo>
                <a:cubicBezTo>
                  <a:pt x="0" y="143"/>
                  <a:pt x="3" y="82"/>
                  <a:pt x="42" y="43"/>
                </a:cubicBezTo>
                <a:cubicBezTo>
                  <a:pt x="84" y="0"/>
                  <a:pt x="149" y="0"/>
                  <a:pt x="192" y="43"/>
                </a:cubicBezTo>
                <a:cubicBezTo>
                  <a:pt x="229" y="81"/>
                  <a:pt x="231" y="144"/>
                  <a:pt x="197" y="176"/>
                </a:cubicBezTo>
                <a:cubicBezTo>
                  <a:pt x="194" y="156"/>
                  <a:pt x="191" y="136"/>
                  <a:pt x="188" y="112"/>
                </a:cubicBezTo>
                <a:cubicBezTo>
                  <a:pt x="154" y="129"/>
                  <a:pt x="124" y="123"/>
                  <a:pt x="95" y="113"/>
                </a:cubicBezTo>
                <a:cubicBezTo>
                  <a:pt x="56" y="100"/>
                  <a:pt x="37" y="114"/>
                  <a:pt x="38" y="155"/>
                </a:cubicBezTo>
                <a:cubicBezTo>
                  <a:pt x="38" y="162"/>
                  <a:pt x="38" y="169"/>
                  <a:pt x="38" y="17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Freeform 6"/>
          <p:cNvSpPr>
            <a:spLocks/>
          </p:cNvSpPr>
          <p:nvPr/>
        </p:nvSpPr>
        <p:spPr bwMode="auto">
          <a:xfrm>
            <a:off x="9231313" y="5397500"/>
            <a:ext cx="1722438" cy="1460500"/>
          </a:xfrm>
          <a:custGeom>
            <a:avLst/>
            <a:gdLst>
              <a:gd name="T0" fmla="*/ 181 w 231"/>
              <a:gd name="T1" fmla="*/ 98 h 196"/>
              <a:gd name="T2" fmla="*/ 170 w 231"/>
              <a:gd name="T3" fmla="*/ 31 h 196"/>
              <a:gd name="T4" fmla="*/ 168 w 231"/>
              <a:gd name="T5" fmla="*/ 22 h 196"/>
              <a:gd name="T6" fmla="*/ 198 w 231"/>
              <a:gd name="T7" fmla="*/ 0 h 196"/>
              <a:gd name="T8" fmla="*/ 230 w 231"/>
              <a:gd name="T9" fmla="*/ 22 h 196"/>
              <a:gd name="T10" fmla="*/ 230 w 231"/>
              <a:gd name="T11" fmla="*/ 27 h 196"/>
              <a:gd name="T12" fmla="*/ 178 w 231"/>
              <a:gd name="T13" fmla="*/ 138 h 196"/>
              <a:gd name="T14" fmla="*/ 171 w 231"/>
              <a:gd name="T15" fmla="*/ 138 h 196"/>
              <a:gd name="T16" fmla="*/ 123 w 231"/>
              <a:gd name="T17" fmla="*/ 48 h 196"/>
              <a:gd name="T18" fmla="*/ 89 w 231"/>
              <a:gd name="T19" fmla="*/ 34 h 196"/>
              <a:gd name="T20" fmla="*/ 24 w 231"/>
              <a:gd name="T21" fmla="*/ 131 h 196"/>
              <a:gd name="T22" fmla="*/ 24 w 231"/>
              <a:gd name="T23" fmla="*/ 196 h 196"/>
              <a:gd name="T24" fmla="*/ 0 w 231"/>
              <a:gd name="T25" fmla="*/ 196 h 196"/>
              <a:gd name="T26" fmla="*/ 8 w 231"/>
              <a:gd name="T27" fmla="*/ 88 h 196"/>
              <a:gd name="T28" fmla="*/ 113 w 231"/>
              <a:gd name="T29" fmla="*/ 5 h 196"/>
              <a:gd name="T30" fmla="*/ 131 w 231"/>
              <a:gd name="T31" fmla="*/ 17 h 196"/>
              <a:gd name="T32" fmla="*/ 176 w 231"/>
              <a:gd name="T33" fmla="*/ 99 h 196"/>
              <a:gd name="T34" fmla="*/ 181 w 231"/>
              <a:gd name="T35" fmla="*/ 98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1" h="196">
                <a:moveTo>
                  <a:pt x="181" y="98"/>
                </a:moveTo>
                <a:cubicBezTo>
                  <a:pt x="178" y="75"/>
                  <a:pt x="191" y="51"/>
                  <a:pt x="170" y="31"/>
                </a:cubicBezTo>
                <a:cubicBezTo>
                  <a:pt x="168" y="29"/>
                  <a:pt x="167" y="23"/>
                  <a:pt x="168" y="22"/>
                </a:cubicBezTo>
                <a:cubicBezTo>
                  <a:pt x="178" y="14"/>
                  <a:pt x="188" y="0"/>
                  <a:pt x="198" y="0"/>
                </a:cubicBezTo>
                <a:cubicBezTo>
                  <a:pt x="209" y="1"/>
                  <a:pt x="219" y="14"/>
                  <a:pt x="230" y="22"/>
                </a:cubicBezTo>
                <a:cubicBezTo>
                  <a:pt x="231" y="22"/>
                  <a:pt x="231" y="26"/>
                  <a:pt x="230" y="27"/>
                </a:cubicBezTo>
                <a:cubicBezTo>
                  <a:pt x="213" y="64"/>
                  <a:pt x="195" y="101"/>
                  <a:pt x="178" y="138"/>
                </a:cubicBezTo>
                <a:cubicBezTo>
                  <a:pt x="175" y="138"/>
                  <a:pt x="173" y="138"/>
                  <a:pt x="171" y="138"/>
                </a:cubicBezTo>
                <a:cubicBezTo>
                  <a:pt x="155" y="108"/>
                  <a:pt x="137" y="78"/>
                  <a:pt x="123" y="48"/>
                </a:cubicBezTo>
                <a:cubicBezTo>
                  <a:pt x="114" y="30"/>
                  <a:pt x="105" y="28"/>
                  <a:pt x="89" y="34"/>
                </a:cubicBezTo>
                <a:cubicBezTo>
                  <a:pt x="50" y="47"/>
                  <a:pt x="23" y="86"/>
                  <a:pt x="24" y="131"/>
                </a:cubicBezTo>
                <a:cubicBezTo>
                  <a:pt x="25" y="153"/>
                  <a:pt x="24" y="174"/>
                  <a:pt x="24" y="196"/>
                </a:cubicBezTo>
                <a:cubicBezTo>
                  <a:pt x="16" y="196"/>
                  <a:pt x="10" y="196"/>
                  <a:pt x="0" y="196"/>
                </a:cubicBezTo>
                <a:cubicBezTo>
                  <a:pt x="2" y="159"/>
                  <a:pt x="2" y="123"/>
                  <a:pt x="8" y="88"/>
                </a:cubicBezTo>
                <a:cubicBezTo>
                  <a:pt x="15" y="50"/>
                  <a:pt x="75" y="5"/>
                  <a:pt x="113" y="5"/>
                </a:cubicBezTo>
                <a:cubicBezTo>
                  <a:pt x="119" y="5"/>
                  <a:pt x="127" y="12"/>
                  <a:pt x="131" y="17"/>
                </a:cubicBezTo>
                <a:cubicBezTo>
                  <a:pt x="146" y="44"/>
                  <a:pt x="161" y="72"/>
                  <a:pt x="176" y="99"/>
                </a:cubicBezTo>
                <a:cubicBezTo>
                  <a:pt x="178" y="99"/>
                  <a:pt x="179" y="98"/>
                  <a:pt x="181" y="9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" name="Freeform 7"/>
          <p:cNvSpPr>
            <a:spLocks/>
          </p:cNvSpPr>
          <p:nvPr/>
        </p:nvSpPr>
        <p:spPr bwMode="auto">
          <a:xfrm>
            <a:off x="10445750" y="5434013"/>
            <a:ext cx="1677988" cy="1460500"/>
          </a:xfrm>
          <a:custGeom>
            <a:avLst/>
            <a:gdLst>
              <a:gd name="T0" fmla="*/ 0 w 225"/>
              <a:gd name="T1" fmla="*/ 190 h 196"/>
              <a:gd name="T2" fmla="*/ 50 w 225"/>
              <a:gd name="T3" fmla="*/ 107 h 196"/>
              <a:gd name="T4" fmla="*/ 104 w 225"/>
              <a:gd name="T5" fmla="*/ 17 h 196"/>
              <a:gd name="T6" fmla="*/ 136 w 225"/>
              <a:gd name="T7" fmla="*/ 5 h 196"/>
              <a:gd name="T8" fmla="*/ 225 w 225"/>
              <a:gd name="T9" fmla="*/ 132 h 196"/>
              <a:gd name="T10" fmla="*/ 225 w 225"/>
              <a:gd name="T11" fmla="*/ 191 h 196"/>
              <a:gd name="T12" fmla="*/ 202 w 225"/>
              <a:gd name="T13" fmla="*/ 192 h 196"/>
              <a:gd name="T14" fmla="*/ 203 w 225"/>
              <a:gd name="T15" fmla="*/ 126 h 196"/>
              <a:gd name="T16" fmla="*/ 144 w 225"/>
              <a:gd name="T17" fmla="*/ 32 h 196"/>
              <a:gd name="T18" fmla="*/ 115 w 225"/>
              <a:gd name="T19" fmla="*/ 41 h 196"/>
              <a:gd name="T20" fmla="*/ 33 w 225"/>
              <a:gd name="T21" fmla="*/ 178 h 196"/>
              <a:gd name="T22" fmla="*/ 0 w 225"/>
              <a:gd name="T23" fmla="*/ 19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5" h="196">
                <a:moveTo>
                  <a:pt x="0" y="190"/>
                </a:moveTo>
                <a:cubicBezTo>
                  <a:pt x="17" y="162"/>
                  <a:pt x="33" y="135"/>
                  <a:pt x="50" y="107"/>
                </a:cubicBezTo>
                <a:cubicBezTo>
                  <a:pt x="68" y="77"/>
                  <a:pt x="87" y="47"/>
                  <a:pt x="104" y="17"/>
                </a:cubicBezTo>
                <a:cubicBezTo>
                  <a:pt x="112" y="2"/>
                  <a:pt x="121" y="0"/>
                  <a:pt x="136" y="5"/>
                </a:cubicBezTo>
                <a:cubicBezTo>
                  <a:pt x="199" y="29"/>
                  <a:pt x="225" y="65"/>
                  <a:pt x="225" y="132"/>
                </a:cubicBezTo>
                <a:cubicBezTo>
                  <a:pt x="225" y="152"/>
                  <a:pt x="225" y="171"/>
                  <a:pt x="225" y="191"/>
                </a:cubicBezTo>
                <a:cubicBezTo>
                  <a:pt x="217" y="192"/>
                  <a:pt x="211" y="192"/>
                  <a:pt x="202" y="192"/>
                </a:cubicBezTo>
                <a:cubicBezTo>
                  <a:pt x="202" y="169"/>
                  <a:pt x="202" y="148"/>
                  <a:pt x="203" y="126"/>
                </a:cubicBezTo>
                <a:cubicBezTo>
                  <a:pt x="204" y="81"/>
                  <a:pt x="183" y="52"/>
                  <a:pt x="144" y="32"/>
                </a:cubicBezTo>
                <a:cubicBezTo>
                  <a:pt x="130" y="26"/>
                  <a:pt x="123" y="27"/>
                  <a:pt x="115" y="41"/>
                </a:cubicBezTo>
                <a:cubicBezTo>
                  <a:pt x="88" y="87"/>
                  <a:pt x="60" y="132"/>
                  <a:pt x="33" y="178"/>
                </a:cubicBezTo>
                <a:cubicBezTo>
                  <a:pt x="26" y="191"/>
                  <a:pt x="17" y="196"/>
                  <a:pt x="0" y="19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" name="Freeform 8"/>
          <p:cNvSpPr>
            <a:spLocks/>
          </p:cNvSpPr>
          <p:nvPr/>
        </p:nvSpPr>
        <p:spPr bwMode="auto">
          <a:xfrm>
            <a:off x="11109325" y="6529388"/>
            <a:ext cx="508000" cy="165100"/>
          </a:xfrm>
          <a:custGeom>
            <a:avLst/>
            <a:gdLst>
              <a:gd name="T0" fmla="*/ 5 w 68"/>
              <a:gd name="T1" fmla="*/ 1 h 22"/>
              <a:gd name="T2" fmla="*/ 55 w 68"/>
              <a:gd name="T3" fmla="*/ 1 h 22"/>
              <a:gd name="T4" fmla="*/ 68 w 68"/>
              <a:gd name="T5" fmla="*/ 11 h 22"/>
              <a:gd name="T6" fmla="*/ 54 w 68"/>
              <a:gd name="T7" fmla="*/ 21 h 22"/>
              <a:gd name="T8" fmla="*/ 17 w 68"/>
              <a:gd name="T9" fmla="*/ 21 h 22"/>
              <a:gd name="T10" fmla="*/ 5 w 68"/>
              <a:gd name="T11" fmla="*/ 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8" h="22">
                <a:moveTo>
                  <a:pt x="5" y="1"/>
                </a:moveTo>
                <a:cubicBezTo>
                  <a:pt x="22" y="1"/>
                  <a:pt x="39" y="0"/>
                  <a:pt x="55" y="1"/>
                </a:cubicBezTo>
                <a:cubicBezTo>
                  <a:pt x="60" y="1"/>
                  <a:pt x="63" y="8"/>
                  <a:pt x="68" y="11"/>
                </a:cubicBezTo>
                <a:cubicBezTo>
                  <a:pt x="63" y="15"/>
                  <a:pt x="59" y="20"/>
                  <a:pt x="54" y="21"/>
                </a:cubicBezTo>
                <a:cubicBezTo>
                  <a:pt x="42" y="22"/>
                  <a:pt x="29" y="21"/>
                  <a:pt x="17" y="21"/>
                </a:cubicBezTo>
                <a:cubicBezTo>
                  <a:pt x="2" y="22"/>
                  <a:pt x="0" y="15"/>
                  <a:pt x="5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456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601B76-E472-4656-94F4-4C6E238AB6EF}"/>
              </a:ext>
            </a:extLst>
          </p:cNvPr>
          <p:cNvSpPr txBox="1"/>
          <p:nvPr/>
        </p:nvSpPr>
        <p:spPr>
          <a:xfrm>
            <a:off x="438465" y="1616204"/>
            <a:ext cx="2711500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2400" b="1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resentation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0444A8-F4CF-4F00-926E-BAF73E974D8B}"/>
              </a:ext>
            </a:extLst>
          </p:cNvPr>
          <p:cNvGrpSpPr/>
          <p:nvPr/>
        </p:nvGrpSpPr>
        <p:grpSpPr>
          <a:xfrm>
            <a:off x="7600950" y="1839407"/>
            <a:ext cx="3096303" cy="853305"/>
            <a:chOff x="910640" y="3014284"/>
            <a:chExt cx="1527408" cy="213425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FDD9672-7BAD-4880-B0C0-EC53B19B1F52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EDBA60-E714-4C10-9A9E-F994BD02046A}"/>
                </a:ext>
              </a:extLst>
            </p:cNvPr>
            <p:cNvSpPr txBox="1"/>
            <p:nvPr/>
          </p:nvSpPr>
          <p:spPr>
            <a:xfrm>
              <a:off x="910640" y="3531961"/>
              <a:ext cx="1527408" cy="1616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07195A9-43DC-451F-B877-C233A4F20679}"/>
              </a:ext>
            </a:extLst>
          </p:cNvPr>
          <p:cNvGrpSpPr/>
          <p:nvPr/>
        </p:nvGrpSpPr>
        <p:grpSpPr>
          <a:xfrm>
            <a:off x="7600950" y="3465276"/>
            <a:ext cx="3096303" cy="853305"/>
            <a:chOff x="910640" y="3014284"/>
            <a:chExt cx="1527408" cy="213425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BAD673-B98B-45D9-8A76-895F19AC927C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53E5B6A-E4D9-48EF-AF98-0297498F3D7C}"/>
                </a:ext>
              </a:extLst>
            </p:cNvPr>
            <p:cNvSpPr txBox="1"/>
            <p:nvPr/>
          </p:nvSpPr>
          <p:spPr>
            <a:xfrm>
              <a:off x="910640" y="3531961"/>
              <a:ext cx="1527408" cy="1616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1EE57B7-E1AB-4988-9447-5CDD103D1F41}"/>
              </a:ext>
            </a:extLst>
          </p:cNvPr>
          <p:cNvGrpSpPr/>
          <p:nvPr/>
        </p:nvGrpSpPr>
        <p:grpSpPr>
          <a:xfrm>
            <a:off x="7600951" y="5091146"/>
            <a:ext cx="3096303" cy="853305"/>
            <a:chOff x="910640" y="3014284"/>
            <a:chExt cx="1527408" cy="213425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3E95DF-C5B4-48D3-B6BE-0C5367465C9D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00B0F0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00B0F0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916F135-D165-4591-996F-71D93469609D}"/>
                </a:ext>
              </a:extLst>
            </p:cNvPr>
            <p:cNvSpPr txBox="1"/>
            <p:nvPr/>
          </p:nvSpPr>
          <p:spPr>
            <a:xfrm>
              <a:off x="910640" y="3531961"/>
              <a:ext cx="1527408" cy="1616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0B0F0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062DE2B0-2026-41A1-BC90-E77896CFEEAB}"/>
              </a:ext>
            </a:extLst>
          </p:cNvPr>
          <p:cNvSpPr/>
          <p:nvPr/>
        </p:nvSpPr>
        <p:spPr>
          <a:xfrm>
            <a:off x="6688516" y="1903936"/>
            <a:ext cx="724247" cy="72424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F89C940-9B45-4DAD-AC95-53AA689375EE}"/>
              </a:ext>
            </a:extLst>
          </p:cNvPr>
          <p:cNvSpPr/>
          <p:nvPr/>
        </p:nvSpPr>
        <p:spPr>
          <a:xfrm>
            <a:off x="6688515" y="3529805"/>
            <a:ext cx="724247" cy="72424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7736B97-7C0E-4A7F-BE3B-FC190FD28296}"/>
              </a:ext>
            </a:extLst>
          </p:cNvPr>
          <p:cNvSpPr/>
          <p:nvPr/>
        </p:nvSpPr>
        <p:spPr>
          <a:xfrm>
            <a:off x="6688515" y="5155675"/>
            <a:ext cx="724247" cy="72424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36063E2-C371-4413-9D8A-E69B0427B2CB}"/>
              </a:ext>
            </a:extLst>
          </p:cNvPr>
          <p:cNvSpPr/>
          <p:nvPr/>
        </p:nvSpPr>
        <p:spPr>
          <a:xfrm>
            <a:off x="7200378" y="5503666"/>
            <a:ext cx="21910" cy="21910"/>
          </a:xfrm>
          <a:custGeom>
            <a:avLst/>
            <a:gdLst>
              <a:gd name="connsiteX0" fmla="*/ 0 w 0"/>
              <a:gd name="connsiteY0" fmla="*/ 953 h 0"/>
              <a:gd name="connsiteX1" fmla="*/ 5715 w 0"/>
              <a:gd name="connsiteY1" fmla="*/ 0 h 0"/>
              <a:gd name="connsiteX2" fmla="*/ 4763 w 0"/>
              <a:gd name="connsiteY2" fmla="*/ 3810 h 0"/>
              <a:gd name="connsiteX3" fmla="*/ 0 w 0"/>
              <a:gd name="connsiteY3" fmla="*/ 953 h 0"/>
              <a:gd name="connsiteX4" fmla="*/ 0 w 0"/>
              <a:gd name="connsiteY4" fmla="*/ 953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>
                <a:moveTo>
                  <a:pt x="0" y="953"/>
                </a:moveTo>
                <a:cubicBezTo>
                  <a:pt x="1905" y="953"/>
                  <a:pt x="3810" y="0"/>
                  <a:pt x="5715" y="0"/>
                </a:cubicBezTo>
                <a:cubicBezTo>
                  <a:pt x="5715" y="953"/>
                  <a:pt x="5715" y="2858"/>
                  <a:pt x="4763" y="3810"/>
                </a:cubicBezTo>
                <a:cubicBezTo>
                  <a:pt x="3810" y="2858"/>
                  <a:pt x="2857" y="953"/>
                  <a:pt x="0" y="953"/>
                </a:cubicBezTo>
                <a:cubicBezTo>
                  <a:pt x="952" y="0"/>
                  <a:pt x="0" y="953"/>
                  <a:pt x="0" y="953"/>
                </a:cubicBezTo>
                <a:close/>
              </a:path>
            </a:pathLst>
          </a:custGeom>
          <a:solidFill>
            <a:srgbClr val="F2EAD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2841625" y="3125788"/>
            <a:ext cx="2867025" cy="2185987"/>
          </a:xfrm>
          <a:custGeom>
            <a:avLst/>
            <a:gdLst>
              <a:gd name="T0" fmla="*/ 197 w 402"/>
              <a:gd name="T1" fmla="*/ 111 h 306"/>
              <a:gd name="T2" fmla="*/ 49 w 402"/>
              <a:gd name="T3" fmla="*/ 140 h 306"/>
              <a:gd name="T4" fmla="*/ 35 w 402"/>
              <a:gd name="T5" fmla="*/ 142 h 306"/>
              <a:gd name="T6" fmla="*/ 3 w 402"/>
              <a:gd name="T7" fmla="*/ 121 h 306"/>
              <a:gd name="T8" fmla="*/ 25 w 402"/>
              <a:gd name="T9" fmla="*/ 90 h 306"/>
              <a:gd name="T10" fmla="*/ 172 w 402"/>
              <a:gd name="T11" fmla="*/ 59 h 306"/>
              <a:gd name="T12" fmla="*/ 208 w 402"/>
              <a:gd name="T13" fmla="*/ 37 h 306"/>
              <a:gd name="T14" fmla="*/ 317 w 402"/>
              <a:gd name="T15" fmla="*/ 51 h 306"/>
              <a:gd name="T16" fmla="*/ 397 w 402"/>
              <a:gd name="T17" fmla="*/ 258 h 306"/>
              <a:gd name="T18" fmla="*/ 401 w 402"/>
              <a:gd name="T19" fmla="*/ 275 h 306"/>
              <a:gd name="T20" fmla="*/ 373 w 402"/>
              <a:gd name="T21" fmla="*/ 305 h 306"/>
              <a:gd name="T22" fmla="*/ 295 w 402"/>
              <a:gd name="T23" fmla="*/ 305 h 306"/>
              <a:gd name="T24" fmla="*/ 266 w 402"/>
              <a:gd name="T25" fmla="*/ 286 h 306"/>
              <a:gd name="T26" fmla="*/ 197 w 402"/>
              <a:gd name="T27" fmla="*/ 111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2" h="306">
                <a:moveTo>
                  <a:pt x="197" y="111"/>
                </a:moveTo>
                <a:cubicBezTo>
                  <a:pt x="147" y="121"/>
                  <a:pt x="98" y="130"/>
                  <a:pt x="49" y="140"/>
                </a:cubicBezTo>
                <a:cubicBezTo>
                  <a:pt x="45" y="141"/>
                  <a:pt x="40" y="142"/>
                  <a:pt x="35" y="142"/>
                </a:cubicBezTo>
                <a:cubicBezTo>
                  <a:pt x="17" y="144"/>
                  <a:pt x="4" y="137"/>
                  <a:pt x="3" y="121"/>
                </a:cubicBezTo>
                <a:cubicBezTo>
                  <a:pt x="0" y="104"/>
                  <a:pt x="8" y="93"/>
                  <a:pt x="25" y="90"/>
                </a:cubicBezTo>
                <a:cubicBezTo>
                  <a:pt x="74" y="79"/>
                  <a:pt x="123" y="69"/>
                  <a:pt x="172" y="59"/>
                </a:cubicBezTo>
                <a:cubicBezTo>
                  <a:pt x="187" y="56"/>
                  <a:pt x="198" y="51"/>
                  <a:pt x="208" y="37"/>
                </a:cubicBezTo>
                <a:cubicBezTo>
                  <a:pt x="237" y="0"/>
                  <a:pt x="299" y="7"/>
                  <a:pt x="317" y="51"/>
                </a:cubicBezTo>
                <a:cubicBezTo>
                  <a:pt x="346" y="119"/>
                  <a:pt x="371" y="189"/>
                  <a:pt x="397" y="258"/>
                </a:cubicBezTo>
                <a:cubicBezTo>
                  <a:pt x="399" y="263"/>
                  <a:pt x="400" y="269"/>
                  <a:pt x="401" y="275"/>
                </a:cubicBezTo>
                <a:cubicBezTo>
                  <a:pt x="402" y="300"/>
                  <a:pt x="397" y="305"/>
                  <a:pt x="373" y="305"/>
                </a:cubicBezTo>
                <a:cubicBezTo>
                  <a:pt x="347" y="305"/>
                  <a:pt x="321" y="304"/>
                  <a:pt x="295" y="305"/>
                </a:cubicBezTo>
                <a:cubicBezTo>
                  <a:pt x="280" y="306"/>
                  <a:pt x="272" y="301"/>
                  <a:pt x="266" y="286"/>
                </a:cubicBezTo>
                <a:cubicBezTo>
                  <a:pt x="244" y="228"/>
                  <a:pt x="221" y="170"/>
                  <a:pt x="197" y="11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558800" y="5954713"/>
            <a:ext cx="5713413" cy="365125"/>
          </a:xfrm>
          <a:custGeom>
            <a:avLst/>
            <a:gdLst>
              <a:gd name="T0" fmla="*/ 405 w 801"/>
              <a:gd name="T1" fmla="*/ 2 h 51"/>
              <a:gd name="T2" fmla="*/ 764 w 801"/>
              <a:gd name="T3" fmla="*/ 2 h 51"/>
              <a:gd name="T4" fmla="*/ 782 w 801"/>
              <a:gd name="T5" fmla="*/ 3 h 51"/>
              <a:gd name="T6" fmla="*/ 800 w 801"/>
              <a:gd name="T7" fmla="*/ 25 h 51"/>
              <a:gd name="T8" fmla="*/ 784 w 801"/>
              <a:gd name="T9" fmla="*/ 48 h 51"/>
              <a:gd name="T10" fmla="*/ 767 w 801"/>
              <a:gd name="T11" fmla="*/ 49 h 51"/>
              <a:gd name="T12" fmla="*/ 39 w 801"/>
              <a:gd name="T13" fmla="*/ 49 h 51"/>
              <a:gd name="T14" fmla="*/ 22 w 801"/>
              <a:gd name="T15" fmla="*/ 49 h 51"/>
              <a:gd name="T16" fmla="*/ 4 w 801"/>
              <a:gd name="T17" fmla="*/ 24 h 51"/>
              <a:gd name="T18" fmla="*/ 23 w 801"/>
              <a:gd name="T19" fmla="*/ 3 h 51"/>
              <a:gd name="T20" fmla="*/ 41 w 801"/>
              <a:gd name="T21" fmla="*/ 2 h 51"/>
              <a:gd name="T22" fmla="*/ 405 w 801"/>
              <a:gd name="T23" fmla="*/ 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01" h="51">
                <a:moveTo>
                  <a:pt x="405" y="2"/>
                </a:moveTo>
                <a:cubicBezTo>
                  <a:pt x="525" y="2"/>
                  <a:pt x="644" y="2"/>
                  <a:pt x="764" y="2"/>
                </a:cubicBezTo>
                <a:cubicBezTo>
                  <a:pt x="770" y="2"/>
                  <a:pt x="778" y="0"/>
                  <a:pt x="782" y="3"/>
                </a:cubicBezTo>
                <a:cubicBezTo>
                  <a:pt x="790" y="9"/>
                  <a:pt x="800" y="17"/>
                  <a:pt x="800" y="25"/>
                </a:cubicBezTo>
                <a:cubicBezTo>
                  <a:pt x="801" y="32"/>
                  <a:pt x="791" y="42"/>
                  <a:pt x="784" y="48"/>
                </a:cubicBezTo>
                <a:cubicBezTo>
                  <a:pt x="781" y="51"/>
                  <a:pt x="773" y="49"/>
                  <a:pt x="767" y="49"/>
                </a:cubicBezTo>
                <a:cubicBezTo>
                  <a:pt x="524" y="49"/>
                  <a:pt x="282" y="49"/>
                  <a:pt x="39" y="49"/>
                </a:cubicBezTo>
                <a:cubicBezTo>
                  <a:pt x="33" y="49"/>
                  <a:pt x="27" y="50"/>
                  <a:pt x="22" y="49"/>
                </a:cubicBezTo>
                <a:cubicBezTo>
                  <a:pt x="9" y="46"/>
                  <a:pt x="0" y="36"/>
                  <a:pt x="4" y="24"/>
                </a:cubicBezTo>
                <a:cubicBezTo>
                  <a:pt x="6" y="16"/>
                  <a:pt x="16" y="9"/>
                  <a:pt x="23" y="3"/>
                </a:cubicBezTo>
                <a:cubicBezTo>
                  <a:pt x="27" y="0"/>
                  <a:pt x="35" y="2"/>
                  <a:pt x="41" y="2"/>
                </a:cubicBezTo>
                <a:cubicBezTo>
                  <a:pt x="162" y="2"/>
                  <a:pt x="283" y="2"/>
                  <a:pt x="405" y="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1714500" y="5083175"/>
            <a:ext cx="4257675" cy="800100"/>
          </a:xfrm>
          <a:custGeom>
            <a:avLst/>
            <a:gdLst>
              <a:gd name="T0" fmla="*/ 301 w 597"/>
              <a:gd name="T1" fmla="*/ 111 h 112"/>
              <a:gd name="T2" fmla="*/ 255 w 597"/>
              <a:gd name="T3" fmla="*/ 44 h 112"/>
              <a:gd name="T4" fmla="*/ 61 w 597"/>
              <a:gd name="T5" fmla="*/ 44 h 112"/>
              <a:gd name="T6" fmla="*/ 12 w 597"/>
              <a:gd name="T7" fmla="*/ 71 h 112"/>
              <a:gd name="T8" fmla="*/ 58 w 597"/>
              <a:gd name="T9" fmla="*/ 2 h 112"/>
              <a:gd name="T10" fmla="*/ 283 w 597"/>
              <a:gd name="T11" fmla="*/ 1 h 112"/>
              <a:gd name="T12" fmla="*/ 328 w 597"/>
              <a:gd name="T13" fmla="*/ 30 h 112"/>
              <a:gd name="T14" fmla="*/ 356 w 597"/>
              <a:gd name="T15" fmla="*/ 46 h 112"/>
              <a:gd name="T16" fmla="*/ 555 w 597"/>
              <a:gd name="T17" fmla="*/ 46 h 112"/>
              <a:gd name="T18" fmla="*/ 585 w 597"/>
              <a:gd name="T19" fmla="*/ 54 h 112"/>
              <a:gd name="T20" fmla="*/ 595 w 597"/>
              <a:gd name="T21" fmla="*/ 89 h 112"/>
              <a:gd name="T22" fmla="*/ 562 w 597"/>
              <a:gd name="T23" fmla="*/ 112 h 112"/>
              <a:gd name="T24" fmla="*/ 361 w 597"/>
              <a:gd name="T25" fmla="*/ 111 h 112"/>
              <a:gd name="T26" fmla="*/ 301 w 597"/>
              <a:gd name="T27" fmla="*/ 11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97" h="112">
                <a:moveTo>
                  <a:pt x="301" y="111"/>
                </a:moveTo>
                <a:cubicBezTo>
                  <a:pt x="316" y="67"/>
                  <a:pt x="300" y="44"/>
                  <a:pt x="255" y="44"/>
                </a:cubicBezTo>
                <a:cubicBezTo>
                  <a:pt x="190" y="44"/>
                  <a:pt x="126" y="45"/>
                  <a:pt x="61" y="44"/>
                </a:cubicBezTo>
                <a:cubicBezTo>
                  <a:pt x="39" y="44"/>
                  <a:pt x="22" y="50"/>
                  <a:pt x="12" y="71"/>
                </a:cubicBezTo>
                <a:cubicBezTo>
                  <a:pt x="0" y="37"/>
                  <a:pt x="22" y="3"/>
                  <a:pt x="58" y="2"/>
                </a:cubicBezTo>
                <a:cubicBezTo>
                  <a:pt x="133" y="0"/>
                  <a:pt x="208" y="1"/>
                  <a:pt x="283" y="1"/>
                </a:cubicBezTo>
                <a:cubicBezTo>
                  <a:pt x="303" y="2"/>
                  <a:pt x="320" y="12"/>
                  <a:pt x="328" y="30"/>
                </a:cubicBezTo>
                <a:cubicBezTo>
                  <a:pt x="334" y="45"/>
                  <a:pt x="343" y="46"/>
                  <a:pt x="356" y="46"/>
                </a:cubicBezTo>
                <a:cubicBezTo>
                  <a:pt x="422" y="46"/>
                  <a:pt x="489" y="45"/>
                  <a:pt x="555" y="46"/>
                </a:cubicBezTo>
                <a:cubicBezTo>
                  <a:pt x="566" y="46"/>
                  <a:pt x="580" y="47"/>
                  <a:pt x="585" y="54"/>
                </a:cubicBezTo>
                <a:cubicBezTo>
                  <a:pt x="592" y="63"/>
                  <a:pt x="597" y="78"/>
                  <a:pt x="595" y="89"/>
                </a:cubicBezTo>
                <a:cubicBezTo>
                  <a:pt x="593" y="105"/>
                  <a:pt x="579" y="112"/>
                  <a:pt x="562" y="112"/>
                </a:cubicBezTo>
                <a:cubicBezTo>
                  <a:pt x="495" y="112"/>
                  <a:pt x="428" y="111"/>
                  <a:pt x="361" y="111"/>
                </a:cubicBezTo>
                <a:cubicBezTo>
                  <a:pt x="341" y="111"/>
                  <a:pt x="322" y="111"/>
                  <a:pt x="301" y="11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2741613" y="4240213"/>
            <a:ext cx="1454150" cy="757237"/>
          </a:xfrm>
          <a:custGeom>
            <a:avLst/>
            <a:gdLst>
              <a:gd name="T0" fmla="*/ 115 w 204"/>
              <a:gd name="T1" fmla="*/ 73 h 106"/>
              <a:gd name="T2" fmla="*/ 150 w 204"/>
              <a:gd name="T3" fmla="*/ 100 h 106"/>
              <a:gd name="T4" fmla="*/ 147 w 204"/>
              <a:gd name="T5" fmla="*/ 106 h 106"/>
              <a:gd name="T6" fmla="*/ 61 w 204"/>
              <a:gd name="T7" fmla="*/ 105 h 106"/>
              <a:gd name="T8" fmla="*/ 53 w 204"/>
              <a:gd name="T9" fmla="*/ 100 h 106"/>
              <a:gd name="T10" fmla="*/ 10 w 204"/>
              <a:gd name="T11" fmla="*/ 56 h 106"/>
              <a:gd name="T12" fmla="*/ 3 w 204"/>
              <a:gd name="T13" fmla="*/ 22 h 106"/>
              <a:gd name="T14" fmla="*/ 32 w 204"/>
              <a:gd name="T15" fmla="*/ 2 h 106"/>
              <a:gd name="T16" fmla="*/ 174 w 204"/>
              <a:gd name="T17" fmla="*/ 2 h 106"/>
              <a:gd name="T18" fmla="*/ 204 w 204"/>
              <a:gd name="T19" fmla="*/ 34 h 106"/>
              <a:gd name="T20" fmla="*/ 173 w 204"/>
              <a:gd name="T21" fmla="*/ 66 h 106"/>
              <a:gd name="T22" fmla="*/ 145 w 204"/>
              <a:gd name="T23" fmla="*/ 66 h 106"/>
              <a:gd name="T24" fmla="*/ 118 w 204"/>
              <a:gd name="T25" fmla="*/ 66 h 106"/>
              <a:gd name="T26" fmla="*/ 115 w 204"/>
              <a:gd name="T27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4" h="106">
                <a:moveTo>
                  <a:pt x="115" y="73"/>
                </a:moveTo>
                <a:cubicBezTo>
                  <a:pt x="127" y="82"/>
                  <a:pt x="138" y="91"/>
                  <a:pt x="150" y="100"/>
                </a:cubicBezTo>
                <a:cubicBezTo>
                  <a:pt x="149" y="102"/>
                  <a:pt x="148" y="104"/>
                  <a:pt x="147" y="106"/>
                </a:cubicBezTo>
                <a:cubicBezTo>
                  <a:pt x="118" y="106"/>
                  <a:pt x="89" y="106"/>
                  <a:pt x="61" y="105"/>
                </a:cubicBezTo>
                <a:cubicBezTo>
                  <a:pt x="58" y="105"/>
                  <a:pt x="55" y="102"/>
                  <a:pt x="53" y="100"/>
                </a:cubicBezTo>
                <a:cubicBezTo>
                  <a:pt x="38" y="86"/>
                  <a:pt x="22" y="72"/>
                  <a:pt x="10" y="56"/>
                </a:cubicBezTo>
                <a:cubicBezTo>
                  <a:pt x="3" y="47"/>
                  <a:pt x="0" y="31"/>
                  <a:pt x="3" y="22"/>
                </a:cubicBezTo>
                <a:cubicBezTo>
                  <a:pt x="7" y="13"/>
                  <a:pt x="22" y="3"/>
                  <a:pt x="32" y="2"/>
                </a:cubicBezTo>
                <a:cubicBezTo>
                  <a:pt x="79" y="0"/>
                  <a:pt x="126" y="1"/>
                  <a:pt x="174" y="2"/>
                </a:cubicBezTo>
                <a:cubicBezTo>
                  <a:pt x="193" y="2"/>
                  <a:pt x="204" y="16"/>
                  <a:pt x="204" y="34"/>
                </a:cubicBezTo>
                <a:cubicBezTo>
                  <a:pt x="204" y="52"/>
                  <a:pt x="192" y="65"/>
                  <a:pt x="173" y="66"/>
                </a:cubicBezTo>
                <a:cubicBezTo>
                  <a:pt x="164" y="67"/>
                  <a:pt x="154" y="66"/>
                  <a:pt x="145" y="66"/>
                </a:cubicBezTo>
                <a:cubicBezTo>
                  <a:pt x="136" y="66"/>
                  <a:pt x="127" y="66"/>
                  <a:pt x="118" y="66"/>
                </a:cubicBezTo>
                <a:cubicBezTo>
                  <a:pt x="117" y="68"/>
                  <a:pt x="116" y="71"/>
                  <a:pt x="115" y="7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1878013" y="5491163"/>
            <a:ext cx="1939925" cy="392112"/>
          </a:xfrm>
          <a:custGeom>
            <a:avLst/>
            <a:gdLst>
              <a:gd name="T0" fmla="*/ 136 w 272"/>
              <a:gd name="T1" fmla="*/ 55 h 55"/>
              <a:gd name="T2" fmla="*/ 34 w 272"/>
              <a:gd name="T3" fmla="*/ 55 h 55"/>
              <a:gd name="T4" fmla="*/ 1 w 272"/>
              <a:gd name="T5" fmla="*/ 27 h 55"/>
              <a:gd name="T6" fmla="*/ 33 w 272"/>
              <a:gd name="T7" fmla="*/ 0 h 55"/>
              <a:gd name="T8" fmla="*/ 239 w 272"/>
              <a:gd name="T9" fmla="*/ 0 h 55"/>
              <a:gd name="T10" fmla="*/ 272 w 272"/>
              <a:gd name="T11" fmla="*/ 27 h 55"/>
              <a:gd name="T12" fmla="*/ 240 w 272"/>
              <a:gd name="T13" fmla="*/ 55 h 55"/>
              <a:gd name="T14" fmla="*/ 136 w 272"/>
              <a:gd name="T15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72" h="55">
                <a:moveTo>
                  <a:pt x="136" y="55"/>
                </a:moveTo>
                <a:cubicBezTo>
                  <a:pt x="102" y="55"/>
                  <a:pt x="68" y="55"/>
                  <a:pt x="34" y="55"/>
                </a:cubicBezTo>
                <a:cubicBezTo>
                  <a:pt x="12" y="54"/>
                  <a:pt x="0" y="44"/>
                  <a:pt x="1" y="27"/>
                </a:cubicBezTo>
                <a:cubicBezTo>
                  <a:pt x="1" y="10"/>
                  <a:pt x="12" y="0"/>
                  <a:pt x="33" y="0"/>
                </a:cubicBezTo>
                <a:cubicBezTo>
                  <a:pt x="102" y="0"/>
                  <a:pt x="171" y="0"/>
                  <a:pt x="239" y="0"/>
                </a:cubicBezTo>
                <a:cubicBezTo>
                  <a:pt x="260" y="0"/>
                  <a:pt x="272" y="11"/>
                  <a:pt x="272" y="27"/>
                </a:cubicBezTo>
                <a:cubicBezTo>
                  <a:pt x="272" y="43"/>
                  <a:pt x="260" y="54"/>
                  <a:pt x="240" y="55"/>
                </a:cubicBezTo>
                <a:cubicBezTo>
                  <a:pt x="205" y="55"/>
                  <a:pt x="170" y="55"/>
                  <a:pt x="136" y="5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3860800" y="2311401"/>
            <a:ext cx="906463" cy="900112"/>
          </a:xfrm>
          <a:custGeom>
            <a:avLst/>
            <a:gdLst>
              <a:gd name="T0" fmla="*/ 63 w 127"/>
              <a:gd name="T1" fmla="*/ 1 h 126"/>
              <a:gd name="T2" fmla="*/ 126 w 127"/>
              <a:gd name="T3" fmla="*/ 62 h 126"/>
              <a:gd name="T4" fmla="*/ 63 w 127"/>
              <a:gd name="T5" fmla="*/ 126 h 126"/>
              <a:gd name="T6" fmla="*/ 1 w 127"/>
              <a:gd name="T7" fmla="*/ 64 h 126"/>
              <a:gd name="T8" fmla="*/ 63 w 127"/>
              <a:gd name="T9" fmla="*/ 1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7" h="126">
                <a:moveTo>
                  <a:pt x="63" y="1"/>
                </a:moveTo>
                <a:cubicBezTo>
                  <a:pt x="97" y="0"/>
                  <a:pt x="125" y="28"/>
                  <a:pt x="126" y="62"/>
                </a:cubicBezTo>
                <a:cubicBezTo>
                  <a:pt x="127" y="97"/>
                  <a:pt x="98" y="126"/>
                  <a:pt x="63" y="126"/>
                </a:cubicBezTo>
                <a:cubicBezTo>
                  <a:pt x="29" y="126"/>
                  <a:pt x="1" y="98"/>
                  <a:pt x="1" y="64"/>
                </a:cubicBezTo>
                <a:cubicBezTo>
                  <a:pt x="0" y="30"/>
                  <a:pt x="28" y="1"/>
                  <a:pt x="63" y="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801688" y="4983163"/>
            <a:ext cx="890588" cy="900112"/>
          </a:xfrm>
          <a:custGeom>
            <a:avLst/>
            <a:gdLst>
              <a:gd name="T0" fmla="*/ 124 w 125"/>
              <a:gd name="T1" fmla="*/ 62 h 126"/>
              <a:gd name="T2" fmla="*/ 63 w 125"/>
              <a:gd name="T3" fmla="*/ 126 h 126"/>
              <a:gd name="T4" fmla="*/ 0 w 125"/>
              <a:gd name="T5" fmla="*/ 63 h 126"/>
              <a:gd name="T6" fmla="*/ 62 w 125"/>
              <a:gd name="T7" fmla="*/ 0 h 126"/>
              <a:gd name="T8" fmla="*/ 124 w 125"/>
              <a:gd name="T9" fmla="*/ 62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26">
                <a:moveTo>
                  <a:pt x="124" y="62"/>
                </a:moveTo>
                <a:cubicBezTo>
                  <a:pt x="125" y="97"/>
                  <a:pt x="98" y="125"/>
                  <a:pt x="63" y="126"/>
                </a:cubicBezTo>
                <a:cubicBezTo>
                  <a:pt x="28" y="126"/>
                  <a:pt x="0" y="98"/>
                  <a:pt x="0" y="63"/>
                </a:cubicBezTo>
                <a:cubicBezTo>
                  <a:pt x="0" y="28"/>
                  <a:pt x="27" y="0"/>
                  <a:pt x="62" y="0"/>
                </a:cubicBezTo>
                <a:cubicBezTo>
                  <a:pt x="96" y="0"/>
                  <a:pt x="124" y="28"/>
                  <a:pt x="124" y="6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6248697" y="1958239"/>
            <a:ext cx="1576172" cy="72424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6272213" y="3539434"/>
            <a:ext cx="1576172" cy="72424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6272213" y="5194747"/>
            <a:ext cx="1576172" cy="72424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5657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0E73F639-8E6A-4E16-B20E-7E29FB7B1122}"/>
              </a:ext>
            </a:extLst>
          </p:cNvPr>
          <p:cNvSpPr/>
          <p:nvPr/>
        </p:nvSpPr>
        <p:spPr>
          <a:xfrm>
            <a:off x="635541" y="2139307"/>
            <a:ext cx="5765259" cy="4146453"/>
          </a:xfrm>
          <a:prstGeom prst="frame">
            <a:avLst>
              <a:gd name="adj1" fmla="val 107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8E7CD-B5E1-462B-A4D5-6E5454E538BF}"/>
              </a:ext>
            </a:extLst>
          </p:cNvPr>
          <p:cNvSpPr txBox="1"/>
          <p:nvPr/>
        </p:nvSpPr>
        <p:spPr>
          <a:xfrm>
            <a:off x="635542" y="444875"/>
            <a:ext cx="35668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7F9D0E-0D48-4CCA-9066-7808CA35F315}"/>
              </a:ext>
            </a:extLst>
          </p:cNvPr>
          <p:cNvSpPr txBox="1"/>
          <p:nvPr/>
        </p:nvSpPr>
        <p:spPr>
          <a:xfrm>
            <a:off x="635542" y="1092037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2FC6E4-6B5F-4681-8FBF-7BEFEF2C11C9}"/>
              </a:ext>
            </a:extLst>
          </p:cNvPr>
          <p:cNvSpPr txBox="1"/>
          <p:nvPr/>
        </p:nvSpPr>
        <p:spPr>
          <a:xfrm>
            <a:off x="635542" y="1554532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dirty="0">
                <a:solidFill>
                  <a:srgbClr val="FFC000"/>
                </a:solidFill>
                <a:cs typeface="Arial" pitchFamily="34" charset="0"/>
              </a:rPr>
              <a:t>RESTAURANT</a:t>
            </a:r>
            <a:endParaRPr lang="ko-KR" altLang="en-US" sz="3200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14C890-96CC-4AAD-AFA1-416B8C582A6D}"/>
              </a:ext>
            </a:extLst>
          </p:cNvPr>
          <p:cNvSpPr txBox="1"/>
          <p:nvPr/>
        </p:nvSpPr>
        <p:spPr>
          <a:xfrm>
            <a:off x="4338536" y="4656169"/>
            <a:ext cx="1728280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8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18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18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18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18">
            <a:extLst>
              <a:ext uri="{FF2B5EF4-FFF2-40B4-BE49-F238E27FC236}">
                <a16:creationId xmlns:a16="http://schemas.microsoft.com/office/drawing/2014/main" id="{853E56A8-2F28-44AC-BE91-BAA9341BC950}"/>
              </a:ext>
            </a:extLst>
          </p:cNvPr>
          <p:cNvGrpSpPr/>
          <p:nvPr/>
        </p:nvGrpSpPr>
        <p:grpSpPr>
          <a:xfrm>
            <a:off x="6687038" y="4743634"/>
            <a:ext cx="4869421" cy="1560369"/>
            <a:chOff x="4822352" y="1916832"/>
            <a:chExt cx="3422056" cy="1560369"/>
          </a:xfrm>
        </p:grpSpPr>
        <p:sp>
          <p:nvSpPr>
            <p:cNvPr id="14" name="Text Placeholder 10">
              <a:extLst>
                <a:ext uri="{FF2B5EF4-FFF2-40B4-BE49-F238E27FC236}">
                  <a16:creationId xmlns:a16="http://schemas.microsoft.com/office/drawing/2014/main" id="{03A8D866-67CC-4E0D-AA57-EFE393E7C636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rgbClr val="FFFF00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9907737-4268-4182-A84A-020F3E56082C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      </a:t>
              </a:r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05E334-83DB-45DC-B094-EF107E9268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54" y="2724082"/>
            <a:ext cx="3031213" cy="337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2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76FB85-1F01-44D7-AF6F-A9314F90F2D1}"/>
              </a:ext>
            </a:extLst>
          </p:cNvPr>
          <p:cNvSpPr/>
          <p:nvPr/>
        </p:nvSpPr>
        <p:spPr>
          <a:xfrm flipH="1">
            <a:off x="3966178" y="1829298"/>
            <a:ext cx="5338140" cy="902054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EA57E2-AC90-4018-9F9A-ACDFAABBD86D}"/>
              </a:ext>
            </a:extLst>
          </p:cNvPr>
          <p:cNvSpPr/>
          <p:nvPr/>
        </p:nvSpPr>
        <p:spPr>
          <a:xfrm flipH="1">
            <a:off x="8514197" y="1938324"/>
            <a:ext cx="684000" cy="68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accent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0902642-73CE-42B0-85DA-F4A237092DF2}"/>
              </a:ext>
            </a:extLst>
          </p:cNvPr>
          <p:cNvGrpSpPr/>
          <p:nvPr/>
        </p:nvGrpSpPr>
        <p:grpSpPr>
          <a:xfrm flipH="1">
            <a:off x="4065705" y="1940981"/>
            <a:ext cx="4331217" cy="678692"/>
            <a:chOff x="803640" y="3362835"/>
            <a:chExt cx="2059657" cy="6786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1C6B7A-DA03-4D0E-9D48-54366BE8BBC4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B53B4F-6975-4D18-A86C-37CE9EC470D2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7357605-2E55-4E0D-A732-B394DEC64755}"/>
              </a:ext>
            </a:extLst>
          </p:cNvPr>
          <p:cNvSpPr txBox="1"/>
          <p:nvPr/>
        </p:nvSpPr>
        <p:spPr>
          <a:xfrm flipH="1">
            <a:off x="8621196" y="2080269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578299-1769-4B3E-B0CB-AC52ECD402F8}"/>
              </a:ext>
            </a:extLst>
          </p:cNvPr>
          <p:cNvSpPr/>
          <p:nvPr/>
        </p:nvSpPr>
        <p:spPr>
          <a:xfrm flipH="1">
            <a:off x="2869064" y="2905450"/>
            <a:ext cx="5338140" cy="902054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EDF56B-6F86-47BD-B220-E8993595DE6D}"/>
              </a:ext>
            </a:extLst>
          </p:cNvPr>
          <p:cNvSpPr/>
          <p:nvPr/>
        </p:nvSpPr>
        <p:spPr>
          <a:xfrm flipH="1">
            <a:off x="7417084" y="3014477"/>
            <a:ext cx="684000" cy="68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162E1C-FEB6-434A-8584-737763ECF27D}"/>
              </a:ext>
            </a:extLst>
          </p:cNvPr>
          <p:cNvGrpSpPr/>
          <p:nvPr/>
        </p:nvGrpSpPr>
        <p:grpSpPr>
          <a:xfrm flipH="1">
            <a:off x="2971386" y="3017134"/>
            <a:ext cx="4331217" cy="678692"/>
            <a:chOff x="803640" y="3362835"/>
            <a:chExt cx="2059657" cy="67869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C3DD893-67FB-44A1-B76F-6A140639FFAD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82346B-CAB7-4009-B5B6-AA03A1624473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586ECC4-E163-430A-A688-E5B25BD6D18E}"/>
              </a:ext>
            </a:extLst>
          </p:cNvPr>
          <p:cNvSpPr txBox="1"/>
          <p:nvPr/>
        </p:nvSpPr>
        <p:spPr>
          <a:xfrm flipH="1">
            <a:off x="7524083" y="3156422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2837E-E1DA-4816-8A64-D2E662148CE3}"/>
              </a:ext>
            </a:extLst>
          </p:cNvPr>
          <p:cNvSpPr/>
          <p:nvPr/>
        </p:nvSpPr>
        <p:spPr>
          <a:xfrm flipH="1">
            <a:off x="695199" y="5057758"/>
            <a:ext cx="5326161" cy="90205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20C390-6068-4CC6-8572-85C89A6F00EC}"/>
              </a:ext>
            </a:extLst>
          </p:cNvPr>
          <p:cNvSpPr/>
          <p:nvPr/>
        </p:nvSpPr>
        <p:spPr>
          <a:xfrm flipH="1">
            <a:off x="5231240" y="5166784"/>
            <a:ext cx="684000" cy="6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FFEA11B-4CF0-41D8-AA4E-F557508A42AD}"/>
              </a:ext>
            </a:extLst>
          </p:cNvPr>
          <p:cNvGrpSpPr/>
          <p:nvPr/>
        </p:nvGrpSpPr>
        <p:grpSpPr>
          <a:xfrm flipH="1">
            <a:off x="782747" y="5169441"/>
            <a:ext cx="4331217" cy="678692"/>
            <a:chOff x="803640" y="3362835"/>
            <a:chExt cx="2059657" cy="67869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B29402-B5DA-4833-ADC8-08AE2691E0B3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7D9E60-F086-4C2B-84A4-31BC7C7710A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19BA812-A995-47FC-A85F-DA014D247A0D}"/>
              </a:ext>
            </a:extLst>
          </p:cNvPr>
          <p:cNvSpPr txBox="1"/>
          <p:nvPr/>
        </p:nvSpPr>
        <p:spPr>
          <a:xfrm flipH="1">
            <a:off x="5338239" y="5308729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0E82BD-47B7-4B3B-8141-39DCFC5B89FE}"/>
              </a:ext>
            </a:extLst>
          </p:cNvPr>
          <p:cNvSpPr/>
          <p:nvPr/>
        </p:nvSpPr>
        <p:spPr>
          <a:xfrm flipH="1">
            <a:off x="1783929" y="3981604"/>
            <a:ext cx="5326161" cy="90205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E27835-090A-4941-8FAF-5E63524B31B5}"/>
              </a:ext>
            </a:extLst>
          </p:cNvPr>
          <p:cNvSpPr/>
          <p:nvPr/>
        </p:nvSpPr>
        <p:spPr>
          <a:xfrm flipH="1">
            <a:off x="6319970" y="4090630"/>
            <a:ext cx="684000" cy="68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476DC5-C1DF-47D8-8FF0-F43FF898AAF3}"/>
              </a:ext>
            </a:extLst>
          </p:cNvPr>
          <p:cNvGrpSpPr/>
          <p:nvPr/>
        </p:nvGrpSpPr>
        <p:grpSpPr>
          <a:xfrm flipH="1">
            <a:off x="1877067" y="4093287"/>
            <a:ext cx="4331217" cy="678692"/>
            <a:chOff x="803640" y="3362835"/>
            <a:chExt cx="2059657" cy="67869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45229F4-2560-4D64-A642-52C7004E8D1F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B2FDB4-600A-4A9A-932B-B802ABFA7C5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B4AC720-320E-405F-A2F1-689BBC7F3B52}"/>
              </a:ext>
            </a:extLst>
          </p:cNvPr>
          <p:cNvSpPr txBox="1"/>
          <p:nvPr/>
        </p:nvSpPr>
        <p:spPr>
          <a:xfrm flipH="1">
            <a:off x="6426969" y="4232575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EA73E01-FAA9-4F37-9970-51457036DD7A}"/>
              </a:ext>
            </a:extLst>
          </p:cNvPr>
          <p:cNvCxnSpPr>
            <a:cxnSpLocks/>
          </p:cNvCxnSpPr>
          <p:nvPr/>
        </p:nvCxnSpPr>
        <p:spPr>
          <a:xfrm flipV="1">
            <a:off x="5824088" y="1868212"/>
            <a:ext cx="4906749" cy="4746598"/>
          </a:xfrm>
          <a:prstGeom prst="line">
            <a:avLst/>
          </a:prstGeom>
          <a:ln w="3810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15349C1-32AA-4685-AC44-A42282827D8E}"/>
              </a:ext>
            </a:extLst>
          </p:cNvPr>
          <p:cNvSpPr/>
          <p:nvPr/>
        </p:nvSpPr>
        <p:spPr>
          <a:xfrm rot="2700000" flipH="1">
            <a:off x="10642956" y="1677956"/>
            <a:ext cx="286380" cy="246879"/>
          </a:xfrm>
          <a:prstGeom prst="triangle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cxnSp>
        <p:nvCxnSpPr>
          <p:cNvPr id="29" name="Elbow Connector 50">
            <a:extLst>
              <a:ext uri="{FF2B5EF4-FFF2-40B4-BE49-F238E27FC236}">
                <a16:creationId xmlns:a16="http://schemas.microsoft.com/office/drawing/2014/main" id="{2ACA1052-4769-4D3B-ABCE-87D289C34B88}"/>
              </a:ext>
            </a:extLst>
          </p:cNvPr>
          <p:cNvCxnSpPr>
            <a:stCxn id="33" idx="2"/>
            <a:endCxn id="32" idx="4"/>
          </p:cNvCxnSpPr>
          <p:nvPr/>
        </p:nvCxnSpPr>
        <p:spPr>
          <a:xfrm rot="10800000" flipH="1">
            <a:off x="9281613" y="2391912"/>
            <a:ext cx="1011488" cy="980980"/>
          </a:xfrm>
          <a:prstGeom prst="bentConnector2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51">
            <a:extLst>
              <a:ext uri="{FF2B5EF4-FFF2-40B4-BE49-F238E27FC236}">
                <a16:creationId xmlns:a16="http://schemas.microsoft.com/office/drawing/2014/main" id="{9FDD6D21-592E-471B-A447-B66EC8A7CB09}"/>
              </a:ext>
            </a:extLst>
          </p:cNvPr>
          <p:cNvCxnSpPr>
            <a:stCxn id="34" idx="2"/>
            <a:endCxn id="33" idx="4"/>
          </p:cNvCxnSpPr>
          <p:nvPr/>
        </p:nvCxnSpPr>
        <p:spPr>
          <a:xfrm rot="10800000" flipH="1">
            <a:off x="8158537" y="3484479"/>
            <a:ext cx="1011488" cy="980980"/>
          </a:xfrm>
          <a:prstGeom prst="bentConnector2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52">
            <a:extLst>
              <a:ext uri="{FF2B5EF4-FFF2-40B4-BE49-F238E27FC236}">
                <a16:creationId xmlns:a16="http://schemas.microsoft.com/office/drawing/2014/main" id="{03E7D306-9C0D-4BF2-A134-F3C774D0B7A5}"/>
              </a:ext>
            </a:extLst>
          </p:cNvPr>
          <p:cNvCxnSpPr>
            <a:stCxn id="35" idx="2"/>
            <a:endCxn id="34" idx="4"/>
          </p:cNvCxnSpPr>
          <p:nvPr/>
        </p:nvCxnSpPr>
        <p:spPr>
          <a:xfrm rot="10800000" flipH="1">
            <a:off x="7035461" y="4577048"/>
            <a:ext cx="1011488" cy="980979"/>
          </a:xfrm>
          <a:prstGeom prst="bentConnector2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28613A00-F59A-44E1-B167-6382C0965278}"/>
              </a:ext>
            </a:extLst>
          </p:cNvPr>
          <p:cNvSpPr/>
          <p:nvPr/>
        </p:nvSpPr>
        <p:spPr>
          <a:xfrm flipH="1">
            <a:off x="10181513" y="2168738"/>
            <a:ext cx="223175" cy="2231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8D70D9D-209A-4E00-A716-8C965330CD13}"/>
              </a:ext>
            </a:extLst>
          </p:cNvPr>
          <p:cNvSpPr/>
          <p:nvPr/>
        </p:nvSpPr>
        <p:spPr>
          <a:xfrm flipH="1">
            <a:off x="9058437" y="3261305"/>
            <a:ext cx="223175" cy="2231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6A3831E-CF34-4B08-AE95-923188386768}"/>
              </a:ext>
            </a:extLst>
          </p:cNvPr>
          <p:cNvSpPr/>
          <p:nvPr/>
        </p:nvSpPr>
        <p:spPr>
          <a:xfrm flipH="1">
            <a:off x="7935361" y="4353872"/>
            <a:ext cx="223175" cy="2231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1729D13-7C2C-477A-B37C-66BC12CCD337}"/>
              </a:ext>
            </a:extLst>
          </p:cNvPr>
          <p:cNvSpPr/>
          <p:nvPr/>
        </p:nvSpPr>
        <p:spPr>
          <a:xfrm flipH="1">
            <a:off x="6812285" y="5446438"/>
            <a:ext cx="223175" cy="2231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A20F341-B64F-458C-B5F9-7A45EE03531A}"/>
              </a:ext>
            </a:extLst>
          </p:cNvPr>
          <p:cNvSpPr/>
          <p:nvPr/>
        </p:nvSpPr>
        <p:spPr>
          <a:xfrm flipH="1">
            <a:off x="10263653" y="3192215"/>
            <a:ext cx="667399" cy="6673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45BF3EE-46EB-40A5-9FAA-0434A0BB9FCA}"/>
              </a:ext>
            </a:extLst>
          </p:cNvPr>
          <p:cNvSpPr/>
          <p:nvPr/>
        </p:nvSpPr>
        <p:spPr>
          <a:xfrm flipH="1">
            <a:off x="9135715" y="4290074"/>
            <a:ext cx="694095" cy="6673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4B3D8B9-FC02-4E08-90B5-D122F1F8D50F}"/>
              </a:ext>
            </a:extLst>
          </p:cNvPr>
          <p:cNvSpPr/>
          <p:nvPr/>
        </p:nvSpPr>
        <p:spPr>
          <a:xfrm flipH="1">
            <a:off x="8007778" y="5387933"/>
            <a:ext cx="694095" cy="6673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Rectangle 9">
            <a:extLst>
              <a:ext uri="{FF2B5EF4-FFF2-40B4-BE49-F238E27FC236}">
                <a16:creationId xmlns:a16="http://schemas.microsoft.com/office/drawing/2014/main" id="{B874B223-0769-4493-8279-ADCAD1936CBE}"/>
              </a:ext>
            </a:extLst>
          </p:cNvPr>
          <p:cNvSpPr/>
          <p:nvPr/>
        </p:nvSpPr>
        <p:spPr>
          <a:xfrm flipH="1">
            <a:off x="10425059" y="3360588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EA9A5774-2EFD-4D7B-8091-72991A972C47}"/>
              </a:ext>
            </a:extLst>
          </p:cNvPr>
          <p:cNvSpPr/>
          <p:nvPr/>
        </p:nvSpPr>
        <p:spPr>
          <a:xfrm flipH="1">
            <a:off x="9284999" y="4503175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자유형 151">
            <a:extLst>
              <a:ext uri="{FF2B5EF4-FFF2-40B4-BE49-F238E27FC236}">
                <a16:creationId xmlns:a16="http://schemas.microsoft.com/office/drawing/2014/main" id="{9A020883-0BEE-41BA-AD7B-1BEC82D62678}"/>
              </a:ext>
            </a:extLst>
          </p:cNvPr>
          <p:cNvSpPr/>
          <p:nvPr/>
        </p:nvSpPr>
        <p:spPr>
          <a:xfrm flipH="1">
            <a:off x="8176579" y="5527937"/>
            <a:ext cx="369092" cy="387388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120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1373981-7954-4933-9C31-3BE0A5BB44BA}"/>
              </a:ext>
            </a:extLst>
          </p:cNvPr>
          <p:cNvCxnSpPr>
            <a:cxnSpLocks/>
          </p:cNvCxnSpPr>
          <p:nvPr/>
        </p:nvCxnSpPr>
        <p:spPr>
          <a:xfrm>
            <a:off x="0" y="6376284"/>
            <a:ext cx="22383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6D80DC7-D2D4-4AB8-8F07-76D28E3F5423}"/>
              </a:ext>
            </a:extLst>
          </p:cNvPr>
          <p:cNvGrpSpPr/>
          <p:nvPr/>
        </p:nvGrpSpPr>
        <p:grpSpPr>
          <a:xfrm>
            <a:off x="4403908" y="1765162"/>
            <a:ext cx="3861193" cy="4611122"/>
            <a:chOff x="4406505" y="1014865"/>
            <a:chExt cx="3861193" cy="461112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BC571B8-AC92-4227-8EC8-98BA726E6410}"/>
                </a:ext>
              </a:extLst>
            </p:cNvPr>
            <p:cNvSpPr txBox="1"/>
            <p:nvPr/>
          </p:nvSpPr>
          <p:spPr>
            <a:xfrm>
              <a:off x="4406506" y="1471003"/>
              <a:ext cx="3861192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4390EE0-AD0C-4D2B-B31E-49CD2CD8ACB3}"/>
                </a:ext>
              </a:extLst>
            </p:cNvPr>
            <p:cNvSpPr txBox="1"/>
            <p:nvPr/>
          </p:nvSpPr>
          <p:spPr>
            <a:xfrm>
              <a:off x="4406505" y="1014865"/>
              <a:ext cx="3861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chemeClr val="accent1"/>
                  </a:solidFill>
                  <a:cs typeface="Arial" pitchFamily="34" charset="0"/>
                </a:rPr>
                <a:t>Easy to change colors.</a:t>
              </a:r>
              <a:endParaRPr lang="ko-KR" altLang="en-US" sz="2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283CC4C-21F7-4DE4-A28E-A39A2C2AFFB7}"/>
              </a:ext>
            </a:extLst>
          </p:cNvPr>
          <p:cNvSpPr txBox="1"/>
          <p:nvPr/>
        </p:nvSpPr>
        <p:spPr>
          <a:xfrm>
            <a:off x="8467934" y="4621958"/>
            <a:ext cx="30138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Column</a:t>
            </a:r>
          </a:p>
          <a:p>
            <a:pPr algn="r"/>
            <a:r>
              <a:rPr lang="en-US" altLang="ko-KR" sz="3600" b="1" dirty="0" err="1">
                <a:solidFill>
                  <a:schemeClr val="accent5"/>
                </a:solidFill>
                <a:latin typeface="+mj-lt"/>
                <a:cs typeface="Arial" pitchFamily="34" charset="0"/>
              </a:rPr>
              <a:t>Powerpoint</a:t>
            </a:r>
            <a:r>
              <a:rPr lang="en-US" altLang="ko-KR" sz="3600" b="1" dirty="0">
                <a:solidFill>
                  <a:schemeClr val="accent5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Presentation </a:t>
            </a:r>
            <a:endParaRPr lang="ko-KR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199" y="581890"/>
            <a:ext cx="1828351" cy="5046248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4786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9C952A-930B-4039-A22E-B2E0E6A35152}"/>
              </a:ext>
            </a:extLst>
          </p:cNvPr>
          <p:cNvSpPr txBox="1"/>
          <p:nvPr/>
        </p:nvSpPr>
        <p:spPr>
          <a:xfrm>
            <a:off x="960598" y="4208764"/>
            <a:ext cx="33245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rgbClr val="FFC000"/>
                </a:solidFill>
                <a:latin typeface="+mj-lt"/>
                <a:cs typeface="Arial" pitchFamily="34" charset="0"/>
              </a:rPr>
              <a:t>Column</a:t>
            </a:r>
          </a:p>
          <a:p>
            <a:r>
              <a:rPr lang="en-US" altLang="ko-KR" sz="4000" b="1" dirty="0" smtClean="0">
                <a:solidFill>
                  <a:srgbClr val="FFC000"/>
                </a:solidFill>
                <a:latin typeface="+mj-lt"/>
                <a:cs typeface="Arial" pitchFamily="34" charset="0"/>
              </a:rPr>
              <a:t>PowerPoint </a:t>
            </a:r>
            <a:r>
              <a:rPr lang="en-US" altLang="ko-KR" sz="4000" b="1" dirty="0">
                <a:solidFill>
                  <a:srgbClr val="FFC000"/>
                </a:solidFill>
                <a:latin typeface="+mj-lt"/>
                <a:cs typeface="Arial" pitchFamily="34" charset="0"/>
              </a:rPr>
              <a:t>Presentation </a:t>
            </a:r>
            <a:endParaRPr lang="ko-KR" altLang="en-US" sz="4000" b="1" dirty="0">
              <a:solidFill>
                <a:srgbClr val="FFC000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BB228F-7FDE-4A39-8DBE-C540B218AF8F}"/>
              </a:ext>
            </a:extLst>
          </p:cNvPr>
          <p:cNvGrpSpPr/>
          <p:nvPr/>
        </p:nvGrpSpPr>
        <p:grpSpPr>
          <a:xfrm>
            <a:off x="4920857" y="1123439"/>
            <a:ext cx="2946794" cy="4795788"/>
            <a:chOff x="4406505" y="1014865"/>
            <a:chExt cx="3861193" cy="479578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739E74-D0DB-41B2-88EA-C9BFC85ADF5C}"/>
                </a:ext>
              </a:extLst>
            </p:cNvPr>
            <p:cNvSpPr txBox="1"/>
            <p:nvPr/>
          </p:nvSpPr>
          <p:spPr>
            <a:xfrm>
              <a:off x="4406506" y="1471003"/>
              <a:ext cx="3861192" cy="4339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0B9C68-AADB-4726-9D25-90FDFC1BD11A}"/>
                </a:ext>
              </a:extLst>
            </p:cNvPr>
            <p:cNvSpPr txBox="1"/>
            <p:nvPr/>
          </p:nvSpPr>
          <p:spPr>
            <a:xfrm>
              <a:off x="4406505" y="1014865"/>
              <a:ext cx="38611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accent1"/>
                  </a:solidFill>
                  <a:cs typeface="Arial" pitchFamily="34" charset="0"/>
                </a:rPr>
                <a:t>Easy to change colors.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7A6A035-5F66-4905-BAAA-10B2AA7A06CA}"/>
              </a:ext>
            </a:extLst>
          </p:cNvPr>
          <p:cNvGrpSpPr/>
          <p:nvPr/>
        </p:nvGrpSpPr>
        <p:grpSpPr>
          <a:xfrm>
            <a:off x="8332587" y="1123439"/>
            <a:ext cx="2946794" cy="4795788"/>
            <a:chOff x="4406505" y="1014865"/>
            <a:chExt cx="3861193" cy="479578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676252-71D8-4F58-9872-822ACA25F190}"/>
                </a:ext>
              </a:extLst>
            </p:cNvPr>
            <p:cNvSpPr txBox="1"/>
            <p:nvPr/>
          </p:nvSpPr>
          <p:spPr>
            <a:xfrm>
              <a:off x="4406506" y="1471003"/>
              <a:ext cx="3861192" cy="4339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7D381AF-434C-42D9-BF30-3B371279B693}"/>
                </a:ext>
              </a:extLst>
            </p:cNvPr>
            <p:cNvSpPr txBox="1"/>
            <p:nvPr/>
          </p:nvSpPr>
          <p:spPr>
            <a:xfrm>
              <a:off x="4406505" y="1014865"/>
              <a:ext cx="3861188" cy="400110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407" y="204527"/>
            <a:ext cx="2890966" cy="35448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638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D862F04F-821A-4867-8E37-B0550813FBD1}"/>
              </a:ext>
            </a:extLst>
          </p:cNvPr>
          <p:cNvSpPr txBox="1">
            <a:spLocks/>
          </p:cNvSpPr>
          <p:nvPr/>
        </p:nvSpPr>
        <p:spPr>
          <a:xfrm>
            <a:off x="1170259" y="512074"/>
            <a:ext cx="5638197" cy="857296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600" b="1" dirty="0" smtClean="0">
                <a:solidFill>
                  <a:srgbClr val="00B0F0"/>
                </a:solidFill>
              </a:rPr>
              <a:t>THANK YOU</a:t>
            </a:r>
            <a:endParaRPr lang="en-US" sz="6600" b="1" dirty="0">
              <a:solidFill>
                <a:srgbClr val="00B0F0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8D1AAF6-CE25-4081-9A69-D1C95715CF55}"/>
              </a:ext>
            </a:extLst>
          </p:cNvPr>
          <p:cNvSpPr txBox="1">
            <a:spLocks/>
          </p:cNvSpPr>
          <p:nvPr/>
        </p:nvSpPr>
        <p:spPr>
          <a:xfrm>
            <a:off x="2410692" y="1567571"/>
            <a:ext cx="3157332" cy="301523"/>
          </a:xfrm>
          <a:prstGeom prst="roundRect">
            <a:avLst>
              <a:gd name="adj" fmla="val 29852"/>
            </a:avLst>
          </a:prstGeom>
          <a:solidFill>
            <a:schemeClr val="bg1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400" b="1" dirty="0">
                <a:solidFill>
                  <a:srgbClr val="FFC000"/>
                </a:solidFill>
              </a:rPr>
              <a:t>Insert your subtitle here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8334745" y="1718332"/>
            <a:ext cx="3373644" cy="4730687"/>
            <a:chOff x="2682875" y="2355850"/>
            <a:chExt cx="2541588" cy="3563938"/>
          </a:xfrm>
          <a:solidFill>
            <a:schemeClr val="bg1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2682875" y="3081338"/>
              <a:ext cx="1495425" cy="2573338"/>
            </a:xfrm>
            <a:custGeom>
              <a:avLst/>
              <a:gdLst>
                <a:gd name="T0" fmla="*/ 90 w 90"/>
                <a:gd name="T1" fmla="*/ 33 h 156"/>
                <a:gd name="T2" fmla="*/ 79 w 90"/>
                <a:gd name="T3" fmla="*/ 39 h 156"/>
                <a:gd name="T4" fmla="*/ 68 w 90"/>
                <a:gd name="T5" fmla="*/ 31 h 156"/>
                <a:gd name="T6" fmla="*/ 68 w 90"/>
                <a:gd name="T7" fmla="*/ 60 h 156"/>
                <a:gd name="T8" fmla="*/ 69 w 90"/>
                <a:gd name="T9" fmla="*/ 147 h 156"/>
                <a:gd name="T10" fmla="*/ 58 w 90"/>
                <a:gd name="T11" fmla="*/ 156 h 156"/>
                <a:gd name="T12" fmla="*/ 48 w 90"/>
                <a:gd name="T13" fmla="*/ 146 h 156"/>
                <a:gd name="T14" fmla="*/ 49 w 90"/>
                <a:gd name="T15" fmla="*/ 92 h 156"/>
                <a:gd name="T16" fmla="*/ 48 w 90"/>
                <a:gd name="T17" fmla="*/ 84 h 156"/>
                <a:gd name="T18" fmla="*/ 46 w 90"/>
                <a:gd name="T19" fmla="*/ 84 h 156"/>
                <a:gd name="T20" fmla="*/ 45 w 90"/>
                <a:gd name="T21" fmla="*/ 90 h 156"/>
                <a:gd name="T22" fmla="*/ 45 w 90"/>
                <a:gd name="T23" fmla="*/ 144 h 156"/>
                <a:gd name="T24" fmla="*/ 35 w 90"/>
                <a:gd name="T25" fmla="*/ 156 h 156"/>
                <a:gd name="T26" fmla="*/ 25 w 90"/>
                <a:gd name="T27" fmla="*/ 143 h 156"/>
                <a:gd name="T28" fmla="*/ 26 w 90"/>
                <a:gd name="T29" fmla="*/ 38 h 156"/>
                <a:gd name="T30" fmla="*/ 25 w 90"/>
                <a:gd name="T31" fmla="*/ 35 h 156"/>
                <a:gd name="T32" fmla="*/ 23 w 90"/>
                <a:gd name="T33" fmla="*/ 34 h 156"/>
                <a:gd name="T34" fmla="*/ 17 w 90"/>
                <a:gd name="T35" fmla="*/ 53 h 156"/>
                <a:gd name="T36" fmla="*/ 16 w 90"/>
                <a:gd name="T37" fmla="*/ 79 h 156"/>
                <a:gd name="T38" fmla="*/ 11 w 90"/>
                <a:gd name="T39" fmla="*/ 87 h 156"/>
                <a:gd name="T40" fmla="*/ 5 w 90"/>
                <a:gd name="T41" fmla="*/ 80 h 156"/>
                <a:gd name="T42" fmla="*/ 19 w 90"/>
                <a:gd name="T43" fmla="*/ 13 h 156"/>
                <a:gd name="T44" fmla="*/ 25 w 90"/>
                <a:gd name="T45" fmla="*/ 7 h 156"/>
                <a:gd name="T46" fmla="*/ 75 w 90"/>
                <a:gd name="T47" fmla="*/ 12 h 156"/>
                <a:gd name="T48" fmla="*/ 88 w 90"/>
                <a:gd name="T49" fmla="*/ 26 h 156"/>
                <a:gd name="T50" fmla="*/ 90 w 90"/>
                <a:gd name="T51" fmla="*/ 33 h 156"/>
                <a:gd name="T52" fmla="*/ 90 w 90"/>
                <a:gd name="T53" fmla="*/ 3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156">
                  <a:moveTo>
                    <a:pt x="90" y="33"/>
                  </a:moveTo>
                  <a:cubicBezTo>
                    <a:pt x="86" y="35"/>
                    <a:pt x="83" y="37"/>
                    <a:pt x="79" y="39"/>
                  </a:cubicBezTo>
                  <a:cubicBezTo>
                    <a:pt x="76" y="37"/>
                    <a:pt x="73" y="34"/>
                    <a:pt x="68" y="31"/>
                  </a:cubicBezTo>
                  <a:cubicBezTo>
                    <a:pt x="68" y="41"/>
                    <a:pt x="68" y="51"/>
                    <a:pt x="68" y="60"/>
                  </a:cubicBezTo>
                  <a:cubicBezTo>
                    <a:pt x="68" y="89"/>
                    <a:pt x="68" y="118"/>
                    <a:pt x="69" y="147"/>
                  </a:cubicBezTo>
                  <a:cubicBezTo>
                    <a:pt x="69" y="154"/>
                    <a:pt x="65" y="156"/>
                    <a:pt x="58" y="156"/>
                  </a:cubicBezTo>
                  <a:cubicBezTo>
                    <a:pt x="52" y="156"/>
                    <a:pt x="48" y="154"/>
                    <a:pt x="48" y="146"/>
                  </a:cubicBezTo>
                  <a:cubicBezTo>
                    <a:pt x="49" y="128"/>
                    <a:pt x="49" y="110"/>
                    <a:pt x="49" y="92"/>
                  </a:cubicBezTo>
                  <a:cubicBezTo>
                    <a:pt x="49" y="89"/>
                    <a:pt x="48" y="87"/>
                    <a:pt x="48" y="84"/>
                  </a:cubicBezTo>
                  <a:cubicBezTo>
                    <a:pt x="47" y="84"/>
                    <a:pt x="47" y="84"/>
                    <a:pt x="46" y="84"/>
                  </a:cubicBezTo>
                  <a:cubicBezTo>
                    <a:pt x="45" y="86"/>
                    <a:pt x="45" y="88"/>
                    <a:pt x="45" y="90"/>
                  </a:cubicBezTo>
                  <a:cubicBezTo>
                    <a:pt x="45" y="108"/>
                    <a:pt x="45" y="126"/>
                    <a:pt x="45" y="144"/>
                  </a:cubicBezTo>
                  <a:cubicBezTo>
                    <a:pt x="45" y="155"/>
                    <a:pt x="44" y="156"/>
                    <a:pt x="35" y="156"/>
                  </a:cubicBezTo>
                  <a:cubicBezTo>
                    <a:pt x="26" y="156"/>
                    <a:pt x="25" y="154"/>
                    <a:pt x="25" y="143"/>
                  </a:cubicBezTo>
                  <a:cubicBezTo>
                    <a:pt x="26" y="108"/>
                    <a:pt x="26" y="73"/>
                    <a:pt x="26" y="38"/>
                  </a:cubicBezTo>
                  <a:cubicBezTo>
                    <a:pt x="26" y="37"/>
                    <a:pt x="26" y="36"/>
                    <a:pt x="25" y="35"/>
                  </a:cubicBezTo>
                  <a:cubicBezTo>
                    <a:pt x="25" y="35"/>
                    <a:pt x="24" y="34"/>
                    <a:pt x="23" y="34"/>
                  </a:cubicBezTo>
                  <a:cubicBezTo>
                    <a:pt x="21" y="40"/>
                    <a:pt x="18" y="47"/>
                    <a:pt x="17" y="53"/>
                  </a:cubicBezTo>
                  <a:cubicBezTo>
                    <a:pt x="16" y="62"/>
                    <a:pt x="17" y="71"/>
                    <a:pt x="16" y="79"/>
                  </a:cubicBezTo>
                  <a:cubicBezTo>
                    <a:pt x="16" y="82"/>
                    <a:pt x="13" y="84"/>
                    <a:pt x="11" y="87"/>
                  </a:cubicBezTo>
                  <a:cubicBezTo>
                    <a:pt x="9" y="84"/>
                    <a:pt x="5" y="82"/>
                    <a:pt x="5" y="80"/>
                  </a:cubicBezTo>
                  <a:cubicBezTo>
                    <a:pt x="0" y="56"/>
                    <a:pt x="4" y="33"/>
                    <a:pt x="19" y="13"/>
                  </a:cubicBezTo>
                  <a:cubicBezTo>
                    <a:pt x="20" y="11"/>
                    <a:pt x="22" y="9"/>
                    <a:pt x="25" y="7"/>
                  </a:cubicBezTo>
                  <a:cubicBezTo>
                    <a:pt x="37" y="0"/>
                    <a:pt x="64" y="3"/>
                    <a:pt x="75" y="12"/>
                  </a:cubicBezTo>
                  <a:cubicBezTo>
                    <a:pt x="79" y="17"/>
                    <a:pt x="84" y="21"/>
                    <a:pt x="88" y="26"/>
                  </a:cubicBezTo>
                  <a:cubicBezTo>
                    <a:pt x="89" y="28"/>
                    <a:pt x="89" y="30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846513" y="3478213"/>
              <a:ext cx="1377950" cy="2441575"/>
            </a:xfrm>
            <a:custGeom>
              <a:avLst/>
              <a:gdLst>
                <a:gd name="T0" fmla="*/ 20 w 83"/>
                <a:gd name="T1" fmla="*/ 9 h 148"/>
                <a:gd name="T2" fmla="*/ 20 w 83"/>
                <a:gd name="T3" fmla="*/ 9 h 148"/>
                <a:gd name="T4" fmla="*/ 76 w 83"/>
                <a:gd name="T5" fmla="*/ 22 h 148"/>
                <a:gd name="T6" fmla="*/ 81 w 83"/>
                <a:gd name="T7" fmla="*/ 51 h 148"/>
                <a:gd name="T8" fmla="*/ 69 w 83"/>
                <a:gd name="T9" fmla="*/ 43 h 148"/>
                <a:gd name="T10" fmla="*/ 67 w 83"/>
                <a:gd name="T11" fmla="*/ 31 h 148"/>
                <a:gd name="T12" fmla="*/ 63 w 83"/>
                <a:gd name="T13" fmla="*/ 32 h 148"/>
                <a:gd name="T14" fmla="*/ 63 w 83"/>
                <a:gd name="T15" fmla="*/ 63 h 148"/>
                <a:gd name="T16" fmla="*/ 64 w 83"/>
                <a:gd name="T17" fmla="*/ 139 h 148"/>
                <a:gd name="T18" fmla="*/ 53 w 83"/>
                <a:gd name="T19" fmla="*/ 148 h 148"/>
                <a:gd name="T20" fmla="*/ 44 w 83"/>
                <a:gd name="T21" fmla="*/ 138 h 148"/>
                <a:gd name="T22" fmla="*/ 45 w 83"/>
                <a:gd name="T23" fmla="*/ 91 h 148"/>
                <a:gd name="T24" fmla="*/ 44 w 83"/>
                <a:gd name="T25" fmla="*/ 84 h 148"/>
                <a:gd name="T26" fmla="*/ 42 w 83"/>
                <a:gd name="T27" fmla="*/ 84 h 148"/>
                <a:gd name="T28" fmla="*/ 41 w 83"/>
                <a:gd name="T29" fmla="*/ 92 h 148"/>
                <a:gd name="T30" fmla="*/ 41 w 83"/>
                <a:gd name="T31" fmla="*/ 133 h 148"/>
                <a:gd name="T32" fmla="*/ 31 w 83"/>
                <a:gd name="T33" fmla="*/ 142 h 148"/>
                <a:gd name="T34" fmla="*/ 21 w 83"/>
                <a:gd name="T35" fmla="*/ 132 h 148"/>
                <a:gd name="T36" fmla="*/ 22 w 83"/>
                <a:gd name="T37" fmla="*/ 57 h 148"/>
                <a:gd name="T38" fmla="*/ 22 w 83"/>
                <a:gd name="T39" fmla="*/ 30 h 148"/>
                <a:gd name="T40" fmla="*/ 15 w 83"/>
                <a:gd name="T41" fmla="*/ 52 h 148"/>
                <a:gd name="T42" fmla="*/ 4 w 83"/>
                <a:gd name="T43" fmla="*/ 52 h 148"/>
                <a:gd name="T44" fmla="*/ 20 w 83"/>
                <a:gd name="T45" fmla="*/ 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3" h="148">
                  <a:moveTo>
                    <a:pt x="20" y="9"/>
                  </a:moveTo>
                  <a:cubicBezTo>
                    <a:pt x="20" y="9"/>
                    <a:pt x="20" y="9"/>
                    <a:pt x="20" y="9"/>
                  </a:cubicBezTo>
                  <a:cubicBezTo>
                    <a:pt x="39" y="0"/>
                    <a:pt x="64" y="5"/>
                    <a:pt x="76" y="22"/>
                  </a:cubicBezTo>
                  <a:cubicBezTo>
                    <a:pt x="83" y="31"/>
                    <a:pt x="81" y="41"/>
                    <a:pt x="81" y="51"/>
                  </a:cubicBezTo>
                  <a:cubicBezTo>
                    <a:pt x="70" y="53"/>
                    <a:pt x="70" y="53"/>
                    <a:pt x="69" y="43"/>
                  </a:cubicBezTo>
                  <a:cubicBezTo>
                    <a:pt x="69" y="39"/>
                    <a:pt x="67" y="35"/>
                    <a:pt x="67" y="31"/>
                  </a:cubicBezTo>
                  <a:cubicBezTo>
                    <a:pt x="65" y="31"/>
                    <a:pt x="64" y="31"/>
                    <a:pt x="63" y="32"/>
                  </a:cubicBezTo>
                  <a:cubicBezTo>
                    <a:pt x="63" y="42"/>
                    <a:pt x="63" y="52"/>
                    <a:pt x="63" y="63"/>
                  </a:cubicBezTo>
                  <a:cubicBezTo>
                    <a:pt x="63" y="88"/>
                    <a:pt x="63" y="114"/>
                    <a:pt x="64" y="139"/>
                  </a:cubicBezTo>
                  <a:cubicBezTo>
                    <a:pt x="64" y="147"/>
                    <a:pt x="59" y="148"/>
                    <a:pt x="53" y="148"/>
                  </a:cubicBezTo>
                  <a:cubicBezTo>
                    <a:pt x="47" y="148"/>
                    <a:pt x="44" y="145"/>
                    <a:pt x="44" y="138"/>
                  </a:cubicBezTo>
                  <a:cubicBezTo>
                    <a:pt x="45" y="123"/>
                    <a:pt x="45" y="107"/>
                    <a:pt x="45" y="91"/>
                  </a:cubicBezTo>
                  <a:cubicBezTo>
                    <a:pt x="45" y="89"/>
                    <a:pt x="45" y="87"/>
                    <a:pt x="44" y="84"/>
                  </a:cubicBezTo>
                  <a:cubicBezTo>
                    <a:pt x="43" y="84"/>
                    <a:pt x="42" y="84"/>
                    <a:pt x="42" y="84"/>
                  </a:cubicBezTo>
                  <a:cubicBezTo>
                    <a:pt x="41" y="87"/>
                    <a:pt x="41" y="90"/>
                    <a:pt x="41" y="92"/>
                  </a:cubicBezTo>
                  <a:cubicBezTo>
                    <a:pt x="41" y="106"/>
                    <a:pt x="41" y="119"/>
                    <a:pt x="41" y="133"/>
                  </a:cubicBezTo>
                  <a:cubicBezTo>
                    <a:pt x="41" y="140"/>
                    <a:pt x="37" y="142"/>
                    <a:pt x="31" y="142"/>
                  </a:cubicBezTo>
                  <a:cubicBezTo>
                    <a:pt x="24" y="142"/>
                    <a:pt x="21" y="139"/>
                    <a:pt x="21" y="132"/>
                  </a:cubicBezTo>
                  <a:cubicBezTo>
                    <a:pt x="22" y="107"/>
                    <a:pt x="22" y="82"/>
                    <a:pt x="22" y="57"/>
                  </a:cubicBezTo>
                  <a:cubicBezTo>
                    <a:pt x="23" y="48"/>
                    <a:pt x="22" y="39"/>
                    <a:pt x="22" y="30"/>
                  </a:cubicBezTo>
                  <a:cubicBezTo>
                    <a:pt x="11" y="35"/>
                    <a:pt x="17" y="45"/>
                    <a:pt x="15" y="52"/>
                  </a:cubicBezTo>
                  <a:cubicBezTo>
                    <a:pt x="11" y="52"/>
                    <a:pt x="7" y="52"/>
                    <a:pt x="4" y="52"/>
                  </a:cubicBezTo>
                  <a:cubicBezTo>
                    <a:pt x="0" y="34"/>
                    <a:pt x="6" y="20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098800" y="2355850"/>
              <a:ext cx="730250" cy="725488"/>
            </a:xfrm>
            <a:custGeom>
              <a:avLst/>
              <a:gdLst>
                <a:gd name="T0" fmla="*/ 0 w 44"/>
                <a:gd name="T1" fmla="*/ 22 h 44"/>
                <a:gd name="T2" fmla="*/ 22 w 44"/>
                <a:gd name="T3" fmla="*/ 0 h 44"/>
                <a:gd name="T4" fmla="*/ 44 w 44"/>
                <a:gd name="T5" fmla="*/ 21 h 44"/>
                <a:gd name="T6" fmla="*/ 22 w 44"/>
                <a:gd name="T7" fmla="*/ 44 h 44"/>
                <a:gd name="T8" fmla="*/ 0 w 44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0" y="22"/>
                  </a:moveTo>
                  <a:cubicBezTo>
                    <a:pt x="0" y="9"/>
                    <a:pt x="9" y="0"/>
                    <a:pt x="22" y="0"/>
                  </a:cubicBezTo>
                  <a:cubicBezTo>
                    <a:pt x="34" y="0"/>
                    <a:pt x="44" y="9"/>
                    <a:pt x="44" y="21"/>
                  </a:cubicBezTo>
                  <a:cubicBezTo>
                    <a:pt x="44" y="34"/>
                    <a:pt x="34" y="44"/>
                    <a:pt x="22" y="44"/>
                  </a:cubicBezTo>
                  <a:cubicBezTo>
                    <a:pt x="9" y="44"/>
                    <a:pt x="0" y="34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194175" y="2784475"/>
              <a:ext cx="714375" cy="725488"/>
            </a:xfrm>
            <a:custGeom>
              <a:avLst/>
              <a:gdLst>
                <a:gd name="T0" fmla="*/ 43 w 43"/>
                <a:gd name="T1" fmla="*/ 22 h 44"/>
                <a:gd name="T2" fmla="*/ 21 w 43"/>
                <a:gd name="T3" fmla="*/ 44 h 44"/>
                <a:gd name="T4" fmla="*/ 0 w 43"/>
                <a:gd name="T5" fmla="*/ 22 h 44"/>
                <a:gd name="T6" fmla="*/ 22 w 43"/>
                <a:gd name="T7" fmla="*/ 0 h 44"/>
                <a:gd name="T8" fmla="*/ 43 w 43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4">
                  <a:moveTo>
                    <a:pt x="43" y="22"/>
                  </a:moveTo>
                  <a:cubicBezTo>
                    <a:pt x="43" y="34"/>
                    <a:pt x="33" y="44"/>
                    <a:pt x="21" y="44"/>
                  </a:cubicBezTo>
                  <a:cubicBezTo>
                    <a:pt x="9" y="44"/>
                    <a:pt x="0" y="34"/>
                    <a:pt x="0" y="22"/>
                  </a:cubicBezTo>
                  <a:cubicBezTo>
                    <a:pt x="0" y="9"/>
                    <a:pt x="9" y="0"/>
                    <a:pt x="22" y="0"/>
                  </a:cubicBezTo>
                  <a:cubicBezTo>
                    <a:pt x="34" y="0"/>
                    <a:pt x="43" y="9"/>
                    <a:pt x="43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5075238" y="4616450"/>
              <a:ext cx="33338" cy="1120775"/>
            </a:xfrm>
            <a:custGeom>
              <a:avLst/>
              <a:gdLst>
                <a:gd name="T0" fmla="*/ 0 w 2"/>
                <a:gd name="T1" fmla="*/ 68 h 68"/>
                <a:gd name="T2" fmla="*/ 0 w 2"/>
                <a:gd name="T3" fmla="*/ 0 h 68"/>
                <a:gd name="T4" fmla="*/ 2 w 2"/>
                <a:gd name="T5" fmla="*/ 0 h 68"/>
                <a:gd name="T6" fmla="*/ 2 w 2"/>
                <a:gd name="T7" fmla="*/ 68 h 68"/>
                <a:gd name="T8" fmla="*/ 0 w 2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8">
                  <a:moveTo>
                    <a:pt x="0" y="68"/>
                  </a:moveTo>
                  <a:cubicBezTo>
                    <a:pt x="0" y="45"/>
                    <a:pt x="0" y="22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22"/>
                    <a:pt x="2" y="45"/>
                    <a:pt x="2" y="68"/>
                  </a:cubicBezTo>
                  <a:cubicBezTo>
                    <a:pt x="1" y="68"/>
                    <a:pt x="1" y="68"/>
                    <a:pt x="0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978275" y="4598988"/>
              <a:ext cx="33338" cy="1138238"/>
            </a:xfrm>
            <a:custGeom>
              <a:avLst/>
              <a:gdLst>
                <a:gd name="T0" fmla="*/ 2 w 2"/>
                <a:gd name="T1" fmla="*/ 0 h 69"/>
                <a:gd name="T2" fmla="*/ 2 w 2"/>
                <a:gd name="T3" fmla="*/ 69 h 69"/>
                <a:gd name="T4" fmla="*/ 0 w 2"/>
                <a:gd name="T5" fmla="*/ 69 h 69"/>
                <a:gd name="T6" fmla="*/ 0 w 2"/>
                <a:gd name="T7" fmla="*/ 0 h 69"/>
                <a:gd name="T8" fmla="*/ 2 w 2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9">
                  <a:moveTo>
                    <a:pt x="2" y="0"/>
                  </a:moveTo>
                  <a:cubicBezTo>
                    <a:pt x="2" y="23"/>
                    <a:pt x="2" y="46"/>
                    <a:pt x="2" y="69"/>
                  </a:cubicBezTo>
                  <a:cubicBezTo>
                    <a:pt x="1" y="69"/>
                    <a:pt x="1" y="69"/>
                    <a:pt x="0" y="69"/>
                  </a:cubicBezTo>
                  <a:cubicBezTo>
                    <a:pt x="0" y="46"/>
                    <a:pt x="0" y="23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6" name="Group 20">
            <a:extLst>
              <a:ext uri="{FF2B5EF4-FFF2-40B4-BE49-F238E27FC236}">
                <a16:creationId xmlns:a16="http://schemas.microsoft.com/office/drawing/2014/main" id="{D6D80DC7-D2D4-4AB8-8F07-76D28E3F5423}"/>
              </a:ext>
            </a:extLst>
          </p:cNvPr>
          <p:cNvGrpSpPr/>
          <p:nvPr/>
        </p:nvGrpSpPr>
        <p:grpSpPr>
          <a:xfrm>
            <a:off x="8167883" y="840133"/>
            <a:ext cx="3861193" cy="4611122"/>
            <a:chOff x="4406505" y="1014865"/>
            <a:chExt cx="3861193" cy="461112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BC571B8-AC92-4227-8EC8-98BA726E6410}"/>
                </a:ext>
              </a:extLst>
            </p:cNvPr>
            <p:cNvSpPr txBox="1"/>
            <p:nvPr/>
          </p:nvSpPr>
          <p:spPr>
            <a:xfrm>
              <a:off x="4406506" y="1471003"/>
              <a:ext cx="3861192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24390EE0-AD0C-4D2B-B31E-49CD2CD8ACB3}"/>
                </a:ext>
              </a:extLst>
            </p:cNvPr>
            <p:cNvSpPr txBox="1"/>
            <p:nvPr/>
          </p:nvSpPr>
          <p:spPr>
            <a:xfrm>
              <a:off x="4406505" y="1014865"/>
              <a:ext cx="3861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1" name="Freeform 14"/>
          <p:cNvSpPr>
            <a:spLocks/>
          </p:cNvSpPr>
          <p:nvPr/>
        </p:nvSpPr>
        <p:spPr bwMode="auto">
          <a:xfrm>
            <a:off x="1974851" y="5091113"/>
            <a:ext cx="4037013" cy="1298575"/>
          </a:xfrm>
          <a:custGeom>
            <a:avLst/>
            <a:gdLst>
              <a:gd name="T0" fmla="*/ 247 w 494"/>
              <a:gd name="T1" fmla="*/ 122 h 159"/>
              <a:gd name="T2" fmla="*/ 52 w 494"/>
              <a:gd name="T3" fmla="*/ 122 h 159"/>
              <a:gd name="T4" fmla="*/ 45 w 494"/>
              <a:gd name="T5" fmla="*/ 128 h 159"/>
              <a:gd name="T6" fmla="*/ 45 w 494"/>
              <a:gd name="T7" fmla="*/ 155 h 159"/>
              <a:gd name="T8" fmla="*/ 41 w 494"/>
              <a:gd name="T9" fmla="*/ 159 h 159"/>
              <a:gd name="T10" fmla="*/ 5 w 494"/>
              <a:gd name="T11" fmla="*/ 159 h 159"/>
              <a:gd name="T12" fmla="*/ 0 w 494"/>
              <a:gd name="T13" fmla="*/ 155 h 159"/>
              <a:gd name="T14" fmla="*/ 0 w 494"/>
              <a:gd name="T15" fmla="*/ 26 h 159"/>
              <a:gd name="T16" fmla="*/ 26 w 494"/>
              <a:gd name="T17" fmla="*/ 1 h 159"/>
              <a:gd name="T18" fmla="*/ 79 w 494"/>
              <a:gd name="T19" fmla="*/ 1 h 159"/>
              <a:gd name="T20" fmla="*/ 101 w 494"/>
              <a:gd name="T21" fmla="*/ 15 h 159"/>
              <a:gd name="T22" fmla="*/ 110 w 494"/>
              <a:gd name="T23" fmla="*/ 21 h 159"/>
              <a:gd name="T24" fmla="*/ 461 w 494"/>
              <a:gd name="T25" fmla="*/ 21 h 159"/>
              <a:gd name="T26" fmla="*/ 474 w 494"/>
              <a:gd name="T27" fmla="*/ 21 h 159"/>
              <a:gd name="T28" fmla="*/ 494 w 494"/>
              <a:gd name="T29" fmla="*/ 47 h 159"/>
              <a:gd name="T30" fmla="*/ 494 w 494"/>
              <a:gd name="T31" fmla="*/ 155 h 159"/>
              <a:gd name="T32" fmla="*/ 490 w 494"/>
              <a:gd name="T33" fmla="*/ 159 h 159"/>
              <a:gd name="T34" fmla="*/ 453 w 494"/>
              <a:gd name="T35" fmla="*/ 159 h 159"/>
              <a:gd name="T36" fmla="*/ 449 w 494"/>
              <a:gd name="T37" fmla="*/ 155 h 159"/>
              <a:gd name="T38" fmla="*/ 449 w 494"/>
              <a:gd name="T39" fmla="*/ 128 h 159"/>
              <a:gd name="T40" fmla="*/ 443 w 494"/>
              <a:gd name="T41" fmla="*/ 122 h 159"/>
              <a:gd name="T42" fmla="*/ 247 w 494"/>
              <a:gd name="T43" fmla="*/ 122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94" h="159">
                <a:moveTo>
                  <a:pt x="247" y="122"/>
                </a:moveTo>
                <a:cubicBezTo>
                  <a:pt x="182" y="122"/>
                  <a:pt x="117" y="122"/>
                  <a:pt x="52" y="122"/>
                </a:cubicBezTo>
                <a:cubicBezTo>
                  <a:pt x="47" y="122"/>
                  <a:pt x="45" y="123"/>
                  <a:pt x="45" y="128"/>
                </a:cubicBezTo>
                <a:cubicBezTo>
                  <a:pt x="45" y="137"/>
                  <a:pt x="45" y="146"/>
                  <a:pt x="45" y="155"/>
                </a:cubicBezTo>
                <a:cubicBezTo>
                  <a:pt x="45" y="158"/>
                  <a:pt x="44" y="159"/>
                  <a:pt x="41" y="159"/>
                </a:cubicBezTo>
                <a:cubicBezTo>
                  <a:pt x="29" y="159"/>
                  <a:pt x="17" y="159"/>
                  <a:pt x="5" y="159"/>
                </a:cubicBezTo>
                <a:cubicBezTo>
                  <a:pt x="2" y="159"/>
                  <a:pt x="0" y="159"/>
                  <a:pt x="0" y="155"/>
                </a:cubicBezTo>
                <a:cubicBezTo>
                  <a:pt x="0" y="112"/>
                  <a:pt x="0" y="69"/>
                  <a:pt x="0" y="26"/>
                </a:cubicBezTo>
                <a:cubicBezTo>
                  <a:pt x="0" y="12"/>
                  <a:pt x="12" y="1"/>
                  <a:pt x="26" y="1"/>
                </a:cubicBezTo>
                <a:cubicBezTo>
                  <a:pt x="43" y="0"/>
                  <a:pt x="61" y="1"/>
                  <a:pt x="79" y="1"/>
                </a:cubicBezTo>
                <a:cubicBezTo>
                  <a:pt x="89" y="1"/>
                  <a:pt x="97" y="6"/>
                  <a:pt x="101" y="15"/>
                </a:cubicBezTo>
                <a:cubicBezTo>
                  <a:pt x="103" y="20"/>
                  <a:pt x="106" y="21"/>
                  <a:pt x="110" y="21"/>
                </a:cubicBezTo>
                <a:cubicBezTo>
                  <a:pt x="227" y="21"/>
                  <a:pt x="344" y="21"/>
                  <a:pt x="461" y="21"/>
                </a:cubicBezTo>
                <a:cubicBezTo>
                  <a:pt x="465" y="21"/>
                  <a:pt x="470" y="20"/>
                  <a:pt x="474" y="21"/>
                </a:cubicBezTo>
                <a:cubicBezTo>
                  <a:pt x="485" y="24"/>
                  <a:pt x="494" y="35"/>
                  <a:pt x="494" y="47"/>
                </a:cubicBezTo>
                <a:cubicBezTo>
                  <a:pt x="494" y="83"/>
                  <a:pt x="494" y="119"/>
                  <a:pt x="494" y="155"/>
                </a:cubicBezTo>
                <a:cubicBezTo>
                  <a:pt x="494" y="158"/>
                  <a:pt x="494" y="159"/>
                  <a:pt x="490" y="159"/>
                </a:cubicBezTo>
                <a:cubicBezTo>
                  <a:pt x="478" y="159"/>
                  <a:pt x="465" y="159"/>
                  <a:pt x="453" y="159"/>
                </a:cubicBezTo>
                <a:cubicBezTo>
                  <a:pt x="450" y="159"/>
                  <a:pt x="449" y="158"/>
                  <a:pt x="449" y="155"/>
                </a:cubicBezTo>
                <a:cubicBezTo>
                  <a:pt x="449" y="146"/>
                  <a:pt x="449" y="137"/>
                  <a:pt x="449" y="128"/>
                </a:cubicBezTo>
                <a:cubicBezTo>
                  <a:pt x="449" y="123"/>
                  <a:pt x="448" y="122"/>
                  <a:pt x="443" y="122"/>
                </a:cubicBezTo>
                <a:cubicBezTo>
                  <a:pt x="378" y="122"/>
                  <a:pt x="312" y="122"/>
                  <a:pt x="247" y="12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Freeform 15"/>
          <p:cNvSpPr>
            <a:spLocks/>
          </p:cNvSpPr>
          <p:nvPr/>
        </p:nvSpPr>
        <p:spPr bwMode="auto">
          <a:xfrm>
            <a:off x="2857501" y="4003675"/>
            <a:ext cx="3113088" cy="1176337"/>
          </a:xfrm>
          <a:custGeom>
            <a:avLst/>
            <a:gdLst>
              <a:gd name="T0" fmla="*/ 206 w 381"/>
              <a:gd name="T1" fmla="*/ 96 h 144"/>
              <a:gd name="T2" fmla="*/ 243 w 381"/>
              <a:gd name="T3" fmla="*/ 99 h 144"/>
              <a:gd name="T4" fmla="*/ 361 w 381"/>
              <a:gd name="T5" fmla="*/ 106 h 144"/>
              <a:gd name="T6" fmla="*/ 380 w 381"/>
              <a:gd name="T7" fmla="*/ 125 h 144"/>
              <a:gd name="T8" fmla="*/ 359 w 381"/>
              <a:gd name="T9" fmla="*/ 144 h 144"/>
              <a:gd name="T10" fmla="*/ 31 w 381"/>
              <a:gd name="T11" fmla="*/ 144 h 144"/>
              <a:gd name="T12" fmla="*/ 17 w 381"/>
              <a:gd name="T13" fmla="*/ 142 h 144"/>
              <a:gd name="T14" fmla="*/ 2 w 381"/>
              <a:gd name="T15" fmla="*/ 116 h 144"/>
              <a:gd name="T16" fmla="*/ 25 w 381"/>
              <a:gd name="T17" fmla="*/ 62 h 144"/>
              <a:gd name="T18" fmla="*/ 75 w 381"/>
              <a:gd name="T19" fmla="*/ 41 h 144"/>
              <a:gd name="T20" fmla="*/ 113 w 381"/>
              <a:gd name="T21" fmla="*/ 41 h 144"/>
              <a:gd name="T22" fmla="*/ 124 w 381"/>
              <a:gd name="T23" fmla="*/ 36 h 144"/>
              <a:gd name="T24" fmla="*/ 132 w 381"/>
              <a:gd name="T25" fmla="*/ 26 h 144"/>
              <a:gd name="T26" fmla="*/ 154 w 381"/>
              <a:gd name="T27" fmla="*/ 24 h 144"/>
              <a:gd name="T28" fmla="*/ 157 w 381"/>
              <a:gd name="T29" fmla="*/ 46 h 144"/>
              <a:gd name="T30" fmla="*/ 135 w 381"/>
              <a:gd name="T31" fmla="*/ 78 h 144"/>
              <a:gd name="T32" fmla="*/ 106 w 381"/>
              <a:gd name="T33" fmla="*/ 105 h 144"/>
              <a:gd name="T34" fmla="*/ 139 w 381"/>
              <a:gd name="T35" fmla="*/ 88 h 144"/>
              <a:gd name="T36" fmla="*/ 169 w 381"/>
              <a:gd name="T37" fmla="*/ 46 h 144"/>
              <a:gd name="T38" fmla="*/ 177 w 381"/>
              <a:gd name="T39" fmla="*/ 41 h 144"/>
              <a:gd name="T40" fmla="*/ 209 w 381"/>
              <a:gd name="T41" fmla="*/ 35 h 144"/>
              <a:gd name="T42" fmla="*/ 228 w 381"/>
              <a:gd name="T43" fmla="*/ 35 h 144"/>
              <a:gd name="T44" fmla="*/ 245 w 381"/>
              <a:gd name="T45" fmla="*/ 40 h 144"/>
              <a:gd name="T46" fmla="*/ 277 w 381"/>
              <a:gd name="T47" fmla="*/ 21 h 144"/>
              <a:gd name="T48" fmla="*/ 283 w 381"/>
              <a:gd name="T49" fmla="*/ 14 h 144"/>
              <a:gd name="T50" fmla="*/ 308 w 381"/>
              <a:gd name="T51" fmla="*/ 20 h 144"/>
              <a:gd name="T52" fmla="*/ 346 w 381"/>
              <a:gd name="T53" fmla="*/ 14 h 144"/>
              <a:gd name="T54" fmla="*/ 350 w 381"/>
              <a:gd name="T55" fmla="*/ 4 h 144"/>
              <a:gd name="T56" fmla="*/ 354 w 381"/>
              <a:gd name="T57" fmla="*/ 2 h 144"/>
              <a:gd name="T58" fmla="*/ 362 w 381"/>
              <a:gd name="T59" fmla="*/ 21 h 144"/>
              <a:gd name="T60" fmla="*/ 348 w 381"/>
              <a:gd name="T61" fmla="*/ 36 h 144"/>
              <a:gd name="T62" fmla="*/ 308 w 381"/>
              <a:gd name="T63" fmla="*/ 47 h 144"/>
              <a:gd name="T64" fmla="*/ 262 w 381"/>
              <a:gd name="T65" fmla="*/ 60 h 144"/>
              <a:gd name="T66" fmla="*/ 216 w 381"/>
              <a:gd name="T67" fmla="*/ 86 h 144"/>
              <a:gd name="T68" fmla="*/ 205 w 381"/>
              <a:gd name="T69" fmla="*/ 95 h 144"/>
              <a:gd name="T70" fmla="*/ 206 w 381"/>
              <a:gd name="T71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81" h="144">
                <a:moveTo>
                  <a:pt x="206" y="96"/>
                </a:moveTo>
                <a:cubicBezTo>
                  <a:pt x="218" y="97"/>
                  <a:pt x="231" y="98"/>
                  <a:pt x="243" y="99"/>
                </a:cubicBezTo>
                <a:cubicBezTo>
                  <a:pt x="283" y="101"/>
                  <a:pt x="322" y="103"/>
                  <a:pt x="361" y="106"/>
                </a:cubicBezTo>
                <a:cubicBezTo>
                  <a:pt x="373" y="107"/>
                  <a:pt x="381" y="115"/>
                  <a:pt x="380" y="125"/>
                </a:cubicBezTo>
                <a:cubicBezTo>
                  <a:pt x="380" y="137"/>
                  <a:pt x="372" y="144"/>
                  <a:pt x="359" y="144"/>
                </a:cubicBezTo>
                <a:cubicBezTo>
                  <a:pt x="250" y="144"/>
                  <a:pt x="141" y="144"/>
                  <a:pt x="31" y="144"/>
                </a:cubicBezTo>
                <a:cubicBezTo>
                  <a:pt x="26" y="144"/>
                  <a:pt x="21" y="144"/>
                  <a:pt x="17" y="142"/>
                </a:cubicBezTo>
                <a:cubicBezTo>
                  <a:pt x="5" y="138"/>
                  <a:pt x="0" y="129"/>
                  <a:pt x="2" y="116"/>
                </a:cubicBezTo>
                <a:cubicBezTo>
                  <a:pt x="5" y="96"/>
                  <a:pt x="11" y="77"/>
                  <a:pt x="25" y="62"/>
                </a:cubicBezTo>
                <a:cubicBezTo>
                  <a:pt x="39" y="47"/>
                  <a:pt x="56" y="42"/>
                  <a:pt x="75" y="41"/>
                </a:cubicBezTo>
                <a:cubicBezTo>
                  <a:pt x="87" y="41"/>
                  <a:pt x="100" y="41"/>
                  <a:pt x="113" y="41"/>
                </a:cubicBezTo>
                <a:cubicBezTo>
                  <a:pt x="118" y="41"/>
                  <a:pt x="121" y="40"/>
                  <a:pt x="124" y="36"/>
                </a:cubicBezTo>
                <a:cubicBezTo>
                  <a:pt x="126" y="33"/>
                  <a:pt x="129" y="29"/>
                  <a:pt x="132" y="26"/>
                </a:cubicBezTo>
                <a:cubicBezTo>
                  <a:pt x="138" y="19"/>
                  <a:pt x="147" y="18"/>
                  <a:pt x="154" y="24"/>
                </a:cubicBezTo>
                <a:cubicBezTo>
                  <a:pt x="161" y="29"/>
                  <a:pt x="162" y="38"/>
                  <a:pt x="157" y="46"/>
                </a:cubicBezTo>
                <a:cubicBezTo>
                  <a:pt x="149" y="57"/>
                  <a:pt x="142" y="67"/>
                  <a:pt x="135" y="78"/>
                </a:cubicBezTo>
                <a:cubicBezTo>
                  <a:pt x="127" y="89"/>
                  <a:pt x="118" y="98"/>
                  <a:pt x="106" y="105"/>
                </a:cubicBezTo>
                <a:cubicBezTo>
                  <a:pt x="119" y="104"/>
                  <a:pt x="131" y="99"/>
                  <a:pt x="139" y="88"/>
                </a:cubicBezTo>
                <a:cubicBezTo>
                  <a:pt x="149" y="74"/>
                  <a:pt x="159" y="60"/>
                  <a:pt x="169" y="46"/>
                </a:cubicBezTo>
                <a:cubicBezTo>
                  <a:pt x="171" y="42"/>
                  <a:pt x="174" y="41"/>
                  <a:pt x="177" y="41"/>
                </a:cubicBezTo>
                <a:cubicBezTo>
                  <a:pt x="188" y="41"/>
                  <a:pt x="199" y="38"/>
                  <a:pt x="209" y="35"/>
                </a:cubicBezTo>
                <a:cubicBezTo>
                  <a:pt x="216" y="33"/>
                  <a:pt x="222" y="33"/>
                  <a:pt x="228" y="35"/>
                </a:cubicBezTo>
                <a:cubicBezTo>
                  <a:pt x="234" y="37"/>
                  <a:pt x="239" y="38"/>
                  <a:pt x="245" y="40"/>
                </a:cubicBezTo>
                <a:cubicBezTo>
                  <a:pt x="260" y="44"/>
                  <a:pt x="274" y="36"/>
                  <a:pt x="277" y="21"/>
                </a:cubicBezTo>
                <a:cubicBezTo>
                  <a:pt x="278" y="17"/>
                  <a:pt x="280" y="16"/>
                  <a:pt x="283" y="14"/>
                </a:cubicBezTo>
                <a:cubicBezTo>
                  <a:pt x="293" y="9"/>
                  <a:pt x="300" y="14"/>
                  <a:pt x="308" y="20"/>
                </a:cubicBezTo>
                <a:cubicBezTo>
                  <a:pt x="321" y="30"/>
                  <a:pt x="337" y="27"/>
                  <a:pt x="346" y="14"/>
                </a:cubicBezTo>
                <a:cubicBezTo>
                  <a:pt x="348" y="11"/>
                  <a:pt x="349" y="8"/>
                  <a:pt x="350" y="4"/>
                </a:cubicBezTo>
                <a:cubicBezTo>
                  <a:pt x="350" y="0"/>
                  <a:pt x="352" y="0"/>
                  <a:pt x="354" y="2"/>
                </a:cubicBezTo>
                <a:cubicBezTo>
                  <a:pt x="361" y="7"/>
                  <a:pt x="364" y="13"/>
                  <a:pt x="362" y="21"/>
                </a:cubicBezTo>
                <a:cubicBezTo>
                  <a:pt x="361" y="29"/>
                  <a:pt x="356" y="34"/>
                  <a:pt x="348" y="36"/>
                </a:cubicBezTo>
                <a:cubicBezTo>
                  <a:pt x="335" y="40"/>
                  <a:pt x="321" y="44"/>
                  <a:pt x="308" y="47"/>
                </a:cubicBezTo>
                <a:cubicBezTo>
                  <a:pt x="292" y="51"/>
                  <a:pt x="277" y="55"/>
                  <a:pt x="262" y="60"/>
                </a:cubicBezTo>
                <a:cubicBezTo>
                  <a:pt x="244" y="64"/>
                  <a:pt x="230" y="75"/>
                  <a:pt x="216" y="86"/>
                </a:cubicBezTo>
                <a:cubicBezTo>
                  <a:pt x="213" y="89"/>
                  <a:pt x="209" y="92"/>
                  <a:pt x="205" y="95"/>
                </a:cubicBezTo>
                <a:cubicBezTo>
                  <a:pt x="205" y="95"/>
                  <a:pt x="206" y="96"/>
                  <a:pt x="206" y="9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3" name="Freeform 16"/>
          <p:cNvSpPr>
            <a:spLocks/>
          </p:cNvSpPr>
          <p:nvPr/>
        </p:nvSpPr>
        <p:spPr bwMode="auto">
          <a:xfrm>
            <a:off x="3543301" y="3071813"/>
            <a:ext cx="2116138" cy="1217612"/>
          </a:xfrm>
          <a:custGeom>
            <a:avLst/>
            <a:gdLst>
              <a:gd name="T0" fmla="*/ 0 w 259"/>
              <a:gd name="T1" fmla="*/ 145 h 149"/>
              <a:gd name="T2" fmla="*/ 15 w 259"/>
              <a:gd name="T3" fmla="*/ 67 h 149"/>
              <a:gd name="T4" fmla="*/ 26 w 259"/>
              <a:gd name="T5" fmla="*/ 30 h 149"/>
              <a:gd name="T6" fmla="*/ 78 w 259"/>
              <a:gd name="T7" fmla="*/ 3 h 149"/>
              <a:gd name="T8" fmla="*/ 140 w 259"/>
              <a:gd name="T9" fmla="*/ 27 h 149"/>
              <a:gd name="T10" fmla="*/ 237 w 259"/>
              <a:gd name="T11" fmla="*/ 91 h 149"/>
              <a:gd name="T12" fmla="*/ 249 w 259"/>
              <a:gd name="T13" fmla="*/ 100 h 149"/>
              <a:gd name="T14" fmla="*/ 253 w 259"/>
              <a:gd name="T15" fmla="*/ 124 h 149"/>
              <a:gd name="T16" fmla="*/ 230 w 259"/>
              <a:gd name="T17" fmla="*/ 127 h 149"/>
              <a:gd name="T18" fmla="*/ 170 w 259"/>
              <a:gd name="T19" fmla="*/ 82 h 149"/>
              <a:gd name="T20" fmla="*/ 132 w 259"/>
              <a:gd name="T21" fmla="*/ 64 h 149"/>
              <a:gd name="T22" fmla="*/ 128 w 259"/>
              <a:gd name="T23" fmla="*/ 68 h 149"/>
              <a:gd name="T24" fmla="*/ 124 w 259"/>
              <a:gd name="T25" fmla="*/ 95 h 149"/>
              <a:gd name="T26" fmla="*/ 129 w 259"/>
              <a:gd name="T27" fmla="*/ 101 h 149"/>
              <a:gd name="T28" fmla="*/ 171 w 259"/>
              <a:gd name="T29" fmla="*/ 113 h 149"/>
              <a:gd name="T30" fmla="*/ 184 w 259"/>
              <a:gd name="T31" fmla="*/ 127 h 149"/>
              <a:gd name="T32" fmla="*/ 164 w 259"/>
              <a:gd name="T33" fmla="*/ 145 h 149"/>
              <a:gd name="T34" fmla="*/ 125 w 259"/>
              <a:gd name="T35" fmla="*/ 134 h 149"/>
              <a:gd name="T36" fmla="*/ 119 w 259"/>
              <a:gd name="T37" fmla="*/ 137 h 149"/>
              <a:gd name="T38" fmla="*/ 114 w 259"/>
              <a:gd name="T39" fmla="*/ 142 h 149"/>
              <a:gd name="T40" fmla="*/ 99 w 259"/>
              <a:gd name="T41" fmla="*/ 145 h 149"/>
              <a:gd name="T42" fmla="*/ 88 w 259"/>
              <a:gd name="T43" fmla="*/ 145 h 149"/>
              <a:gd name="T44" fmla="*/ 83 w 259"/>
              <a:gd name="T45" fmla="*/ 137 h 149"/>
              <a:gd name="T46" fmla="*/ 43 w 259"/>
              <a:gd name="T47" fmla="*/ 132 h 149"/>
              <a:gd name="T48" fmla="*/ 0 w 259"/>
              <a:gd name="T49" fmla="*/ 14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9" h="149">
                <a:moveTo>
                  <a:pt x="0" y="145"/>
                </a:moveTo>
                <a:cubicBezTo>
                  <a:pt x="5" y="119"/>
                  <a:pt x="10" y="93"/>
                  <a:pt x="15" y="67"/>
                </a:cubicBezTo>
                <a:cubicBezTo>
                  <a:pt x="18" y="54"/>
                  <a:pt x="20" y="41"/>
                  <a:pt x="26" y="30"/>
                </a:cubicBezTo>
                <a:cubicBezTo>
                  <a:pt x="37" y="10"/>
                  <a:pt x="56" y="0"/>
                  <a:pt x="78" y="3"/>
                </a:cubicBezTo>
                <a:cubicBezTo>
                  <a:pt x="101" y="6"/>
                  <a:pt x="120" y="17"/>
                  <a:pt x="140" y="27"/>
                </a:cubicBezTo>
                <a:cubicBezTo>
                  <a:pt x="175" y="44"/>
                  <a:pt x="206" y="68"/>
                  <a:pt x="237" y="91"/>
                </a:cubicBezTo>
                <a:cubicBezTo>
                  <a:pt x="241" y="94"/>
                  <a:pt x="245" y="97"/>
                  <a:pt x="249" y="100"/>
                </a:cubicBezTo>
                <a:cubicBezTo>
                  <a:pt x="257" y="106"/>
                  <a:pt x="259" y="116"/>
                  <a:pt x="253" y="124"/>
                </a:cubicBezTo>
                <a:cubicBezTo>
                  <a:pt x="248" y="131"/>
                  <a:pt x="238" y="133"/>
                  <a:pt x="230" y="127"/>
                </a:cubicBezTo>
                <a:cubicBezTo>
                  <a:pt x="210" y="112"/>
                  <a:pt x="190" y="97"/>
                  <a:pt x="170" y="82"/>
                </a:cubicBezTo>
                <a:cubicBezTo>
                  <a:pt x="159" y="74"/>
                  <a:pt x="146" y="69"/>
                  <a:pt x="132" y="64"/>
                </a:cubicBezTo>
                <a:cubicBezTo>
                  <a:pt x="129" y="63"/>
                  <a:pt x="128" y="64"/>
                  <a:pt x="128" y="68"/>
                </a:cubicBezTo>
                <a:cubicBezTo>
                  <a:pt x="127" y="77"/>
                  <a:pt x="126" y="86"/>
                  <a:pt x="124" y="95"/>
                </a:cubicBezTo>
                <a:cubicBezTo>
                  <a:pt x="124" y="99"/>
                  <a:pt x="125" y="100"/>
                  <a:pt x="129" y="101"/>
                </a:cubicBezTo>
                <a:cubicBezTo>
                  <a:pt x="143" y="105"/>
                  <a:pt x="157" y="109"/>
                  <a:pt x="171" y="113"/>
                </a:cubicBezTo>
                <a:cubicBezTo>
                  <a:pt x="178" y="115"/>
                  <a:pt x="183" y="119"/>
                  <a:pt x="184" y="127"/>
                </a:cubicBezTo>
                <a:cubicBezTo>
                  <a:pt x="185" y="139"/>
                  <a:pt x="175" y="148"/>
                  <a:pt x="164" y="145"/>
                </a:cubicBezTo>
                <a:cubicBezTo>
                  <a:pt x="151" y="141"/>
                  <a:pt x="138" y="138"/>
                  <a:pt x="125" y="134"/>
                </a:cubicBezTo>
                <a:cubicBezTo>
                  <a:pt x="121" y="133"/>
                  <a:pt x="119" y="133"/>
                  <a:pt x="119" y="137"/>
                </a:cubicBezTo>
                <a:cubicBezTo>
                  <a:pt x="119" y="140"/>
                  <a:pt x="117" y="142"/>
                  <a:pt x="114" y="142"/>
                </a:cubicBezTo>
                <a:cubicBezTo>
                  <a:pt x="109" y="143"/>
                  <a:pt x="104" y="145"/>
                  <a:pt x="99" y="145"/>
                </a:cubicBezTo>
                <a:cubicBezTo>
                  <a:pt x="95" y="146"/>
                  <a:pt x="91" y="146"/>
                  <a:pt x="88" y="145"/>
                </a:cubicBezTo>
                <a:cubicBezTo>
                  <a:pt x="83" y="145"/>
                  <a:pt x="84" y="140"/>
                  <a:pt x="83" y="137"/>
                </a:cubicBezTo>
                <a:cubicBezTo>
                  <a:pt x="74" y="124"/>
                  <a:pt x="52" y="119"/>
                  <a:pt x="43" y="132"/>
                </a:cubicBezTo>
                <a:cubicBezTo>
                  <a:pt x="31" y="149"/>
                  <a:pt x="16" y="145"/>
                  <a:pt x="0" y="14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4" name="Freeform 17"/>
          <p:cNvSpPr>
            <a:spLocks/>
          </p:cNvSpPr>
          <p:nvPr/>
        </p:nvSpPr>
        <p:spPr bwMode="auto">
          <a:xfrm>
            <a:off x="2089151" y="4364038"/>
            <a:ext cx="760413" cy="661987"/>
          </a:xfrm>
          <a:custGeom>
            <a:avLst/>
            <a:gdLst>
              <a:gd name="T0" fmla="*/ 44 w 93"/>
              <a:gd name="T1" fmla="*/ 81 h 81"/>
              <a:gd name="T2" fmla="*/ 2 w 93"/>
              <a:gd name="T3" fmla="*/ 48 h 81"/>
              <a:gd name="T4" fmla="*/ 29 w 93"/>
              <a:gd name="T5" fmla="*/ 6 h 81"/>
              <a:gd name="T6" fmla="*/ 84 w 93"/>
              <a:gd name="T7" fmla="*/ 23 h 81"/>
              <a:gd name="T8" fmla="*/ 82 w 93"/>
              <a:gd name="T9" fmla="*/ 63 h 81"/>
              <a:gd name="T10" fmla="*/ 44 w 93"/>
              <a:gd name="T11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" h="81">
                <a:moveTo>
                  <a:pt x="44" y="81"/>
                </a:moveTo>
                <a:cubicBezTo>
                  <a:pt x="20" y="81"/>
                  <a:pt x="5" y="68"/>
                  <a:pt x="2" y="48"/>
                </a:cubicBezTo>
                <a:cubicBezTo>
                  <a:pt x="0" y="28"/>
                  <a:pt x="10" y="11"/>
                  <a:pt x="29" y="6"/>
                </a:cubicBezTo>
                <a:cubicBezTo>
                  <a:pt x="47" y="0"/>
                  <a:pt x="72" y="8"/>
                  <a:pt x="84" y="23"/>
                </a:cubicBezTo>
                <a:cubicBezTo>
                  <a:pt x="93" y="36"/>
                  <a:pt x="93" y="52"/>
                  <a:pt x="82" y="63"/>
                </a:cubicBezTo>
                <a:cubicBezTo>
                  <a:pt x="71" y="75"/>
                  <a:pt x="57" y="80"/>
                  <a:pt x="44" y="8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5" name="Freeform 18"/>
          <p:cNvSpPr>
            <a:spLocks/>
          </p:cNvSpPr>
          <p:nvPr/>
        </p:nvSpPr>
        <p:spPr bwMode="auto">
          <a:xfrm>
            <a:off x="3960813" y="2271713"/>
            <a:ext cx="654050" cy="750887"/>
          </a:xfrm>
          <a:custGeom>
            <a:avLst/>
            <a:gdLst>
              <a:gd name="T0" fmla="*/ 0 w 80"/>
              <a:gd name="T1" fmla="*/ 45 h 92"/>
              <a:gd name="T2" fmla="*/ 33 w 80"/>
              <a:gd name="T3" fmla="*/ 2 h 92"/>
              <a:gd name="T4" fmla="*/ 76 w 80"/>
              <a:gd name="T5" fmla="*/ 31 h 92"/>
              <a:gd name="T6" fmla="*/ 55 w 80"/>
              <a:gd name="T7" fmla="*/ 85 h 92"/>
              <a:gd name="T8" fmla="*/ 21 w 80"/>
              <a:gd name="T9" fmla="*/ 84 h 92"/>
              <a:gd name="T10" fmla="*/ 0 w 80"/>
              <a:gd name="T11" fmla="*/ 45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92">
                <a:moveTo>
                  <a:pt x="0" y="45"/>
                </a:moveTo>
                <a:cubicBezTo>
                  <a:pt x="0" y="19"/>
                  <a:pt x="13" y="4"/>
                  <a:pt x="33" y="2"/>
                </a:cubicBezTo>
                <a:cubicBezTo>
                  <a:pt x="55" y="0"/>
                  <a:pt x="71" y="11"/>
                  <a:pt x="76" y="31"/>
                </a:cubicBezTo>
                <a:cubicBezTo>
                  <a:pt x="80" y="50"/>
                  <a:pt x="71" y="74"/>
                  <a:pt x="55" y="85"/>
                </a:cubicBezTo>
                <a:cubicBezTo>
                  <a:pt x="45" y="92"/>
                  <a:pt x="32" y="92"/>
                  <a:pt x="21" y="84"/>
                </a:cubicBezTo>
                <a:cubicBezTo>
                  <a:pt x="7" y="73"/>
                  <a:pt x="1" y="58"/>
                  <a:pt x="0" y="4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39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3345171"/>
            <a:ext cx="7056438" cy="7239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rgbClr val="FFC000"/>
                </a:solidFill>
              </a:rPr>
              <a:t>https://plantillaspowerpoint.org</a:t>
            </a:r>
            <a:endParaRPr lang="en-US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7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Fully Editable Shapes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16" y="1241189"/>
            <a:ext cx="2986465" cy="302244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9" y="4741745"/>
            <a:ext cx="3206250" cy="1777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476" y="3054245"/>
            <a:ext cx="3521250" cy="3465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851" y="648662"/>
            <a:ext cx="2992500" cy="21037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1630" y="4441070"/>
            <a:ext cx="3081994" cy="20781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630" y="1480233"/>
            <a:ext cx="2625212" cy="260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6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Fully Editable Shapes</a:t>
            </a: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536575" y="3451225"/>
            <a:ext cx="1595438" cy="1198563"/>
          </a:xfrm>
          <a:custGeom>
            <a:avLst/>
            <a:gdLst>
              <a:gd name="T0" fmla="*/ 87 w 606"/>
              <a:gd name="T1" fmla="*/ 79 h 455"/>
              <a:gd name="T2" fmla="*/ 519 w 606"/>
              <a:gd name="T3" fmla="*/ 79 h 455"/>
              <a:gd name="T4" fmla="*/ 519 w 606"/>
              <a:gd name="T5" fmla="*/ 48 h 455"/>
              <a:gd name="T6" fmla="*/ 522 w 606"/>
              <a:gd name="T7" fmla="*/ 41 h 455"/>
              <a:gd name="T8" fmla="*/ 579 w 606"/>
              <a:gd name="T9" fmla="*/ 4 h 455"/>
              <a:gd name="T10" fmla="*/ 582 w 606"/>
              <a:gd name="T11" fmla="*/ 3 h 455"/>
              <a:gd name="T12" fmla="*/ 582 w 606"/>
              <a:gd name="T13" fmla="*/ 430 h 455"/>
              <a:gd name="T14" fmla="*/ 606 w 606"/>
              <a:gd name="T15" fmla="*/ 430 h 455"/>
              <a:gd name="T16" fmla="*/ 606 w 606"/>
              <a:gd name="T17" fmla="*/ 455 h 455"/>
              <a:gd name="T18" fmla="*/ 0 w 606"/>
              <a:gd name="T19" fmla="*/ 455 h 455"/>
              <a:gd name="T20" fmla="*/ 0 w 606"/>
              <a:gd name="T21" fmla="*/ 443 h 455"/>
              <a:gd name="T22" fmla="*/ 0 w 606"/>
              <a:gd name="T23" fmla="*/ 431 h 455"/>
              <a:gd name="T24" fmla="*/ 25 w 606"/>
              <a:gd name="T25" fmla="*/ 431 h 455"/>
              <a:gd name="T26" fmla="*/ 25 w 606"/>
              <a:gd name="T27" fmla="*/ 0 h 455"/>
              <a:gd name="T28" fmla="*/ 87 w 606"/>
              <a:gd name="T29" fmla="*/ 0 h 455"/>
              <a:gd name="T30" fmla="*/ 87 w 606"/>
              <a:gd name="T31" fmla="*/ 79 h 455"/>
              <a:gd name="T32" fmla="*/ 519 w 606"/>
              <a:gd name="T33" fmla="*/ 373 h 455"/>
              <a:gd name="T34" fmla="*/ 519 w 606"/>
              <a:gd name="T35" fmla="*/ 109 h 455"/>
              <a:gd name="T36" fmla="*/ 440 w 606"/>
              <a:gd name="T37" fmla="*/ 131 h 455"/>
              <a:gd name="T38" fmla="*/ 432 w 606"/>
              <a:gd name="T39" fmla="*/ 116 h 455"/>
              <a:gd name="T40" fmla="*/ 519 w 606"/>
              <a:gd name="T41" fmla="*/ 91 h 455"/>
              <a:gd name="T42" fmla="*/ 519 w 606"/>
              <a:gd name="T43" fmla="*/ 88 h 455"/>
              <a:gd name="T44" fmla="*/ 88 w 606"/>
              <a:gd name="T45" fmla="*/ 88 h 455"/>
              <a:gd name="T46" fmla="*/ 88 w 606"/>
              <a:gd name="T47" fmla="*/ 135 h 455"/>
              <a:gd name="T48" fmla="*/ 234 w 606"/>
              <a:gd name="T49" fmla="*/ 135 h 455"/>
              <a:gd name="T50" fmla="*/ 230 w 606"/>
              <a:gd name="T51" fmla="*/ 93 h 455"/>
              <a:gd name="T52" fmla="*/ 308 w 606"/>
              <a:gd name="T53" fmla="*/ 93 h 455"/>
              <a:gd name="T54" fmla="*/ 309 w 606"/>
              <a:gd name="T55" fmla="*/ 128 h 455"/>
              <a:gd name="T56" fmla="*/ 314 w 606"/>
              <a:gd name="T57" fmla="*/ 135 h 455"/>
              <a:gd name="T58" fmla="*/ 367 w 606"/>
              <a:gd name="T59" fmla="*/ 133 h 455"/>
              <a:gd name="T60" fmla="*/ 394 w 606"/>
              <a:gd name="T61" fmla="*/ 143 h 455"/>
              <a:gd name="T62" fmla="*/ 322 w 606"/>
              <a:gd name="T63" fmla="*/ 152 h 455"/>
              <a:gd name="T64" fmla="*/ 323 w 606"/>
              <a:gd name="T65" fmla="*/ 157 h 455"/>
              <a:gd name="T66" fmla="*/ 354 w 606"/>
              <a:gd name="T67" fmla="*/ 233 h 455"/>
              <a:gd name="T68" fmla="*/ 371 w 606"/>
              <a:gd name="T69" fmla="*/ 330 h 455"/>
              <a:gd name="T70" fmla="*/ 348 w 606"/>
              <a:gd name="T71" fmla="*/ 357 h 455"/>
              <a:gd name="T72" fmla="*/ 320 w 606"/>
              <a:gd name="T73" fmla="*/ 334 h 455"/>
              <a:gd name="T74" fmla="*/ 310 w 606"/>
              <a:gd name="T75" fmla="*/ 272 h 455"/>
              <a:gd name="T76" fmla="*/ 302 w 606"/>
              <a:gd name="T77" fmla="*/ 244 h 455"/>
              <a:gd name="T78" fmla="*/ 296 w 606"/>
              <a:gd name="T79" fmla="*/ 261 h 455"/>
              <a:gd name="T80" fmla="*/ 234 w 606"/>
              <a:gd name="T81" fmla="*/ 349 h 455"/>
              <a:gd name="T82" fmla="*/ 197 w 606"/>
              <a:gd name="T83" fmla="*/ 349 h 455"/>
              <a:gd name="T84" fmla="*/ 199 w 606"/>
              <a:gd name="T85" fmla="*/ 310 h 455"/>
              <a:gd name="T86" fmla="*/ 221 w 606"/>
              <a:gd name="T87" fmla="*/ 287 h 455"/>
              <a:gd name="T88" fmla="*/ 254 w 606"/>
              <a:gd name="T89" fmla="*/ 165 h 455"/>
              <a:gd name="T90" fmla="*/ 239 w 606"/>
              <a:gd name="T91" fmla="*/ 152 h 455"/>
              <a:gd name="T92" fmla="*/ 96 w 606"/>
              <a:gd name="T93" fmla="*/ 152 h 455"/>
              <a:gd name="T94" fmla="*/ 88 w 606"/>
              <a:gd name="T95" fmla="*/ 153 h 455"/>
              <a:gd name="T96" fmla="*/ 88 w 606"/>
              <a:gd name="T97" fmla="*/ 373 h 455"/>
              <a:gd name="T98" fmla="*/ 519 w 606"/>
              <a:gd name="T99" fmla="*/ 373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6" h="455">
                <a:moveTo>
                  <a:pt x="87" y="79"/>
                </a:moveTo>
                <a:cubicBezTo>
                  <a:pt x="232" y="79"/>
                  <a:pt x="375" y="79"/>
                  <a:pt x="519" y="79"/>
                </a:cubicBezTo>
                <a:cubicBezTo>
                  <a:pt x="519" y="68"/>
                  <a:pt x="519" y="58"/>
                  <a:pt x="519" y="48"/>
                </a:cubicBezTo>
                <a:cubicBezTo>
                  <a:pt x="519" y="46"/>
                  <a:pt x="520" y="42"/>
                  <a:pt x="522" y="41"/>
                </a:cubicBezTo>
                <a:cubicBezTo>
                  <a:pt x="541" y="28"/>
                  <a:pt x="560" y="16"/>
                  <a:pt x="579" y="4"/>
                </a:cubicBezTo>
                <a:cubicBezTo>
                  <a:pt x="580" y="3"/>
                  <a:pt x="581" y="3"/>
                  <a:pt x="582" y="3"/>
                </a:cubicBezTo>
                <a:cubicBezTo>
                  <a:pt x="582" y="145"/>
                  <a:pt x="582" y="287"/>
                  <a:pt x="582" y="430"/>
                </a:cubicBezTo>
                <a:cubicBezTo>
                  <a:pt x="590" y="430"/>
                  <a:pt x="597" y="430"/>
                  <a:pt x="606" y="430"/>
                </a:cubicBezTo>
                <a:cubicBezTo>
                  <a:pt x="606" y="439"/>
                  <a:pt x="606" y="446"/>
                  <a:pt x="606" y="455"/>
                </a:cubicBezTo>
                <a:cubicBezTo>
                  <a:pt x="405" y="455"/>
                  <a:pt x="203" y="455"/>
                  <a:pt x="0" y="455"/>
                </a:cubicBezTo>
                <a:cubicBezTo>
                  <a:pt x="0" y="451"/>
                  <a:pt x="0" y="447"/>
                  <a:pt x="0" y="443"/>
                </a:cubicBezTo>
                <a:cubicBezTo>
                  <a:pt x="0" y="439"/>
                  <a:pt x="0" y="435"/>
                  <a:pt x="0" y="431"/>
                </a:cubicBezTo>
                <a:cubicBezTo>
                  <a:pt x="9" y="431"/>
                  <a:pt x="16" y="431"/>
                  <a:pt x="25" y="431"/>
                </a:cubicBezTo>
                <a:cubicBezTo>
                  <a:pt x="25" y="287"/>
                  <a:pt x="25" y="144"/>
                  <a:pt x="25" y="0"/>
                </a:cubicBezTo>
                <a:cubicBezTo>
                  <a:pt x="46" y="0"/>
                  <a:pt x="66" y="0"/>
                  <a:pt x="87" y="0"/>
                </a:cubicBezTo>
                <a:cubicBezTo>
                  <a:pt x="87" y="26"/>
                  <a:pt x="87" y="52"/>
                  <a:pt x="87" y="79"/>
                </a:cubicBezTo>
                <a:close/>
                <a:moveTo>
                  <a:pt x="519" y="373"/>
                </a:moveTo>
                <a:cubicBezTo>
                  <a:pt x="519" y="285"/>
                  <a:pt x="519" y="198"/>
                  <a:pt x="519" y="109"/>
                </a:cubicBezTo>
                <a:cubicBezTo>
                  <a:pt x="492" y="117"/>
                  <a:pt x="465" y="124"/>
                  <a:pt x="440" y="131"/>
                </a:cubicBezTo>
                <a:cubicBezTo>
                  <a:pt x="437" y="126"/>
                  <a:pt x="434" y="121"/>
                  <a:pt x="432" y="116"/>
                </a:cubicBezTo>
                <a:cubicBezTo>
                  <a:pt x="461" y="107"/>
                  <a:pt x="490" y="99"/>
                  <a:pt x="519" y="91"/>
                </a:cubicBezTo>
                <a:cubicBezTo>
                  <a:pt x="519" y="90"/>
                  <a:pt x="519" y="89"/>
                  <a:pt x="519" y="88"/>
                </a:cubicBezTo>
                <a:cubicBezTo>
                  <a:pt x="375" y="88"/>
                  <a:pt x="232" y="88"/>
                  <a:pt x="88" y="88"/>
                </a:cubicBezTo>
                <a:cubicBezTo>
                  <a:pt x="88" y="104"/>
                  <a:pt x="88" y="119"/>
                  <a:pt x="88" y="135"/>
                </a:cubicBezTo>
                <a:cubicBezTo>
                  <a:pt x="137" y="135"/>
                  <a:pt x="185" y="135"/>
                  <a:pt x="234" y="135"/>
                </a:cubicBezTo>
                <a:cubicBezTo>
                  <a:pt x="233" y="121"/>
                  <a:pt x="232" y="107"/>
                  <a:pt x="230" y="93"/>
                </a:cubicBezTo>
                <a:cubicBezTo>
                  <a:pt x="257" y="93"/>
                  <a:pt x="282" y="93"/>
                  <a:pt x="308" y="93"/>
                </a:cubicBezTo>
                <a:cubicBezTo>
                  <a:pt x="308" y="105"/>
                  <a:pt x="308" y="117"/>
                  <a:pt x="309" y="128"/>
                </a:cubicBezTo>
                <a:cubicBezTo>
                  <a:pt x="309" y="131"/>
                  <a:pt x="312" y="135"/>
                  <a:pt x="314" y="135"/>
                </a:cubicBezTo>
                <a:cubicBezTo>
                  <a:pt x="332" y="135"/>
                  <a:pt x="350" y="136"/>
                  <a:pt x="367" y="133"/>
                </a:cubicBezTo>
                <a:cubicBezTo>
                  <a:pt x="380" y="131"/>
                  <a:pt x="387" y="135"/>
                  <a:pt x="394" y="143"/>
                </a:cubicBezTo>
                <a:cubicBezTo>
                  <a:pt x="371" y="155"/>
                  <a:pt x="347" y="152"/>
                  <a:pt x="322" y="152"/>
                </a:cubicBezTo>
                <a:cubicBezTo>
                  <a:pt x="322" y="154"/>
                  <a:pt x="322" y="156"/>
                  <a:pt x="323" y="157"/>
                </a:cubicBezTo>
                <a:cubicBezTo>
                  <a:pt x="337" y="181"/>
                  <a:pt x="346" y="207"/>
                  <a:pt x="354" y="233"/>
                </a:cubicBezTo>
                <a:cubicBezTo>
                  <a:pt x="363" y="265"/>
                  <a:pt x="369" y="297"/>
                  <a:pt x="371" y="330"/>
                </a:cubicBezTo>
                <a:cubicBezTo>
                  <a:pt x="372" y="344"/>
                  <a:pt x="361" y="356"/>
                  <a:pt x="348" y="357"/>
                </a:cubicBezTo>
                <a:cubicBezTo>
                  <a:pt x="333" y="358"/>
                  <a:pt x="322" y="349"/>
                  <a:pt x="320" y="334"/>
                </a:cubicBezTo>
                <a:cubicBezTo>
                  <a:pt x="316" y="313"/>
                  <a:pt x="313" y="292"/>
                  <a:pt x="310" y="272"/>
                </a:cubicBezTo>
                <a:cubicBezTo>
                  <a:pt x="308" y="262"/>
                  <a:pt x="305" y="253"/>
                  <a:pt x="302" y="244"/>
                </a:cubicBezTo>
                <a:cubicBezTo>
                  <a:pt x="299" y="250"/>
                  <a:pt x="298" y="255"/>
                  <a:pt x="296" y="261"/>
                </a:cubicBezTo>
                <a:cubicBezTo>
                  <a:pt x="283" y="296"/>
                  <a:pt x="263" y="325"/>
                  <a:pt x="234" y="349"/>
                </a:cubicBezTo>
                <a:cubicBezTo>
                  <a:pt x="223" y="359"/>
                  <a:pt x="206" y="360"/>
                  <a:pt x="197" y="349"/>
                </a:cubicBezTo>
                <a:cubicBezTo>
                  <a:pt x="186" y="337"/>
                  <a:pt x="187" y="321"/>
                  <a:pt x="199" y="310"/>
                </a:cubicBezTo>
                <a:cubicBezTo>
                  <a:pt x="207" y="303"/>
                  <a:pt x="215" y="296"/>
                  <a:pt x="221" y="287"/>
                </a:cubicBezTo>
                <a:cubicBezTo>
                  <a:pt x="250" y="251"/>
                  <a:pt x="260" y="210"/>
                  <a:pt x="254" y="165"/>
                </a:cubicBezTo>
                <a:cubicBezTo>
                  <a:pt x="252" y="156"/>
                  <a:pt x="248" y="152"/>
                  <a:pt x="239" y="152"/>
                </a:cubicBezTo>
                <a:cubicBezTo>
                  <a:pt x="191" y="152"/>
                  <a:pt x="143" y="152"/>
                  <a:pt x="96" y="152"/>
                </a:cubicBezTo>
                <a:cubicBezTo>
                  <a:pt x="93" y="152"/>
                  <a:pt x="91" y="153"/>
                  <a:pt x="88" y="153"/>
                </a:cubicBezTo>
                <a:cubicBezTo>
                  <a:pt x="88" y="226"/>
                  <a:pt x="88" y="299"/>
                  <a:pt x="88" y="373"/>
                </a:cubicBezTo>
                <a:cubicBezTo>
                  <a:pt x="232" y="373"/>
                  <a:pt x="375" y="373"/>
                  <a:pt x="519" y="3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441325" y="5508625"/>
            <a:ext cx="2041525" cy="982663"/>
          </a:xfrm>
          <a:custGeom>
            <a:avLst/>
            <a:gdLst>
              <a:gd name="T0" fmla="*/ 495 w 775"/>
              <a:gd name="T1" fmla="*/ 49 h 373"/>
              <a:gd name="T2" fmla="*/ 572 w 775"/>
              <a:gd name="T3" fmla="*/ 66 h 373"/>
              <a:gd name="T4" fmla="*/ 601 w 775"/>
              <a:gd name="T5" fmla="*/ 109 h 373"/>
              <a:gd name="T6" fmla="*/ 520 w 775"/>
              <a:gd name="T7" fmla="*/ 148 h 373"/>
              <a:gd name="T8" fmla="*/ 470 w 775"/>
              <a:gd name="T9" fmla="*/ 158 h 373"/>
              <a:gd name="T10" fmla="*/ 295 w 775"/>
              <a:gd name="T11" fmla="*/ 162 h 373"/>
              <a:gd name="T12" fmla="*/ 757 w 775"/>
              <a:gd name="T13" fmla="*/ 162 h 373"/>
              <a:gd name="T14" fmla="*/ 756 w 775"/>
              <a:gd name="T15" fmla="*/ 193 h 373"/>
              <a:gd name="T16" fmla="*/ 140 w 775"/>
              <a:gd name="T17" fmla="*/ 179 h 373"/>
              <a:gd name="T18" fmla="*/ 271 w 775"/>
              <a:gd name="T19" fmla="*/ 162 h 373"/>
              <a:gd name="T20" fmla="*/ 113 w 775"/>
              <a:gd name="T21" fmla="*/ 167 h 373"/>
              <a:gd name="T22" fmla="*/ 103 w 775"/>
              <a:gd name="T23" fmla="*/ 304 h 373"/>
              <a:gd name="T24" fmla="*/ 134 w 775"/>
              <a:gd name="T25" fmla="*/ 299 h 373"/>
              <a:gd name="T26" fmla="*/ 263 w 775"/>
              <a:gd name="T27" fmla="*/ 201 h 373"/>
              <a:gd name="T28" fmla="*/ 629 w 775"/>
              <a:gd name="T29" fmla="*/ 202 h 373"/>
              <a:gd name="T30" fmla="*/ 752 w 775"/>
              <a:gd name="T31" fmla="*/ 298 h 373"/>
              <a:gd name="T32" fmla="*/ 774 w 775"/>
              <a:gd name="T33" fmla="*/ 347 h 373"/>
              <a:gd name="T34" fmla="*/ 719 w 775"/>
              <a:gd name="T35" fmla="*/ 348 h 373"/>
              <a:gd name="T36" fmla="*/ 123 w 775"/>
              <a:gd name="T37" fmla="*/ 369 h 373"/>
              <a:gd name="T38" fmla="*/ 91 w 775"/>
              <a:gd name="T39" fmla="*/ 331 h 373"/>
              <a:gd name="T40" fmla="*/ 28 w 775"/>
              <a:gd name="T41" fmla="*/ 167 h 373"/>
              <a:gd name="T42" fmla="*/ 46 w 775"/>
              <a:gd name="T43" fmla="*/ 53 h 373"/>
              <a:gd name="T44" fmla="*/ 26 w 775"/>
              <a:gd name="T45" fmla="*/ 28 h 373"/>
              <a:gd name="T46" fmla="*/ 59 w 775"/>
              <a:gd name="T47" fmla="*/ 42 h 373"/>
              <a:gd name="T48" fmla="*/ 112 w 775"/>
              <a:gd name="T49" fmla="*/ 79 h 373"/>
              <a:gd name="T50" fmla="*/ 337 w 775"/>
              <a:gd name="T51" fmla="*/ 65 h 373"/>
              <a:gd name="T52" fmla="*/ 354 w 775"/>
              <a:gd name="T53" fmla="*/ 55 h 373"/>
              <a:gd name="T54" fmla="*/ 230 w 775"/>
              <a:gd name="T55" fmla="*/ 29 h 373"/>
              <a:gd name="T56" fmla="*/ 382 w 775"/>
              <a:gd name="T57" fmla="*/ 9 h 373"/>
              <a:gd name="T58" fmla="*/ 507 w 775"/>
              <a:gd name="T59" fmla="*/ 90 h 373"/>
              <a:gd name="T60" fmla="*/ 464 w 775"/>
              <a:gd name="T61" fmla="*/ 56 h 373"/>
              <a:gd name="T62" fmla="*/ 436 w 775"/>
              <a:gd name="T63" fmla="*/ 85 h 373"/>
              <a:gd name="T64" fmla="*/ 360 w 775"/>
              <a:gd name="T65" fmla="*/ 86 h 373"/>
              <a:gd name="T66" fmla="*/ 338 w 775"/>
              <a:gd name="T67" fmla="*/ 93 h 373"/>
              <a:gd name="T68" fmla="*/ 457 w 775"/>
              <a:gd name="T69" fmla="*/ 129 h 373"/>
              <a:gd name="T70" fmla="*/ 492 w 775"/>
              <a:gd name="T71" fmla="*/ 151 h 373"/>
              <a:gd name="T72" fmla="*/ 518 w 775"/>
              <a:gd name="T73" fmla="*/ 131 h 373"/>
              <a:gd name="T74" fmla="*/ 569 w 775"/>
              <a:gd name="T75" fmla="*/ 78 h 373"/>
              <a:gd name="T76" fmla="*/ 272 w 775"/>
              <a:gd name="T77" fmla="*/ 131 h 373"/>
              <a:gd name="T78" fmla="*/ 217 w 775"/>
              <a:gd name="T79" fmla="*/ 90 h 373"/>
              <a:gd name="T80" fmla="*/ 113 w 775"/>
              <a:gd name="T81" fmla="*/ 87 h 373"/>
              <a:gd name="T82" fmla="*/ 96 w 775"/>
              <a:gd name="T83" fmla="*/ 76 h 373"/>
              <a:gd name="T84" fmla="*/ 17 w 775"/>
              <a:gd name="T85" fmla="*/ 76 h 373"/>
              <a:gd name="T86" fmla="*/ 96 w 775"/>
              <a:gd name="T87" fmla="*/ 88 h 373"/>
              <a:gd name="T88" fmla="*/ 96 w 775"/>
              <a:gd name="T89" fmla="*/ 95 h 373"/>
              <a:gd name="T90" fmla="*/ 117 w 775"/>
              <a:gd name="T91" fmla="*/ 345 h 373"/>
              <a:gd name="T92" fmla="*/ 750 w 775"/>
              <a:gd name="T93" fmla="*/ 332 h 373"/>
              <a:gd name="T94" fmla="*/ 764 w 775"/>
              <a:gd name="T95" fmla="*/ 34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5" h="373">
                <a:moveTo>
                  <a:pt x="449" y="65"/>
                </a:moveTo>
                <a:cubicBezTo>
                  <a:pt x="453" y="50"/>
                  <a:pt x="455" y="49"/>
                  <a:pt x="468" y="49"/>
                </a:cubicBezTo>
                <a:cubicBezTo>
                  <a:pt x="477" y="49"/>
                  <a:pt x="486" y="49"/>
                  <a:pt x="495" y="49"/>
                </a:cubicBezTo>
                <a:cubicBezTo>
                  <a:pt x="511" y="49"/>
                  <a:pt x="513" y="51"/>
                  <a:pt x="514" y="68"/>
                </a:cubicBezTo>
                <a:cubicBezTo>
                  <a:pt x="523" y="68"/>
                  <a:pt x="532" y="68"/>
                  <a:pt x="541" y="67"/>
                </a:cubicBezTo>
                <a:cubicBezTo>
                  <a:pt x="551" y="67"/>
                  <a:pt x="562" y="66"/>
                  <a:pt x="572" y="66"/>
                </a:cubicBezTo>
                <a:cubicBezTo>
                  <a:pt x="587" y="66"/>
                  <a:pt x="600" y="71"/>
                  <a:pt x="608" y="84"/>
                </a:cubicBezTo>
                <a:cubicBezTo>
                  <a:pt x="611" y="88"/>
                  <a:pt x="611" y="90"/>
                  <a:pt x="607" y="94"/>
                </a:cubicBezTo>
                <a:cubicBezTo>
                  <a:pt x="604" y="98"/>
                  <a:pt x="602" y="104"/>
                  <a:pt x="601" y="109"/>
                </a:cubicBezTo>
                <a:cubicBezTo>
                  <a:pt x="599" y="115"/>
                  <a:pt x="601" y="123"/>
                  <a:pt x="598" y="126"/>
                </a:cubicBezTo>
                <a:cubicBezTo>
                  <a:pt x="592" y="133"/>
                  <a:pt x="583" y="138"/>
                  <a:pt x="574" y="140"/>
                </a:cubicBezTo>
                <a:cubicBezTo>
                  <a:pt x="556" y="144"/>
                  <a:pt x="538" y="145"/>
                  <a:pt x="520" y="148"/>
                </a:cubicBezTo>
                <a:cubicBezTo>
                  <a:pt x="517" y="148"/>
                  <a:pt x="514" y="149"/>
                  <a:pt x="513" y="151"/>
                </a:cubicBezTo>
                <a:cubicBezTo>
                  <a:pt x="510" y="156"/>
                  <a:pt x="505" y="158"/>
                  <a:pt x="499" y="158"/>
                </a:cubicBezTo>
                <a:cubicBezTo>
                  <a:pt x="489" y="157"/>
                  <a:pt x="480" y="157"/>
                  <a:pt x="470" y="158"/>
                </a:cubicBezTo>
                <a:cubicBezTo>
                  <a:pt x="453" y="158"/>
                  <a:pt x="452" y="156"/>
                  <a:pt x="450" y="139"/>
                </a:cubicBezTo>
                <a:cubicBezTo>
                  <a:pt x="399" y="139"/>
                  <a:pt x="347" y="139"/>
                  <a:pt x="295" y="139"/>
                </a:cubicBezTo>
                <a:cubicBezTo>
                  <a:pt x="295" y="147"/>
                  <a:pt x="295" y="154"/>
                  <a:pt x="295" y="162"/>
                </a:cubicBezTo>
                <a:cubicBezTo>
                  <a:pt x="298" y="162"/>
                  <a:pt x="301" y="162"/>
                  <a:pt x="304" y="162"/>
                </a:cubicBezTo>
                <a:cubicBezTo>
                  <a:pt x="453" y="162"/>
                  <a:pt x="601" y="162"/>
                  <a:pt x="749" y="162"/>
                </a:cubicBezTo>
                <a:cubicBezTo>
                  <a:pt x="752" y="162"/>
                  <a:pt x="755" y="162"/>
                  <a:pt x="757" y="162"/>
                </a:cubicBezTo>
                <a:cubicBezTo>
                  <a:pt x="759" y="162"/>
                  <a:pt x="761" y="162"/>
                  <a:pt x="762" y="163"/>
                </a:cubicBezTo>
                <a:cubicBezTo>
                  <a:pt x="766" y="165"/>
                  <a:pt x="769" y="177"/>
                  <a:pt x="766" y="187"/>
                </a:cubicBezTo>
                <a:cubicBezTo>
                  <a:pt x="765" y="192"/>
                  <a:pt x="761" y="193"/>
                  <a:pt x="756" y="193"/>
                </a:cubicBezTo>
                <a:cubicBezTo>
                  <a:pt x="638" y="193"/>
                  <a:pt x="519" y="194"/>
                  <a:pt x="401" y="194"/>
                </a:cubicBezTo>
                <a:cubicBezTo>
                  <a:pt x="319" y="194"/>
                  <a:pt x="236" y="194"/>
                  <a:pt x="154" y="194"/>
                </a:cubicBezTo>
                <a:cubicBezTo>
                  <a:pt x="141" y="194"/>
                  <a:pt x="140" y="192"/>
                  <a:pt x="140" y="179"/>
                </a:cubicBezTo>
                <a:cubicBezTo>
                  <a:pt x="140" y="162"/>
                  <a:pt x="140" y="162"/>
                  <a:pt x="158" y="162"/>
                </a:cubicBezTo>
                <a:cubicBezTo>
                  <a:pt x="192" y="162"/>
                  <a:pt x="227" y="162"/>
                  <a:pt x="262" y="162"/>
                </a:cubicBezTo>
                <a:cubicBezTo>
                  <a:pt x="265" y="162"/>
                  <a:pt x="268" y="162"/>
                  <a:pt x="271" y="162"/>
                </a:cubicBezTo>
                <a:cubicBezTo>
                  <a:pt x="271" y="154"/>
                  <a:pt x="271" y="147"/>
                  <a:pt x="271" y="139"/>
                </a:cubicBezTo>
                <a:cubicBezTo>
                  <a:pt x="219" y="139"/>
                  <a:pt x="166" y="139"/>
                  <a:pt x="113" y="139"/>
                </a:cubicBezTo>
                <a:cubicBezTo>
                  <a:pt x="113" y="148"/>
                  <a:pt x="113" y="157"/>
                  <a:pt x="113" y="167"/>
                </a:cubicBezTo>
                <a:cubicBezTo>
                  <a:pt x="96" y="167"/>
                  <a:pt x="79" y="167"/>
                  <a:pt x="62" y="167"/>
                </a:cubicBezTo>
                <a:cubicBezTo>
                  <a:pt x="69" y="188"/>
                  <a:pt x="75" y="209"/>
                  <a:pt x="81" y="229"/>
                </a:cubicBezTo>
                <a:cubicBezTo>
                  <a:pt x="88" y="254"/>
                  <a:pt x="96" y="279"/>
                  <a:pt x="103" y="304"/>
                </a:cubicBezTo>
                <a:cubicBezTo>
                  <a:pt x="105" y="309"/>
                  <a:pt x="107" y="312"/>
                  <a:pt x="112" y="311"/>
                </a:cubicBezTo>
                <a:cubicBezTo>
                  <a:pt x="119" y="311"/>
                  <a:pt x="126" y="311"/>
                  <a:pt x="133" y="311"/>
                </a:cubicBezTo>
                <a:cubicBezTo>
                  <a:pt x="133" y="307"/>
                  <a:pt x="134" y="303"/>
                  <a:pt x="134" y="299"/>
                </a:cubicBezTo>
                <a:cubicBezTo>
                  <a:pt x="170" y="299"/>
                  <a:pt x="206" y="299"/>
                  <a:pt x="243" y="299"/>
                </a:cubicBezTo>
                <a:cubicBezTo>
                  <a:pt x="243" y="266"/>
                  <a:pt x="243" y="233"/>
                  <a:pt x="243" y="201"/>
                </a:cubicBezTo>
                <a:cubicBezTo>
                  <a:pt x="250" y="201"/>
                  <a:pt x="256" y="201"/>
                  <a:pt x="263" y="201"/>
                </a:cubicBezTo>
                <a:cubicBezTo>
                  <a:pt x="263" y="233"/>
                  <a:pt x="263" y="265"/>
                  <a:pt x="263" y="298"/>
                </a:cubicBezTo>
                <a:cubicBezTo>
                  <a:pt x="386" y="298"/>
                  <a:pt x="507" y="298"/>
                  <a:pt x="629" y="298"/>
                </a:cubicBezTo>
                <a:cubicBezTo>
                  <a:pt x="629" y="266"/>
                  <a:pt x="629" y="234"/>
                  <a:pt x="629" y="202"/>
                </a:cubicBezTo>
                <a:cubicBezTo>
                  <a:pt x="636" y="202"/>
                  <a:pt x="643" y="202"/>
                  <a:pt x="650" y="202"/>
                </a:cubicBezTo>
                <a:cubicBezTo>
                  <a:pt x="650" y="234"/>
                  <a:pt x="650" y="266"/>
                  <a:pt x="650" y="298"/>
                </a:cubicBezTo>
                <a:cubicBezTo>
                  <a:pt x="684" y="298"/>
                  <a:pt x="717" y="298"/>
                  <a:pt x="752" y="298"/>
                </a:cubicBezTo>
                <a:cubicBezTo>
                  <a:pt x="752" y="304"/>
                  <a:pt x="752" y="310"/>
                  <a:pt x="752" y="315"/>
                </a:cubicBezTo>
                <a:cubicBezTo>
                  <a:pt x="753" y="317"/>
                  <a:pt x="755" y="321"/>
                  <a:pt x="757" y="322"/>
                </a:cubicBezTo>
                <a:cubicBezTo>
                  <a:pt x="769" y="326"/>
                  <a:pt x="775" y="335"/>
                  <a:pt x="774" y="347"/>
                </a:cubicBezTo>
                <a:cubicBezTo>
                  <a:pt x="774" y="358"/>
                  <a:pt x="765" y="367"/>
                  <a:pt x="756" y="369"/>
                </a:cubicBezTo>
                <a:cubicBezTo>
                  <a:pt x="743" y="371"/>
                  <a:pt x="732" y="366"/>
                  <a:pt x="728" y="354"/>
                </a:cubicBezTo>
                <a:cubicBezTo>
                  <a:pt x="726" y="350"/>
                  <a:pt x="724" y="348"/>
                  <a:pt x="719" y="348"/>
                </a:cubicBezTo>
                <a:cubicBezTo>
                  <a:pt x="533" y="348"/>
                  <a:pt x="347" y="348"/>
                  <a:pt x="162" y="348"/>
                </a:cubicBezTo>
                <a:cubicBezTo>
                  <a:pt x="159" y="348"/>
                  <a:pt x="157" y="349"/>
                  <a:pt x="155" y="349"/>
                </a:cubicBezTo>
                <a:cubicBezTo>
                  <a:pt x="149" y="365"/>
                  <a:pt x="137" y="373"/>
                  <a:pt x="123" y="369"/>
                </a:cubicBezTo>
                <a:cubicBezTo>
                  <a:pt x="110" y="365"/>
                  <a:pt x="105" y="354"/>
                  <a:pt x="108" y="333"/>
                </a:cubicBezTo>
                <a:cubicBezTo>
                  <a:pt x="107" y="333"/>
                  <a:pt x="107" y="333"/>
                  <a:pt x="106" y="333"/>
                </a:cubicBezTo>
                <a:cubicBezTo>
                  <a:pt x="101" y="332"/>
                  <a:pt x="94" y="334"/>
                  <a:pt x="91" y="331"/>
                </a:cubicBezTo>
                <a:cubicBezTo>
                  <a:pt x="87" y="329"/>
                  <a:pt x="87" y="322"/>
                  <a:pt x="85" y="317"/>
                </a:cubicBezTo>
                <a:cubicBezTo>
                  <a:pt x="71" y="270"/>
                  <a:pt x="57" y="224"/>
                  <a:pt x="43" y="178"/>
                </a:cubicBezTo>
                <a:cubicBezTo>
                  <a:pt x="41" y="169"/>
                  <a:pt x="37" y="166"/>
                  <a:pt x="28" y="167"/>
                </a:cubicBezTo>
                <a:cubicBezTo>
                  <a:pt x="19" y="168"/>
                  <a:pt x="10" y="167"/>
                  <a:pt x="0" y="167"/>
                </a:cubicBezTo>
                <a:cubicBezTo>
                  <a:pt x="0" y="129"/>
                  <a:pt x="0" y="91"/>
                  <a:pt x="0" y="53"/>
                </a:cubicBezTo>
                <a:cubicBezTo>
                  <a:pt x="16" y="53"/>
                  <a:pt x="30" y="53"/>
                  <a:pt x="46" y="53"/>
                </a:cubicBezTo>
                <a:cubicBezTo>
                  <a:pt x="46" y="49"/>
                  <a:pt x="47" y="46"/>
                  <a:pt x="47" y="42"/>
                </a:cubicBezTo>
                <a:cubicBezTo>
                  <a:pt x="40" y="42"/>
                  <a:pt x="33" y="42"/>
                  <a:pt x="26" y="42"/>
                </a:cubicBezTo>
                <a:cubicBezTo>
                  <a:pt x="26" y="37"/>
                  <a:pt x="26" y="33"/>
                  <a:pt x="26" y="28"/>
                </a:cubicBezTo>
                <a:cubicBezTo>
                  <a:pt x="43" y="28"/>
                  <a:pt x="61" y="28"/>
                  <a:pt x="78" y="28"/>
                </a:cubicBezTo>
                <a:cubicBezTo>
                  <a:pt x="78" y="33"/>
                  <a:pt x="78" y="37"/>
                  <a:pt x="78" y="42"/>
                </a:cubicBezTo>
                <a:cubicBezTo>
                  <a:pt x="72" y="42"/>
                  <a:pt x="66" y="42"/>
                  <a:pt x="59" y="42"/>
                </a:cubicBezTo>
                <a:cubicBezTo>
                  <a:pt x="59" y="46"/>
                  <a:pt x="59" y="49"/>
                  <a:pt x="59" y="52"/>
                </a:cubicBezTo>
                <a:cubicBezTo>
                  <a:pt x="77" y="52"/>
                  <a:pt x="94" y="52"/>
                  <a:pt x="112" y="52"/>
                </a:cubicBezTo>
                <a:cubicBezTo>
                  <a:pt x="112" y="61"/>
                  <a:pt x="112" y="70"/>
                  <a:pt x="112" y="79"/>
                </a:cubicBezTo>
                <a:cubicBezTo>
                  <a:pt x="147" y="79"/>
                  <a:pt x="180" y="79"/>
                  <a:pt x="213" y="79"/>
                </a:cubicBezTo>
                <a:cubicBezTo>
                  <a:pt x="216" y="65"/>
                  <a:pt x="216" y="65"/>
                  <a:pt x="231" y="65"/>
                </a:cubicBezTo>
                <a:cubicBezTo>
                  <a:pt x="266" y="65"/>
                  <a:pt x="302" y="65"/>
                  <a:pt x="337" y="65"/>
                </a:cubicBezTo>
                <a:cubicBezTo>
                  <a:pt x="351" y="65"/>
                  <a:pt x="352" y="65"/>
                  <a:pt x="355" y="79"/>
                </a:cubicBezTo>
                <a:cubicBezTo>
                  <a:pt x="362" y="79"/>
                  <a:pt x="370" y="79"/>
                  <a:pt x="380" y="79"/>
                </a:cubicBezTo>
                <a:cubicBezTo>
                  <a:pt x="371" y="70"/>
                  <a:pt x="362" y="62"/>
                  <a:pt x="354" y="55"/>
                </a:cubicBezTo>
                <a:cubicBezTo>
                  <a:pt x="352" y="53"/>
                  <a:pt x="349" y="53"/>
                  <a:pt x="346" y="53"/>
                </a:cubicBezTo>
                <a:cubicBezTo>
                  <a:pt x="317" y="53"/>
                  <a:pt x="288" y="53"/>
                  <a:pt x="259" y="53"/>
                </a:cubicBezTo>
                <a:cubicBezTo>
                  <a:pt x="243" y="53"/>
                  <a:pt x="231" y="43"/>
                  <a:pt x="230" y="29"/>
                </a:cubicBezTo>
                <a:cubicBezTo>
                  <a:pt x="229" y="14"/>
                  <a:pt x="241" y="1"/>
                  <a:pt x="256" y="1"/>
                </a:cubicBezTo>
                <a:cubicBezTo>
                  <a:pt x="292" y="0"/>
                  <a:pt x="327" y="0"/>
                  <a:pt x="363" y="1"/>
                </a:cubicBezTo>
                <a:cubicBezTo>
                  <a:pt x="370" y="1"/>
                  <a:pt x="377" y="4"/>
                  <a:pt x="382" y="9"/>
                </a:cubicBezTo>
                <a:cubicBezTo>
                  <a:pt x="399" y="23"/>
                  <a:pt x="415" y="39"/>
                  <a:pt x="431" y="54"/>
                </a:cubicBezTo>
                <a:cubicBezTo>
                  <a:pt x="436" y="59"/>
                  <a:pt x="443" y="61"/>
                  <a:pt x="449" y="65"/>
                </a:cubicBezTo>
                <a:close/>
                <a:moveTo>
                  <a:pt x="507" y="90"/>
                </a:moveTo>
                <a:cubicBezTo>
                  <a:pt x="507" y="80"/>
                  <a:pt x="507" y="72"/>
                  <a:pt x="507" y="64"/>
                </a:cubicBezTo>
                <a:cubicBezTo>
                  <a:pt x="507" y="58"/>
                  <a:pt x="505" y="56"/>
                  <a:pt x="500" y="56"/>
                </a:cubicBezTo>
                <a:cubicBezTo>
                  <a:pt x="488" y="56"/>
                  <a:pt x="476" y="56"/>
                  <a:pt x="464" y="56"/>
                </a:cubicBezTo>
                <a:cubicBezTo>
                  <a:pt x="458" y="56"/>
                  <a:pt x="456" y="58"/>
                  <a:pt x="457" y="64"/>
                </a:cubicBezTo>
                <a:cubicBezTo>
                  <a:pt x="457" y="72"/>
                  <a:pt x="457" y="79"/>
                  <a:pt x="457" y="87"/>
                </a:cubicBezTo>
                <a:cubicBezTo>
                  <a:pt x="449" y="86"/>
                  <a:pt x="442" y="86"/>
                  <a:pt x="436" y="85"/>
                </a:cubicBezTo>
                <a:cubicBezTo>
                  <a:pt x="428" y="83"/>
                  <a:pt x="420" y="84"/>
                  <a:pt x="414" y="89"/>
                </a:cubicBezTo>
                <a:cubicBezTo>
                  <a:pt x="411" y="92"/>
                  <a:pt x="408" y="97"/>
                  <a:pt x="405" y="103"/>
                </a:cubicBezTo>
                <a:cubicBezTo>
                  <a:pt x="395" y="83"/>
                  <a:pt x="377" y="86"/>
                  <a:pt x="360" y="86"/>
                </a:cubicBezTo>
                <a:cubicBezTo>
                  <a:pt x="359" y="86"/>
                  <a:pt x="358" y="86"/>
                  <a:pt x="357" y="86"/>
                </a:cubicBezTo>
                <a:cubicBezTo>
                  <a:pt x="356" y="87"/>
                  <a:pt x="354" y="87"/>
                  <a:pt x="353" y="88"/>
                </a:cubicBezTo>
                <a:cubicBezTo>
                  <a:pt x="349" y="93"/>
                  <a:pt x="344" y="93"/>
                  <a:pt x="338" y="93"/>
                </a:cubicBezTo>
                <a:cubicBezTo>
                  <a:pt x="324" y="93"/>
                  <a:pt x="310" y="93"/>
                  <a:pt x="295" y="93"/>
                </a:cubicBezTo>
                <a:cubicBezTo>
                  <a:pt x="295" y="106"/>
                  <a:pt x="295" y="118"/>
                  <a:pt x="295" y="129"/>
                </a:cubicBezTo>
                <a:cubicBezTo>
                  <a:pt x="349" y="129"/>
                  <a:pt x="403" y="129"/>
                  <a:pt x="457" y="129"/>
                </a:cubicBezTo>
                <a:cubicBezTo>
                  <a:pt x="457" y="134"/>
                  <a:pt x="457" y="138"/>
                  <a:pt x="457" y="141"/>
                </a:cubicBezTo>
                <a:cubicBezTo>
                  <a:pt x="456" y="149"/>
                  <a:pt x="459" y="152"/>
                  <a:pt x="467" y="151"/>
                </a:cubicBezTo>
                <a:cubicBezTo>
                  <a:pt x="475" y="151"/>
                  <a:pt x="484" y="151"/>
                  <a:pt x="492" y="151"/>
                </a:cubicBezTo>
                <a:cubicBezTo>
                  <a:pt x="507" y="151"/>
                  <a:pt x="507" y="152"/>
                  <a:pt x="507" y="137"/>
                </a:cubicBezTo>
                <a:cubicBezTo>
                  <a:pt x="507" y="135"/>
                  <a:pt x="507" y="134"/>
                  <a:pt x="508" y="133"/>
                </a:cubicBezTo>
                <a:cubicBezTo>
                  <a:pt x="511" y="132"/>
                  <a:pt x="515" y="131"/>
                  <a:pt x="518" y="131"/>
                </a:cubicBezTo>
                <a:cubicBezTo>
                  <a:pt x="537" y="127"/>
                  <a:pt x="556" y="124"/>
                  <a:pt x="575" y="120"/>
                </a:cubicBezTo>
                <a:cubicBezTo>
                  <a:pt x="587" y="118"/>
                  <a:pt x="594" y="107"/>
                  <a:pt x="592" y="94"/>
                </a:cubicBezTo>
                <a:cubicBezTo>
                  <a:pt x="590" y="85"/>
                  <a:pt x="579" y="76"/>
                  <a:pt x="569" y="78"/>
                </a:cubicBezTo>
                <a:cubicBezTo>
                  <a:pt x="563" y="79"/>
                  <a:pt x="556" y="81"/>
                  <a:pt x="549" y="82"/>
                </a:cubicBezTo>
                <a:cubicBezTo>
                  <a:pt x="536" y="85"/>
                  <a:pt x="522" y="87"/>
                  <a:pt x="507" y="90"/>
                </a:cubicBezTo>
                <a:close/>
                <a:moveTo>
                  <a:pt x="272" y="131"/>
                </a:moveTo>
                <a:cubicBezTo>
                  <a:pt x="272" y="118"/>
                  <a:pt x="272" y="105"/>
                  <a:pt x="272" y="93"/>
                </a:cubicBezTo>
                <a:cubicBezTo>
                  <a:pt x="256" y="93"/>
                  <a:pt x="241" y="93"/>
                  <a:pt x="225" y="92"/>
                </a:cubicBezTo>
                <a:cubicBezTo>
                  <a:pt x="222" y="92"/>
                  <a:pt x="219" y="91"/>
                  <a:pt x="217" y="90"/>
                </a:cubicBezTo>
                <a:cubicBezTo>
                  <a:pt x="213" y="89"/>
                  <a:pt x="210" y="86"/>
                  <a:pt x="207" y="86"/>
                </a:cubicBezTo>
                <a:cubicBezTo>
                  <a:pt x="178" y="86"/>
                  <a:pt x="150" y="86"/>
                  <a:pt x="121" y="86"/>
                </a:cubicBezTo>
                <a:cubicBezTo>
                  <a:pt x="118" y="86"/>
                  <a:pt x="116" y="86"/>
                  <a:pt x="113" y="87"/>
                </a:cubicBezTo>
                <a:cubicBezTo>
                  <a:pt x="113" y="102"/>
                  <a:pt x="113" y="116"/>
                  <a:pt x="113" y="131"/>
                </a:cubicBezTo>
                <a:cubicBezTo>
                  <a:pt x="166" y="131"/>
                  <a:pt x="218" y="131"/>
                  <a:pt x="272" y="131"/>
                </a:cubicBezTo>
                <a:close/>
                <a:moveTo>
                  <a:pt x="96" y="76"/>
                </a:moveTo>
                <a:cubicBezTo>
                  <a:pt x="97" y="71"/>
                  <a:pt x="96" y="68"/>
                  <a:pt x="91" y="68"/>
                </a:cubicBezTo>
                <a:cubicBezTo>
                  <a:pt x="68" y="69"/>
                  <a:pt x="45" y="69"/>
                  <a:pt x="22" y="68"/>
                </a:cubicBezTo>
                <a:cubicBezTo>
                  <a:pt x="16" y="68"/>
                  <a:pt x="15" y="71"/>
                  <a:pt x="17" y="76"/>
                </a:cubicBezTo>
                <a:cubicBezTo>
                  <a:pt x="43" y="76"/>
                  <a:pt x="69" y="76"/>
                  <a:pt x="96" y="76"/>
                </a:cubicBezTo>
                <a:close/>
                <a:moveTo>
                  <a:pt x="96" y="95"/>
                </a:moveTo>
                <a:cubicBezTo>
                  <a:pt x="96" y="92"/>
                  <a:pt x="96" y="90"/>
                  <a:pt x="96" y="88"/>
                </a:cubicBezTo>
                <a:cubicBezTo>
                  <a:pt x="69" y="88"/>
                  <a:pt x="43" y="88"/>
                  <a:pt x="16" y="88"/>
                </a:cubicBezTo>
                <a:cubicBezTo>
                  <a:pt x="16" y="90"/>
                  <a:pt x="16" y="92"/>
                  <a:pt x="17" y="95"/>
                </a:cubicBezTo>
                <a:cubicBezTo>
                  <a:pt x="43" y="95"/>
                  <a:pt x="69" y="95"/>
                  <a:pt x="96" y="95"/>
                </a:cubicBezTo>
                <a:close/>
                <a:moveTo>
                  <a:pt x="144" y="346"/>
                </a:moveTo>
                <a:cubicBezTo>
                  <a:pt x="144" y="338"/>
                  <a:pt x="138" y="332"/>
                  <a:pt x="131" y="331"/>
                </a:cubicBezTo>
                <a:cubicBezTo>
                  <a:pt x="123" y="331"/>
                  <a:pt x="117" y="337"/>
                  <a:pt x="117" y="345"/>
                </a:cubicBezTo>
                <a:cubicBezTo>
                  <a:pt x="117" y="352"/>
                  <a:pt x="124" y="359"/>
                  <a:pt x="130" y="359"/>
                </a:cubicBezTo>
                <a:cubicBezTo>
                  <a:pt x="137" y="359"/>
                  <a:pt x="144" y="352"/>
                  <a:pt x="144" y="346"/>
                </a:cubicBezTo>
                <a:close/>
                <a:moveTo>
                  <a:pt x="750" y="332"/>
                </a:moveTo>
                <a:cubicBezTo>
                  <a:pt x="742" y="332"/>
                  <a:pt x="737" y="337"/>
                  <a:pt x="737" y="345"/>
                </a:cubicBezTo>
                <a:cubicBezTo>
                  <a:pt x="737" y="352"/>
                  <a:pt x="742" y="358"/>
                  <a:pt x="750" y="359"/>
                </a:cubicBezTo>
                <a:cubicBezTo>
                  <a:pt x="757" y="359"/>
                  <a:pt x="763" y="353"/>
                  <a:pt x="764" y="346"/>
                </a:cubicBezTo>
                <a:cubicBezTo>
                  <a:pt x="764" y="337"/>
                  <a:pt x="759" y="332"/>
                  <a:pt x="750" y="3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4451350" y="1304925"/>
            <a:ext cx="850900" cy="2222500"/>
          </a:xfrm>
          <a:custGeom>
            <a:avLst/>
            <a:gdLst>
              <a:gd name="T0" fmla="*/ 33 w 323"/>
              <a:gd name="T1" fmla="*/ 572 h 844"/>
              <a:gd name="T2" fmla="*/ 21 w 323"/>
              <a:gd name="T3" fmla="*/ 554 h 844"/>
              <a:gd name="T4" fmla="*/ 43 w 323"/>
              <a:gd name="T5" fmla="*/ 448 h 844"/>
              <a:gd name="T6" fmla="*/ 88 w 323"/>
              <a:gd name="T7" fmla="*/ 369 h 844"/>
              <a:gd name="T8" fmla="*/ 83 w 323"/>
              <a:gd name="T9" fmla="*/ 269 h 844"/>
              <a:gd name="T10" fmla="*/ 159 w 323"/>
              <a:gd name="T11" fmla="*/ 224 h 844"/>
              <a:gd name="T12" fmla="*/ 159 w 323"/>
              <a:gd name="T13" fmla="*/ 51 h 844"/>
              <a:gd name="T14" fmla="*/ 153 w 323"/>
              <a:gd name="T15" fmla="*/ 51 h 844"/>
              <a:gd name="T16" fmla="*/ 143 w 323"/>
              <a:gd name="T17" fmla="*/ 49 h 844"/>
              <a:gd name="T18" fmla="*/ 143 w 323"/>
              <a:gd name="T19" fmla="*/ 39 h 844"/>
              <a:gd name="T20" fmla="*/ 111 w 323"/>
              <a:gd name="T21" fmla="*/ 20 h 844"/>
              <a:gd name="T22" fmla="*/ 111 w 323"/>
              <a:gd name="T23" fmla="*/ 9 h 844"/>
              <a:gd name="T24" fmla="*/ 213 w 323"/>
              <a:gd name="T25" fmla="*/ 9 h 844"/>
              <a:gd name="T26" fmla="*/ 213 w 323"/>
              <a:gd name="T27" fmla="*/ 19 h 844"/>
              <a:gd name="T28" fmla="*/ 180 w 323"/>
              <a:gd name="T29" fmla="*/ 39 h 844"/>
              <a:gd name="T30" fmla="*/ 181 w 323"/>
              <a:gd name="T31" fmla="*/ 49 h 844"/>
              <a:gd name="T32" fmla="*/ 171 w 323"/>
              <a:gd name="T33" fmla="*/ 55 h 844"/>
              <a:gd name="T34" fmla="*/ 232 w 323"/>
              <a:gd name="T35" fmla="*/ 251 h 844"/>
              <a:gd name="T36" fmla="*/ 228 w 323"/>
              <a:gd name="T37" fmla="*/ 278 h 844"/>
              <a:gd name="T38" fmla="*/ 232 w 323"/>
              <a:gd name="T39" fmla="*/ 402 h 844"/>
              <a:gd name="T40" fmla="*/ 290 w 323"/>
              <a:gd name="T41" fmla="*/ 463 h 844"/>
              <a:gd name="T42" fmla="*/ 301 w 323"/>
              <a:gd name="T43" fmla="*/ 538 h 844"/>
              <a:gd name="T44" fmla="*/ 316 w 323"/>
              <a:gd name="T45" fmla="*/ 565 h 844"/>
              <a:gd name="T46" fmla="*/ 268 w 323"/>
              <a:gd name="T47" fmla="*/ 567 h 844"/>
              <a:gd name="T48" fmla="*/ 268 w 323"/>
              <a:gd name="T49" fmla="*/ 796 h 844"/>
              <a:gd name="T50" fmla="*/ 301 w 323"/>
              <a:gd name="T51" fmla="*/ 790 h 844"/>
              <a:gd name="T52" fmla="*/ 323 w 323"/>
              <a:gd name="T53" fmla="*/ 844 h 844"/>
              <a:gd name="T54" fmla="*/ 22 w 323"/>
              <a:gd name="T55" fmla="*/ 827 h 844"/>
              <a:gd name="T56" fmla="*/ 48 w 323"/>
              <a:gd name="T57" fmla="*/ 797 h 844"/>
              <a:gd name="T58" fmla="*/ 167 w 323"/>
              <a:gd name="T59" fmla="*/ 615 h 844"/>
              <a:gd name="T60" fmla="*/ 158 w 323"/>
              <a:gd name="T61" fmla="*/ 758 h 844"/>
              <a:gd name="T62" fmla="*/ 105 w 323"/>
              <a:gd name="T63" fmla="*/ 576 h 844"/>
              <a:gd name="T64" fmla="*/ 103 w 323"/>
              <a:gd name="T65" fmla="*/ 505 h 844"/>
              <a:gd name="T66" fmla="*/ 62 w 323"/>
              <a:gd name="T67" fmla="*/ 502 h 844"/>
              <a:gd name="T68" fmla="*/ 68 w 323"/>
              <a:gd name="T69" fmla="*/ 795 h 844"/>
              <a:gd name="T70" fmla="*/ 269 w 323"/>
              <a:gd name="T71" fmla="*/ 554 h 844"/>
              <a:gd name="T72" fmla="*/ 227 w 323"/>
              <a:gd name="T73" fmla="*/ 449 h 844"/>
              <a:gd name="T74" fmla="*/ 247 w 323"/>
              <a:gd name="T75" fmla="*/ 470 h 844"/>
              <a:gd name="T76" fmla="*/ 225 w 323"/>
              <a:gd name="T77" fmla="*/ 548 h 844"/>
              <a:gd name="T78" fmla="*/ 219 w 323"/>
              <a:gd name="T79" fmla="*/ 757 h 844"/>
              <a:gd name="T80" fmla="*/ 174 w 323"/>
              <a:gd name="T81" fmla="*/ 779 h 844"/>
              <a:gd name="T82" fmla="*/ 167 w 323"/>
              <a:gd name="T83" fmla="*/ 615 h 844"/>
              <a:gd name="T84" fmla="*/ 101 w 323"/>
              <a:gd name="T85" fmla="*/ 366 h 844"/>
              <a:gd name="T86" fmla="*/ 114 w 323"/>
              <a:gd name="T87" fmla="*/ 392 h 844"/>
              <a:gd name="T88" fmla="*/ 213 w 323"/>
              <a:gd name="T89" fmla="*/ 382 h 844"/>
              <a:gd name="T90" fmla="*/ 229 w 323"/>
              <a:gd name="T91" fmla="*/ 375 h 844"/>
              <a:gd name="T92" fmla="*/ 210 w 323"/>
              <a:gd name="T93" fmla="*/ 417 h 844"/>
              <a:gd name="T94" fmla="*/ 124 w 323"/>
              <a:gd name="T95" fmla="*/ 444 h 844"/>
              <a:gd name="T96" fmla="*/ 95 w 323"/>
              <a:gd name="T97" fmla="*/ 375 h 844"/>
              <a:gd name="T98" fmla="*/ 152 w 323"/>
              <a:gd name="T99" fmla="*/ 500 h 844"/>
              <a:gd name="T100" fmla="*/ 107 w 323"/>
              <a:gd name="T101" fmla="*/ 531 h 844"/>
              <a:gd name="T102" fmla="*/ 136 w 323"/>
              <a:gd name="T103" fmla="*/ 594 h 844"/>
              <a:gd name="T104" fmla="*/ 213 w 323"/>
              <a:gd name="T105" fmla="*/ 565 h 844"/>
              <a:gd name="T106" fmla="*/ 154 w 323"/>
              <a:gd name="T107" fmla="*/ 533 h 844"/>
              <a:gd name="T108" fmla="*/ 107 w 323"/>
              <a:gd name="T109" fmla="*/ 531 h 844"/>
              <a:gd name="T110" fmla="*/ 214 w 323"/>
              <a:gd name="T111" fmla="*/ 512 h 844"/>
              <a:gd name="T112" fmla="*/ 109 w 323"/>
              <a:gd name="T113" fmla="*/ 513 h 844"/>
              <a:gd name="T114" fmla="*/ 154 w 323"/>
              <a:gd name="T115" fmla="*/ 39 h 844"/>
              <a:gd name="T116" fmla="*/ 153 w 323"/>
              <a:gd name="T117" fmla="*/ 31 h 844"/>
              <a:gd name="T118" fmla="*/ 127 w 323"/>
              <a:gd name="T119" fmla="*/ 510 h 844"/>
              <a:gd name="T120" fmla="*/ 139 w 323"/>
              <a:gd name="T121" fmla="*/ 532 h 844"/>
              <a:gd name="T122" fmla="*/ 127 w 323"/>
              <a:gd name="T123" fmla="*/ 523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3" h="844">
                <a:moveTo>
                  <a:pt x="55" y="566"/>
                </a:moveTo>
                <a:cubicBezTo>
                  <a:pt x="51" y="568"/>
                  <a:pt x="49" y="570"/>
                  <a:pt x="47" y="571"/>
                </a:cubicBezTo>
                <a:cubicBezTo>
                  <a:pt x="42" y="572"/>
                  <a:pt x="38" y="573"/>
                  <a:pt x="33" y="572"/>
                </a:cubicBezTo>
                <a:cubicBezTo>
                  <a:pt x="25" y="571"/>
                  <a:pt x="17" y="568"/>
                  <a:pt x="7" y="565"/>
                </a:cubicBezTo>
                <a:cubicBezTo>
                  <a:pt x="7" y="563"/>
                  <a:pt x="7" y="559"/>
                  <a:pt x="7" y="555"/>
                </a:cubicBezTo>
                <a:cubicBezTo>
                  <a:pt x="12" y="555"/>
                  <a:pt x="16" y="554"/>
                  <a:pt x="21" y="554"/>
                </a:cubicBezTo>
                <a:cubicBezTo>
                  <a:pt x="24" y="533"/>
                  <a:pt x="27" y="512"/>
                  <a:pt x="29" y="491"/>
                </a:cubicBezTo>
                <a:cubicBezTo>
                  <a:pt x="31" y="481"/>
                  <a:pt x="31" y="471"/>
                  <a:pt x="34" y="462"/>
                </a:cubicBezTo>
                <a:cubicBezTo>
                  <a:pt x="35" y="457"/>
                  <a:pt x="39" y="452"/>
                  <a:pt x="43" y="448"/>
                </a:cubicBezTo>
                <a:cubicBezTo>
                  <a:pt x="57" y="436"/>
                  <a:pt x="72" y="425"/>
                  <a:pt x="87" y="413"/>
                </a:cubicBezTo>
                <a:cubicBezTo>
                  <a:pt x="92" y="410"/>
                  <a:pt x="93" y="406"/>
                  <a:pt x="92" y="400"/>
                </a:cubicBezTo>
                <a:cubicBezTo>
                  <a:pt x="90" y="390"/>
                  <a:pt x="89" y="380"/>
                  <a:pt x="88" y="369"/>
                </a:cubicBezTo>
                <a:cubicBezTo>
                  <a:pt x="91" y="368"/>
                  <a:pt x="93" y="367"/>
                  <a:pt x="95" y="367"/>
                </a:cubicBezTo>
                <a:cubicBezTo>
                  <a:pt x="95" y="334"/>
                  <a:pt x="95" y="302"/>
                  <a:pt x="95" y="269"/>
                </a:cubicBezTo>
                <a:cubicBezTo>
                  <a:pt x="91" y="269"/>
                  <a:pt x="87" y="269"/>
                  <a:pt x="83" y="269"/>
                </a:cubicBezTo>
                <a:cubicBezTo>
                  <a:pt x="80" y="257"/>
                  <a:pt x="80" y="256"/>
                  <a:pt x="91" y="252"/>
                </a:cubicBezTo>
                <a:cubicBezTo>
                  <a:pt x="109" y="243"/>
                  <a:pt x="127" y="235"/>
                  <a:pt x="146" y="227"/>
                </a:cubicBezTo>
                <a:cubicBezTo>
                  <a:pt x="150" y="225"/>
                  <a:pt x="154" y="225"/>
                  <a:pt x="159" y="224"/>
                </a:cubicBezTo>
                <a:cubicBezTo>
                  <a:pt x="159" y="221"/>
                  <a:pt x="159" y="219"/>
                  <a:pt x="159" y="216"/>
                </a:cubicBezTo>
                <a:cubicBezTo>
                  <a:pt x="159" y="163"/>
                  <a:pt x="159" y="109"/>
                  <a:pt x="159" y="55"/>
                </a:cubicBezTo>
                <a:cubicBezTo>
                  <a:pt x="159" y="54"/>
                  <a:pt x="160" y="52"/>
                  <a:pt x="159" y="51"/>
                </a:cubicBezTo>
                <a:cubicBezTo>
                  <a:pt x="159" y="49"/>
                  <a:pt x="157" y="48"/>
                  <a:pt x="156" y="47"/>
                </a:cubicBezTo>
                <a:cubicBezTo>
                  <a:pt x="155" y="48"/>
                  <a:pt x="154" y="49"/>
                  <a:pt x="153" y="51"/>
                </a:cubicBezTo>
                <a:cubicBezTo>
                  <a:pt x="153" y="51"/>
                  <a:pt x="153" y="51"/>
                  <a:pt x="153" y="51"/>
                </a:cubicBezTo>
                <a:cubicBezTo>
                  <a:pt x="151" y="55"/>
                  <a:pt x="150" y="60"/>
                  <a:pt x="148" y="60"/>
                </a:cubicBezTo>
                <a:cubicBezTo>
                  <a:pt x="142" y="60"/>
                  <a:pt x="144" y="55"/>
                  <a:pt x="143" y="51"/>
                </a:cubicBezTo>
                <a:cubicBezTo>
                  <a:pt x="143" y="50"/>
                  <a:pt x="143" y="49"/>
                  <a:pt x="143" y="49"/>
                </a:cubicBezTo>
                <a:cubicBezTo>
                  <a:pt x="140" y="47"/>
                  <a:pt x="137" y="45"/>
                  <a:pt x="135" y="43"/>
                </a:cubicBezTo>
                <a:cubicBezTo>
                  <a:pt x="135" y="42"/>
                  <a:pt x="136" y="41"/>
                  <a:pt x="136" y="40"/>
                </a:cubicBezTo>
                <a:cubicBezTo>
                  <a:pt x="138" y="40"/>
                  <a:pt x="141" y="40"/>
                  <a:pt x="143" y="39"/>
                </a:cubicBezTo>
                <a:cubicBezTo>
                  <a:pt x="143" y="37"/>
                  <a:pt x="143" y="34"/>
                  <a:pt x="143" y="31"/>
                </a:cubicBezTo>
                <a:cubicBezTo>
                  <a:pt x="133" y="31"/>
                  <a:pt x="123" y="31"/>
                  <a:pt x="112" y="31"/>
                </a:cubicBezTo>
                <a:cubicBezTo>
                  <a:pt x="112" y="27"/>
                  <a:pt x="111" y="24"/>
                  <a:pt x="111" y="20"/>
                </a:cubicBezTo>
                <a:cubicBezTo>
                  <a:pt x="103" y="20"/>
                  <a:pt x="95" y="20"/>
                  <a:pt x="87" y="20"/>
                </a:cubicBezTo>
                <a:cubicBezTo>
                  <a:pt x="87" y="16"/>
                  <a:pt x="87" y="13"/>
                  <a:pt x="87" y="9"/>
                </a:cubicBezTo>
                <a:cubicBezTo>
                  <a:pt x="95" y="9"/>
                  <a:pt x="103" y="9"/>
                  <a:pt x="111" y="9"/>
                </a:cubicBezTo>
                <a:cubicBezTo>
                  <a:pt x="111" y="6"/>
                  <a:pt x="112" y="3"/>
                  <a:pt x="112" y="0"/>
                </a:cubicBezTo>
                <a:cubicBezTo>
                  <a:pt x="145" y="0"/>
                  <a:pt x="178" y="0"/>
                  <a:pt x="211" y="0"/>
                </a:cubicBezTo>
                <a:cubicBezTo>
                  <a:pt x="212" y="3"/>
                  <a:pt x="212" y="5"/>
                  <a:pt x="213" y="9"/>
                </a:cubicBezTo>
                <a:cubicBezTo>
                  <a:pt x="220" y="9"/>
                  <a:pt x="228" y="9"/>
                  <a:pt x="237" y="9"/>
                </a:cubicBezTo>
                <a:cubicBezTo>
                  <a:pt x="237" y="13"/>
                  <a:pt x="237" y="16"/>
                  <a:pt x="237" y="19"/>
                </a:cubicBezTo>
                <a:cubicBezTo>
                  <a:pt x="229" y="19"/>
                  <a:pt x="221" y="19"/>
                  <a:pt x="213" y="19"/>
                </a:cubicBezTo>
                <a:cubicBezTo>
                  <a:pt x="212" y="23"/>
                  <a:pt x="212" y="27"/>
                  <a:pt x="211" y="31"/>
                </a:cubicBezTo>
                <a:cubicBezTo>
                  <a:pt x="201" y="31"/>
                  <a:pt x="192" y="31"/>
                  <a:pt x="181" y="31"/>
                </a:cubicBezTo>
                <a:cubicBezTo>
                  <a:pt x="181" y="34"/>
                  <a:pt x="181" y="36"/>
                  <a:pt x="180" y="39"/>
                </a:cubicBezTo>
                <a:cubicBezTo>
                  <a:pt x="183" y="40"/>
                  <a:pt x="185" y="40"/>
                  <a:pt x="188" y="41"/>
                </a:cubicBezTo>
                <a:cubicBezTo>
                  <a:pt x="188" y="42"/>
                  <a:pt x="189" y="44"/>
                  <a:pt x="189" y="44"/>
                </a:cubicBezTo>
                <a:cubicBezTo>
                  <a:pt x="187" y="46"/>
                  <a:pt x="184" y="47"/>
                  <a:pt x="181" y="49"/>
                </a:cubicBezTo>
                <a:cubicBezTo>
                  <a:pt x="181" y="50"/>
                  <a:pt x="181" y="53"/>
                  <a:pt x="180" y="55"/>
                </a:cubicBezTo>
                <a:cubicBezTo>
                  <a:pt x="180" y="57"/>
                  <a:pt x="178" y="59"/>
                  <a:pt x="176" y="61"/>
                </a:cubicBezTo>
                <a:cubicBezTo>
                  <a:pt x="174" y="59"/>
                  <a:pt x="172" y="57"/>
                  <a:pt x="171" y="55"/>
                </a:cubicBezTo>
                <a:cubicBezTo>
                  <a:pt x="170" y="52"/>
                  <a:pt x="173" y="46"/>
                  <a:pt x="165" y="47"/>
                </a:cubicBezTo>
                <a:cubicBezTo>
                  <a:pt x="165" y="106"/>
                  <a:pt x="165" y="165"/>
                  <a:pt x="165" y="221"/>
                </a:cubicBezTo>
                <a:cubicBezTo>
                  <a:pt x="188" y="232"/>
                  <a:pt x="210" y="242"/>
                  <a:pt x="232" y="251"/>
                </a:cubicBezTo>
                <a:cubicBezTo>
                  <a:pt x="240" y="254"/>
                  <a:pt x="244" y="259"/>
                  <a:pt x="241" y="269"/>
                </a:cubicBezTo>
                <a:cubicBezTo>
                  <a:pt x="238" y="269"/>
                  <a:pt x="233" y="269"/>
                  <a:pt x="229" y="269"/>
                </a:cubicBezTo>
                <a:cubicBezTo>
                  <a:pt x="229" y="272"/>
                  <a:pt x="228" y="275"/>
                  <a:pt x="228" y="278"/>
                </a:cubicBezTo>
                <a:cubicBezTo>
                  <a:pt x="228" y="305"/>
                  <a:pt x="228" y="332"/>
                  <a:pt x="228" y="359"/>
                </a:cubicBezTo>
                <a:cubicBezTo>
                  <a:pt x="228" y="364"/>
                  <a:pt x="228" y="369"/>
                  <a:pt x="236" y="368"/>
                </a:cubicBezTo>
                <a:cubicBezTo>
                  <a:pt x="235" y="380"/>
                  <a:pt x="234" y="391"/>
                  <a:pt x="232" y="402"/>
                </a:cubicBezTo>
                <a:cubicBezTo>
                  <a:pt x="232" y="407"/>
                  <a:pt x="233" y="410"/>
                  <a:pt x="237" y="413"/>
                </a:cubicBezTo>
                <a:cubicBezTo>
                  <a:pt x="253" y="425"/>
                  <a:pt x="268" y="437"/>
                  <a:pt x="283" y="449"/>
                </a:cubicBezTo>
                <a:cubicBezTo>
                  <a:pt x="286" y="453"/>
                  <a:pt x="289" y="458"/>
                  <a:pt x="290" y="463"/>
                </a:cubicBezTo>
                <a:cubicBezTo>
                  <a:pt x="293" y="473"/>
                  <a:pt x="294" y="483"/>
                  <a:pt x="295" y="493"/>
                </a:cubicBezTo>
                <a:cubicBezTo>
                  <a:pt x="278" y="501"/>
                  <a:pt x="273" y="506"/>
                  <a:pt x="274" y="518"/>
                </a:cubicBezTo>
                <a:cubicBezTo>
                  <a:pt x="276" y="530"/>
                  <a:pt x="282" y="535"/>
                  <a:pt x="301" y="538"/>
                </a:cubicBezTo>
                <a:cubicBezTo>
                  <a:pt x="301" y="543"/>
                  <a:pt x="302" y="548"/>
                  <a:pt x="303" y="554"/>
                </a:cubicBezTo>
                <a:cubicBezTo>
                  <a:pt x="308" y="554"/>
                  <a:pt x="312" y="554"/>
                  <a:pt x="316" y="555"/>
                </a:cubicBezTo>
                <a:cubicBezTo>
                  <a:pt x="316" y="559"/>
                  <a:pt x="316" y="563"/>
                  <a:pt x="316" y="565"/>
                </a:cubicBezTo>
                <a:cubicBezTo>
                  <a:pt x="307" y="568"/>
                  <a:pt x="299" y="571"/>
                  <a:pt x="290" y="572"/>
                </a:cubicBezTo>
                <a:cubicBezTo>
                  <a:pt x="286" y="573"/>
                  <a:pt x="281" y="571"/>
                  <a:pt x="277" y="570"/>
                </a:cubicBezTo>
                <a:cubicBezTo>
                  <a:pt x="274" y="569"/>
                  <a:pt x="272" y="568"/>
                  <a:pt x="268" y="567"/>
                </a:cubicBezTo>
                <a:cubicBezTo>
                  <a:pt x="268" y="572"/>
                  <a:pt x="268" y="576"/>
                  <a:pt x="268" y="579"/>
                </a:cubicBezTo>
                <a:cubicBezTo>
                  <a:pt x="268" y="638"/>
                  <a:pt x="268" y="696"/>
                  <a:pt x="268" y="755"/>
                </a:cubicBezTo>
                <a:cubicBezTo>
                  <a:pt x="268" y="768"/>
                  <a:pt x="268" y="782"/>
                  <a:pt x="268" y="796"/>
                </a:cubicBezTo>
                <a:cubicBezTo>
                  <a:pt x="268" y="801"/>
                  <a:pt x="270" y="803"/>
                  <a:pt x="276" y="801"/>
                </a:cubicBezTo>
                <a:cubicBezTo>
                  <a:pt x="276" y="798"/>
                  <a:pt x="276" y="794"/>
                  <a:pt x="276" y="790"/>
                </a:cubicBezTo>
                <a:cubicBezTo>
                  <a:pt x="284" y="790"/>
                  <a:pt x="292" y="790"/>
                  <a:pt x="301" y="790"/>
                </a:cubicBezTo>
                <a:cubicBezTo>
                  <a:pt x="301" y="802"/>
                  <a:pt x="301" y="814"/>
                  <a:pt x="301" y="827"/>
                </a:cubicBezTo>
                <a:cubicBezTo>
                  <a:pt x="309" y="827"/>
                  <a:pt x="316" y="827"/>
                  <a:pt x="323" y="827"/>
                </a:cubicBezTo>
                <a:cubicBezTo>
                  <a:pt x="323" y="833"/>
                  <a:pt x="323" y="838"/>
                  <a:pt x="323" y="844"/>
                </a:cubicBezTo>
                <a:cubicBezTo>
                  <a:pt x="216" y="844"/>
                  <a:pt x="108" y="844"/>
                  <a:pt x="0" y="844"/>
                </a:cubicBezTo>
                <a:cubicBezTo>
                  <a:pt x="0" y="839"/>
                  <a:pt x="0" y="834"/>
                  <a:pt x="0" y="827"/>
                </a:cubicBezTo>
                <a:cubicBezTo>
                  <a:pt x="7" y="827"/>
                  <a:pt x="14" y="827"/>
                  <a:pt x="22" y="827"/>
                </a:cubicBezTo>
                <a:cubicBezTo>
                  <a:pt x="22" y="814"/>
                  <a:pt x="22" y="802"/>
                  <a:pt x="22" y="789"/>
                </a:cubicBezTo>
                <a:cubicBezTo>
                  <a:pt x="30" y="789"/>
                  <a:pt x="37" y="789"/>
                  <a:pt x="44" y="790"/>
                </a:cubicBezTo>
                <a:cubicBezTo>
                  <a:pt x="46" y="790"/>
                  <a:pt x="48" y="794"/>
                  <a:pt x="48" y="797"/>
                </a:cubicBezTo>
                <a:cubicBezTo>
                  <a:pt x="48" y="802"/>
                  <a:pt x="50" y="803"/>
                  <a:pt x="55" y="801"/>
                </a:cubicBezTo>
                <a:cubicBezTo>
                  <a:pt x="55" y="724"/>
                  <a:pt x="55" y="646"/>
                  <a:pt x="55" y="566"/>
                </a:cubicBezTo>
                <a:close/>
                <a:moveTo>
                  <a:pt x="167" y="615"/>
                </a:moveTo>
                <a:cubicBezTo>
                  <a:pt x="163" y="615"/>
                  <a:pt x="160" y="616"/>
                  <a:pt x="158" y="616"/>
                </a:cubicBezTo>
                <a:cubicBezTo>
                  <a:pt x="158" y="621"/>
                  <a:pt x="158" y="626"/>
                  <a:pt x="158" y="630"/>
                </a:cubicBezTo>
                <a:cubicBezTo>
                  <a:pt x="158" y="673"/>
                  <a:pt x="158" y="715"/>
                  <a:pt x="158" y="758"/>
                </a:cubicBezTo>
                <a:cubicBezTo>
                  <a:pt x="158" y="772"/>
                  <a:pt x="152" y="782"/>
                  <a:pt x="142" y="785"/>
                </a:cubicBezTo>
                <a:cubicBezTo>
                  <a:pt x="123" y="792"/>
                  <a:pt x="105" y="780"/>
                  <a:pt x="105" y="760"/>
                </a:cubicBezTo>
                <a:cubicBezTo>
                  <a:pt x="105" y="698"/>
                  <a:pt x="105" y="637"/>
                  <a:pt x="105" y="576"/>
                </a:cubicBezTo>
                <a:cubicBezTo>
                  <a:pt x="105" y="572"/>
                  <a:pt x="102" y="568"/>
                  <a:pt x="101" y="564"/>
                </a:cubicBezTo>
                <a:cubicBezTo>
                  <a:pt x="100" y="561"/>
                  <a:pt x="98" y="557"/>
                  <a:pt x="98" y="554"/>
                </a:cubicBezTo>
                <a:cubicBezTo>
                  <a:pt x="100" y="538"/>
                  <a:pt x="103" y="522"/>
                  <a:pt x="103" y="505"/>
                </a:cubicBezTo>
                <a:cubicBezTo>
                  <a:pt x="103" y="487"/>
                  <a:pt x="99" y="468"/>
                  <a:pt x="97" y="450"/>
                </a:cubicBezTo>
                <a:cubicBezTo>
                  <a:pt x="78" y="462"/>
                  <a:pt x="59" y="474"/>
                  <a:pt x="63" y="500"/>
                </a:cubicBezTo>
                <a:cubicBezTo>
                  <a:pt x="63" y="501"/>
                  <a:pt x="62" y="501"/>
                  <a:pt x="62" y="502"/>
                </a:cubicBezTo>
                <a:cubicBezTo>
                  <a:pt x="60" y="519"/>
                  <a:pt x="57" y="536"/>
                  <a:pt x="55" y="554"/>
                </a:cubicBezTo>
                <a:cubicBezTo>
                  <a:pt x="60" y="554"/>
                  <a:pt x="64" y="555"/>
                  <a:pt x="68" y="555"/>
                </a:cubicBezTo>
                <a:cubicBezTo>
                  <a:pt x="68" y="635"/>
                  <a:pt x="68" y="715"/>
                  <a:pt x="68" y="795"/>
                </a:cubicBezTo>
                <a:cubicBezTo>
                  <a:pt x="130" y="795"/>
                  <a:pt x="192" y="795"/>
                  <a:pt x="255" y="795"/>
                </a:cubicBezTo>
                <a:cubicBezTo>
                  <a:pt x="255" y="715"/>
                  <a:pt x="255" y="635"/>
                  <a:pt x="255" y="555"/>
                </a:cubicBezTo>
                <a:cubicBezTo>
                  <a:pt x="260" y="554"/>
                  <a:pt x="264" y="554"/>
                  <a:pt x="269" y="554"/>
                </a:cubicBezTo>
                <a:cubicBezTo>
                  <a:pt x="265" y="529"/>
                  <a:pt x="262" y="505"/>
                  <a:pt x="259" y="480"/>
                </a:cubicBezTo>
                <a:cubicBezTo>
                  <a:pt x="259" y="477"/>
                  <a:pt x="258" y="474"/>
                  <a:pt x="256" y="472"/>
                </a:cubicBezTo>
                <a:cubicBezTo>
                  <a:pt x="247" y="464"/>
                  <a:pt x="237" y="457"/>
                  <a:pt x="227" y="449"/>
                </a:cubicBezTo>
                <a:cubicBezTo>
                  <a:pt x="227" y="453"/>
                  <a:pt x="226" y="456"/>
                  <a:pt x="226" y="459"/>
                </a:cubicBezTo>
                <a:cubicBezTo>
                  <a:pt x="227" y="458"/>
                  <a:pt x="228" y="458"/>
                  <a:pt x="228" y="457"/>
                </a:cubicBezTo>
                <a:cubicBezTo>
                  <a:pt x="235" y="462"/>
                  <a:pt x="241" y="466"/>
                  <a:pt x="247" y="470"/>
                </a:cubicBezTo>
                <a:cubicBezTo>
                  <a:pt x="256" y="476"/>
                  <a:pt x="254" y="484"/>
                  <a:pt x="255" y="492"/>
                </a:cubicBezTo>
                <a:cubicBezTo>
                  <a:pt x="244" y="493"/>
                  <a:pt x="233" y="493"/>
                  <a:pt x="221" y="494"/>
                </a:cubicBezTo>
                <a:cubicBezTo>
                  <a:pt x="222" y="513"/>
                  <a:pt x="223" y="530"/>
                  <a:pt x="225" y="548"/>
                </a:cubicBezTo>
                <a:cubicBezTo>
                  <a:pt x="226" y="554"/>
                  <a:pt x="227" y="561"/>
                  <a:pt x="221" y="566"/>
                </a:cubicBezTo>
                <a:cubicBezTo>
                  <a:pt x="219" y="568"/>
                  <a:pt x="219" y="573"/>
                  <a:pt x="219" y="576"/>
                </a:cubicBezTo>
                <a:cubicBezTo>
                  <a:pt x="219" y="636"/>
                  <a:pt x="219" y="697"/>
                  <a:pt x="219" y="757"/>
                </a:cubicBezTo>
                <a:cubicBezTo>
                  <a:pt x="219" y="760"/>
                  <a:pt x="219" y="763"/>
                  <a:pt x="218" y="766"/>
                </a:cubicBezTo>
                <a:cubicBezTo>
                  <a:pt x="216" y="775"/>
                  <a:pt x="212" y="783"/>
                  <a:pt x="202" y="786"/>
                </a:cubicBezTo>
                <a:cubicBezTo>
                  <a:pt x="191" y="789"/>
                  <a:pt x="181" y="789"/>
                  <a:pt x="174" y="779"/>
                </a:cubicBezTo>
                <a:cubicBezTo>
                  <a:pt x="170" y="773"/>
                  <a:pt x="167" y="765"/>
                  <a:pt x="167" y="757"/>
                </a:cubicBezTo>
                <a:cubicBezTo>
                  <a:pt x="166" y="714"/>
                  <a:pt x="167" y="670"/>
                  <a:pt x="167" y="626"/>
                </a:cubicBezTo>
                <a:cubicBezTo>
                  <a:pt x="167" y="623"/>
                  <a:pt x="167" y="619"/>
                  <a:pt x="167" y="615"/>
                </a:cubicBezTo>
                <a:close/>
                <a:moveTo>
                  <a:pt x="223" y="269"/>
                </a:moveTo>
                <a:cubicBezTo>
                  <a:pt x="182" y="269"/>
                  <a:pt x="142" y="269"/>
                  <a:pt x="101" y="269"/>
                </a:cubicBezTo>
                <a:cubicBezTo>
                  <a:pt x="101" y="302"/>
                  <a:pt x="101" y="334"/>
                  <a:pt x="101" y="366"/>
                </a:cubicBezTo>
                <a:cubicBezTo>
                  <a:pt x="101" y="366"/>
                  <a:pt x="102" y="366"/>
                  <a:pt x="103" y="365"/>
                </a:cubicBezTo>
                <a:cubicBezTo>
                  <a:pt x="105" y="369"/>
                  <a:pt x="108" y="372"/>
                  <a:pt x="109" y="375"/>
                </a:cubicBezTo>
                <a:cubicBezTo>
                  <a:pt x="111" y="381"/>
                  <a:pt x="113" y="386"/>
                  <a:pt x="114" y="392"/>
                </a:cubicBezTo>
                <a:cubicBezTo>
                  <a:pt x="115" y="397"/>
                  <a:pt x="118" y="398"/>
                  <a:pt x="122" y="398"/>
                </a:cubicBezTo>
                <a:cubicBezTo>
                  <a:pt x="145" y="397"/>
                  <a:pt x="169" y="398"/>
                  <a:pt x="192" y="398"/>
                </a:cubicBezTo>
                <a:cubicBezTo>
                  <a:pt x="208" y="398"/>
                  <a:pt x="208" y="397"/>
                  <a:pt x="213" y="382"/>
                </a:cubicBezTo>
                <a:cubicBezTo>
                  <a:pt x="214" y="376"/>
                  <a:pt x="213" y="367"/>
                  <a:pt x="223" y="366"/>
                </a:cubicBezTo>
                <a:cubicBezTo>
                  <a:pt x="223" y="334"/>
                  <a:pt x="223" y="302"/>
                  <a:pt x="223" y="269"/>
                </a:cubicBezTo>
                <a:close/>
                <a:moveTo>
                  <a:pt x="229" y="375"/>
                </a:moveTo>
                <a:cubicBezTo>
                  <a:pt x="228" y="374"/>
                  <a:pt x="227" y="374"/>
                  <a:pt x="227" y="373"/>
                </a:cubicBezTo>
                <a:cubicBezTo>
                  <a:pt x="225" y="375"/>
                  <a:pt x="222" y="377"/>
                  <a:pt x="221" y="379"/>
                </a:cubicBezTo>
                <a:cubicBezTo>
                  <a:pt x="217" y="391"/>
                  <a:pt x="214" y="404"/>
                  <a:pt x="210" y="417"/>
                </a:cubicBezTo>
                <a:cubicBezTo>
                  <a:pt x="207" y="426"/>
                  <a:pt x="207" y="436"/>
                  <a:pt x="201" y="443"/>
                </a:cubicBezTo>
                <a:cubicBezTo>
                  <a:pt x="189" y="455"/>
                  <a:pt x="175" y="466"/>
                  <a:pt x="162" y="477"/>
                </a:cubicBezTo>
                <a:cubicBezTo>
                  <a:pt x="149" y="466"/>
                  <a:pt x="136" y="455"/>
                  <a:pt x="124" y="444"/>
                </a:cubicBezTo>
                <a:cubicBezTo>
                  <a:pt x="122" y="443"/>
                  <a:pt x="121" y="440"/>
                  <a:pt x="120" y="437"/>
                </a:cubicBezTo>
                <a:cubicBezTo>
                  <a:pt x="115" y="419"/>
                  <a:pt x="110" y="400"/>
                  <a:pt x="104" y="381"/>
                </a:cubicBezTo>
                <a:cubicBezTo>
                  <a:pt x="103" y="377"/>
                  <a:pt x="102" y="372"/>
                  <a:pt x="95" y="375"/>
                </a:cubicBezTo>
                <a:cubicBezTo>
                  <a:pt x="100" y="417"/>
                  <a:pt x="104" y="458"/>
                  <a:pt x="109" y="502"/>
                </a:cubicBezTo>
                <a:cubicBezTo>
                  <a:pt x="116" y="500"/>
                  <a:pt x="121" y="497"/>
                  <a:pt x="126" y="497"/>
                </a:cubicBezTo>
                <a:cubicBezTo>
                  <a:pt x="135" y="497"/>
                  <a:pt x="143" y="499"/>
                  <a:pt x="152" y="500"/>
                </a:cubicBezTo>
                <a:cubicBezTo>
                  <a:pt x="172" y="503"/>
                  <a:pt x="193" y="501"/>
                  <a:pt x="215" y="501"/>
                </a:cubicBezTo>
                <a:cubicBezTo>
                  <a:pt x="219" y="458"/>
                  <a:pt x="224" y="417"/>
                  <a:pt x="229" y="375"/>
                </a:cubicBezTo>
                <a:close/>
                <a:moveTo>
                  <a:pt x="107" y="531"/>
                </a:moveTo>
                <a:cubicBezTo>
                  <a:pt x="106" y="541"/>
                  <a:pt x="105" y="547"/>
                  <a:pt x="105" y="554"/>
                </a:cubicBezTo>
                <a:cubicBezTo>
                  <a:pt x="105" y="557"/>
                  <a:pt x="106" y="560"/>
                  <a:pt x="108" y="562"/>
                </a:cubicBezTo>
                <a:cubicBezTo>
                  <a:pt x="117" y="573"/>
                  <a:pt x="127" y="583"/>
                  <a:pt x="136" y="594"/>
                </a:cubicBezTo>
                <a:cubicBezTo>
                  <a:pt x="150" y="609"/>
                  <a:pt x="150" y="610"/>
                  <a:pt x="170" y="608"/>
                </a:cubicBezTo>
                <a:cubicBezTo>
                  <a:pt x="173" y="608"/>
                  <a:pt x="176" y="606"/>
                  <a:pt x="178" y="604"/>
                </a:cubicBezTo>
                <a:cubicBezTo>
                  <a:pt x="190" y="591"/>
                  <a:pt x="201" y="578"/>
                  <a:pt x="213" y="565"/>
                </a:cubicBezTo>
                <a:cubicBezTo>
                  <a:pt x="218" y="559"/>
                  <a:pt x="221" y="543"/>
                  <a:pt x="217" y="536"/>
                </a:cubicBezTo>
                <a:cubicBezTo>
                  <a:pt x="216" y="534"/>
                  <a:pt x="214" y="533"/>
                  <a:pt x="212" y="533"/>
                </a:cubicBezTo>
                <a:cubicBezTo>
                  <a:pt x="193" y="533"/>
                  <a:pt x="173" y="533"/>
                  <a:pt x="154" y="533"/>
                </a:cubicBezTo>
                <a:cubicBezTo>
                  <a:pt x="152" y="533"/>
                  <a:pt x="151" y="534"/>
                  <a:pt x="149" y="535"/>
                </a:cubicBezTo>
                <a:cubicBezTo>
                  <a:pt x="146" y="537"/>
                  <a:pt x="125" y="539"/>
                  <a:pt x="122" y="537"/>
                </a:cubicBezTo>
                <a:cubicBezTo>
                  <a:pt x="117" y="535"/>
                  <a:pt x="113" y="533"/>
                  <a:pt x="107" y="531"/>
                </a:cubicBezTo>
                <a:close/>
                <a:moveTo>
                  <a:pt x="108" y="521"/>
                </a:moveTo>
                <a:cubicBezTo>
                  <a:pt x="145" y="521"/>
                  <a:pt x="180" y="521"/>
                  <a:pt x="215" y="521"/>
                </a:cubicBezTo>
                <a:cubicBezTo>
                  <a:pt x="215" y="518"/>
                  <a:pt x="215" y="515"/>
                  <a:pt x="214" y="512"/>
                </a:cubicBezTo>
                <a:cubicBezTo>
                  <a:pt x="212" y="512"/>
                  <a:pt x="209" y="512"/>
                  <a:pt x="207" y="512"/>
                </a:cubicBezTo>
                <a:cubicBezTo>
                  <a:pt x="186" y="513"/>
                  <a:pt x="165" y="510"/>
                  <a:pt x="144" y="514"/>
                </a:cubicBezTo>
                <a:cubicBezTo>
                  <a:pt x="134" y="517"/>
                  <a:pt x="122" y="513"/>
                  <a:pt x="109" y="513"/>
                </a:cubicBezTo>
                <a:cubicBezTo>
                  <a:pt x="109" y="515"/>
                  <a:pt x="109" y="518"/>
                  <a:pt x="108" y="521"/>
                </a:cubicBezTo>
                <a:close/>
                <a:moveTo>
                  <a:pt x="153" y="31"/>
                </a:moveTo>
                <a:cubicBezTo>
                  <a:pt x="153" y="34"/>
                  <a:pt x="153" y="37"/>
                  <a:pt x="154" y="39"/>
                </a:cubicBezTo>
                <a:cubicBezTo>
                  <a:pt x="160" y="39"/>
                  <a:pt x="165" y="39"/>
                  <a:pt x="170" y="39"/>
                </a:cubicBezTo>
                <a:cubicBezTo>
                  <a:pt x="170" y="36"/>
                  <a:pt x="170" y="34"/>
                  <a:pt x="170" y="31"/>
                </a:cubicBezTo>
                <a:cubicBezTo>
                  <a:pt x="165" y="31"/>
                  <a:pt x="159" y="31"/>
                  <a:pt x="153" y="31"/>
                </a:cubicBezTo>
                <a:close/>
                <a:moveTo>
                  <a:pt x="143" y="510"/>
                </a:moveTo>
                <a:cubicBezTo>
                  <a:pt x="143" y="500"/>
                  <a:pt x="141" y="499"/>
                  <a:pt x="127" y="502"/>
                </a:cubicBezTo>
                <a:cubicBezTo>
                  <a:pt x="127" y="505"/>
                  <a:pt x="127" y="507"/>
                  <a:pt x="127" y="510"/>
                </a:cubicBezTo>
                <a:cubicBezTo>
                  <a:pt x="133" y="510"/>
                  <a:pt x="137" y="510"/>
                  <a:pt x="143" y="510"/>
                </a:cubicBezTo>
                <a:close/>
                <a:moveTo>
                  <a:pt x="127" y="532"/>
                </a:moveTo>
                <a:cubicBezTo>
                  <a:pt x="131" y="532"/>
                  <a:pt x="135" y="533"/>
                  <a:pt x="139" y="532"/>
                </a:cubicBezTo>
                <a:cubicBezTo>
                  <a:pt x="140" y="532"/>
                  <a:pt x="142" y="529"/>
                  <a:pt x="143" y="528"/>
                </a:cubicBezTo>
                <a:cubicBezTo>
                  <a:pt x="143" y="527"/>
                  <a:pt x="140" y="524"/>
                  <a:pt x="139" y="524"/>
                </a:cubicBezTo>
                <a:cubicBezTo>
                  <a:pt x="135" y="523"/>
                  <a:pt x="131" y="523"/>
                  <a:pt x="127" y="523"/>
                </a:cubicBezTo>
                <a:cubicBezTo>
                  <a:pt x="127" y="527"/>
                  <a:pt x="127" y="529"/>
                  <a:pt x="127" y="5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468313" y="1712913"/>
            <a:ext cx="866775" cy="995363"/>
          </a:xfrm>
          <a:custGeom>
            <a:avLst/>
            <a:gdLst>
              <a:gd name="T0" fmla="*/ 267 w 329"/>
              <a:gd name="T1" fmla="*/ 159 h 378"/>
              <a:gd name="T2" fmla="*/ 267 w 329"/>
              <a:gd name="T3" fmla="*/ 310 h 378"/>
              <a:gd name="T4" fmla="*/ 230 w 329"/>
              <a:gd name="T5" fmla="*/ 329 h 378"/>
              <a:gd name="T6" fmla="*/ 223 w 329"/>
              <a:gd name="T7" fmla="*/ 180 h 378"/>
              <a:gd name="T8" fmla="*/ 231 w 329"/>
              <a:gd name="T9" fmla="*/ 140 h 378"/>
              <a:gd name="T10" fmla="*/ 218 w 329"/>
              <a:gd name="T11" fmla="*/ 170 h 378"/>
              <a:gd name="T12" fmla="*/ 222 w 329"/>
              <a:gd name="T13" fmla="*/ 311 h 378"/>
              <a:gd name="T14" fmla="*/ 229 w 329"/>
              <a:gd name="T15" fmla="*/ 375 h 378"/>
              <a:gd name="T16" fmla="*/ 215 w 329"/>
              <a:gd name="T17" fmla="*/ 360 h 378"/>
              <a:gd name="T18" fmla="*/ 207 w 329"/>
              <a:gd name="T19" fmla="*/ 178 h 378"/>
              <a:gd name="T20" fmla="*/ 195 w 329"/>
              <a:gd name="T21" fmla="*/ 155 h 378"/>
              <a:gd name="T22" fmla="*/ 191 w 329"/>
              <a:gd name="T23" fmla="*/ 124 h 378"/>
              <a:gd name="T24" fmla="*/ 191 w 329"/>
              <a:gd name="T25" fmla="*/ 88 h 378"/>
              <a:gd name="T26" fmla="*/ 176 w 329"/>
              <a:gd name="T27" fmla="*/ 75 h 378"/>
              <a:gd name="T28" fmla="*/ 158 w 329"/>
              <a:gd name="T29" fmla="*/ 373 h 378"/>
              <a:gd name="T30" fmla="*/ 123 w 329"/>
              <a:gd name="T31" fmla="*/ 231 h 378"/>
              <a:gd name="T32" fmla="*/ 114 w 329"/>
              <a:gd name="T33" fmla="*/ 159 h 378"/>
              <a:gd name="T34" fmla="*/ 114 w 329"/>
              <a:gd name="T35" fmla="*/ 277 h 378"/>
              <a:gd name="T36" fmla="*/ 62 w 329"/>
              <a:gd name="T37" fmla="*/ 280 h 378"/>
              <a:gd name="T38" fmla="*/ 62 w 329"/>
              <a:gd name="T39" fmla="*/ 71 h 378"/>
              <a:gd name="T40" fmla="*/ 46 w 329"/>
              <a:gd name="T41" fmla="*/ 91 h 378"/>
              <a:gd name="T42" fmla="*/ 51 w 329"/>
              <a:gd name="T43" fmla="*/ 127 h 378"/>
              <a:gd name="T44" fmla="*/ 43 w 329"/>
              <a:gd name="T45" fmla="*/ 154 h 378"/>
              <a:gd name="T46" fmla="*/ 29 w 329"/>
              <a:gd name="T47" fmla="*/ 189 h 378"/>
              <a:gd name="T48" fmla="*/ 22 w 329"/>
              <a:gd name="T49" fmla="*/ 360 h 378"/>
              <a:gd name="T50" fmla="*/ 9 w 329"/>
              <a:gd name="T51" fmla="*/ 375 h 378"/>
              <a:gd name="T52" fmla="*/ 14 w 329"/>
              <a:gd name="T53" fmla="*/ 343 h 378"/>
              <a:gd name="T54" fmla="*/ 16 w 329"/>
              <a:gd name="T55" fmla="*/ 167 h 378"/>
              <a:gd name="T56" fmla="*/ 5 w 329"/>
              <a:gd name="T57" fmla="*/ 139 h 378"/>
              <a:gd name="T58" fmla="*/ 11 w 329"/>
              <a:gd name="T59" fmla="*/ 116 h 378"/>
              <a:gd name="T60" fmla="*/ 28 w 329"/>
              <a:gd name="T61" fmla="*/ 48 h 378"/>
              <a:gd name="T62" fmla="*/ 68 w 329"/>
              <a:gd name="T63" fmla="*/ 5 h 378"/>
              <a:gd name="T64" fmla="*/ 155 w 329"/>
              <a:gd name="T65" fmla="*/ 9 h 378"/>
              <a:gd name="T66" fmla="*/ 207 w 329"/>
              <a:gd name="T67" fmla="*/ 46 h 378"/>
              <a:gd name="T68" fmla="*/ 225 w 329"/>
              <a:gd name="T69" fmla="*/ 74 h 378"/>
              <a:gd name="T70" fmla="*/ 217 w 329"/>
              <a:gd name="T71" fmla="*/ 113 h 378"/>
              <a:gd name="T72" fmla="*/ 232 w 329"/>
              <a:gd name="T73" fmla="*/ 124 h 378"/>
              <a:gd name="T74" fmla="*/ 328 w 329"/>
              <a:gd name="T75" fmla="*/ 99 h 378"/>
              <a:gd name="T76" fmla="*/ 329 w 329"/>
              <a:gd name="T77" fmla="*/ 345 h 378"/>
              <a:gd name="T78" fmla="*/ 276 w 329"/>
              <a:gd name="T79" fmla="*/ 344 h 378"/>
              <a:gd name="T80" fmla="*/ 276 w 329"/>
              <a:gd name="T81" fmla="*/ 159 h 378"/>
              <a:gd name="T82" fmla="*/ 229 w 329"/>
              <a:gd name="T83" fmla="*/ 130 h 378"/>
              <a:gd name="T84" fmla="*/ 8 w 329"/>
              <a:gd name="T85" fmla="*/ 130 h 378"/>
              <a:gd name="T86" fmla="*/ 44 w 329"/>
              <a:gd name="T87" fmla="*/ 136 h 378"/>
              <a:gd name="T88" fmla="*/ 44 w 329"/>
              <a:gd name="T89" fmla="*/ 13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9" h="378">
                <a:moveTo>
                  <a:pt x="276" y="159"/>
                </a:moveTo>
                <a:cubicBezTo>
                  <a:pt x="273" y="159"/>
                  <a:pt x="271" y="159"/>
                  <a:pt x="267" y="159"/>
                </a:cubicBezTo>
                <a:cubicBezTo>
                  <a:pt x="267" y="163"/>
                  <a:pt x="267" y="166"/>
                  <a:pt x="267" y="169"/>
                </a:cubicBezTo>
                <a:cubicBezTo>
                  <a:pt x="267" y="216"/>
                  <a:pt x="267" y="263"/>
                  <a:pt x="267" y="310"/>
                </a:cubicBezTo>
                <a:cubicBezTo>
                  <a:pt x="267" y="328"/>
                  <a:pt x="252" y="340"/>
                  <a:pt x="235" y="336"/>
                </a:cubicBezTo>
                <a:cubicBezTo>
                  <a:pt x="233" y="335"/>
                  <a:pt x="230" y="332"/>
                  <a:pt x="230" y="329"/>
                </a:cubicBezTo>
                <a:cubicBezTo>
                  <a:pt x="228" y="296"/>
                  <a:pt x="227" y="262"/>
                  <a:pt x="225" y="228"/>
                </a:cubicBezTo>
                <a:cubicBezTo>
                  <a:pt x="224" y="212"/>
                  <a:pt x="223" y="196"/>
                  <a:pt x="223" y="180"/>
                </a:cubicBezTo>
                <a:cubicBezTo>
                  <a:pt x="223" y="177"/>
                  <a:pt x="224" y="173"/>
                  <a:pt x="227" y="171"/>
                </a:cubicBezTo>
                <a:cubicBezTo>
                  <a:pt x="236" y="162"/>
                  <a:pt x="235" y="152"/>
                  <a:pt x="231" y="140"/>
                </a:cubicBezTo>
                <a:cubicBezTo>
                  <a:pt x="230" y="142"/>
                  <a:pt x="228" y="144"/>
                  <a:pt x="228" y="145"/>
                </a:cubicBezTo>
                <a:cubicBezTo>
                  <a:pt x="229" y="155"/>
                  <a:pt x="228" y="164"/>
                  <a:pt x="218" y="170"/>
                </a:cubicBezTo>
                <a:cubicBezTo>
                  <a:pt x="217" y="171"/>
                  <a:pt x="217" y="174"/>
                  <a:pt x="217" y="176"/>
                </a:cubicBezTo>
                <a:cubicBezTo>
                  <a:pt x="219" y="221"/>
                  <a:pt x="221" y="266"/>
                  <a:pt x="222" y="311"/>
                </a:cubicBezTo>
                <a:cubicBezTo>
                  <a:pt x="223" y="326"/>
                  <a:pt x="224" y="342"/>
                  <a:pt x="225" y="358"/>
                </a:cubicBezTo>
                <a:cubicBezTo>
                  <a:pt x="225" y="363"/>
                  <a:pt x="227" y="369"/>
                  <a:pt x="229" y="375"/>
                </a:cubicBezTo>
                <a:cubicBezTo>
                  <a:pt x="223" y="375"/>
                  <a:pt x="219" y="376"/>
                  <a:pt x="214" y="376"/>
                </a:cubicBezTo>
                <a:cubicBezTo>
                  <a:pt x="214" y="370"/>
                  <a:pt x="215" y="365"/>
                  <a:pt x="215" y="360"/>
                </a:cubicBezTo>
                <a:cubicBezTo>
                  <a:pt x="214" y="329"/>
                  <a:pt x="213" y="298"/>
                  <a:pt x="211" y="268"/>
                </a:cubicBezTo>
                <a:cubicBezTo>
                  <a:pt x="210" y="238"/>
                  <a:pt x="209" y="208"/>
                  <a:pt x="207" y="178"/>
                </a:cubicBezTo>
                <a:cubicBezTo>
                  <a:pt x="207" y="173"/>
                  <a:pt x="206" y="171"/>
                  <a:pt x="202" y="168"/>
                </a:cubicBezTo>
                <a:cubicBezTo>
                  <a:pt x="199" y="165"/>
                  <a:pt x="196" y="160"/>
                  <a:pt x="195" y="155"/>
                </a:cubicBezTo>
                <a:cubicBezTo>
                  <a:pt x="194" y="152"/>
                  <a:pt x="194" y="147"/>
                  <a:pt x="194" y="144"/>
                </a:cubicBezTo>
                <a:cubicBezTo>
                  <a:pt x="181" y="139"/>
                  <a:pt x="180" y="133"/>
                  <a:pt x="191" y="124"/>
                </a:cubicBezTo>
                <a:cubicBezTo>
                  <a:pt x="192" y="123"/>
                  <a:pt x="192" y="120"/>
                  <a:pt x="192" y="118"/>
                </a:cubicBezTo>
                <a:cubicBezTo>
                  <a:pt x="192" y="108"/>
                  <a:pt x="191" y="98"/>
                  <a:pt x="191" y="88"/>
                </a:cubicBezTo>
                <a:cubicBezTo>
                  <a:pt x="191" y="77"/>
                  <a:pt x="184" y="71"/>
                  <a:pt x="176" y="62"/>
                </a:cubicBezTo>
                <a:cubicBezTo>
                  <a:pt x="176" y="68"/>
                  <a:pt x="176" y="71"/>
                  <a:pt x="176" y="75"/>
                </a:cubicBezTo>
                <a:cubicBezTo>
                  <a:pt x="176" y="164"/>
                  <a:pt x="176" y="254"/>
                  <a:pt x="176" y="344"/>
                </a:cubicBezTo>
                <a:cubicBezTo>
                  <a:pt x="176" y="359"/>
                  <a:pt x="170" y="369"/>
                  <a:pt x="158" y="373"/>
                </a:cubicBezTo>
                <a:cubicBezTo>
                  <a:pt x="141" y="378"/>
                  <a:pt x="124" y="366"/>
                  <a:pt x="124" y="348"/>
                </a:cubicBezTo>
                <a:cubicBezTo>
                  <a:pt x="123" y="309"/>
                  <a:pt x="123" y="270"/>
                  <a:pt x="123" y="231"/>
                </a:cubicBezTo>
                <a:cubicBezTo>
                  <a:pt x="124" y="208"/>
                  <a:pt x="123" y="184"/>
                  <a:pt x="123" y="160"/>
                </a:cubicBezTo>
                <a:cubicBezTo>
                  <a:pt x="120" y="160"/>
                  <a:pt x="118" y="160"/>
                  <a:pt x="114" y="159"/>
                </a:cubicBezTo>
                <a:cubicBezTo>
                  <a:pt x="114" y="163"/>
                  <a:pt x="114" y="166"/>
                  <a:pt x="114" y="169"/>
                </a:cubicBezTo>
                <a:cubicBezTo>
                  <a:pt x="114" y="205"/>
                  <a:pt x="114" y="241"/>
                  <a:pt x="114" y="277"/>
                </a:cubicBezTo>
                <a:cubicBezTo>
                  <a:pt x="114" y="300"/>
                  <a:pt x="94" y="311"/>
                  <a:pt x="74" y="301"/>
                </a:cubicBezTo>
                <a:cubicBezTo>
                  <a:pt x="66" y="296"/>
                  <a:pt x="62" y="289"/>
                  <a:pt x="62" y="280"/>
                </a:cubicBezTo>
                <a:cubicBezTo>
                  <a:pt x="62" y="266"/>
                  <a:pt x="62" y="252"/>
                  <a:pt x="62" y="238"/>
                </a:cubicBezTo>
                <a:cubicBezTo>
                  <a:pt x="62" y="182"/>
                  <a:pt x="62" y="127"/>
                  <a:pt x="62" y="71"/>
                </a:cubicBezTo>
                <a:cubicBezTo>
                  <a:pt x="62" y="68"/>
                  <a:pt x="62" y="66"/>
                  <a:pt x="62" y="62"/>
                </a:cubicBezTo>
                <a:cubicBezTo>
                  <a:pt x="52" y="71"/>
                  <a:pt x="45" y="79"/>
                  <a:pt x="46" y="91"/>
                </a:cubicBezTo>
                <a:cubicBezTo>
                  <a:pt x="47" y="98"/>
                  <a:pt x="46" y="105"/>
                  <a:pt x="45" y="111"/>
                </a:cubicBezTo>
                <a:cubicBezTo>
                  <a:pt x="45" y="117"/>
                  <a:pt x="43" y="123"/>
                  <a:pt x="51" y="127"/>
                </a:cubicBezTo>
                <a:cubicBezTo>
                  <a:pt x="58" y="132"/>
                  <a:pt x="54" y="140"/>
                  <a:pt x="43" y="144"/>
                </a:cubicBezTo>
                <a:cubicBezTo>
                  <a:pt x="43" y="147"/>
                  <a:pt x="44" y="151"/>
                  <a:pt x="43" y="154"/>
                </a:cubicBezTo>
                <a:cubicBezTo>
                  <a:pt x="42" y="158"/>
                  <a:pt x="41" y="163"/>
                  <a:pt x="39" y="165"/>
                </a:cubicBezTo>
                <a:cubicBezTo>
                  <a:pt x="28" y="170"/>
                  <a:pt x="30" y="180"/>
                  <a:pt x="29" y="189"/>
                </a:cubicBezTo>
                <a:cubicBezTo>
                  <a:pt x="27" y="233"/>
                  <a:pt x="26" y="276"/>
                  <a:pt x="24" y="320"/>
                </a:cubicBezTo>
                <a:cubicBezTo>
                  <a:pt x="23" y="333"/>
                  <a:pt x="22" y="346"/>
                  <a:pt x="22" y="360"/>
                </a:cubicBezTo>
                <a:cubicBezTo>
                  <a:pt x="22" y="365"/>
                  <a:pt x="23" y="370"/>
                  <a:pt x="24" y="375"/>
                </a:cubicBezTo>
                <a:cubicBezTo>
                  <a:pt x="19" y="375"/>
                  <a:pt x="15" y="375"/>
                  <a:pt x="9" y="375"/>
                </a:cubicBezTo>
                <a:cubicBezTo>
                  <a:pt x="10" y="370"/>
                  <a:pt x="12" y="367"/>
                  <a:pt x="12" y="363"/>
                </a:cubicBezTo>
                <a:cubicBezTo>
                  <a:pt x="13" y="356"/>
                  <a:pt x="13" y="350"/>
                  <a:pt x="14" y="343"/>
                </a:cubicBezTo>
                <a:cubicBezTo>
                  <a:pt x="16" y="288"/>
                  <a:pt x="18" y="234"/>
                  <a:pt x="21" y="179"/>
                </a:cubicBezTo>
                <a:cubicBezTo>
                  <a:pt x="21" y="174"/>
                  <a:pt x="20" y="171"/>
                  <a:pt x="16" y="167"/>
                </a:cubicBezTo>
                <a:cubicBezTo>
                  <a:pt x="12" y="163"/>
                  <a:pt x="11" y="157"/>
                  <a:pt x="10" y="151"/>
                </a:cubicBezTo>
                <a:cubicBezTo>
                  <a:pt x="9" y="146"/>
                  <a:pt x="10" y="142"/>
                  <a:pt x="5" y="139"/>
                </a:cubicBezTo>
                <a:cubicBezTo>
                  <a:pt x="0" y="135"/>
                  <a:pt x="2" y="128"/>
                  <a:pt x="6" y="124"/>
                </a:cubicBezTo>
                <a:cubicBezTo>
                  <a:pt x="9" y="122"/>
                  <a:pt x="10" y="119"/>
                  <a:pt x="11" y="116"/>
                </a:cubicBezTo>
                <a:cubicBezTo>
                  <a:pt x="12" y="105"/>
                  <a:pt x="13" y="94"/>
                  <a:pt x="13" y="84"/>
                </a:cubicBezTo>
                <a:cubicBezTo>
                  <a:pt x="12" y="69"/>
                  <a:pt x="18" y="58"/>
                  <a:pt x="28" y="48"/>
                </a:cubicBezTo>
                <a:cubicBezTo>
                  <a:pt x="38" y="37"/>
                  <a:pt x="48" y="25"/>
                  <a:pt x="59" y="13"/>
                </a:cubicBezTo>
                <a:cubicBezTo>
                  <a:pt x="61" y="10"/>
                  <a:pt x="65" y="7"/>
                  <a:pt x="68" y="5"/>
                </a:cubicBezTo>
                <a:cubicBezTo>
                  <a:pt x="72" y="1"/>
                  <a:pt x="76" y="1"/>
                  <a:pt x="79" y="6"/>
                </a:cubicBezTo>
                <a:cubicBezTo>
                  <a:pt x="98" y="29"/>
                  <a:pt x="135" y="31"/>
                  <a:pt x="155" y="9"/>
                </a:cubicBezTo>
                <a:cubicBezTo>
                  <a:pt x="163" y="1"/>
                  <a:pt x="167" y="0"/>
                  <a:pt x="175" y="9"/>
                </a:cubicBezTo>
                <a:cubicBezTo>
                  <a:pt x="186" y="21"/>
                  <a:pt x="196" y="34"/>
                  <a:pt x="207" y="46"/>
                </a:cubicBezTo>
                <a:cubicBezTo>
                  <a:pt x="211" y="51"/>
                  <a:pt x="216" y="55"/>
                  <a:pt x="219" y="61"/>
                </a:cubicBezTo>
                <a:cubicBezTo>
                  <a:pt x="222" y="64"/>
                  <a:pt x="223" y="69"/>
                  <a:pt x="225" y="74"/>
                </a:cubicBezTo>
                <a:cubicBezTo>
                  <a:pt x="214" y="78"/>
                  <a:pt x="207" y="84"/>
                  <a:pt x="207" y="95"/>
                </a:cubicBezTo>
                <a:cubicBezTo>
                  <a:pt x="207" y="103"/>
                  <a:pt x="210" y="109"/>
                  <a:pt x="217" y="113"/>
                </a:cubicBezTo>
                <a:cubicBezTo>
                  <a:pt x="221" y="116"/>
                  <a:pt x="227" y="116"/>
                  <a:pt x="228" y="123"/>
                </a:cubicBezTo>
                <a:cubicBezTo>
                  <a:pt x="228" y="123"/>
                  <a:pt x="230" y="123"/>
                  <a:pt x="232" y="124"/>
                </a:cubicBezTo>
                <a:cubicBezTo>
                  <a:pt x="232" y="122"/>
                  <a:pt x="232" y="120"/>
                  <a:pt x="232" y="117"/>
                </a:cubicBezTo>
                <a:cubicBezTo>
                  <a:pt x="265" y="117"/>
                  <a:pt x="297" y="114"/>
                  <a:pt x="328" y="99"/>
                </a:cubicBezTo>
                <a:cubicBezTo>
                  <a:pt x="328" y="102"/>
                  <a:pt x="329" y="104"/>
                  <a:pt x="329" y="107"/>
                </a:cubicBezTo>
                <a:cubicBezTo>
                  <a:pt x="329" y="186"/>
                  <a:pt x="329" y="266"/>
                  <a:pt x="329" y="345"/>
                </a:cubicBezTo>
                <a:cubicBezTo>
                  <a:pt x="329" y="362"/>
                  <a:pt x="318" y="374"/>
                  <a:pt x="302" y="373"/>
                </a:cubicBezTo>
                <a:cubicBezTo>
                  <a:pt x="287" y="373"/>
                  <a:pt x="276" y="361"/>
                  <a:pt x="276" y="344"/>
                </a:cubicBezTo>
                <a:cubicBezTo>
                  <a:pt x="277" y="284"/>
                  <a:pt x="277" y="224"/>
                  <a:pt x="277" y="164"/>
                </a:cubicBezTo>
                <a:cubicBezTo>
                  <a:pt x="277" y="162"/>
                  <a:pt x="276" y="161"/>
                  <a:pt x="276" y="159"/>
                </a:cubicBezTo>
                <a:close/>
                <a:moveTo>
                  <a:pt x="190" y="132"/>
                </a:moveTo>
                <a:cubicBezTo>
                  <a:pt x="197" y="138"/>
                  <a:pt x="226" y="136"/>
                  <a:pt x="229" y="130"/>
                </a:cubicBezTo>
                <a:cubicBezTo>
                  <a:pt x="215" y="130"/>
                  <a:pt x="203" y="129"/>
                  <a:pt x="190" y="132"/>
                </a:cubicBezTo>
                <a:close/>
                <a:moveTo>
                  <a:pt x="8" y="130"/>
                </a:moveTo>
                <a:cubicBezTo>
                  <a:pt x="9" y="133"/>
                  <a:pt x="10" y="134"/>
                  <a:pt x="10" y="134"/>
                </a:cubicBezTo>
                <a:cubicBezTo>
                  <a:pt x="21" y="135"/>
                  <a:pt x="33" y="136"/>
                  <a:pt x="44" y="136"/>
                </a:cubicBezTo>
                <a:cubicBezTo>
                  <a:pt x="45" y="136"/>
                  <a:pt x="46" y="134"/>
                  <a:pt x="47" y="133"/>
                </a:cubicBezTo>
                <a:cubicBezTo>
                  <a:pt x="46" y="132"/>
                  <a:pt x="45" y="130"/>
                  <a:pt x="44" y="130"/>
                </a:cubicBezTo>
                <a:cubicBezTo>
                  <a:pt x="32" y="130"/>
                  <a:pt x="21" y="130"/>
                  <a:pt x="8" y="1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3014663" y="3008313"/>
            <a:ext cx="622300" cy="1030288"/>
          </a:xfrm>
          <a:custGeom>
            <a:avLst/>
            <a:gdLst>
              <a:gd name="T0" fmla="*/ 147 w 236"/>
              <a:gd name="T1" fmla="*/ 80 h 391"/>
              <a:gd name="T2" fmla="*/ 147 w 236"/>
              <a:gd name="T3" fmla="*/ 98 h 391"/>
              <a:gd name="T4" fmla="*/ 147 w 236"/>
              <a:gd name="T5" fmla="*/ 363 h 391"/>
              <a:gd name="T6" fmla="*/ 121 w 236"/>
              <a:gd name="T7" fmla="*/ 391 h 391"/>
              <a:gd name="T8" fmla="*/ 95 w 236"/>
              <a:gd name="T9" fmla="*/ 366 h 391"/>
              <a:gd name="T10" fmla="*/ 95 w 236"/>
              <a:gd name="T11" fmla="*/ 249 h 391"/>
              <a:gd name="T12" fmla="*/ 95 w 236"/>
              <a:gd name="T13" fmla="*/ 177 h 391"/>
              <a:gd name="T14" fmla="*/ 85 w 236"/>
              <a:gd name="T15" fmla="*/ 176 h 391"/>
              <a:gd name="T16" fmla="*/ 85 w 236"/>
              <a:gd name="T17" fmla="*/ 186 h 391"/>
              <a:gd name="T18" fmla="*/ 85 w 236"/>
              <a:gd name="T19" fmla="*/ 363 h 391"/>
              <a:gd name="T20" fmla="*/ 60 w 236"/>
              <a:gd name="T21" fmla="*/ 391 h 391"/>
              <a:gd name="T22" fmla="*/ 33 w 236"/>
              <a:gd name="T23" fmla="*/ 362 h 391"/>
              <a:gd name="T24" fmla="*/ 33 w 236"/>
              <a:gd name="T25" fmla="*/ 137 h 391"/>
              <a:gd name="T26" fmla="*/ 33 w 236"/>
              <a:gd name="T27" fmla="*/ 128 h 391"/>
              <a:gd name="T28" fmla="*/ 25 w 236"/>
              <a:gd name="T29" fmla="*/ 126 h 391"/>
              <a:gd name="T30" fmla="*/ 2 w 236"/>
              <a:gd name="T31" fmla="*/ 93 h 391"/>
              <a:gd name="T32" fmla="*/ 20 w 236"/>
              <a:gd name="T33" fmla="*/ 20 h 391"/>
              <a:gd name="T34" fmla="*/ 52 w 236"/>
              <a:gd name="T35" fmla="*/ 1 h 391"/>
              <a:gd name="T36" fmla="*/ 122 w 236"/>
              <a:gd name="T37" fmla="*/ 1 h 391"/>
              <a:gd name="T38" fmla="*/ 169 w 236"/>
              <a:gd name="T39" fmla="*/ 32 h 391"/>
              <a:gd name="T40" fmla="*/ 182 w 236"/>
              <a:gd name="T41" fmla="*/ 74 h 391"/>
              <a:gd name="T42" fmla="*/ 183 w 236"/>
              <a:gd name="T43" fmla="*/ 81 h 391"/>
              <a:gd name="T44" fmla="*/ 205 w 236"/>
              <a:gd name="T45" fmla="*/ 65 h 391"/>
              <a:gd name="T46" fmla="*/ 230 w 236"/>
              <a:gd name="T47" fmla="*/ 64 h 391"/>
              <a:gd name="T48" fmla="*/ 228 w 236"/>
              <a:gd name="T49" fmla="*/ 89 h 391"/>
              <a:gd name="T50" fmla="*/ 187 w 236"/>
              <a:gd name="T51" fmla="*/ 117 h 391"/>
              <a:gd name="T52" fmla="*/ 151 w 236"/>
              <a:gd name="T53" fmla="*/ 95 h 391"/>
              <a:gd name="T54" fmla="*/ 149 w 236"/>
              <a:gd name="T55" fmla="*/ 80 h 391"/>
              <a:gd name="T56" fmla="*/ 147 w 236"/>
              <a:gd name="T57" fmla="*/ 80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391">
                <a:moveTo>
                  <a:pt x="147" y="80"/>
                </a:moveTo>
                <a:cubicBezTo>
                  <a:pt x="147" y="86"/>
                  <a:pt x="147" y="92"/>
                  <a:pt x="147" y="98"/>
                </a:cubicBezTo>
                <a:cubicBezTo>
                  <a:pt x="147" y="186"/>
                  <a:pt x="147" y="275"/>
                  <a:pt x="147" y="363"/>
                </a:cubicBezTo>
                <a:cubicBezTo>
                  <a:pt x="147" y="380"/>
                  <a:pt x="136" y="391"/>
                  <a:pt x="121" y="391"/>
                </a:cubicBezTo>
                <a:cubicBezTo>
                  <a:pt x="107" y="391"/>
                  <a:pt x="95" y="380"/>
                  <a:pt x="95" y="366"/>
                </a:cubicBezTo>
                <a:cubicBezTo>
                  <a:pt x="95" y="327"/>
                  <a:pt x="95" y="288"/>
                  <a:pt x="95" y="249"/>
                </a:cubicBezTo>
                <a:cubicBezTo>
                  <a:pt x="95" y="225"/>
                  <a:pt x="95" y="202"/>
                  <a:pt x="95" y="177"/>
                </a:cubicBezTo>
                <a:cubicBezTo>
                  <a:pt x="92" y="177"/>
                  <a:pt x="89" y="177"/>
                  <a:pt x="85" y="176"/>
                </a:cubicBezTo>
                <a:cubicBezTo>
                  <a:pt x="85" y="180"/>
                  <a:pt x="85" y="183"/>
                  <a:pt x="85" y="186"/>
                </a:cubicBezTo>
                <a:cubicBezTo>
                  <a:pt x="85" y="245"/>
                  <a:pt x="85" y="304"/>
                  <a:pt x="85" y="363"/>
                </a:cubicBezTo>
                <a:cubicBezTo>
                  <a:pt x="85" y="380"/>
                  <a:pt x="75" y="391"/>
                  <a:pt x="60" y="391"/>
                </a:cubicBezTo>
                <a:cubicBezTo>
                  <a:pt x="45" y="391"/>
                  <a:pt x="33" y="379"/>
                  <a:pt x="33" y="362"/>
                </a:cubicBezTo>
                <a:cubicBezTo>
                  <a:pt x="33" y="287"/>
                  <a:pt x="33" y="212"/>
                  <a:pt x="33" y="137"/>
                </a:cubicBezTo>
                <a:cubicBezTo>
                  <a:pt x="33" y="134"/>
                  <a:pt x="33" y="131"/>
                  <a:pt x="33" y="128"/>
                </a:cubicBezTo>
                <a:cubicBezTo>
                  <a:pt x="30" y="127"/>
                  <a:pt x="27" y="126"/>
                  <a:pt x="25" y="126"/>
                </a:cubicBezTo>
                <a:cubicBezTo>
                  <a:pt x="9" y="121"/>
                  <a:pt x="0" y="110"/>
                  <a:pt x="2" y="93"/>
                </a:cubicBezTo>
                <a:cubicBezTo>
                  <a:pt x="4" y="68"/>
                  <a:pt x="6" y="42"/>
                  <a:pt x="20" y="20"/>
                </a:cubicBezTo>
                <a:cubicBezTo>
                  <a:pt x="28" y="9"/>
                  <a:pt x="37" y="1"/>
                  <a:pt x="52" y="1"/>
                </a:cubicBezTo>
                <a:cubicBezTo>
                  <a:pt x="75" y="2"/>
                  <a:pt x="99" y="2"/>
                  <a:pt x="122" y="1"/>
                </a:cubicBezTo>
                <a:cubicBezTo>
                  <a:pt x="147" y="0"/>
                  <a:pt x="160" y="12"/>
                  <a:pt x="169" y="32"/>
                </a:cubicBezTo>
                <a:cubicBezTo>
                  <a:pt x="174" y="45"/>
                  <a:pt x="177" y="60"/>
                  <a:pt x="182" y="74"/>
                </a:cubicBezTo>
                <a:cubicBezTo>
                  <a:pt x="182" y="76"/>
                  <a:pt x="183" y="78"/>
                  <a:pt x="183" y="81"/>
                </a:cubicBezTo>
                <a:cubicBezTo>
                  <a:pt x="191" y="75"/>
                  <a:pt x="198" y="70"/>
                  <a:pt x="205" y="65"/>
                </a:cubicBezTo>
                <a:cubicBezTo>
                  <a:pt x="214" y="57"/>
                  <a:pt x="223" y="57"/>
                  <a:pt x="230" y="64"/>
                </a:cubicBezTo>
                <a:cubicBezTo>
                  <a:pt x="236" y="71"/>
                  <a:pt x="235" y="81"/>
                  <a:pt x="228" y="89"/>
                </a:cubicBezTo>
                <a:cubicBezTo>
                  <a:pt x="216" y="101"/>
                  <a:pt x="202" y="111"/>
                  <a:pt x="187" y="117"/>
                </a:cubicBezTo>
                <a:cubicBezTo>
                  <a:pt x="168" y="124"/>
                  <a:pt x="153" y="115"/>
                  <a:pt x="151" y="95"/>
                </a:cubicBezTo>
                <a:cubicBezTo>
                  <a:pt x="150" y="90"/>
                  <a:pt x="149" y="85"/>
                  <a:pt x="149" y="80"/>
                </a:cubicBezTo>
                <a:cubicBezTo>
                  <a:pt x="148" y="80"/>
                  <a:pt x="147" y="80"/>
                  <a:pt x="147" y="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4024313" y="5788025"/>
            <a:ext cx="1552575" cy="701675"/>
          </a:xfrm>
          <a:custGeom>
            <a:avLst/>
            <a:gdLst>
              <a:gd name="T0" fmla="*/ 255 w 589"/>
              <a:gd name="T1" fmla="*/ 93 h 266"/>
              <a:gd name="T2" fmla="*/ 67 w 589"/>
              <a:gd name="T3" fmla="*/ 81 h 266"/>
              <a:gd name="T4" fmla="*/ 24 w 589"/>
              <a:gd name="T5" fmla="*/ 238 h 266"/>
              <a:gd name="T6" fmla="*/ 32 w 589"/>
              <a:gd name="T7" fmla="*/ 242 h 266"/>
              <a:gd name="T8" fmla="*/ 572 w 589"/>
              <a:gd name="T9" fmla="*/ 242 h 266"/>
              <a:gd name="T10" fmla="*/ 588 w 589"/>
              <a:gd name="T11" fmla="*/ 255 h 266"/>
              <a:gd name="T12" fmla="*/ 571 w 589"/>
              <a:gd name="T13" fmla="*/ 265 h 266"/>
              <a:gd name="T14" fmla="*/ 12 w 589"/>
              <a:gd name="T15" fmla="*/ 265 h 266"/>
              <a:gd name="T16" fmla="*/ 11 w 589"/>
              <a:gd name="T17" fmla="*/ 242 h 266"/>
              <a:gd name="T18" fmla="*/ 52 w 589"/>
              <a:gd name="T19" fmla="*/ 108 h 266"/>
              <a:gd name="T20" fmla="*/ 57 w 589"/>
              <a:gd name="T21" fmla="*/ 74 h 266"/>
              <a:gd name="T22" fmla="*/ 40 w 589"/>
              <a:gd name="T23" fmla="*/ 54 h 266"/>
              <a:gd name="T24" fmla="*/ 60 w 589"/>
              <a:gd name="T25" fmla="*/ 5 h 266"/>
              <a:gd name="T26" fmla="*/ 71 w 589"/>
              <a:gd name="T27" fmla="*/ 6 h 266"/>
              <a:gd name="T28" fmla="*/ 93 w 589"/>
              <a:gd name="T29" fmla="*/ 16 h 266"/>
              <a:gd name="T30" fmla="*/ 427 w 589"/>
              <a:gd name="T31" fmla="*/ 42 h 266"/>
              <a:gd name="T32" fmla="*/ 464 w 589"/>
              <a:gd name="T33" fmla="*/ 79 h 266"/>
              <a:gd name="T34" fmla="*/ 453 w 589"/>
              <a:gd name="T35" fmla="*/ 101 h 266"/>
              <a:gd name="T36" fmla="*/ 435 w 589"/>
              <a:gd name="T37" fmla="*/ 61 h 266"/>
              <a:gd name="T38" fmla="*/ 406 w 589"/>
              <a:gd name="T39" fmla="*/ 88 h 266"/>
              <a:gd name="T40" fmla="*/ 313 w 589"/>
              <a:gd name="T41" fmla="*/ 122 h 266"/>
              <a:gd name="T42" fmla="*/ 326 w 589"/>
              <a:gd name="T43" fmla="*/ 205 h 266"/>
              <a:gd name="T44" fmla="*/ 187 w 589"/>
              <a:gd name="T45" fmla="*/ 236 h 266"/>
              <a:gd name="T46" fmla="*/ 187 w 589"/>
              <a:gd name="T47" fmla="*/ 183 h 266"/>
              <a:gd name="T48" fmla="*/ 269 w 589"/>
              <a:gd name="T49" fmla="*/ 183 h 266"/>
              <a:gd name="T50" fmla="*/ 573 w 589"/>
              <a:gd name="T51" fmla="*/ 258 h 266"/>
              <a:gd name="T52" fmla="*/ 573 w 589"/>
              <a:gd name="T53" fmla="*/ 248 h 266"/>
              <a:gd name="T54" fmla="*/ 390 w 589"/>
              <a:gd name="T55" fmla="*/ 248 h 266"/>
              <a:gd name="T56" fmla="*/ 14 w 589"/>
              <a:gd name="T57" fmla="*/ 248 h 266"/>
              <a:gd name="T58" fmla="*/ 13 w 589"/>
              <a:gd name="T59" fmla="*/ 258 h 266"/>
              <a:gd name="T60" fmla="*/ 295 w 589"/>
              <a:gd name="T61" fmla="*/ 258 h 266"/>
              <a:gd name="T62" fmla="*/ 85 w 589"/>
              <a:gd name="T63" fmla="*/ 8 h 266"/>
              <a:gd name="T64" fmla="*/ 76 w 589"/>
              <a:gd name="T65" fmla="*/ 21 h 266"/>
              <a:gd name="T66" fmla="*/ 65 w 589"/>
              <a:gd name="T67" fmla="*/ 73 h 266"/>
              <a:gd name="T68" fmla="*/ 87 w 589"/>
              <a:gd name="T69" fmla="*/ 12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89" h="266">
                <a:moveTo>
                  <a:pt x="269" y="183"/>
                </a:moveTo>
                <a:cubicBezTo>
                  <a:pt x="264" y="152"/>
                  <a:pt x="259" y="122"/>
                  <a:pt x="255" y="93"/>
                </a:cubicBezTo>
                <a:cubicBezTo>
                  <a:pt x="196" y="85"/>
                  <a:pt x="137" y="77"/>
                  <a:pt x="80" y="69"/>
                </a:cubicBezTo>
                <a:cubicBezTo>
                  <a:pt x="76" y="72"/>
                  <a:pt x="71" y="76"/>
                  <a:pt x="67" y="81"/>
                </a:cubicBezTo>
                <a:cubicBezTo>
                  <a:pt x="66" y="82"/>
                  <a:pt x="65" y="84"/>
                  <a:pt x="65" y="86"/>
                </a:cubicBezTo>
                <a:cubicBezTo>
                  <a:pt x="51" y="137"/>
                  <a:pt x="37" y="188"/>
                  <a:pt x="24" y="238"/>
                </a:cubicBezTo>
                <a:cubicBezTo>
                  <a:pt x="24" y="239"/>
                  <a:pt x="24" y="240"/>
                  <a:pt x="24" y="242"/>
                </a:cubicBezTo>
                <a:cubicBezTo>
                  <a:pt x="27" y="242"/>
                  <a:pt x="29" y="242"/>
                  <a:pt x="32" y="242"/>
                </a:cubicBezTo>
                <a:cubicBezTo>
                  <a:pt x="158" y="242"/>
                  <a:pt x="283" y="242"/>
                  <a:pt x="408" y="242"/>
                </a:cubicBezTo>
                <a:cubicBezTo>
                  <a:pt x="463" y="242"/>
                  <a:pt x="517" y="242"/>
                  <a:pt x="572" y="242"/>
                </a:cubicBezTo>
                <a:cubicBezTo>
                  <a:pt x="576" y="242"/>
                  <a:pt x="581" y="242"/>
                  <a:pt x="583" y="244"/>
                </a:cubicBezTo>
                <a:cubicBezTo>
                  <a:pt x="586" y="246"/>
                  <a:pt x="589" y="252"/>
                  <a:pt x="588" y="255"/>
                </a:cubicBezTo>
                <a:cubicBezTo>
                  <a:pt x="587" y="259"/>
                  <a:pt x="582" y="262"/>
                  <a:pt x="579" y="265"/>
                </a:cubicBezTo>
                <a:cubicBezTo>
                  <a:pt x="577" y="266"/>
                  <a:pt x="574" y="265"/>
                  <a:pt x="571" y="265"/>
                </a:cubicBezTo>
                <a:cubicBezTo>
                  <a:pt x="387" y="265"/>
                  <a:pt x="202" y="265"/>
                  <a:pt x="18" y="265"/>
                </a:cubicBezTo>
                <a:cubicBezTo>
                  <a:pt x="16" y="265"/>
                  <a:pt x="14" y="265"/>
                  <a:pt x="12" y="265"/>
                </a:cubicBezTo>
                <a:cubicBezTo>
                  <a:pt x="6" y="264"/>
                  <a:pt x="1" y="261"/>
                  <a:pt x="0" y="254"/>
                </a:cubicBezTo>
                <a:cubicBezTo>
                  <a:pt x="0" y="247"/>
                  <a:pt x="4" y="243"/>
                  <a:pt x="11" y="242"/>
                </a:cubicBezTo>
                <a:cubicBezTo>
                  <a:pt x="15" y="241"/>
                  <a:pt x="17" y="239"/>
                  <a:pt x="18" y="235"/>
                </a:cubicBezTo>
                <a:cubicBezTo>
                  <a:pt x="29" y="193"/>
                  <a:pt x="40" y="151"/>
                  <a:pt x="52" y="108"/>
                </a:cubicBezTo>
                <a:cubicBezTo>
                  <a:pt x="54" y="102"/>
                  <a:pt x="56" y="95"/>
                  <a:pt x="57" y="89"/>
                </a:cubicBezTo>
                <a:cubicBezTo>
                  <a:pt x="59" y="84"/>
                  <a:pt x="61" y="80"/>
                  <a:pt x="57" y="74"/>
                </a:cubicBezTo>
                <a:cubicBezTo>
                  <a:pt x="55" y="71"/>
                  <a:pt x="56" y="65"/>
                  <a:pt x="56" y="60"/>
                </a:cubicBezTo>
                <a:cubicBezTo>
                  <a:pt x="52" y="58"/>
                  <a:pt x="46" y="56"/>
                  <a:pt x="40" y="54"/>
                </a:cubicBezTo>
                <a:cubicBezTo>
                  <a:pt x="25" y="47"/>
                  <a:pt x="19" y="34"/>
                  <a:pt x="25" y="20"/>
                </a:cubicBezTo>
                <a:cubicBezTo>
                  <a:pt x="30" y="6"/>
                  <a:pt x="45" y="0"/>
                  <a:pt x="60" y="5"/>
                </a:cubicBezTo>
                <a:cubicBezTo>
                  <a:pt x="64" y="6"/>
                  <a:pt x="68" y="8"/>
                  <a:pt x="71" y="9"/>
                </a:cubicBezTo>
                <a:cubicBezTo>
                  <a:pt x="71" y="8"/>
                  <a:pt x="71" y="7"/>
                  <a:pt x="71" y="6"/>
                </a:cubicBezTo>
                <a:cubicBezTo>
                  <a:pt x="76" y="5"/>
                  <a:pt x="81" y="1"/>
                  <a:pt x="86" y="1"/>
                </a:cubicBezTo>
                <a:cubicBezTo>
                  <a:pt x="92" y="2"/>
                  <a:pt x="96" y="8"/>
                  <a:pt x="93" y="16"/>
                </a:cubicBezTo>
                <a:cubicBezTo>
                  <a:pt x="116" y="20"/>
                  <a:pt x="138" y="25"/>
                  <a:pt x="161" y="28"/>
                </a:cubicBezTo>
                <a:cubicBezTo>
                  <a:pt x="249" y="41"/>
                  <a:pt x="338" y="43"/>
                  <a:pt x="427" y="42"/>
                </a:cubicBezTo>
                <a:cubicBezTo>
                  <a:pt x="434" y="42"/>
                  <a:pt x="442" y="44"/>
                  <a:pt x="449" y="47"/>
                </a:cubicBezTo>
                <a:cubicBezTo>
                  <a:pt x="461" y="51"/>
                  <a:pt x="467" y="65"/>
                  <a:pt x="464" y="79"/>
                </a:cubicBezTo>
                <a:cubicBezTo>
                  <a:pt x="463" y="87"/>
                  <a:pt x="459" y="94"/>
                  <a:pt x="456" y="101"/>
                </a:cubicBezTo>
                <a:cubicBezTo>
                  <a:pt x="455" y="101"/>
                  <a:pt x="454" y="101"/>
                  <a:pt x="453" y="101"/>
                </a:cubicBezTo>
                <a:cubicBezTo>
                  <a:pt x="452" y="95"/>
                  <a:pt x="450" y="89"/>
                  <a:pt x="449" y="84"/>
                </a:cubicBezTo>
                <a:cubicBezTo>
                  <a:pt x="447" y="74"/>
                  <a:pt x="444" y="66"/>
                  <a:pt x="435" y="61"/>
                </a:cubicBezTo>
                <a:cubicBezTo>
                  <a:pt x="427" y="58"/>
                  <a:pt x="420" y="59"/>
                  <a:pt x="413" y="64"/>
                </a:cubicBezTo>
                <a:cubicBezTo>
                  <a:pt x="405" y="70"/>
                  <a:pt x="403" y="78"/>
                  <a:pt x="406" y="88"/>
                </a:cubicBezTo>
                <a:cubicBezTo>
                  <a:pt x="409" y="99"/>
                  <a:pt x="412" y="110"/>
                  <a:pt x="415" y="122"/>
                </a:cubicBezTo>
                <a:cubicBezTo>
                  <a:pt x="381" y="133"/>
                  <a:pt x="348" y="126"/>
                  <a:pt x="313" y="122"/>
                </a:cubicBezTo>
                <a:cubicBezTo>
                  <a:pt x="315" y="132"/>
                  <a:pt x="316" y="141"/>
                  <a:pt x="317" y="150"/>
                </a:cubicBezTo>
                <a:cubicBezTo>
                  <a:pt x="320" y="168"/>
                  <a:pt x="324" y="187"/>
                  <a:pt x="326" y="205"/>
                </a:cubicBezTo>
                <a:cubicBezTo>
                  <a:pt x="329" y="222"/>
                  <a:pt x="317" y="236"/>
                  <a:pt x="299" y="236"/>
                </a:cubicBezTo>
                <a:cubicBezTo>
                  <a:pt x="262" y="236"/>
                  <a:pt x="224" y="236"/>
                  <a:pt x="187" y="236"/>
                </a:cubicBezTo>
                <a:cubicBezTo>
                  <a:pt x="170" y="236"/>
                  <a:pt x="158" y="225"/>
                  <a:pt x="158" y="210"/>
                </a:cubicBezTo>
                <a:cubicBezTo>
                  <a:pt x="158" y="194"/>
                  <a:pt x="170" y="183"/>
                  <a:pt x="187" y="183"/>
                </a:cubicBezTo>
                <a:cubicBezTo>
                  <a:pt x="211" y="183"/>
                  <a:pt x="235" y="183"/>
                  <a:pt x="258" y="183"/>
                </a:cubicBezTo>
                <a:cubicBezTo>
                  <a:pt x="262" y="183"/>
                  <a:pt x="265" y="183"/>
                  <a:pt x="269" y="183"/>
                </a:cubicBezTo>
                <a:close/>
                <a:moveTo>
                  <a:pt x="295" y="258"/>
                </a:moveTo>
                <a:cubicBezTo>
                  <a:pt x="388" y="258"/>
                  <a:pt x="480" y="258"/>
                  <a:pt x="573" y="258"/>
                </a:cubicBezTo>
                <a:cubicBezTo>
                  <a:pt x="577" y="258"/>
                  <a:pt x="582" y="259"/>
                  <a:pt x="582" y="253"/>
                </a:cubicBezTo>
                <a:cubicBezTo>
                  <a:pt x="582" y="247"/>
                  <a:pt x="577" y="248"/>
                  <a:pt x="573" y="248"/>
                </a:cubicBezTo>
                <a:cubicBezTo>
                  <a:pt x="572" y="248"/>
                  <a:pt x="571" y="248"/>
                  <a:pt x="570" y="248"/>
                </a:cubicBezTo>
                <a:cubicBezTo>
                  <a:pt x="510" y="248"/>
                  <a:pt x="450" y="248"/>
                  <a:pt x="390" y="248"/>
                </a:cubicBezTo>
                <a:cubicBezTo>
                  <a:pt x="266" y="248"/>
                  <a:pt x="143" y="248"/>
                  <a:pt x="19" y="248"/>
                </a:cubicBezTo>
                <a:cubicBezTo>
                  <a:pt x="17" y="248"/>
                  <a:pt x="15" y="247"/>
                  <a:pt x="14" y="248"/>
                </a:cubicBezTo>
                <a:cubicBezTo>
                  <a:pt x="11" y="249"/>
                  <a:pt x="10" y="251"/>
                  <a:pt x="8" y="253"/>
                </a:cubicBezTo>
                <a:cubicBezTo>
                  <a:pt x="10" y="255"/>
                  <a:pt x="11" y="257"/>
                  <a:pt x="13" y="258"/>
                </a:cubicBezTo>
                <a:cubicBezTo>
                  <a:pt x="15" y="259"/>
                  <a:pt x="18" y="258"/>
                  <a:pt x="20" y="258"/>
                </a:cubicBezTo>
                <a:cubicBezTo>
                  <a:pt x="111" y="258"/>
                  <a:pt x="203" y="258"/>
                  <a:pt x="295" y="258"/>
                </a:cubicBezTo>
                <a:close/>
                <a:moveTo>
                  <a:pt x="87" y="12"/>
                </a:moveTo>
                <a:cubicBezTo>
                  <a:pt x="86" y="11"/>
                  <a:pt x="86" y="9"/>
                  <a:pt x="85" y="8"/>
                </a:cubicBezTo>
                <a:cubicBezTo>
                  <a:pt x="83" y="9"/>
                  <a:pt x="80" y="9"/>
                  <a:pt x="79" y="11"/>
                </a:cubicBezTo>
                <a:cubicBezTo>
                  <a:pt x="78" y="14"/>
                  <a:pt x="77" y="18"/>
                  <a:pt x="76" y="21"/>
                </a:cubicBezTo>
                <a:cubicBezTo>
                  <a:pt x="72" y="36"/>
                  <a:pt x="67" y="51"/>
                  <a:pt x="63" y="67"/>
                </a:cubicBezTo>
                <a:cubicBezTo>
                  <a:pt x="62" y="69"/>
                  <a:pt x="64" y="71"/>
                  <a:pt x="65" y="73"/>
                </a:cubicBezTo>
                <a:cubicBezTo>
                  <a:pt x="67" y="72"/>
                  <a:pt x="70" y="71"/>
                  <a:pt x="70" y="69"/>
                </a:cubicBezTo>
                <a:cubicBezTo>
                  <a:pt x="76" y="51"/>
                  <a:pt x="81" y="32"/>
                  <a:pt x="87" y="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3321050" y="5802313"/>
            <a:ext cx="795338" cy="679450"/>
          </a:xfrm>
          <a:custGeom>
            <a:avLst/>
            <a:gdLst>
              <a:gd name="T0" fmla="*/ 89 w 302"/>
              <a:gd name="T1" fmla="*/ 203 h 258"/>
              <a:gd name="T2" fmla="*/ 72 w 302"/>
              <a:gd name="T3" fmla="*/ 189 h 258"/>
              <a:gd name="T4" fmla="*/ 58 w 302"/>
              <a:gd name="T5" fmla="*/ 147 h 258"/>
              <a:gd name="T6" fmla="*/ 62 w 302"/>
              <a:gd name="T7" fmla="*/ 114 h 258"/>
              <a:gd name="T8" fmla="*/ 58 w 302"/>
              <a:gd name="T9" fmla="*/ 105 h 258"/>
              <a:gd name="T10" fmla="*/ 40 w 302"/>
              <a:gd name="T11" fmla="*/ 49 h 258"/>
              <a:gd name="T12" fmla="*/ 92 w 302"/>
              <a:gd name="T13" fmla="*/ 2 h 258"/>
              <a:gd name="T14" fmla="*/ 171 w 302"/>
              <a:gd name="T15" fmla="*/ 10 h 258"/>
              <a:gd name="T16" fmla="*/ 182 w 302"/>
              <a:gd name="T17" fmla="*/ 18 h 258"/>
              <a:gd name="T18" fmla="*/ 213 w 302"/>
              <a:gd name="T19" fmla="*/ 72 h 258"/>
              <a:gd name="T20" fmla="*/ 225 w 302"/>
              <a:gd name="T21" fmla="*/ 77 h 258"/>
              <a:gd name="T22" fmla="*/ 280 w 302"/>
              <a:gd name="T23" fmla="*/ 67 h 258"/>
              <a:gd name="T24" fmla="*/ 300 w 302"/>
              <a:gd name="T25" fmla="*/ 80 h 258"/>
              <a:gd name="T26" fmla="*/ 287 w 302"/>
              <a:gd name="T27" fmla="*/ 100 h 258"/>
              <a:gd name="T28" fmla="*/ 242 w 302"/>
              <a:gd name="T29" fmla="*/ 109 h 258"/>
              <a:gd name="T30" fmla="*/ 238 w 302"/>
              <a:gd name="T31" fmla="*/ 110 h 258"/>
              <a:gd name="T32" fmla="*/ 245 w 302"/>
              <a:gd name="T33" fmla="*/ 154 h 258"/>
              <a:gd name="T34" fmla="*/ 257 w 302"/>
              <a:gd name="T35" fmla="*/ 225 h 258"/>
              <a:gd name="T36" fmla="*/ 246 w 302"/>
              <a:gd name="T37" fmla="*/ 252 h 258"/>
              <a:gd name="T38" fmla="*/ 219 w 302"/>
              <a:gd name="T39" fmla="*/ 253 h 258"/>
              <a:gd name="T40" fmla="*/ 206 w 302"/>
              <a:gd name="T41" fmla="*/ 229 h 258"/>
              <a:gd name="T42" fmla="*/ 196 w 302"/>
              <a:gd name="T43" fmla="*/ 167 h 258"/>
              <a:gd name="T44" fmla="*/ 194 w 302"/>
              <a:gd name="T45" fmla="*/ 159 h 258"/>
              <a:gd name="T46" fmla="*/ 148 w 302"/>
              <a:gd name="T47" fmla="*/ 195 h 258"/>
              <a:gd name="T48" fmla="*/ 165 w 302"/>
              <a:gd name="T49" fmla="*/ 212 h 258"/>
              <a:gd name="T50" fmla="*/ 173 w 302"/>
              <a:gd name="T51" fmla="*/ 240 h 258"/>
              <a:gd name="T52" fmla="*/ 148 w 302"/>
              <a:gd name="T53" fmla="*/ 257 h 258"/>
              <a:gd name="T54" fmla="*/ 27 w 302"/>
              <a:gd name="T55" fmla="*/ 257 h 258"/>
              <a:gd name="T56" fmla="*/ 0 w 302"/>
              <a:gd name="T57" fmla="*/ 232 h 258"/>
              <a:gd name="T58" fmla="*/ 26 w 302"/>
              <a:gd name="T59" fmla="*/ 206 h 258"/>
              <a:gd name="T60" fmla="*/ 87 w 302"/>
              <a:gd name="T61" fmla="*/ 206 h 258"/>
              <a:gd name="T62" fmla="*/ 89 w 302"/>
              <a:gd name="T63" fmla="*/ 203 h 258"/>
              <a:gd name="T64" fmla="*/ 176 w 302"/>
              <a:gd name="T65" fmla="*/ 109 h 258"/>
              <a:gd name="T66" fmla="*/ 190 w 302"/>
              <a:gd name="T67" fmla="*/ 99 h 258"/>
              <a:gd name="T68" fmla="*/ 179 w 302"/>
              <a:gd name="T69" fmla="*/ 81 h 258"/>
              <a:gd name="T70" fmla="*/ 176 w 302"/>
              <a:gd name="T71" fmla="*/ 10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02" h="258">
                <a:moveTo>
                  <a:pt x="89" y="203"/>
                </a:moveTo>
                <a:cubicBezTo>
                  <a:pt x="84" y="199"/>
                  <a:pt x="78" y="193"/>
                  <a:pt x="72" y="189"/>
                </a:cubicBezTo>
                <a:cubicBezTo>
                  <a:pt x="59" y="178"/>
                  <a:pt x="55" y="164"/>
                  <a:pt x="58" y="147"/>
                </a:cubicBezTo>
                <a:cubicBezTo>
                  <a:pt x="60" y="136"/>
                  <a:pt x="61" y="125"/>
                  <a:pt x="62" y="114"/>
                </a:cubicBezTo>
                <a:cubicBezTo>
                  <a:pt x="62" y="111"/>
                  <a:pt x="59" y="107"/>
                  <a:pt x="58" y="105"/>
                </a:cubicBezTo>
                <a:cubicBezTo>
                  <a:pt x="46" y="88"/>
                  <a:pt x="38" y="70"/>
                  <a:pt x="40" y="49"/>
                </a:cubicBezTo>
                <a:cubicBezTo>
                  <a:pt x="42" y="21"/>
                  <a:pt x="64" y="0"/>
                  <a:pt x="92" y="2"/>
                </a:cubicBezTo>
                <a:cubicBezTo>
                  <a:pt x="118" y="4"/>
                  <a:pt x="144" y="7"/>
                  <a:pt x="171" y="10"/>
                </a:cubicBezTo>
                <a:cubicBezTo>
                  <a:pt x="175" y="11"/>
                  <a:pt x="180" y="14"/>
                  <a:pt x="182" y="18"/>
                </a:cubicBezTo>
                <a:cubicBezTo>
                  <a:pt x="193" y="36"/>
                  <a:pt x="203" y="53"/>
                  <a:pt x="213" y="72"/>
                </a:cubicBezTo>
                <a:cubicBezTo>
                  <a:pt x="216" y="77"/>
                  <a:pt x="219" y="78"/>
                  <a:pt x="225" y="77"/>
                </a:cubicBezTo>
                <a:cubicBezTo>
                  <a:pt x="243" y="73"/>
                  <a:pt x="262" y="70"/>
                  <a:pt x="280" y="67"/>
                </a:cubicBezTo>
                <a:cubicBezTo>
                  <a:pt x="290" y="66"/>
                  <a:pt x="298" y="71"/>
                  <a:pt x="300" y="80"/>
                </a:cubicBezTo>
                <a:cubicBezTo>
                  <a:pt x="302" y="90"/>
                  <a:pt x="297" y="98"/>
                  <a:pt x="287" y="100"/>
                </a:cubicBezTo>
                <a:cubicBezTo>
                  <a:pt x="272" y="104"/>
                  <a:pt x="257" y="106"/>
                  <a:pt x="242" y="109"/>
                </a:cubicBezTo>
                <a:cubicBezTo>
                  <a:pt x="241" y="109"/>
                  <a:pt x="240" y="109"/>
                  <a:pt x="238" y="110"/>
                </a:cubicBezTo>
                <a:cubicBezTo>
                  <a:pt x="240" y="124"/>
                  <a:pt x="243" y="139"/>
                  <a:pt x="245" y="154"/>
                </a:cubicBezTo>
                <a:cubicBezTo>
                  <a:pt x="249" y="177"/>
                  <a:pt x="253" y="201"/>
                  <a:pt x="257" y="225"/>
                </a:cubicBezTo>
                <a:cubicBezTo>
                  <a:pt x="259" y="236"/>
                  <a:pt x="255" y="245"/>
                  <a:pt x="246" y="252"/>
                </a:cubicBezTo>
                <a:cubicBezTo>
                  <a:pt x="238" y="258"/>
                  <a:pt x="228" y="258"/>
                  <a:pt x="219" y="253"/>
                </a:cubicBezTo>
                <a:cubicBezTo>
                  <a:pt x="209" y="248"/>
                  <a:pt x="207" y="239"/>
                  <a:pt x="206" y="229"/>
                </a:cubicBezTo>
                <a:cubicBezTo>
                  <a:pt x="203" y="208"/>
                  <a:pt x="199" y="188"/>
                  <a:pt x="196" y="167"/>
                </a:cubicBezTo>
                <a:cubicBezTo>
                  <a:pt x="196" y="165"/>
                  <a:pt x="195" y="163"/>
                  <a:pt x="194" y="159"/>
                </a:cubicBezTo>
                <a:cubicBezTo>
                  <a:pt x="179" y="171"/>
                  <a:pt x="164" y="183"/>
                  <a:pt x="148" y="195"/>
                </a:cubicBezTo>
                <a:cubicBezTo>
                  <a:pt x="154" y="201"/>
                  <a:pt x="160" y="206"/>
                  <a:pt x="165" y="212"/>
                </a:cubicBezTo>
                <a:cubicBezTo>
                  <a:pt x="174" y="219"/>
                  <a:pt x="177" y="231"/>
                  <a:pt x="173" y="240"/>
                </a:cubicBezTo>
                <a:cubicBezTo>
                  <a:pt x="169" y="251"/>
                  <a:pt x="160" y="257"/>
                  <a:pt x="148" y="257"/>
                </a:cubicBezTo>
                <a:cubicBezTo>
                  <a:pt x="108" y="257"/>
                  <a:pt x="67" y="257"/>
                  <a:pt x="27" y="257"/>
                </a:cubicBezTo>
                <a:cubicBezTo>
                  <a:pt x="11" y="257"/>
                  <a:pt x="0" y="246"/>
                  <a:pt x="0" y="232"/>
                </a:cubicBezTo>
                <a:cubicBezTo>
                  <a:pt x="0" y="217"/>
                  <a:pt x="11" y="207"/>
                  <a:pt x="26" y="206"/>
                </a:cubicBezTo>
                <a:cubicBezTo>
                  <a:pt x="46" y="206"/>
                  <a:pt x="67" y="206"/>
                  <a:pt x="87" y="206"/>
                </a:cubicBezTo>
                <a:cubicBezTo>
                  <a:pt x="88" y="205"/>
                  <a:pt x="88" y="204"/>
                  <a:pt x="89" y="203"/>
                </a:cubicBezTo>
                <a:close/>
                <a:moveTo>
                  <a:pt x="176" y="109"/>
                </a:moveTo>
                <a:cubicBezTo>
                  <a:pt x="182" y="105"/>
                  <a:pt x="186" y="102"/>
                  <a:pt x="190" y="99"/>
                </a:cubicBezTo>
                <a:cubicBezTo>
                  <a:pt x="186" y="93"/>
                  <a:pt x="183" y="88"/>
                  <a:pt x="179" y="81"/>
                </a:cubicBezTo>
                <a:cubicBezTo>
                  <a:pt x="178" y="91"/>
                  <a:pt x="177" y="99"/>
                  <a:pt x="176" y="1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3513138" y="3233738"/>
            <a:ext cx="585788" cy="787400"/>
          </a:xfrm>
          <a:custGeom>
            <a:avLst/>
            <a:gdLst>
              <a:gd name="T0" fmla="*/ 153 w 222"/>
              <a:gd name="T1" fmla="*/ 131 h 299"/>
              <a:gd name="T2" fmla="*/ 153 w 222"/>
              <a:gd name="T3" fmla="*/ 73 h 299"/>
              <a:gd name="T4" fmla="*/ 150 w 222"/>
              <a:gd name="T5" fmla="*/ 73 h 299"/>
              <a:gd name="T6" fmla="*/ 150 w 222"/>
              <a:gd name="T7" fmla="*/ 138 h 299"/>
              <a:gd name="T8" fmla="*/ 190 w 222"/>
              <a:gd name="T9" fmla="*/ 138 h 299"/>
              <a:gd name="T10" fmla="*/ 220 w 222"/>
              <a:gd name="T11" fmla="*/ 168 h 299"/>
              <a:gd name="T12" fmla="*/ 220 w 222"/>
              <a:gd name="T13" fmla="*/ 270 h 299"/>
              <a:gd name="T14" fmla="*/ 204 w 222"/>
              <a:gd name="T15" fmla="*/ 295 h 299"/>
              <a:gd name="T16" fmla="*/ 177 w 222"/>
              <a:gd name="T17" fmla="*/ 289 h 299"/>
              <a:gd name="T18" fmla="*/ 170 w 222"/>
              <a:gd name="T19" fmla="*/ 269 h 299"/>
              <a:gd name="T20" fmla="*/ 170 w 222"/>
              <a:gd name="T21" fmla="*/ 198 h 299"/>
              <a:gd name="T22" fmla="*/ 170 w 222"/>
              <a:gd name="T23" fmla="*/ 189 h 299"/>
              <a:gd name="T24" fmla="*/ 160 w 222"/>
              <a:gd name="T25" fmla="*/ 189 h 299"/>
              <a:gd name="T26" fmla="*/ 64 w 222"/>
              <a:gd name="T27" fmla="*/ 189 h 299"/>
              <a:gd name="T28" fmla="*/ 36 w 222"/>
              <a:gd name="T29" fmla="*/ 160 h 299"/>
              <a:gd name="T30" fmla="*/ 36 w 222"/>
              <a:gd name="T31" fmla="*/ 76 h 299"/>
              <a:gd name="T32" fmla="*/ 35 w 222"/>
              <a:gd name="T33" fmla="*/ 68 h 299"/>
              <a:gd name="T34" fmla="*/ 32 w 222"/>
              <a:gd name="T35" fmla="*/ 68 h 299"/>
              <a:gd name="T36" fmla="*/ 32 w 222"/>
              <a:gd name="T37" fmla="*/ 131 h 299"/>
              <a:gd name="T38" fmla="*/ 1 w 222"/>
              <a:gd name="T39" fmla="*/ 97 h 299"/>
              <a:gd name="T40" fmla="*/ 13 w 222"/>
              <a:gd name="T41" fmla="*/ 36 h 299"/>
              <a:gd name="T42" fmla="*/ 19 w 222"/>
              <a:gd name="T43" fmla="*/ 27 h 299"/>
              <a:gd name="T44" fmla="*/ 52 w 222"/>
              <a:gd name="T45" fmla="*/ 1 h 299"/>
              <a:gd name="T46" fmla="*/ 130 w 222"/>
              <a:gd name="T47" fmla="*/ 1 h 299"/>
              <a:gd name="T48" fmla="*/ 161 w 222"/>
              <a:gd name="T49" fmla="*/ 20 h 299"/>
              <a:gd name="T50" fmla="*/ 178 w 222"/>
              <a:gd name="T51" fmla="*/ 80 h 299"/>
              <a:gd name="T52" fmla="*/ 179 w 222"/>
              <a:gd name="T53" fmla="*/ 97 h 299"/>
              <a:gd name="T54" fmla="*/ 190 w 222"/>
              <a:gd name="T55" fmla="*/ 108 h 299"/>
              <a:gd name="T56" fmla="*/ 204 w 222"/>
              <a:gd name="T57" fmla="*/ 109 h 299"/>
              <a:gd name="T58" fmla="*/ 219 w 222"/>
              <a:gd name="T59" fmla="*/ 120 h 299"/>
              <a:gd name="T60" fmla="*/ 214 w 222"/>
              <a:gd name="T61" fmla="*/ 138 h 299"/>
              <a:gd name="T62" fmla="*/ 153 w 222"/>
              <a:gd name="T63" fmla="*/ 131 h 299"/>
              <a:gd name="T64" fmla="*/ 110 w 222"/>
              <a:gd name="T65" fmla="*/ 23 h 299"/>
              <a:gd name="T66" fmla="*/ 97 w 222"/>
              <a:gd name="T67" fmla="*/ 35 h 299"/>
              <a:gd name="T68" fmla="*/ 111 w 222"/>
              <a:gd name="T69" fmla="*/ 48 h 299"/>
              <a:gd name="T70" fmla="*/ 123 w 222"/>
              <a:gd name="T71" fmla="*/ 35 h 299"/>
              <a:gd name="T72" fmla="*/ 110 w 222"/>
              <a:gd name="T73" fmla="*/ 23 h 299"/>
              <a:gd name="T74" fmla="*/ 76 w 222"/>
              <a:gd name="T75" fmla="*/ 36 h 299"/>
              <a:gd name="T76" fmla="*/ 63 w 222"/>
              <a:gd name="T77" fmla="*/ 22 h 299"/>
              <a:gd name="T78" fmla="*/ 51 w 222"/>
              <a:gd name="T79" fmla="*/ 34 h 299"/>
              <a:gd name="T80" fmla="*/ 63 w 222"/>
              <a:gd name="T81" fmla="*/ 47 h 299"/>
              <a:gd name="T82" fmla="*/ 76 w 222"/>
              <a:gd name="T8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2" h="299">
                <a:moveTo>
                  <a:pt x="153" y="131"/>
                </a:moveTo>
                <a:cubicBezTo>
                  <a:pt x="153" y="112"/>
                  <a:pt x="153" y="92"/>
                  <a:pt x="153" y="73"/>
                </a:cubicBezTo>
                <a:cubicBezTo>
                  <a:pt x="152" y="73"/>
                  <a:pt x="151" y="73"/>
                  <a:pt x="150" y="73"/>
                </a:cubicBezTo>
                <a:cubicBezTo>
                  <a:pt x="150" y="94"/>
                  <a:pt x="150" y="116"/>
                  <a:pt x="150" y="138"/>
                </a:cubicBezTo>
                <a:cubicBezTo>
                  <a:pt x="164" y="138"/>
                  <a:pt x="177" y="138"/>
                  <a:pt x="190" y="138"/>
                </a:cubicBezTo>
                <a:cubicBezTo>
                  <a:pt x="212" y="138"/>
                  <a:pt x="220" y="146"/>
                  <a:pt x="220" y="168"/>
                </a:cubicBezTo>
                <a:cubicBezTo>
                  <a:pt x="220" y="202"/>
                  <a:pt x="220" y="236"/>
                  <a:pt x="220" y="270"/>
                </a:cubicBezTo>
                <a:cubicBezTo>
                  <a:pt x="220" y="282"/>
                  <a:pt x="215" y="290"/>
                  <a:pt x="204" y="295"/>
                </a:cubicBezTo>
                <a:cubicBezTo>
                  <a:pt x="194" y="299"/>
                  <a:pt x="184" y="297"/>
                  <a:pt x="177" y="289"/>
                </a:cubicBezTo>
                <a:cubicBezTo>
                  <a:pt x="173" y="283"/>
                  <a:pt x="170" y="276"/>
                  <a:pt x="170" y="269"/>
                </a:cubicBezTo>
                <a:cubicBezTo>
                  <a:pt x="169" y="246"/>
                  <a:pt x="170" y="222"/>
                  <a:pt x="170" y="198"/>
                </a:cubicBezTo>
                <a:cubicBezTo>
                  <a:pt x="170" y="195"/>
                  <a:pt x="170" y="193"/>
                  <a:pt x="170" y="189"/>
                </a:cubicBezTo>
                <a:cubicBezTo>
                  <a:pt x="166" y="189"/>
                  <a:pt x="163" y="189"/>
                  <a:pt x="160" y="189"/>
                </a:cubicBezTo>
                <a:cubicBezTo>
                  <a:pt x="128" y="189"/>
                  <a:pt x="96" y="189"/>
                  <a:pt x="64" y="189"/>
                </a:cubicBezTo>
                <a:cubicBezTo>
                  <a:pt x="46" y="189"/>
                  <a:pt x="36" y="178"/>
                  <a:pt x="36" y="160"/>
                </a:cubicBezTo>
                <a:cubicBezTo>
                  <a:pt x="36" y="132"/>
                  <a:pt x="36" y="104"/>
                  <a:pt x="36" y="76"/>
                </a:cubicBezTo>
                <a:cubicBezTo>
                  <a:pt x="36" y="73"/>
                  <a:pt x="35" y="70"/>
                  <a:pt x="35" y="68"/>
                </a:cubicBezTo>
                <a:cubicBezTo>
                  <a:pt x="34" y="68"/>
                  <a:pt x="33" y="68"/>
                  <a:pt x="32" y="68"/>
                </a:cubicBezTo>
                <a:cubicBezTo>
                  <a:pt x="32" y="89"/>
                  <a:pt x="32" y="110"/>
                  <a:pt x="32" y="131"/>
                </a:cubicBezTo>
                <a:cubicBezTo>
                  <a:pt x="10" y="129"/>
                  <a:pt x="0" y="117"/>
                  <a:pt x="1" y="97"/>
                </a:cubicBezTo>
                <a:cubicBezTo>
                  <a:pt x="3" y="76"/>
                  <a:pt x="5" y="55"/>
                  <a:pt x="13" y="36"/>
                </a:cubicBezTo>
                <a:cubicBezTo>
                  <a:pt x="14" y="33"/>
                  <a:pt x="17" y="29"/>
                  <a:pt x="19" y="27"/>
                </a:cubicBezTo>
                <a:cubicBezTo>
                  <a:pt x="30" y="19"/>
                  <a:pt x="40" y="10"/>
                  <a:pt x="52" y="1"/>
                </a:cubicBezTo>
                <a:cubicBezTo>
                  <a:pt x="76" y="1"/>
                  <a:pt x="103" y="1"/>
                  <a:pt x="130" y="1"/>
                </a:cubicBezTo>
                <a:cubicBezTo>
                  <a:pt x="145" y="0"/>
                  <a:pt x="154" y="9"/>
                  <a:pt x="161" y="20"/>
                </a:cubicBezTo>
                <a:cubicBezTo>
                  <a:pt x="172" y="38"/>
                  <a:pt x="176" y="59"/>
                  <a:pt x="178" y="80"/>
                </a:cubicBezTo>
                <a:cubicBezTo>
                  <a:pt x="178" y="86"/>
                  <a:pt x="180" y="92"/>
                  <a:pt x="179" y="97"/>
                </a:cubicBezTo>
                <a:cubicBezTo>
                  <a:pt x="179" y="105"/>
                  <a:pt x="183" y="108"/>
                  <a:pt x="190" y="108"/>
                </a:cubicBezTo>
                <a:cubicBezTo>
                  <a:pt x="195" y="108"/>
                  <a:pt x="199" y="109"/>
                  <a:pt x="204" y="109"/>
                </a:cubicBezTo>
                <a:cubicBezTo>
                  <a:pt x="212" y="109"/>
                  <a:pt x="217" y="114"/>
                  <a:pt x="219" y="120"/>
                </a:cubicBezTo>
                <a:cubicBezTo>
                  <a:pt x="222" y="127"/>
                  <a:pt x="220" y="134"/>
                  <a:pt x="214" y="138"/>
                </a:cubicBezTo>
                <a:cubicBezTo>
                  <a:pt x="195" y="127"/>
                  <a:pt x="174" y="135"/>
                  <a:pt x="153" y="131"/>
                </a:cubicBezTo>
                <a:close/>
                <a:moveTo>
                  <a:pt x="110" y="23"/>
                </a:moveTo>
                <a:cubicBezTo>
                  <a:pt x="102" y="23"/>
                  <a:pt x="97" y="28"/>
                  <a:pt x="97" y="35"/>
                </a:cubicBezTo>
                <a:cubicBezTo>
                  <a:pt x="97" y="42"/>
                  <a:pt x="103" y="48"/>
                  <a:pt x="111" y="48"/>
                </a:cubicBezTo>
                <a:cubicBezTo>
                  <a:pt x="117" y="48"/>
                  <a:pt x="123" y="41"/>
                  <a:pt x="123" y="35"/>
                </a:cubicBezTo>
                <a:cubicBezTo>
                  <a:pt x="123" y="27"/>
                  <a:pt x="117" y="23"/>
                  <a:pt x="110" y="23"/>
                </a:cubicBezTo>
                <a:close/>
                <a:moveTo>
                  <a:pt x="76" y="36"/>
                </a:moveTo>
                <a:cubicBezTo>
                  <a:pt x="76" y="28"/>
                  <a:pt x="71" y="23"/>
                  <a:pt x="63" y="22"/>
                </a:cubicBezTo>
                <a:cubicBezTo>
                  <a:pt x="57" y="22"/>
                  <a:pt x="51" y="27"/>
                  <a:pt x="51" y="34"/>
                </a:cubicBezTo>
                <a:cubicBezTo>
                  <a:pt x="50" y="42"/>
                  <a:pt x="56" y="47"/>
                  <a:pt x="63" y="47"/>
                </a:cubicBezTo>
                <a:cubicBezTo>
                  <a:pt x="70" y="47"/>
                  <a:pt x="76" y="42"/>
                  <a:pt x="76" y="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5297488" y="2698750"/>
            <a:ext cx="296863" cy="847725"/>
          </a:xfrm>
          <a:custGeom>
            <a:avLst/>
            <a:gdLst>
              <a:gd name="T0" fmla="*/ 113 w 113"/>
              <a:gd name="T1" fmla="*/ 0 h 322"/>
              <a:gd name="T2" fmla="*/ 113 w 113"/>
              <a:gd name="T3" fmla="*/ 9 h 322"/>
              <a:gd name="T4" fmla="*/ 113 w 113"/>
              <a:gd name="T5" fmla="*/ 294 h 322"/>
              <a:gd name="T6" fmla="*/ 87 w 113"/>
              <a:gd name="T7" fmla="*/ 322 h 322"/>
              <a:gd name="T8" fmla="*/ 61 w 113"/>
              <a:gd name="T9" fmla="*/ 294 h 322"/>
              <a:gd name="T10" fmla="*/ 61 w 113"/>
              <a:gd name="T11" fmla="*/ 113 h 322"/>
              <a:gd name="T12" fmla="*/ 61 w 113"/>
              <a:gd name="T13" fmla="*/ 108 h 322"/>
              <a:gd name="T14" fmla="*/ 51 w 113"/>
              <a:gd name="T15" fmla="*/ 109 h 322"/>
              <a:gd name="T16" fmla="*/ 51 w 113"/>
              <a:gd name="T17" fmla="*/ 138 h 322"/>
              <a:gd name="T18" fmla="*/ 51 w 113"/>
              <a:gd name="T19" fmla="*/ 262 h 322"/>
              <a:gd name="T20" fmla="*/ 26 w 113"/>
              <a:gd name="T21" fmla="*/ 286 h 322"/>
              <a:gd name="T22" fmla="*/ 0 w 113"/>
              <a:gd name="T23" fmla="*/ 262 h 322"/>
              <a:gd name="T24" fmla="*/ 0 w 113"/>
              <a:gd name="T25" fmla="*/ 15 h 322"/>
              <a:gd name="T26" fmla="*/ 0 w 113"/>
              <a:gd name="T27" fmla="*/ 13 h 322"/>
              <a:gd name="T28" fmla="*/ 57 w 113"/>
              <a:gd name="T29" fmla="*/ 13 h 322"/>
              <a:gd name="T30" fmla="*/ 113 w 113"/>
              <a:gd name="T31" fmla="*/ 0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3" h="322">
                <a:moveTo>
                  <a:pt x="113" y="0"/>
                </a:moveTo>
                <a:cubicBezTo>
                  <a:pt x="113" y="4"/>
                  <a:pt x="113" y="7"/>
                  <a:pt x="113" y="9"/>
                </a:cubicBezTo>
                <a:cubicBezTo>
                  <a:pt x="113" y="104"/>
                  <a:pt x="113" y="199"/>
                  <a:pt x="113" y="294"/>
                </a:cubicBezTo>
                <a:cubicBezTo>
                  <a:pt x="113" y="311"/>
                  <a:pt x="103" y="322"/>
                  <a:pt x="87" y="322"/>
                </a:cubicBezTo>
                <a:cubicBezTo>
                  <a:pt x="71" y="322"/>
                  <a:pt x="61" y="312"/>
                  <a:pt x="61" y="294"/>
                </a:cubicBezTo>
                <a:cubicBezTo>
                  <a:pt x="61" y="234"/>
                  <a:pt x="61" y="173"/>
                  <a:pt x="61" y="113"/>
                </a:cubicBezTo>
                <a:cubicBezTo>
                  <a:pt x="61" y="111"/>
                  <a:pt x="61" y="110"/>
                  <a:pt x="61" y="108"/>
                </a:cubicBezTo>
                <a:cubicBezTo>
                  <a:pt x="58" y="108"/>
                  <a:pt x="55" y="108"/>
                  <a:pt x="51" y="109"/>
                </a:cubicBezTo>
                <a:cubicBezTo>
                  <a:pt x="51" y="119"/>
                  <a:pt x="51" y="129"/>
                  <a:pt x="51" y="138"/>
                </a:cubicBezTo>
                <a:cubicBezTo>
                  <a:pt x="51" y="180"/>
                  <a:pt x="51" y="221"/>
                  <a:pt x="51" y="262"/>
                </a:cubicBezTo>
                <a:cubicBezTo>
                  <a:pt x="51" y="275"/>
                  <a:pt x="40" y="286"/>
                  <a:pt x="26" y="286"/>
                </a:cubicBezTo>
                <a:cubicBezTo>
                  <a:pt x="12" y="286"/>
                  <a:pt x="0" y="275"/>
                  <a:pt x="0" y="262"/>
                </a:cubicBezTo>
                <a:cubicBezTo>
                  <a:pt x="0" y="179"/>
                  <a:pt x="0" y="97"/>
                  <a:pt x="0" y="15"/>
                </a:cubicBezTo>
                <a:cubicBezTo>
                  <a:pt x="0" y="14"/>
                  <a:pt x="0" y="13"/>
                  <a:pt x="0" y="13"/>
                </a:cubicBezTo>
                <a:cubicBezTo>
                  <a:pt x="19" y="13"/>
                  <a:pt x="38" y="13"/>
                  <a:pt x="57" y="13"/>
                </a:cubicBezTo>
                <a:cubicBezTo>
                  <a:pt x="76" y="12"/>
                  <a:pt x="94" y="9"/>
                  <a:pt x="11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2109788" y="1654175"/>
            <a:ext cx="889000" cy="411163"/>
          </a:xfrm>
          <a:custGeom>
            <a:avLst/>
            <a:gdLst>
              <a:gd name="T0" fmla="*/ 199 w 338"/>
              <a:gd name="T1" fmla="*/ 62 h 156"/>
              <a:gd name="T2" fmla="*/ 199 w 338"/>
              <a:gd name="T3" fmla="*/ 156 h 156"/>
              <a:gd name="T4" fmla="*/ 85 w 338"/>
              <a:gd name="T5" fmla="*/ 156 h 156"/>
              <a:gd name="T6" fmla="*/ 85 w 338"/>
              <a:gd name="T7" fmla="*/ 61 h 156"/>
              <a:gd name="T8" fmla="*/ 82 w 338"/>
              <a:gd name="T9" fmla="*/ 60 h 156"/>
              <a:gd name="T10" fmla="*/ 76 w 338"/>
              <a:gd name="T11" fmla="*/ 92 h 156"/>
              <a:gd name="T12" fmla="*/ 39 w 338"/>
              <a:gd name="T13" fmla="*/ 132 h 156"/>
              <a:gd name="T14" fmla="*/ 8 w 338"/>
              <a:gd name="T15" fmla="*/ 120 h 156"/>
              <a:gd name="T16" fmla="*/ 0 w 338"/>
              <a:gd name="T17" fmla="*/ 105 h 156"/>
              <a:gd name="T18" fmla="*/ 33 w 338"/>
              <a:gd name="T19" fmla="*/ 99 h 156"/>
              <a:gd name="T20" fmla="*/ 42 w 338"/>
              <a:gd name="T21" fmla="*/ 89 h 156"/>
              <a:gd name="T22" fmla="*/ 65 w 338"/>
              <a:gd name="T23" fmla="*/ 25 h 156"/>
              <a:gd name="T24" fmla="*/ 87 w 338"/>
              <a:gd name="T25" fmla="*/ 6 h 156"/>
              <a:gd name="T26" fmla="*/ 102 w 338"/>
              <a:gd name="T27" fmla="*/ 7 h 156"/>
              <a:gd name="T28" fmla="*/ 163 w 338"/>
              <a:gd name="T29" fmla="*/ 6 h 156"/>
              <a:gd name="T30" fmla="*/ 199 w 338"/>
              <a:gd name="T31" fmla="*/ 11 h 156"/>
              <a:gd name="T32" fmla="*/ 226 w 338"/>
              <a:gd name="T33" fmla="*/ 39 h 156"/>
              <a:gd name="T34" fmla="*/ 306 w 338"/>
              <a:gd name="T35" fmla="*/ 83 h 156"/>
              <a:gd name="T36" fmla="*/ 320 w 338"/>
              <a:gd name="T37" fmla="*/ 83 h 156"/>
              <a:gd name="T38" fmla="*/ 338 w 338"/>
              <a:gd name="T39" fmla="*/ 99 h 156"/>
              <a:gd name="T40" fmla="*/ 322 w 338"/>
              <a:gd name="T41" fmla="*/ 117 h 156"/>
              <a:gd name="T42" fmla="*/ 237 w 338"/>
              <a:gd name="T43" fmla="*/ 92 h 156"/>
              <a:gd name="T44" fmla="*/ 199 w 338"/>
              <a:gd name="T45" fmla="*/ 6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38" h="156">
                <a:moveTo>
                  <a:pt x="199" y="62"/>
                </a:moveTo>
                <a:cubicBezTo>
                  <a:pt x="199" y="93"/>
                  <a:pt x="199" y="124"/>
                  <a:pt x="199" y="156"/>
                </a:cubicBezTo>
                <a:cubicBezTo>
                  <a:pt x="161" y="156"/>
                  <a:pt x="124" y="156"/>
                  <a:pt x="85" y="156"/>
                </a:cubicBezTo>
                <a:cubicBezTo>
                  <a:pt x="85" y="124"/>
                  <a:pt x="85" y="92"/>
                  <a:pt x="85" y="61"/>
                </a:cubicBezTo>
                <a:cubicBezTo>
                  <a:pt x="84" y="60"/>
                  <a:pt x="83" y="60"/>
                  <a:pt x="82" y="60"/>
                </a:cubicBezTo>
                <a:cubicBezTo>
                  <a:pt x="80" y="71"/>
                  <a:pt x="76" y="81"/>
                  <a:pt x="76" y="92"/>
                </a:cubicBezTo>
                <a:cubicBezTo>
                  <a:pt x="74" y="115"/>
                  <a:pt x="60" y="127"/>
                  <a:pt x="39" y="132"/>
                </a:cubicBezTo>
                <a:cubicBezTo>
                  <a:pt x="15" y="138"/>
                  <a:pt x="21" y="140"/>
                  <a:pt x="8" y="120"/>
                </a:cubicBezTo>
                <a:cubicBezTo>
                  <a:pt x="5" y="115"/>
                  <a:pt x="3" y="110"/>
                  <a:pt x="0" y="105"/>
                </a:cubicBezTo>
                <a:cubicBezTo>
                  <a:pt x="12" y="103"/>
                  <a:pt x="22" y="101"/>
                  <a:pt x="33" y="99"/>
                </a:cubicBezTo>
                <a:cubicBezTo>
                  <a:pt x="38" y="98"/>
                  <a:pt x="41" y="96"/>
                  <a:pt x="42" y="89"/>
                </a:cubicBezTo>
                <a:cubicBezTo>
                  <a:pt x="45" y="66"/>
                  <a:pt x="50" y="43"/>
                  <a:pt x="65" y="25"/>
                </a:cubicBezTo>
                <a:cubicBezTo>
                  <a:pt x="71" y="17"/>
                  <a:pt x="79" y="12"/>
                  <a:pt x="87" y="6"/>
                </a:cubicBezTo>
                <a:cubicBezTo>
                  <a:pt x="91" y="3"/>
                  <a:pt x="97" y="4"/>
                  <a:pt x="102" y="7"/>
                </a:cubicBezTo>
                <a:cubicBezTo>
                  <a:pt x="122" y="20"/>
                  <a:pt x="144" y="20"/>
                  <a:pt x="163" y="6"/>
                </a:cubicBezTo>
                <a:cubicBezTo>
                  <a:pt x="172" y="0"/>
                  <a:pt x="190" y="2"/>
                  <a:pt x="199" y="11"/>
                </a:cubicBezTo>
                <a:cubicBezTo>
                  <a:pt x="208" y="20"/>
                  <a:pt x="216" y="30"/>
                  <a:pt x="226" y="39"/>
                </a:cubicBezTo>
                <a:cubicBezTo>
                  <a:pt x="248" y="61"/>
                  <a:pt x="272" y="81"/>
                  <a:pt x="306" y="83"/>
                </a:cubicBezTo>
                <a:cubicBezTo>
                  <a:pt x="310" y="84"/>
                  <a:pt x="315" y="83"/>
                  <a:pt x="320" y="83"/>
                </a:cubicBezTo>
                <a:cubicBezTo>
                  <a:pt x="330" y="83"/>
                  <a:pt x="337" y="90"/>
                  <a:pt x="338" y="99"/>
                </a:cubicBezTo>
                <a:cubicBezTo>
                  <a:pt x="338" y="108"/>
                  <a:pt x="332" y="116"/>
                  <a:pt x="322" y="117"/>
                </a:cubicBezTo>
                <a:cubicBezTo>
                  <a:pt x="290" y="120"/>
                  <a:pt x="262" y="110"/>
                  <a:pt x="237" y="92"/>
                </a:cubicBezTo>
                <a:cubicBezTo>
                  <a:pt x="224" y="83"/>
                  <a:pt x="212" y="72"/>
                  <a:pt x="199" y="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241675" y="1649413"/>
            <a:ext cx="274638" cy="1073150"/>
          </a:xfrm>
          <a:custGeom>
            <a:avLst/>
            <a:gdLst>
              <a:gd name="T0" fmla="*/ 92 w 104"/>
              <a:gd name="T1" fmla="*/ 50 h 407"/>
              <a:gd name="T2" fmla="*/ 76 w 104"/>
              <a:gd name="T3" fmla="*/ 33 h 407"/>
              <a:gd name="T4" fmla="*/ 46 w 104"/>
              <a:gd name="T5" fmla="*/ 32 h 407"/>
              <a:gd name="T6" fmla="*/ 46 w 104"/>
              <a:gd name="T7" fmla="*/ 62 h 407"/>
              <a:gd name="T8" fmla="*/ 78 w 104"/>
              <a:gd name="T9" fmla="*/ 96 h 407"/>
              <a:gd name="T10" fmla="*/ 83 w 104"/>
              <a:gd name="T11" fmla="*/ 111 h 407"/>
              <a:gd name="T12" fmla="*/ 81 w 104"/>
              <a:gd name="T13" fmla="*/ 164 h 407"/>
              <a:gd name="T14" fmla="*/ 86 w 104"/>
              <a:gd name="T15" fmla="*/ 182 h 407"/>
              <a:gd name="T16" fmla="*/ 97 w 104"/>
              <a:gd name="T17" fmla="*/ 319 h 407"/>
              <a:gd name="T18" fmla="*/ 81 w 104"/>
              <a:gd name="T19" fmla="*/ 385 h 407"/>
              <a:gd name="T20" fmla="*/ 47 w 104"/>
              <a:gd name="T21" fmla="*/ 402 h 407"/>
              <a:gd name="T22" fmla="*/ 32 w 104"/>
              <a:gd name="T23" fmla="*/ 366 h 407"/>
              <a:gd name="T24" fmla="*/ 42 w 104"/>
              <a:gd name="T25" fmla="*/ 223 h 407"/>
              <a:gd name="T26" fmla="*/ 40 w 104"/>
              <a:gd name="T27" fmla="*/ 214 h 407"/>
              <a:gd name="T28" fmla="*/ 25 w 104"/>
              <a:gd name="T29" fmla="*/ 191 h 407"/>
              <a:gd name="T30" fmla="*/ 7 w 104"/>
              <a:gd name="T31" fmla="*/ 166 h 407"/>
              <a:gd name="T32" fmla="*/ 16 w 104"/>
              <a:gd name="T33" fmla="*/ 49 h 407"/>
              <a:gd name="T34" fmla="*/ 46 w 104"/>
              <a:gd name="T35" fmla="*/ 11 h 407"/>
              <a:gd name="T36" fmla="*/ 94 w 104"/>
              <a:gd name="T37" fmla="*/ 41 h 407"/>
              <a:gd name="T38" fmla="*/ 94 w 104"/>
              <a:gd name="T39" fmla="*/ 49 h 407"/>
              <a:gd name="T40" fmla="*/ 92 w 104"/>
              <a:gd name="T41" fmla="*/ 5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4" h="407">
                <a:moveTo>
                  <a:pt x="92" y="50"/>
                </a:moveTo>
                <a:cubicBezTo>
                  <a:pt x="87" y="44"/>
                  <a:pt x="82" y="39"/>
                  <a:pt x="76" y="33"/>
                </a:cubicBezTo>
                <a:cubicBezTo>
                  <a:pt x="67" y="23"/>
                  <a:pt x="56" y="23"/>
                  <a:pt x="46" y="32"/>
                </a:cubicBezTo>
                <a:cubicBezTo>
                  <a:pt x="38" y="39"/>
                  <a:pt x="38" y="55"/>
                  <a:pt x="46" y="62"/>
                </a:cubicBezTo>
                <a:cubicBezTo>
                  <a:pt x="57" y="73"/>
                  <a:pt x="67" y="85"/>
                  <a:pt x="78" y="96"/>
                </a:cubicBezTo>
                <a:cubicBezTo>
                  <a:pt x="83" y="101"/>
                  <a:pt x="83" y="105"/>
                  <a:pt x="83" y="111"/>
                </a:cubicBezTo>
                <a:cubicBezTo>
                  <a:pt x="82" y="129"/>
                  <a:pt x="81" y="146"/>
                  <a:pt x="81" y="164"/>
                </a:cubicBezTo>
                <a:cubicBezTo>
                  <a:pt x="81" y="170"/>
                  <a:pt x="84" y="176"/>
                  <a:pt x="86" y="182"/>
                </a:cubicBezTo>
                <a:cubicBezTo>
                  <a:pt x="100" y="227"/>
                  <a:pt x="104" y="273"/>
                  <a:pt x="97" y="319"/>
                </a:cubicBezTo>
                <a:cubicBezTo>
                  <a:pt x="94" y="342"/>
                  <a:pt x="87" y="363"/>
                  <a:pt x="81" y="385"/>
                </a:cubicBezTo>
                <a:cubicBezTo>
                  <a:pt x="77" y="401"/>
                  <a:pt x="61" y="407"/>
                  <a:pt x="47" y="402"/>
                </a:cubicBezTo>
                <a:cubicBezTo>
                  <a:pt x="32" y="396"/>
                  <a:pt x="26" y="382"/>
                  <a:pt x="32" y="366"/>
                </a:cubicBezTo>
                <a:cubicBezTo>
                  <a:pt x="49" y="319"/>
                  <a:pt x="52" y="272"/>
                  <a:pt x="42" y="223"/>
                </a:cubicBezTo>
                <a:cubicBezTo>
                  <a:pt x="41" y="220"/>
                  <a:pt x="41" y="217"/>
                  <a:pt x="40" y="214"/>
                </a:cubicBezTo>
                <a:cubicBezTo>
                  <a:pt x="38" y="205"/>
                  <a:pt x="37" y="195"/>
                  <a:pt x="25" y="191"/>
                </a:cubicBezTo>
                <a:cubicBezTo>
                  <a:pt x="14" y="187"/>
                  <a:pt x="9" y="177"/>
                  <a:pt x="7" y="166"/>
                </a:cubicBezTo>
                <a:cubicBezTo>
                  <a:pt x="0" y="126"/>
                  <a:pt x="3" y="87"/>
                  <a:pt x="16" y="49"/>
                </a:cubicBezTo>
                <a:cubicBezTo>
                  <a:pt x="22" y="32"/>
                  <a:pt x="30" y="19"/>
                  <a:pt x="46" y="11"/>
                </a:cubicBezTo>
                <a:cubicBezTo>
                  <a:pt x="71" y="0"/>
                  <a:pt x="93" y="14"/>
                  <a:pt x="94" y="41"/>
                </a:cubicBezTo>
                <a:cubicBezTo>
                  <a:pt x="94" y="43"/>
                  <a:pt x="94" y="46"/>
                  <a:pt x="94" y="49"/>
                </a:cubicBezTo>
                <a:cubicBezTo>
                  <a:pt x="93" y="49"/>
                  <a:pt x="93" y="49"/>
                  <a:pt x="92" y="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2559050" y="5260975"/>
            <a:ext cx="334963" cy="442913"/>
          </a:xfrm>
          <a:custGeom>
            <a:avLst/>
            <a:gdLst>
              <a:gd name="T0" fmla="*/ 127 w 127"/>
              <a:gd name="T1" fmla="*/ 0 h 168"/>
              <a:gd name="T2" fmla="*/ 127 w 127"/>
              <a:gd name="T3" fmla="*/ 168 h 168"/>
              <a:gd name="T4" fmla="*/ 0 w 127"/>
              <a:gd name="T5" fmla="*/ 168 h 168"/>
              <a:gd name="T6" fmla="*/ 0 w 127"/>
              <a:gd name="T7" fmla="*/ 0 h 168"/>
              <a:gd name="T8" fmla="*/ 127 w 127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7" h="168">
                <a:moveTo>
                  <a:pt x="127" y="0"/>
                </a:moveTo>
                <a:cubicBezTo>
                  <a:pt x="127" y="56"/>
                  <a:pt x="127" y="112"/>
                  <a:pt x="127" y="168"/>
                </a:cubicBezTo>
                <a:cubicBezTo>
                  <a:pt x="85" y="168"/>
                  <a:pt x="43" y="168"/>
                  <a:pt x="0" y="168"/>
                </a:cubicBezTo>
                <a:cubicBezTo>
                  <a:pt x="0" y="112"/>
                  <a:pt x="0" y="56"/>
                  <a:pt x="0" y="0"/>
                </a:cubicBezTo>
                <a:cubicBezTo>
                  <a:pt x="42" y="0"/>
                  <a:pt x="85" y="0"/>
                  <a:pt x="12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2978150" y="4887913"/>
            <a:ext cx="487363" cy="835025"/>
          </a:xfrm>
          <a:custGeom>
            <a:avLst/>
            <a:gdLst>
              <a:gd name="T0" fmla="*/ 84 w 185"/>
              <a:gd name="T1" fmla="*/ 75 h 317"/>
              <a:gd name="T2" fmla="*/ 80 w 185"/>
              <a:gd name="T3" fmla="*/ 43 h 317"/>
              <a:gd name="T4" fmla="*/ 49 w 185"/>
              <a:gd name="T5" fmla="*/ 24 h 317"/>
              <a:gd name="T6" fmla="*/ 38 w 185"/>
              <a:gd name="T7" fmla="*/ 44 h 317"/>
              <a:gd name="T8" fmla="*/ 64 w 185"/>
              <a:gd name="T9" fmla="*/ 127 h 317"/>
              <a:gd name="T10" fmla="*/ 69 w 185"/>
              <a:gd name="T11" fmla="*/ 135 h 317"/>
              <a:gd name="T12" fmla="*/ 64 w 185"/>
              <a:gd name="T13" fmla="*/ 138 h 317"/>
              <a:gd name="T14" fmla="*/ 64 w 185"/>
              <a:gd name="T15" fmla="*/ 140 h 317"/>
              <a:gd name="T16" fmla="*/ 73 w 185"/>
              <a:gd name="T17" fmla="*/ 141 h 317"/>
              <a:gd name="T18" fmla="*/ 150 w 185"/>
              <a:gd name="T19" fmla="*/ 141 h 317"/>
              <a:gd name="T20" fmla="*/ 179 w 185"/>
              <a:gd name="T21" fmla="*/ 178 h 317"/>
              <a:gd name="T22" fmla="*/ 151 w 185"/>
              <a:gd name="T23" fmla="*/ 294 h 317"/>
              <a:gd name="T24" fmla="*/ 127 w 185"/>
              <a:gd name="T25" fmla="*/ 316 h 317"/>
              <a:gd name="T26" fmla="*/ 102 w 185"/>
              <a:gd name="T27" fmla="*/ 302 h 317"/>
              <a:gd name="T28" fmla="*/ 100 w 185"/>
              <a:gd name="T29" fmla="*/ 281 h 317"/>
              <a:gd name="T30" fmla="*/ 119 w 185"/>
              <a:gd name="T31" fmla="*/ 201 h 317"/>
              <a:gd name="T32" fmla="*/ 121 w 185"/>
              <a:gd name="T33" fmla="*/ 193 h 317"/>
              <a:gd name="T34" fmla="*/ 63 w 185"/>
              <a:gd name="T35" fmla="*/ 193 h 317"/>
              <a:gd name="T36" fmla="*/ 38 w 185"/>
              <a:gd name="T37" fmla="*/ 192 h 317"/>
              <a:gd name="T38" fmla="*/ 5 w 185"/>
              <a:gd name="T39" fmla="*/ 158 h 317"/>
              <a:gd name="T40" fmla="*/ 10 w 185"/>
              <a:gd name="T41" fmla="*/ 61 h 317"/>
              <a:gd name="T42" fmla="*/ 23 w 185"/>
              <a:gd name="T43" fmla="*/ 26 h 317"/>
              <a:gd name="T44" fmla="*/ 55 w 185"/>
              <a:gd name="T45" fmla="*/ 4 h 317"/>
              <a:gd name="T46" fmla="*/ 91 w 185"/>
              <a:gd name="T47" fmla="*/ 27 h 317"/>
              <a:gd name="T48" fmla="*/ 92 w 185"/>
              <a:gd name="T49" fmla="*/ 41 h 317"/>
              <a:gd name="T50" fmla="*/ 87 w 185"/>
              <a:gd name="T51" fmla="*/ 75 h 317"/>
              <a:gd name="T52" fmla="*/ 84 w 185"/>
              <a:gd name="T53" fmla="*/ 75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5" h="317">
                <a:moveTo>
                  <a:pt x="84" y="75"/>
                </a:moveTo>
                <a:cubicBezTo>
                  <a:pt x="83" y="64"/>
                  <a:pt x="81" y="54"/>
                  <a:pt x="80" y="43"/>
                </a:cubicBezTo>
                <a:cubicBezTo>
                  <a:pt x="79" y="25"/>
                  <a:pt x="65" y="16"/>
                  <a:pt x="49" y="24"/>
                </a:cubicBezTo>
                <a:cubicBezTo>
                  <a:pt x="41" y="28"/>
                  <a:pt x="38" y="36"/>
                  <a:pt x="38" y="44"/>
                </a:cubicBezTo>
                <a:cubicBezTo>
                  <a:pt x="39" y="74"/>
                  <a:pt x="46" y="102"/>
                  <a:pt x="64" y="127"/>
                </a:cubicBezTo>
                <a:cubicBezTo>
                  <a:pt x="66" y="130"/>
                  <a:pt x="67" y="133"/>
                  <a:pt x="69" y="135"/>
                </a:cubicBezTo>
                <a:cubicBezTo>
                  <a:pt x="67" y="136"/>
                  <a:pt x="65" y="137"/>
                  <a:pt x="64" y="138"/>
                </a:cubicBezTo>
                <a:cubicBezTo>
                  <a:pt x="64" y="139"/>
                  <a:pt x="64" y="139"/>
                  <a:pt x="64" y="140"/>
                </a:cubicBezTo>
                <a:cubicBezTo>
                  <a:pt x="67" y="140"/>
                  <a:pt x="70" y="141"/>
                  <a:pt x="73" y="141"/>
                </a:cubicBezTo>
                <a:cubicBezTo>
                  <a:pt x="99" y="141"/>
                  <a:pt x="124" y="141"/>
                  <a:pt x="150" y="141"/>
                </a:cubicBezTo>
                <a:cubicBezTo>
                  <a:pt x="175" y="141"/>
                  <a:pt x="185" y="154"/>
                  <a:pt x="179" y="178"/>
                </a:cubicBezTo>
                <a:cubicBezTo>
                  <a:pt x="170" y="217"/>
                  <a:pt x="161" y="256"/>
                  <a:pt x="151" y="294"/>
                </a:cubicBezTo>
                <a:cubicBezTo>
                  <a:pt x="148" y="307"/>
                  <a:pt x="139" y="315"/>
                  <a:pt x="127" y="316"/>
                </a:cubicBezTo>
                <a:cubicBezTo>
                  <a:pt x="117" y="317"/>
                  <a:pt x="105" y="312"/>
                  <a:pt x="102" y="302"/>
                </a:cubicBezTo>
                <a:cubicBezTo>
                  <a:pt x="99" y="295"/>
                  <a:pt x="99" y="287"/>
                  <a:pt x="100" y="281"/>
                </a:cubicBezTo>
                <a:cubicBezTo>
                  <a:pt x="106" y="254"/>
                  <a:pt x="113" y="228"/>
                  <a:pt x="119" y="201"/>
                </a:cubicBezTo>
                <a:cubicBezTo>
                  <a:pt x="120" y="199"/>
                  <a:pt x="120" y="196"/>
                  <a:pt x="121" y="193"/>
                </a:cubicBezTo>
                <a:cubicBezTo>
                  <a:pt x="101" y="193"/>
                  <a:pt x="82" y="193"/>
                  <a:pt x="63" y="193"/>
                </a:cubicBezTo>
                <a:cubicBezTo>
                  <a:pt x="55" y="193"/>
                  <a:pt x="46" y="193"/>
                  <a:pt x="38" y="192"/>
                </a:cubicBezTo>
                <a:cubicBezTo>
                  <a:pt x="19" y="189"/>
                  <a:pt x="8" y="176"/>
                  <a:pt x="5" y="158"/>
                </a:cubicBezTo>
                <a:cubicBezTo>
                  <a:pt x="0" y="125"/>
                  <a:pt x="0" y="92"/>
                  <a:pt x="10" y="61"/>
                </a:cubicBezTo>
                <a:cubicBezTo>
                  <a:pt x="14" y="49"/>
                  <a:pt x="18" y="37"/>
                  <a:pt x="23" y="26"/>
                </a:cubicBezTo>
                <a:cubicBezTo>
                  <a:pt x="30" y="14"/>
                  <a:pt x="41" y="6"/>
                  <a:pt x="55" y="4"/>
                </a:cubicBezTo>
                <a:cubicBezTo>
                  <a:pt x="74" y="0"/>
                  <a:pt x="87" y="8"/>
                  <a:pt x="91" y="27"/>
                </a:cubicBezTo>
                <a:cubicBezTo>
                  <a:pt x="92" y="31"/>
                  <a:pt x="93" y="36"/>
                  <a:pt x="92" y="41"/>
                </a:cubicBezTo>
                <a:cubicBezTo>
                  <a:pt x="91" y="52"/>
                  <a:pt x="89" y="64"/>
                  <a:pt x="87" y="75"/>
                </a:cubicBezTo>
                <a:cubicBezTo>
                  <a:pt x="86" y="75"/>
                  <a:pt x="85" y="75"/>
                  <a:pt x="84" y="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2559050" y="4230688"/>
            <a:ext cx="762000" cy="1009650"/>
          </a:xfrm>
          <a:custGeom>
            <a:avLst/>
            <a:gdLst>
              <a:gd name="T0" fmla="*/ 95 w 289"/>
              <a:gd name="T1" fmla="*/ 282 h 383"/>
              <a:gd name="T2" fmla="*/ 127 w 289"/>
              <a:gd name="T3" fmla="*/ 337 h 383"/>
              <a:gd name="T4" fmla="*/ 0 w 289"/>
              <a:gd name="T5" fmla="*/ 383 h 383"/>
              <a:gd name="T6" fmla="*/ 65 w 289"/>
              <a:gd name="T7" fmla="*/ 338 h 383"/>
              <a:gd name="T8" fmla="*/ 74 w 289"/>
              <a:gd name="T9" fmla="*/ 280 h 383"/>
              <a:gd name="T10" fmla="*/ 46 w 289"/>
              <a:gd name="T11" fmla="*/ 190 h 383"/>
              <a:gd name="T12" fmla="*/ 75 w 289"/>
              <a:gd name="T13" fmla="*/ 179 h 383"/>
              <a:gd name="T14" fmla="*/ 87 w 289"/>
              <a:gd name="T15" fmla="*/ 0 h 383"/>
              <a:gd name="T16" fmla="*/ 289 w 289"/>
              <a:gd name="T17" fmla="*/ 10 h 383"/>
              <a:gd name="T18" fmla="*/ 246 w 289"/>
              <a:gd name="T19" fmla="*/ 23 h 383"/>
              <a:gd name="T20" fmla="*/ 246 w 289"/>
              <a:gd name="T21" fmla="*/ 52 h 383"/>
              <a:gd name="T22" fmla="*/ 242 w 289"/>
              <a:gd name="T23" fmla="*/ 146 h 383"/>
              <a:gd name="T24" fmla="*/ 262 w 289"/>
              <a:gd name="T25" fmla="*/ 156 h 383"/>
              <a:gd name="T26" fmla="*/ 288 w 289"/>
              <a:gd name="T27" fmla="*/ 247 h 383"/>
              <a:gd name="T28" fmla="*/ 220 w 289"/>
              <a:gd name="T29" fmla="*/ 175 h 383"/>
              <a:gd name="T30" fmla="*/ 237 w 289"/>
              <a:gd name="T31" fmla="*/ 140 h 383"/>
              <a:gd name="T32" fmla="*/ 219 w 289"/>
              <a:gd name="T33" fmla="*/ 43 h 383"/>
              <a:gd name="T34" fmla="*/ 143 w 289"/>
              <a:gd name="T35" fmla="*/ 47 h 383"/>
              <a:gd name="T36" fmla="*/ 88 w 289"/>
              <a:gd name="T37" fmla="*/ 105 h 383"/>
              <a:gd name="T38" fmla="*/ 99 w 289"/>
              <a:gd name="T39" fmla="*/ 180 h 383"/>
              <a:gd name="T40" fmla="*/ 88 w 289"/>
              <a:gd name="T41" fmla="*/ 190 h 383"/>
              <a:gd name="T42" fmla="*/ 88 w 289"/>
              <a:gd name="T43" fmla="*/ 81 h 383"/>
              <a:gd name="T44" fmla="*/ 88 w 289"/>
              <a:gd name="T45" fmla="*/ 23 h 383"/>
              <a:gd name="T46" fmla="*/ 232 w 289"/>
              <a:gd name="T47" fmla="*/ 23 h 383"/>
              <a:gd name="T48" fmla="*/ 152 w 289"/>
              <a:gd name="T49" fmla="*/ 39 h 383"/>
              <a:gd name="T50" fmla="*/ 232 w 289"/>
              <a:gd name="T51" fmla="*/ 23 h 383"/>
              <a:gd name="T52" fmla="*/ 51 w 289"/>
              <a:gd name="T53" fmla="*/ 350 h 383"/>
              <a:gd name="T54" fmla="*/ 53 w 289"/>
              <a:gd name="T55" fmla="*/ 368 h 383"/>
              <a:gd name="T56" fmla="*/ 55 w 289"/>
              <a:gd name="T57" fmla="*/ 350 h 383"/>
              <a:gd name="T58" fmla="*/ 23 w 289"/>
              <a:gd name="T59" fmla="*/ 352 h 383"/>
              <a:gd name="T60" fmla="*/ 23 w 289"/>
              <a:gd name="T61" fmla="*/ 368 h 383"/>
              <a:gd name="T62" fmla="*/ 247 w 289"/>
              <a:gd name="T63" fmla="*/ 162 h 383"/>
              <a:gd name="T64" fmla="*/ 234 w 289"/>
              <a:gd name="T65" fmla="*/ 162 h 383"/>
              <a:gd name="T66" fmla="*/ 247 w 289"/>
              <a:gd name="T67" fmla="*/ 162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89" h="383">
                <a:moveTo>
                  <a:pt x="88" y="280"/>
                </a:moveTo>
                <a:cubicBezTo>
                  <a:pt x="90" y="280"/>
                  <a:pt x="92" y="281"/>
                  <a:pt x="95" y="282"/>
                </a:cubicBezTo>
                <a:cubicBezTo>
                  <a:pt x="95" y="300"/>
                  <a:pt x="95" y="318"/>
                  <a:pt x="95" y="337"/>
                </a:cubicBezTo>
                <a:cubicBezTo>
                  <a:pt x="106" y="337"/>
                  <a:pt x="116" y="337"/>
                  <a:pt x="127" y="337"/>
                </a:cubicBezTo>
                <a:cubicBezTo>
                  <a:pt x="127" y="353"/>
                  <a:pt x="127" y="368"/>
                  <a:pt x="127" y="383"/>
                </a:cubicBezTo>
                <a:cubicBezTo>
                  <a:pt x="85" y="383"/>
                  <a:pt x="42" y="383"/>
                  <a:pt x="0" y="383"/>
                </a:cubicBezTo>
                <a:cubicBezTo>
                  <a:pt x="0" y="368"/>
                  <a:pt x="0" y="353"/>
                  <a:pt x="0" y="338"/>
                </a:cubicBezTo>
                <a:cubicBezTo>
                  <a:pt x="21" y="338"/>
                  <a:pt x="43" y="338"/>
                  <a:pt x="65" y="338"/>
                </a:cubicBezTo>
                <a:cubicBezTo>
                  <a:pt x="65" y="319"/>
                  <a:pt x="65" y="300"/>
                  <a:pt x="65" y="281"/>
                </a:cubicBezTo>
                <a:cubicBezTo>
                  <a:pt x="69" y="281"/>
                  <a:pt x="71" y="280"/>
                  <a:pt x="74" y="280"/>
                </a:cubicBezTo>
                <a:cubicBezTo>
                  <a:pt x="74" y="250"/>
                  <a:pt x="74" y="220"/>
                  <a:pt x="74" y="190"/>
                </a:cubicBezTo>
                <a:cubicBezTo>
                  <a:pt x="65" y="190"/>
                  <a:pt x="56" y="190"/>
                  <a:pt x="46" y="190"/>
                </a:cubicBezTo>
                <a:cubicBezTo>
                  <a:pt x="45" y="186"/>
                  <a:pt x="45" y="183"/>
                  <a:pt x="45" y="179"/>
                </a:cubicBezTo>
                <a:cubicBezTo>
                  <a:pt x="55" y="179"/>
                  <a:pt x="65" y="179"/>
                  <a:pt x="75" y="179"/>
                </a:cubicBezTo>
                <a:cubicBezTo>
                  <a:pt x="75" y="119"/>
                  <a:pt x="75" y="60"/>
                  <a:pt x="75" y="0"/>
                </a:cubicBezTo>
                <a:cubicBezTo>
                  <a:pt x="79" y="0"/>
                  <a:pt x="83" y="0"/>
                  <a:pt x="87" y="0"/>
                </a:cubicBezTo>
                <a:cubicBezTo>
                  <a:pt x="87" y="3"/>
                  <a:pt x="87" y="6"/>
                  <a:pt x="88" y="10"/>
                </a:cubicBezTo>
                <a:cubicBezTo>
                  <a:pt x="155" y="10"/>
                  <a:pt x="221" y="10"/>
                  <a:pt x="289" y="10"/>
                </a:cubicBezTo>
                <a:cubicBezTo>
                  <a:pt x="289" y="14"/>
                  <a:pt x="289" y="18"/>
                  <a:pt x="289" y="23"/>
                </a:cubicBezTo>
                <a:cubicBezTo>
                  <a:pt x="275" y="23"/>
                  <a:pt x="261" y="23"/>
                  <a:pt x="246" y="23"/>
                </a:cubicBezTo>
                <a:cubicBezTo>
                  <a:pt x="247" y="27"/>
                  <a:pt x="248" y="31"/>
                  <a:pt x="249" y="34"/>
                </a:cubicBezTo>
                <a:cubicBezTo>
                  <a:pt x="253" y="41"/>
                  <a:pt x="252" y="47"/>
                  <a:pt x="246" y="52"/>
                </a:cubicBezTo>
                <a:cubicBezTo>
                  <a:pt x="244" y="54"/>
                  <a:pt x="242" y="56"/>
                  <a:pt x="242" y="58"/>
                </a:cubicBezTo>
                <a:cubicBezTo>
                  <a:pt x="242" y="87"/>
                  <a:pt x="242" y="116"/>
                  <a:pt x="242" y="146"/>
                </a:cubicBezTo>
                <a:cubicBezTo>
                  <a:pt x="246" y="146"/>
                  <a:pt x="249" y="146"/>
                  <a:pt x="252" y="146"/>
                </a:cubicBezTo>
                <a:cubicBezTo>
                  <a:pt x="259" y="146"/>
                  <a:pt x="262" y="148"/>
                  <a:pt x="262" y="156"/>
                </a:cubicBezTo>
                <a:cubicBezTo>
                  <a:pt x="262" y="179"/>
                  <a:pt x="263" y="203"/>
                  <a:pt x="273" y="224"/>
                </a:cubicBezTo>
                <a:cubicBezTo>
                  <a:pt x="277" y="232"/>
                  <a:pt x="282" y="238"/>
                  <a:pt x="288" y="247"/>
                </a:cubicBezTo>
                <a:cubicBezTo>
                  <a:pt x="281" y="245"/>
                  <a:pt x="274" y="244"/>
                  <a:pt x="268" y="240"/>
                </a:cubicBezTo>
                <a:cubicBezTo>
                  <a:pt x="245" y="224"/>
                  <a:pt x="228" y="203"/>
                  <a:pt x="220" y="175"/>
                </a:cubicBezTo>
                <a:cubicBezTo>
                  <a:pt x="215" y="161"/>
                  <a:pt x="217" y="156"/>
                  <a:pt x="231" y="150"/>
                </a:cubicBezTo>
                <a:cubicBezTo>
                  <a:pt x="236" y="148"/>
                  <a:pt x="237" y="145"/>
                  <a:pt x="237" y="140"/>
                </a:cubicBezTo>
                <a:cubicBezTo>
                  <a:pt x="237" y="113"/>
                  <a:pt x="237" y="87"/>
                  <a:pt x="237" y="61"/>
                </a:cubicBezTo>
                <a:cubicBezTo>
                  <a:pt x="237" y="53"/>
                  <a:pt x="227" y="43"/>
                  <a:pt x="219" y="43"/>
                </a:cubicBezTo>
                <a:cubicBezTo>
                  <a:pt x="197" y="43"/>
                  <a:pt x="175" y="43"/>
                  <a:pt x="153" y="43"/>
                </a:cubicBezTo>
                <a:cubicBezTo>
                  <a:pt x="150" y="43"/>
                  <a:pt x="145" y="45"/>
                  <a:pt x="143" y="47"/>
                </a:cubicBezTo>
                <a:cubicBezTo>
                  <a:pt x="126" y="64"/>
                  <a:pt x="109" y="81"/>
                  <a:pt x="91" y="99"/>
                </a:cubicBezTo>
                <a:cubicBezTo>
                  <a:pt x="90" y="100"/>
                  <a:pt x="88" y="103"/>
                  <a:pt x="88" y="105"/>
                </a:cubicBezTo>
                <a:cubicBezTo>
                  <a:pt x="87" y="130"/>
                  <a:pt x="87" y="154"/>
                  <a:pt x="87" y="179"/>
                </a:cubicBezTo>
                <a:cubicBezTo>
                  <a:pt x="92" y="179"/>
                  <a:pt x="95" y="179"/>
                  <a:pt x="99" y="180"/>
                </a:cubicBezTo>
                <a:cubicBezTo>
                  <a:pt x="99" y="183"/>
                  <a:pt x="99" y="186"/>
                  <a:pt x="99" y="189"/>
                </a:cubicBezTo>
                <a:cubicBezTo>
                  <a:pt x="96" y="189"/>
                  <a:pt x="92" y="190"/>
                  <a:pt x="88" y="190"/>
                </a:cubicBezTo>
                <a:cubicBezTo>
                  <a:pt x="88" y="220"/>
                  <a:pt x="88" y="250"/>
                  <a:pt x="88" y="280"/>
                </a:cubicBezTo>
                <a:close/>
                <a:moveTo>
                  <a:pt x="88" y="81"/>
                </a:moveTo>
                <a:cubicBezTo>
                  <a:pt x="107" y="62"/>
                  <a:pt x="127" y="43"/>
                  <a:pt x="147" y="23"/>
                </a:cubicBezTo>
                <a:cubicBezTo>
                  <a:pt x="127" y="23"/>
                  <a:pt x="107" y="23"/>
                  <a:pt x="88" y="23"/>
                </a:cubicBezTo>
                <a:cubicBezTo>
                  <a:pt x="88" y="43"/>
                  <a:pt x="88" y="62"/>
                  <a:pt x="88" y="81"/>
                </a:cubicBezTo>
                <a:close/>
                <a:moveTo>
                  <a:pt x="232" y="23"/>
                </a:moveTo>
                <a:cubicBezTo>
                  <a:pt x="213" y="23"/>
                  <a:pt x="195" y="23"/>
                  <a:pt x="177" y="22"/>
                </a:cubicBezTo>
                <a:cubicBezTo>
                  <a:pt x="164" y="22"/>
                  <a:pt x="160" y="30"/>
                  <a:pt x="152" y="39"/>
                </a:cubicBezTo>
                <a:cubicBezTo>
                  <a:pt x="176" y="39"/>
                  <a:pt x="197" y="39"/>
                  <a:pt x="219" y="39"/>
                </a:cubicBezTo>
                <a:cubicBezTo>
                  <a:pt x="229" y="39"/>
                  <a:pt x="233" y="34"/>
                  <a:pt x="232" y="23"/>
                </a:cubicBezTo>
                <a:close/>
                <a:moveTo>
                  <a:pt x="55" y="350"/>
                </a:moveTo>
                <a:cubicBezTo>
                  <a:pt x="54" y="350"/>
                  <a:pt x="52" y="350"/>
                  <a:pt x="51" y="350"/>
                </a:cubicBezTo>
                <a:cubicBezTo>
                  <a:pt x="49" y="353"/>
                  <a:pt x="44" y="357"/>
                  <a:pt x="45" y="360"/>
                </a:cubicBezTo>
                <a:cubicBezTo>
                  <a:pt x="45" y="363"/>
                  <a:pt x="50" y="367"/>
                  <a:pt x="53" y="368"/>
                </a:cubicBezTo>
                <a:cubicBezTo>
                  <a:pt x="58" y="369"/>
                  <a:pt x="63" y="366"/>
                  <a:pt x="61" y="360"/>
                </a:cubicBezTo>
                <a:cubicBezTo>
                  <a:pt x="61" y="356"/>
                  <a:pt x="57" y="353"/>
                  <a:pt x="55" y="350"/>
                </a:cubicBezTo>
                <a:close/>
                <a:moveTo>
                  <a:pt x="32" y="360"/>
                </a:moveTo>
                <a:cubicBezTo>
                  <a:pt x="32" y="355"/>
                  <a:pt x="29" y="352"/>
                  <a:pt x="23" y="352"/>
                </a:cubicBezTo>
                <a:cubicBezTo>
                  <a:pt x="18" y="352"/>
                  <a:pt x="15" y="355"/>
                  <a:pt x="15" y="360"/>
                </a:cubicBezTo>
                <a:cubicBezTo>
                  <a:pt x="15" y="365"/>
                  <a:pt x="18" y="368"/>
                  <a:pt x="23" y="368"/>
                </a:cubicBezTo>
                <a:cubicBezTo>
                  <a:pt x="28" y="369"/>
                  <a:pt x="31" y="366"/>
                  <a:pt x="32" y="360"/>
                </a:cubicBezTo>
                <a:close/>
                <a:moveTo>
                  <a:pt x="247" y="162"/>
                </a:moveTo>
                <a:cubicBezTo>
                  <a:pt x="243" y="159"/>
                  <a:pt x="241" y="157"/>
                  <a:pt x="239" y="157"/>
                </a:cubicBezTo>
                <a:cubicBezTo>
                  <a:pt x="237" y="157"/>
                  <a:pt x="236" y="160"/>
                  <a:pt x="234" y="162"/>
                </a:cubicBezTo>
                <a:cubicBezTo>
                  <a:pt x="236" y="164"/>
                  <a:pt x="238" y="166"/>
                  <a:pt x="240" y="167"/>
                </a:cubicBezTo>
                <a:cubicBezTo>
                  <a:pt x="242" y="167"/>
                  <a:pt x="244" y="164"/>
                  <a:pt x="247" y="1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1839913" y="2165350"/>
            <a:ext cx="401638" cy="541338"/>
          </a:xfrm>
          <a:custGeom>
            <a:avLst/>
            <a:gdLst>
              <a:gd name="T0" fmla="*/ 78 w 152"/>
              <a:gd name="T1" fmla="*/ 116 h 205"/>
              <a:gd name="T2" fmla="*/ 54 w 152"/>
              <a:gd name="T3" fmla="*/ 181 h 205"/>
              <a:gd name="T4" fmla="*/ 12 w 152"/>
              <a:gd name="T5" fmla="*/ 193 h 205"/>
              <a:gd name="T6" fmla="*/ 4 w 152"/>
              <a:gd name="T7" fmla="*/ 163 h 205"/>
              <a:gd name="T8" fmla="*/ 37 w 152"/>
              <a:gd name="T9" fmla="*/ 74 h 205"/>
              <a:gd name="T10" fmla="*/ 38 w 152"/>
              <a:gd name="T11" fmla="*/ 41 h 205"/>
              <a:gd name="T12" fmla="*/ 32 w 152"/>
              <a:gd name="T13" fmla="*/ 1 h 205"/>
              <a:gd name="T14" fmla="*/ 38 w 152"/>
              <a:gd name="T15" fmla="*/ 0 h 205"/>
              <a:gd name="T16" fmla="*/ 95 w 152"/>
              <a:gd name="T17" fmla="*/ 0 h 205"/>
              <a:gd name="T18" fmla="*/ 103 w 152"/>
              <a:gd name="T19" fmla="*/ 7 h 205"/>
              <a:gd name="T20" fmla="*/ 131 w 152"/>
              <a:gd name="T21" fmla="*/ 105 h 205"/>
              <a:gd name="T22" fmla="*/ 148 w 152"/>
              <a:gd name="T23" fmla="*/ 165 h 205"/>
              <a:gd name="T24" fmla="*/ 131 w 152"/>
              <a:gd name="T25" fmla="*/ 197 h 205"/>
              <a:gd name="T26" fmla="*/ 98 w 152"/>
              <a:gd name="T27" fmla="*/ 181 h 205"/>
              <a:gd name="T28" fmla="*/ 81 w 152"/>
              <a:gd name="T29" fmla="*/ 120 h 205"/>
              <a:gd name="T30" fmla="*/ 80 w 152"/>
              <a:gd name="T31" fmla="*/ 116 h 205"/>
              <a:gd name="T32" fmla="*/ 78 w 152"/>
              <a:gd name="T33" fmla="*/ 116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2" h="205">
                <a:moveTo>
                  <a:pt x="78" y="116"/>
                </a:moveTo>
                <a:cubicBezTo>
                  <a:pt x="70" y="138"/>
                  <a:pt x="62" y="159"/>
                  <a:pt x="54" y="181"/>
                </a:cubicBezTo>
                <a:cubicBezTo>
                  <a:pt x="46" y="200"/>
                  <a:pt x="28" y="205"/>
                  <a:pt x="12" y="193"/>
                </a:cubicBezTo>
                <a:cubicBezTo>
                  <a:pt x="4" y="187"/>
                  <a:pt x="0" y="174"/>
                  <a:pt x="4" y="163"/>
                </a:cubicBezTo>
                <a:cubicBezTo>
                  <a:pt x="15" y="133"/>
                  <a:pt x="26" y="104"/>
                  <a:pt x="37" y="74"/>
                </a:cubicBezTo>
                <a:cubicBezTo>
                  <a:pt x="42" y="63"/>
                  <a:pt x="39" y="52"/>
                  <a:pt x="38" y="41"/>
                </a:cubicBezTo>
                <a:cubicBezTo>
                  <a:pt x="37" y="28"/>
                  <a:pt x="34" y="15"/>
                  <a:pt x="32" y="1"/>
                </a:cubicBezTo>
                <a:cubicBezTo>
                  <a:pt x="34" y="1"/>
                  <a:pt x="36" y="0"/>
                  <a:pt x="38" y="0"/>
                </a:cubicBezTo>
                <a:cubicBezTo>
                  <a:pt x="57" y="0"/>
                  <a:pt x="76" y="0"/>
                  <a:pt x="95" y="0"/>
                </a:cubicBezTo>
                <a:cubicBezTo>
                  <a:pt x="100" y="0"/>
                  <a:pt x="102" y="1"/>
                  <a:pt x="103" y="7"/>
                </a:cubicBezTo>
                <a:cubicBezTo>
                  <a:pt x="112" y="40"/>
                  <a:pt x="122" y="72"/>
                  <a:pt x="131" y="105"/>
                </a:cubicBezTo>
                <a:cubicBezTo>
                  <a:pt x="137" y="125"/>
                  <a:pt x="143" y="145"/>
                  <a:pt x="148" y="165"/>
                </a:cubicBezTo>
                <a:cubicBezTo>
                  <a:pt x="152" y="179"/>
                  <a:pt x="144" y="193"/>
                  <a:pt x="131" y="197"/>
                </a:cubicBezTo>
                <a:cubicBezTo>
                  <a:pt x="117" y="202"/>
                  <a:pt x="103" y="195"/>
                  <a:pt x="98" y="181"/>
                </a:cubicBezTo>
                <a:cubicBezTo>
                  <a:pt x="92" y="161"/>
                  <a:pt x="86" y="140"/>
                  <a:pt x="81" y="120"/>
                </a:cubicBezTo>
                <a:cubicBezTo>
                  <a:pt x="80" y="119"/>
                  <a:pt x="80" y="118"/>
                  <a:pt x="80" y="116"/>
                </a:cubicBezTo>
                <a:cubicBezTo>
                  <a:pt x="79" y="116"/>
                  <a:pt x="78" y="116"/>
                  <a:pt x="78" y="1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644900" y="1654175"/>
            <a:ext cx="239713" cy="1060450"/>
          </a:xfrm>
          <a:custGeom>
            <a:avLst/>
            <a:gdLst>
              <a:gd name="T0" fmla="*/ 0 w 91"/>
              <a:gd name="T1" fmla="*/ 126 h 402"/>
              <a:gd name="T2" fmla="*/ 32 w 91"/>
              <a:gd name="T3" fmla="*/ 129 h 402"/>
              <a:gd name="T4" fmla="*/ 54 w 91"/>
              <a:gd name="T5" fmla="*/ 115 h 402"/>
              <a:gd name="T6" fmla="*/ 47 w 91"/>
              <a:gd name="T7" fmla="*/ 91 h 402"/>
              <a:gd name="T8" fmla="*/ 31 w 91"/>
              <a:gd name="T9" fmla="*/ 86 h 402"/>
              <a:gd name="T10" fmla="*/ 3 w 91"/>
              <a:gd name="T11" fmla="*/ 83 h 402"/>
              <a:gd name="T12" fmla="*/ 15 w 91"/>
              <a:gd name="T13" fmla="*/ 43 h 402"/>
              <a:gd name="T14" fmla="*/ 47 w 91"/>
              <a:gd name="T15" fmla="*/ 7 h 402"/>
              <a:gd name="T16" fmla="*/ 89 w 91"/>
              <a:gd name="T17" fmla="*/ 28 h 402"/>
              <a:gd name="T18" fmla="*/ 90 w 91"/>
              <a:gd name="T19" fmla="*/ 61 h 402"/>
              <a:gd name="T20" fmla="*/ 87 w 91"/>
              <a:gd name="T21" fmla="*/ 61 h 402"/>
              <a:gd name="T22" fmla="*/ 79 w 91"/>
              <a:gd name="T23" fmla="*/ 40 h 402"/>
              <a:gd name="T24" fmla="*/ 52 w 91"/>
              <a:gd name="T25" fmla="*/ 24 h 402"/>
              <a:gd name="T26" fmla="*/ 39 w 91"/>
              <a:gd name="T27" fmla="*/ 53 h 402"/>
              <a:gd name="T28" fmla="*/ 74 w 91"/>
              <a:gd name="T29" fmla="*/ 124 h 402"/>
              <a:gd name="T30" fmla="*/ 78 w 91"/>
              <a:gd name="T31" fmla="*/ 133 h 402"/>
              <a:gd name="T32" fmla="*/ 86 w 91"/>
              <a:gd name="T33" fmla="*/ 187 h 402"/>
              <a:gd name="T34" fmla="*/ 85 w 91"/>
              <a:gd name="T35" fmla="*/ 226 h 402"/>
              <a:gd name="T36" fmla="*/ 65 w 91"/>
              <a:gd name="T37" fmla="*/ 368 h 402"/>
              <a:gd name="T38" fmla="*/ 61 w 91"/>
              <a:gd name="T39" fmla="*/ 375 h 402"/>
              <a:gd name="T40" fmla="*/ 59 w 91"/>
              <a:gd name="T41" fmla="*/ 381 h 402"/>
              <a:gd name="T42" fmla="*/ 38 w 91"/>
              <a:gd name="T43" fmla="*/ 402 h 402"/>
              <a:gd name="T44" fmla="*/ 12 w 91"/>
              <a:gd name="T45" fmla="*/ 378 h 402"/>
              <a:gd name="T46" fmla="*/ 19 w 91"/>
              <a:gd name="T47" fmla="*/ 354 h 402"/>
              <a:gd name="T48" fmla="*/ 39 w 91"/>
              <a:gd name="T49" fmla="*/ 242 h 402"/>
              <a:gd name="T50" fmla="*/ 35 w 91"/>
              <a:gd name="T51" fmla="*/ 199 h 402"/>
              <a:gd name="T52" fmla="*/ 29 w 91"/>
              <a:gd name="T53" fmla="*/ 192 h 402"/>
              <a:gd name="T54" fmla="*/ 5 w 91"/>
              <a:gd name="T55" fmla="*/ 164 h 402"/>
              <a:gd name="T56" fmla="*/ 0 w 91"/>
              <a:gd name="T57" fmla="*/ 12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1" h="402">
                <a:moveTo>
                  <a:pt x="0" y="126"/>
                </a:moveTo>
                <a:cubicBezTo>
                  <a:pt x="12" y="127"/>
                  <a:pt x="22" y="128"/>
                  <a:pt x="32" y="129"/>
                </a:cubicBezTo>
                <a:cubicBezTo>
                  <a:pt x="42" y="129"/>
                  <a:pt x="51" y="124"/>
                  <a:pt x="54" y="115"/>
                </a:cubicBezTo>
                <a:cubicBezTo>
                  <a:pt x="58" y="107"/>
                  <a:pt x="55" y="96"/>
                  <a:pt x="47" y="91"/>
                </a:cubicBezTo>
                <a:cubicBezTo>
                  <a:pt x="43" y="88"/>
                  <a:pt x="36" y="87"/>
                  <a:pt x="31" y="86"/>
                </a:cubicBezTo>
                <a:cubicBezTo>
                  <a:pt x="22" y="85"/>
                  <a:pt x="14" y="84"/>
                  <a:pt x="3" y="83"/>
                </a:cubicBezTo>
                <a:cubicBezTo>
                  <a:pt x="8" y="69"/>
                  <a:pt x="12" y="56"/>
                  <a:pt x="15" y="43"/>
                </a:cubicBezTo>
                <a:cubicBezTo>
                  <a:pt x="20" y="26"/>
                  <a:pt x="30" y="14"/>
                  <a:pt x="47" y="7"/>
                </a:cubicBezTo>
                <a:cubicBezTo>
                  <a:pt x="66" y="0"/>
                  <a:pt x="85" y="7"/>
                  <a:pt x="89" y="28"/>
                </a:cubicBezTo>
                <a:cubicBezTo>
                  <a:pt x="91" y="39"/>
                  <a:pt x="90" y="50"/>
                  <a:pt x="90" y="61"/>
                </a:cubicBezTo>
                <a:cubicBezTo>
                  <a:pt x="89" y="61"/>
                  <a:pt x="88" y="61"/>
                  <a:pt x="87" y="61"/>
                </a:cubicBezTo>
                <a:cubicBezTo>
                  <a:pt x="84" y="54"/>
                  <a:pt x="81" y="47"/>
                  <a:pt x="79" y="40"/>
                </a:cubicBezTo>
                <a:cubicBezTo>
                  <a:pt x="75" y="26"/>
                  <a:pt x="65" y="20"/>
                  <a:pt x="52" y="24"/>
                </a:cubicBezTo>
                <a:cubicBezTo>
                  <a:pt x="40" y="27"/>
                  <a:pt x="35" y="40"/>
                  <a:pt x="39" y="53"/>
                </a:cubicBezTo>
                <a:cubicBezTo>
                  <a:pt x="47" y="79"/>
                  <a:pt x="59" y="102"/>
                  <a:pt x="74" y="124"/>
                </a:cubicBezTo>
                <a:cubicBezTo>
                  <a:pt x="76" y="127"/>
                  <a:pt x="78" y="130"/>
                  <a:pt x="78" y="133"/>
                </a:cubicBezTo>
                <a:cubicBezTo>
                  <a:pt x="75" y="152"/>
                  <a:pt x="81" y="169"/>
                  <a:pt x="86" y="187"/>
                </a:cubicBezTo>
                <a:cubicBezTo>
                  <a:pt x="90" y="200"/>
                  <a:pt x="87" y="213"/>
                  <a:pt x="85" y="226"/>
                </a:cubicBezTo>
                <a:cubicBezTo>
                  <a:pt x="79" y="274"/>
                  <a:pt x="72" y="321"/>
                  <a:pt x="65" y="368"/>
                </a:cubicBezTo>
                <a:cubicBezTo>
                  <a:pt x="65" y="370"/>
                  <a:pt x="62" y="373"/>
                  <a:pt x="61" y="375"/>
                </a:cubicBezTo>
                <a:cubicBezTo>
                  <a:pt x="60" y="377"/>
                  <a:pt x="59" y="379"/>
                  <a:pt x="59" y="381"/>
                </a:cubicBezTo>
                <a:cubicBezTo>
                  <a:pt x="57" y="397"/>
                  <a:pt x="51" y="402"/>
                  <a:pt x="38" y="402"/>
                </a:cubicBezTo>
                <a:cubicBezTo>
                  <a:pt x="24" y="402"/>
                  <a:pt x="12" y="392"/>
                  <a:pt x="12" y="378"/>
                </a:cubicBezTo>
                <a:cubicBezTo>
                  <a:pt x="13" y="370"/>
                  <a:pt x="16" y="361"/>
                  <a:pt x="19" y="354"/>
                </a:cubicBezTo>
                <a:cubicBezTo>
                  <a:pt x="32" y="318"/>
                  <a:pt x="40" y="281"/>
                  <a:pt x="39" y="242"/>
                </a:cubicBezTo>
                <a:cubicBezTo>
                  <a:pt x="39" y="228"/>
                  <a:pt x="37" y="213"/>
                  <a:pt x="35" y="199"/>
                </a:cubicBezTo>
                <a:cubicBezTo>
                  <a:pt x="34" y="197"/>
                  <a:pt x="31" y="193"/>
                  <a:pt x="29" y="192"/>
                </a:cubicBezTo>
                <a:cubicBezTo>
                  <a:pt x="16" y="186"/>
                  <a:pt x="8" y="177"/>
                  <a:pt x="5" y="164"/>
                </a:cubicBezTo>
                <a:cubicBezTo>
                  <a:pt x="3" y="152"/>
                  <a:pt x="2" y="139"/>
                  <a:pt x="0" y="1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904875" y="1662113"/>
            <a:ext cx="519113" cy="346075"/>
          </a:xfrm>
          <a:custGeom>
            <a:avLst/>
            <a:gdLst>
              <a:gd name="T0" fmla="*/ 158 w 197"/>
              <a:gd name="T1" fmla="*/ 64 h 131"/>
              <a:gd name="T2" fmla="*/ 135 w 197"/>
              <a:gd name="T3" fmla="*/ 84 h 131"/>
              <a:gd name="T4" fmla="*/ 101 w 197"/>
              <a:gd name="T5" fmla="*/ 92 h 131"/>
              <a:gd name="T6" fmla="*/ 68 w 197"/>
              <a:gd name="T7" fmla="*/ 94 h 131"/>
              <a:gd name="T8" fmla="*/ 54 w 197"/>
              <a:gd name="T9" fmla="*/ 71 h 131"/>
              <a:gd name="T10" fmla="*/ 49 w 197"/>
              <a:gd name="T11" fmla="*/ 58 h 131"/>
              <a:gd name="T12" fmla="*/ 49 w 197"/>
              <a:gd name="T13" fmla="*/ 35 h 131"/>
              <a:gd name="T14" fmla="*/ 26 w 197"/>
              <a:gd name="T15" fmla="*/ 33 h 131"/>
              <a:gd name="T16" fmla="*/ 18 w 197"/>
              <a:gd name="T17" fmla="*/ 29 h 131"/>
              <a:gd name="T18" fmla="*/ 0 w 197"/>
              <a:gd name="T19" fmla="*/ 13 h 131"/>
              <a:gd name="T20" fmla="*/ 3 w 197"/>
              <a:gd name="T21" fmla="*/ 3 h 131"/>
              <a:gd name="T22" fmla="*/ 8 w 197"/>
              <a:gd name="T23" fmla="*/ 0 h 131"/>
              <a:gd name="T24" fmla="*/ 67 w 197"/>
              <a:gd name="T25" fmla="*/ 2 h 131"/>
              <a:gd name="T26" fmla="*/ 73 w 197"/>
              <a:gd name="T27" fmla="*/ 4 h 131"/>
              <a:gd name="T28" fmla="*/ 139 w 197"/>
              <a:gd name="T29" fmla="*/ 5 h 131"/>
              <a:gd name="T30" fmla="*/ 155 w 197"/>
              <a:gd name="T31" fmla="*/ 4 h 131"/>
              <a:gd name="T32" fmla="*/ 193 w 197"/>
              <a:gd name="T33" fmla="*/ 54 h 131"/>
              <a:gd name="T34" fmla="*/ 166 w 197"/>
              <a:gd name="T35" fmla="*/ 111 h 131"/>
              <a:gd name="T36" fmla="*/ 106 w 197"/>
              <a:gd name="T37" fmla="*/ 129 h 131"/>
              <a:gd name="T38" fmla="*/ 64 w 197"/>
              <a:gd name="T39" fmla="*/ 131 h 131"/>
              <a:gd name="T40" fmla="*/ 45 w 197"/>
              <a:gd name="T41" fmla="*/ 114 h 131"/>
              <a:gd name="T42" fmla="*/ 64 w 197"/>
              <a:gd name="T43" fmla="*/ 97 h 131"/>
              <a:gd name="T44" fmla="*/ 124 w 197"/>
              <a:gd name="T45" fmla="*/ 92 h 131"/>
              <a:gd name="T46" fmla="*/ 150 w 197"/>
              <a:gd name="T47" fmla="*/ 80 h 131"/>
              <a:gd name="T48" fmla="*/ 158 w 197"/>
              <a:gd name="T49" fmla="*/ 6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7" h="131">
                <a:moveTo>
                  <a:pt x="158" y="64"/>
                </a:moveTo>
                <a:cubicBezTo>
                  <a:pt x="153" y="74"/>
                  <a:pt x="146" y="81"/>
                  <a:pt x="135" y="84"/>
                </a:cubicBezTo>
                <a:cubicBezTo>
                  <a:pt x="124" y="87"/>
                  <a:pt x="112" y="90"/>
                  <a:pt x="101" y="92"/>
                </a:cubicBezTo>
                <a:cubicBezTo>
                  <a:pt x="89" y="93"/>
                  <a:pt x="77" y="93"/>
                  <a:pt x="68" y="94"/>
                </a:cubicBezTo>
                <a:cubicBezTo>
                  <a:pt x="62" y="85"/>
                  <a:pt x="58" y="78"/>
                  <a:pt x="54" y="71"/>
                </a:cubicBezTo>
                <a:cubicBezTo>
                  <a:pt x="52" y="67"/>
                  <a:pt x="50" y="62"/>
                  <a:pt x="49" y="58"/>
                </a:cubicBezTo>
                <a:cubicBezTo>
                  <a:pt x="49" y="51"/>
                  <a:pt x="49" y="43"/>
                  <a:pt x="49" y="35"/>
                </a:cubicBezTo>
                <a:cubicBezTo>
                  <a:pt x="41" y="35"/>
                  <a:pt x="33" y="34"/>
                  <a:pt x="26" y="33"/>
                </a:cubicBezTo>
                <a:cubicBezTo>
                  <a:pt x="23" y="33"/>
                  <a:pt x="20" y="31"/>
                  <a:pt x="18" y="29"/>
                </a:cubicBezTo>
                <a:cubicBezTo>
                  <a:pt x="12" y="24"/>
                  <a:pt x="6" y="19"/>
                  <a:pt x="0" y="13"/>
                </a:cubicBezTo>
                <a:cubicBezTo>
                  <a:pt x="0" y="11"/>
                  <a:pt x="1" y="7"/>
                  <a:pt x="3" y="3"/>
                </a:cubicBezTo>
                <a:cubicBezTo>
                  <a:pt x="4" y="1"/>
                  <a:pt x="7" y="0"/>
                  <a:pt x="8" y="0"/>
                </a:cubicBezTo>
                <a:cubicBezTo>
                  <a:pt x="28" y="0"/>
                  <a:pt x="48" y="1"/>
                  <a:pt x="67" y="2"/>
                </a:cubicBezTo>
                <a:cubicBezTo>
                  <a:pt x="69" y="2"/>
                  <a:pt x="71" y="3"/>
                  <a:pt x="73" y="4"/>
                </a:cubicBezTo>
                <a:cubicBezTo>
                  <a:pt x="94" y="21"/>
                  <a:pt x="117" y="20"/>
                  <a:pt x="139" y="5"/>
                </a:cubicBezTo>
                <a:cubicBezTo>
                  <a:pt x="142" y="2"/>
                  <a:pt x="150" y="2"/>
                  <a:pt x="155" y="4"/>
                </a:cubicBezTo>
                <a:cubicBezTo>
                  <a:pt x="179" y="12"/>
                  <a:pt x="190" y="31"/>
                  <a:pt x="193" y="54"/>
                </a:cubicBezTo>
                <a:cubicBezTo>
                  <a:pt x="197" y="79"/>
                  <a:pt x="186" y="97"/>
                  <a:pt x="166" y="111"/>
                </a:cubicBezTo>
                <a:cubicBezTo>
                  <a:pt x="148" y="123"/>
                  <a:pt x="127" y="127"/>
                  <a:pt x="106" y="129"/>
                </a:cubicBezTo>
                <a:cubicBezTo>
                  <a:pt x="92" y="131"/>
                  <a:pt x="78" y="131"/>
                  <a:pt x="64" y="131"/>
                </a:cubicBezTo>
                <a:cubicBezTo>
                  <a:pt x="53" y="131"/>
                  <a:pt x="45" y="124"/>
                  <a:pt x="45" y="114"/>
                </a:cubicBezTo>
                <a:cubicBezTo>
                  <a:pt x="45" y="105"/>
                  <a:pt x="53" y="98"/>
                  <a:pt x="64" y="97"/>
                </a:cubicBezTo>
                <a:cubicBezTo>
                  <a:pt x="84" y="96"/>
                  <a:pt x="104" y="95"/>
                  <a:pt x="124" y="92"/>
                </a:cubicBezTo>
                <a:cubicBezTo>
                  <a:pt x="134" y="90"/>
                  <a:pt x="142" y="85"/>
                  <a:pt x="150" y="80"/>
                </a:cubicBezTo>
                <a:cubicBezTo>
                  <a:pt x="156" y="77"/>
                  <a:pt x="160" y="71"/>
                  <a:pt x="158" y="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2630488" y="3351213"/>
            <a:ext cx="461963" cy="701675"/>
          </a:xfrm>
          <a:custGeom>
            <a:avLst/>
            <a:gdLst>
              <a:gd name="T0" fmla="*/ 121 w 175"/>
              <a:gd name="T1" fmla="*/ 69 h 266"/>
              <a:gd name="T2" fmla="*/ 98 w 175"/>
              <a:gd name="T3" fmla="*/ 35 h 266"/>
              <a:gd name="T4" fmla="*/ 100 w 175"/>
              <a:gd name="T5" fmla="*/ 33 h 266"/>
              <a:gd name="T6" fmla="*/ 105 w 175"/>
              <a:gd name="T7" fmla="*/ 38 h 266"/>
              <a:gd name="T8" fmla="*/ 113 w 175"/>
              <a:gd name="T9" fmla="*/ 56 h 266"/>
              <a:gd name="T10" fmla="*/ 132 w 175"/>
              <a:gd name="T11" fmla="*/ 55 h 266"/>
              <a:gd name="T12" fmla="*/ 155 w 175"/>
              <a:gd name="T13" fmla="*/ 13 h 266"/>
              <a:gd name="T14" fmla="*/ 163 w 175"/>
              <a:gd name="T15" fmla="*/ 3 h 266"/>
              <a:gd name="T16" fmla="*/ 171 w 175"/>
              <a:gd name="T17" fmla="*/ 0 h 266"/>
              <a:gd name="T18" fmla="*/ 136 w 175"/>
              <a:gd name="T19" fmla="*/ 60 h 266"/>
              <a:gd name="T20" fmla="*/ 138 w 175"/>
              <a:gd name="T21" fmla="*/ 62 h 266"/>
              <a:gd name="T22" fmla="*/ 173 w 175"/>
              <a:gd name="T23" fmla="*/ 46 h 266"/>
              <a:gd name="T24" fmla="*/ 175 w 175"/>
              <a:gd name="T25" fmla="*/ 47 h 266"/>
              <a:gd name="T26" fmla="*/ 169 w 175"/>
              <a:gd name="T27" fmla="*/ 54 h 266"/>
              <a:gd name="T28" fmla="*/ 134 w 175"/>
              <a:gd name="T29" fmla="*/ 69 h 266"/>
              <a:gd name="T30" fmla="*/ 125 w 175"/>
              <a:gd name="T31" fmla="*/ 75 h 266"/>
              <a:gd name="T32" fmla="*/ 87 w 175"/>
              <a:gd name="T33" fmla="*/ 70 h 266"/>
              <a:gd name="T34" fmla="*/ 84 w 175"/>
              <a:gd name="T35" fmla="*/ 65 h 266"/>
              <a:gd name="T36" fmla="*/ 84 w 175"/>
              <a:gd name="T37" fmla="*/ 224 h 266"/>
              <a:gd name="T38" fmla="*/ 120 w 175"/>
              <a:gd name="T39" fmla="*/ 224 h 266"/>
              <a:gd name="T40" fmla="*/ 115 w 175"/>
              <a:gd name="T41" fmla="*/ 260 h 266"/>
              <a:gd name="T42" fmla="*/ 106 w 175"/>
              <a:gd name="T43" fmla="*/ 265 h 266"/>
              <a:gd name="T44" fmla="*/ 98 w 175"/>
              <a:gd name="T45" fmla="*/ 257 h 266"/>
              <a:gd name="T46" fmla="*/ 105 w 175"/>
              <a:gd name="T47" fmla="*/ 247 h 266"/>
              <a:gd name="T48" fmla="*/ 111 w 175"/>
              <a:gd name="T49" fmla="*/ 245 h 266"/>
              <a:gd name="T50" fmla="*/ 110 w 175"/>
              <a:gd name="T51" fmla="*/ 243 h 266"/>
              <a:gd name="T52" fmla="*/ 22 w 175"/>
              <a:gd name="T53" fmla="*/ 243 h 266"/>
              <a:gd name="T54" fmla="*/ 22 w 175"/>
              <a:gd name="T55" fmla="*/ 254 h 266"/>
              <a:gd name="T56" fmla="*/ 12 w 175"/>
              <a:gd name="T57" fmla="*/ 265 h 266"/>
              <a:gd name="T58" fmla="*/ 3 w 175"/>
              <a:gd name="T59" fmla="*/ 258 h 266"/>
              <a:gd name="T60" fmla="*/ 12 w 175"/>
              <a:gd name="T61" fmla="*/ 247 h 266"/>
              <a:gd name="T62" fmla="*/ 16 w 175"/>
              <a:gd name="T63" fmla="*/ 244 h 266"/>
              <a:gd name="T64" fmla="*/ 15 w 175"/>
              <a:gd name="T65" fmla="*/ 242 h 266"/>
              <a:gd name="T66" fmla="*/ 0 w 175"/>
              <a:gd name="T67" fmla="*/ 242 h 266"/>
              <a:gd name="T68" fmla="*/ 0 w 175"/>
              <a:gd name="T69" fmla="*/ 224 h 266"/>
              <a:gd name="T70" fmla="*/ 36 w 175"/>
              <a:gd name="T71" fmla="*/ 224 h 266"/>
              <a:gd name="T72" fmla="*/ 36 w 175"/>
              <a:gd name="T73" fmla="*/ 33 h 266"/>
              <a:gd name="T74" fmla="*/ 81 w 175"/>
              <a:gd name="T75" fmla="*/ 33 h 266"/>
              <a:gd name="T76" fmla="*/ 92 w 175"/>
              <a:gd name="T77" fmla="*/ 65 h 266"/>
              <a:gd name="T78" fmla="*/ 121 w 175"/>
              <a:gd name="T79" fmla="*/ 69 h 266"/>
              <a:gd name="T80" fmla="*/ 107 w 175"/>
              <a:gd name="T81" fmla="*/ 250 h 266"/>
              <a:gd name="T82" fmla="*/ 103 w 175"/>
              <a:gd name="T83" fmla="*/ 256 h 266"/>
              <a:gd name="T84" fmla="*/ 106 w 175"/>
              <a:gd name="T85" fmla="*/ 261 h 266"/>
              <a:gd name="T86" fmla="*/ 112 w 175"/>
              <a:gd name="T87" fmla="*/ 256 h 266"/>
              <a:gd name="T88" fmla="*/ 107 w 175"/>
              <a:gd name="T89" fmla="*/ 250 h 266"/>
              <a:gd name="T90" fmla="*/ 12 w 175"/>
              <a:gd name="T91" fmla="*/ 263 h 266"/>
              <a:gd name="T92" fmla="*/ 16 w 175"/>
              <a:gd name="T93" fmla="*/ 256 h 266"/>
              <a:gd name="T94" fmla="*/ 12 w 175"/>
              <a:gd name="T95" fmla="*/ 251 h 266"/>
              <a:gd name="T96" fmla="*/ 8 w 175"/>
              <a:gd name="T97" fmla="*/ 256 h 266"/>
              <a:gd name="T98" fmla="*/ 12 w 175"/>
              <a:gd name="T99" fmla="*/ 263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75" h="266">
                <a:moveTo>
                  <a:pt x="121" y="69"/>
                </a:moveTo>
                <a:cubicBezTo>
                  <a:pt x="103" y="63"/>
                  <a:pt x="100" y="49"/>
                  <a:pt x="98" y="35"/>
                </a:cubicBezTo>
                <a:cubicBezTo>
                  <a:pt x="99" y="34"/>
                  <a:pt x="100" y="33"/>
                  <a:pt x="100" y="33"/>
                </a:cubicBezTo>
                <a:cubicBezTo>
                  <a:pt x="102" y="34"/>
                  <a:pt x="104" y="36"/>
                  <a:pt x="105" y="38"/>
                </a:cubicBezTo>
                <a:cubicBezTo>
                  <a:pt x="108" y="44"/>
                  <a:pt x="109" y="51"/>
                  <a:pt x="113" y="56"/>
                </a:cubicBezTo>
                <a:cubicBezTo>
                  <a:pt x="119" y="65"/>
                  <a:pt x="126" y="65"/>
                  <a:pt x="132" y="55"/>
                </a:cubicBezTo>
                <a:cubicBezTo>
                  <a:pt x="140" y="41"/>
                  <a:pt x="147" y="27"/>
                  <a:pt x="155" y="13"/>
                </a:cubicBezTo>
                <a:cubicBezTo>
                  <a:pt x="157" y="9"/>
                  <a:pt x="160" y="6"/>
                  <a:pt x="163" y="3"/>
                </a:cubicBezTo>
                <a:cubicBezTo>
                  <a:pt x="165" y="2"/>
                  <a:pt x="168" y="1"/>
                  <a:pt x="171" y="0"/>
                </a:cubicBezTo>
                <a:cubicBezTo>
                  <a:pt x="159" y="21"/>
                  <a:pt x="148" y="41"/>
                  <a:pt x="136" y="60"/>
                </a:cubicBezTo>
                <a:cubicBezTo>
                  <a:pt x="137" y="61"/>
                  <a:pt x="137" y="62"/>
                  <a:pt x="138" y="62"/>
                </a:cubicBezTo>
                <a:cubicBezTo>
                  <a:pt x="149" y="57"/>
                  <a:pt x="161" y="51"/>
                  <a:pt x="173" y="46"/>
                </a:cubicBezTo>
                <a:cubicBezTo>
                  <a:pt x="173" y="46"/>
                  <a:pt x="174" y="47"/>
                  <a:pt x="175" y="47"/>
                </a:cubicBezTo>
                <a:cubicBezTo>
                  <a:pt x="173" y="50"/>
                  <a:pt x="172" y="53"/>
                  <a:pt x="169" y="54"/>
                </a:cubicBezTo>
                <a:cubicBezTo>
                  <a:pt x="158" y="60"/>
                  <a:pt x="146" y="64"/>
                  <a:pt x="134" y="69"/>
                </a:cubicBezTo>
                <a:cubicBezTo>
                  <a:pt x="131" y="70"/>
                  <a:pt x="127" y="72"/>
                  <a:pt x="125" y="75"/>
                </a:cubicBezTo>
                <a:cubicBezTo>
                  <a:pt x="109" y="90"/>
                  <a:pt x="98" y="88"/>
                  <a:pt x="87" y="70"/>
                </a:cubicBezTo>
                <a:cubicBezTo>
                  <a:pt x="86" y="69"/>
                  <a:pt x="85" y="68"/>
                  <a:pt x="84" y="65"/>
                </a:cubicBezTo>
                <a:cubicBezTo>
                  <a:pt x="84" y="119"/>
                  <a:pt x="84" y="171"/>
                  <a:pt x="84" y="224"/>
                </a:cubicBezTo>
                <a:cubicBezTo>
                  <a:pt x="95" y="224"/>
                  <a:pt x="107" y="224"/>
                  <a:pt x="120" y="224"/>
                </a:cubicBezTo>
                <a:cubicBezTo>
                  <a:pt x="118" y="237"/>
                  <a:pt x="117" y="248"/>
                  <a:pt x="115" y="260"/>
                </a:cubicBezTo>
                <a:cubicBezTo>
                  <a:pt x="114" y="262"/>
                  <a:pt x="108" y="265"/>
                  <a:pt x="106" y="265"/>
                </a:cubicBezTo>
                <a:cubicBezTo>
                  <a:pt x="103" y="264"/>
                  <a:pt x="98" y="260"/>
                  <a:pt x="98" y="257"/>
                </a:cubicBezTo>
                <a:cubicBezTo>
                  <a:pt x="98" y="254"/>
                  <a:pt x="102" y="250"/>
                  <a:pt x="105" y="247"/>
                </a:cubicBezTo>
                <a:cubicBezTo>
                  <a:pt x="106" y="246"/>
                  <a:pt x="109" y="246"/>
                  <a:pt x="111" y="245"/>
                </a:cubicBezTo>
                <a:cubicBezTo>
                  <a:pt x="110" y="244"/>
                  <a:pt x="110" y="243"/>
                  <a:pt x="110" y="243"/>
                </a:cubicBezTo>
                <a:cubicBezTo>
                  <a:pt x="81" y="243"/>
                  <a:pt x="52" y="243"/>
                  <a:pt x="22" y="243"/>
                </a:cubicBezTo>
                <a:cubicBezTo>
                  <a:pt x="22" y="246"/>
                  <a:pt x="22" y="250"/>
                  <a:pt x="22" y="254"/>
                </a:cubicBezTo>
                <a:cubicBezTo>
                  <a:pt x="21" y="260"/>
                  <a:pt x="19" y="265"/>
                  <a:pt x="12" y="265"/>
                </a:cubicBezTo>
                <a:cubicBezTo>
                  <a:pt x="7" y="266"/>
                  <a:pt x="4" y="263"/>
                  <a:pt x="3" y="258"/>
                </a:cubicBezTo>
                <a:cubicBezTo>
                  <a:pt x="3" y="252"/>
                  <a:pt x="5" y="247"/>
                  <a:pt x="12" y="247"/>
                </a:cubicBezTo>
                <a:cubicBezTo>
                  <a:pt x="13" y="246"/>
                  <a:pt x="14" y="245"/>
                  <a:pt x="16" y="244"/>
                </a:cubicBezTo>
                <a:cubicBezTo>
                  <a:pt x="16" y="243"/>
                  <a:pt x="15" y="243"/>
                  <a:pt x="15" y="242"/>
                </a:cubicBezTo>
                <a:cubicBezTo>
                  <a:pt x="10" y="242"/>
                  <a:pt x="6" y="242"/>
                  <a:pt x="0" y="242"/>
                </a:cubicBezTo>
                <a:cubicBezTo>
                  <a:pt x="0" y="236"/>
                  <a:pt x="0" y="230"/>
                  <a:pt x="0" y="224"/>
                </a:cubicBezTo>
                <a:cubicBezTo>
                  <a:pt x="12" y="224"/>
                  <a:pt x="24" y="224"/>
                  <a:pt x="36" y="224"/>
                </a:cubicBezTo>
                <a:cubicBezTo>
                  <a:pt x="36" y="160"/>
                  <a:pt x="36" y="97"/>
                  <a:pt x="36" y="33"/>
                </a:cubicBezTo>
                <a:cubicBezTo>
                  <a:pt x="52" y="33"/>
                  <a:pt x="67" y="33"/>
                  <a:pt x="81" y="33"/>
                </a:cubicBezTo>
                <a:cubicBezTo>
                  <a:pt x="85" y="44"/>
                  <a:pt x="87" y="55"/>
                  <a:pt x="92" y="65"/>
                </a:cubicBezTo>
                <a:cubicBezTo>
                  <a:pt x="98" y="80"/>
                  <a:pt x="109" y="82"/>
                  <a:pt x="121" y="69"/>
                </a:cubicBezTo>
                <a:close/>
                <a:moveTo>
                  <a:pt x="107" y="250"/>
                </a:moveTo>
                <a:cubicBezTo>
                  <a:pt x="105" y="252"/>
                  <a:pt x="103" y="254"/>
                  <a:pt x="103" y="256"/>
                </a:cubicBezTo>
                <a:cubicBezTo>
                  <a:pt x="103" y="257"/>
                  <a:pt x="105" y="259"/>
                  <a:pt x="106" y="261"/>
                </a:cubicBezTo>
                <a:cubicBezTo>
                  <a:pt x="108" y="259"/>
                  <a:pt x="111" y="258"/>
                  <a:pt x="112" y="256"/>
                </a:cubicBezTo>
                <a:cubicBezTo>
                  <a:pt x="112" y="255"/>
                  <a:pt x="109" y="252"/>
                  <a:pt x="107" y="250"/>
                </a:cubicBezTo>
                <a:close/>
                <a:moveTo>
                  <a:pt x="12" y="263"/>
                </a:moveTo>
                <a:cubicBezTo>
                  <a:pt x="14" y="259"/>
                  <a:pt x="16" y="257"/>
                  <a:pt x="16" y="256"/>
                </a:cubicBezTo>
                <a:cubicBezTo>
                  <a:pt x="16" y="254"/>
                  <a:pt x="13" y="253"/>
                  <a:pt x="12" y="251"/>
                </a:cubicBezTo>
                <a:cubicBezTo>
                  <a:pt x="10" y="253"/>
                  <a:pt x="8" y="255"/>
                  <a:pt x="8" y="256"/>
                </a:cubicBezTo>
                <a:cubicBezTo>
                  <a:pt x="8" y="258"/>
                  <a:pt x="10" y="260"/>
                  <a:pt x="12" y="2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922588" y="5416550"/>
            <a:ext cx="287338" cy="287338"/>
          </a:xfrm>
          <a:custGeom>
            <a:avLst/>
            <a:gdLst>
              <a:gd name="T0" fmla="*/ 109 w 109"/>
              <a:gd name="T1" fmla="*/ 0 h 109"/>
              <a:gd name="T2" fmla="*/ 109 w 109"/>
              <a:gd name="T3" fmla="*/ 109 h 109"/>
              <a:gd name="T4" fmla="*/ 0 w 109"/>
              <a:gd name="T5" fmla="*/ 109 h 109"/>
              <a:gd name="T6" fmla="*/ 0 w 109"/>
              <a:gd name="T7" fmla="*/ 0 h 109"/>
              <a:gd name="T8" fmla="*/ 109 w 109"/>
              <a:gd name="T9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" h="109">
                <a:moveTo>
                  <a:pt x="109" y="0"/>
                </a:moveTo>
                <a:cubicBezTo>
                  <a:pt x="109" y="37"/>
                  <a:pt x="109" y="73"/>
                  <a:pt x="109" y="109"/>
                </a:cubicBezTo>
                <a:cubicBezTo>
                  <a:pt x="72" y="109"/>
                  <a:pt x="36" y="109"/>
                  <a:pt x="0" y="109"/>
                </a:cubicBezTo>
                <a:cubicBezTo>
                  <a:pt x="0" y="73"/>
                  <a:pt x="0" y="37"/>
                  <a:pt x="0" y="0"/>
                </a:cubicBezTo>
                <a:cubicBezTo>
                  <a:pt x="36" y="0"/>
                  <a:pt x="72" y="0"/>
                  <a:pt x="10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2233613" y="2084388"/>
            <a:ext cx="860425" cy="608013"/>
          </a:xfrm>
          <a:custGeom>
            <a:avLst/>
            <a:gdLst>
              <a:gd name="T0" fmla="*/ 9 w 327"/>
              <a:gd name="T1" fmla="*/ 26 h 231"/>
              <a:gd name="T2" fmla="*/ 0 w 327"/>
              <a:gd name="T3" fmla="*/ 0 h 231"/>
              <a:gd name="T4" fmla="*/ 327 w 327"/>
              <a:gd name="T5" fmla="*/ 0 h 231"/>
              <a:gd name="T6" fmla="*/ 327 w 327"/>
              <a:gd name="T7" fmla="*/ 25 h 231"/>
              <a:gd name="T8" fmla="*/ 291 w 327"/>
              <a:gd name="T9" fmla="*/ 25 h 231"/>
              <a:gd name="T10" fmla="*/ 291 w 327"/>
              <a:gd name="T11" fmla="*/ 231 h 231"/>
              <a:gd name="T12" fmla="*/ 273 w 327"/>
              <a:gd name="T13" fmla="*/ 231 h 231"/>
              <a:gd name="T14" fmla="*/ 273 w 327"/>
              <a:gd name="T15" fmla="*/ 26 h 231"/>
              <a:gd name="T16" fmla="*/ 9 w 327"/>
              <a:gd name="T17" fmla="*/ 26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7" h="231">
                <a:moveTo>
                  <a:pt x="9" y="26"/>
                </a:moveTo>
                <a:cubicBezTo>
                  <a:pt x="5" y="16"/>
                  <a:pt x="3" y="8"/>
                  <a:pt x="0" y="0"/>
                </a:cubicBezTo>
                <a:cubicBezTo>
                  <a:pt x="108" y="0"/>
                  <a:pt x="217" y="0"/>
                  <a:pt x="327" y="0"/>
                </a:cubicBezTo>
                <a:cubicBezTo>
                  <a:pt x="327" y="8"/>
                  <a:pt x="327" y="16"/>
                  <a:pt x="327" y="25"/>
                </a:cubicBezTo>
                <a:cubicBezTo>
                  <a:pt x="315" y="25"/>
                  <a:pt x="303" y="25"/>
                  <a:pt x="291" y="25"/>
                </a:cubicBezTo>
                <a:cubicBezTo>
                  <a:pt x="291" y="94"/>
                  <a:pt x="291" y="162"/>
                  <a:pt x="291" y="231"/>
                </a:cubicBezTo>
                <a:cubicBezTo>
                  <a:pt x="285" y="231"/>
                  <a:pt x="280" y="231"/>
                  <a:pt x="273" y="231"/>
                </a:cubicBezTo>
                <a:cubicBezTo>
                  <a:pt x="273" y="163"/>
                  <a:pt x="273" y="95"/>
                  <a:pt x="273" y="26"/>
                </a:cubicBezTo>
                <a:cubicBezTo>
                  <a:pt x="184" y="26"/>
                  <a:pt x="95" y="26"/>
                  <a:pt x="9" y="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33788" y="3743325"/>
            <a:ext cx="295275" cy="255588"/>
          </a:xfrm>
          <a:custGeom>
            <a:avLst/>
            <a:gdLst>
              <a:gd name="T0" fmla="*/ 0 w 112"/>
              <a:gd name="T1" fmla="*/ 97 h 97"/>
              <a:gd name="T2" fmla="*/ 0 w 112"/>
              <a:gd name="T3" fmla="*/ 0 h 97"/>
              <a:gd name="T4" fmla="*/ 112 w 112"/>
              <a:gd name="T5" fmla="*/ 0 h 97"/>
              <a:gd name="T6" fmla="*/ 112 w 112"/>
              <a:gd name="T7" fmla="*/ 97 h 97"/>
              <a:gd name="T8" fmla="*/ 0 w 112"/>
              <a:gd name="T9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" h="97">
                <a:moveTo>
                  <a:pt x="0" y="97"/>
                </a:moveTo>
                <a:cubicBezTo>
                  <a:pt x="0" y="64"/>
                  <a:pt x="0" y="31"/>
                  <a:pt x="0" y="0"/>
                </a:cubicBezTo>
                <a:cubicBezTo>
                  <a:pt x="37" y="0"/>
                  <a:pt x="74" y="0"/>
                  <a:pt x="112" y="0"/>
                </a:cubicBezTo>
                <a:cubicBezTo>
                  <a:pt x="112" y="33"/>
                  <a:pt x="112" y="65"/>
                  <a:pt x="112" y="97"/>
                </a:cubicBezTo>
                <a:cubicBezTo>
                  <a:pt x="74" y="97"/>
                  <a:pt x="38" y="97"/>
                  <a:pt x="0" y="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2333625" y="2165350"/>
            <a:ext cx="139700" cy="527050"/>
          </a:xfrm>
          <a:custGeom>
            <a:avLst/>
            <a:gdLst>
              <a:gd name="T0" fmla="*/ 0 w 53"/>
              <a:gd name="T1" fmla="*/ 0 h 200"/>
              <a:gd name="T2" fmla="*/ 53 w 53"/>
              <a:gd name="T3" fmla="*/ 0 h 200"/>
              <a:gd name="T4" fmla="*/ 53 w 53"/>
              <a:gd name="T5" fmla="*/ 9 h 200"/>
              <a:gd name="T6" fmla="*/ 53 w 53"/>
              <a:gd name="T7" fmla="*/ 171 h 200"/>
              <a:gd name="T8" fmla="*/ 28 w 53"/>
              <a:gd name="T9" fmla="*/ 199 h 200"/>
              <a:gd name="T10" fmla="*/ 0 w 53"/>
              <a:gd name="T11" fmla="*/ 172 h 200"/>
              <a:gd name="T12" fmla="*/ 0 w 53"/>
              <a:gd name="T13" fmla="*/ 115 h 200"/>
              <a:gd name="T14" fmla="*/ 0 w 53"/>
              <a:gd name="T15" fmla="*/ 10 h 200"/>
              <a:gd name="T16" fmla="*/ 0 w 53"/>
              <a:gd name="T17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200">
                <a:moveTo>
                  <a:pt x="0" y="0"/>
                </a:moveTo>
                <a:cubicBezTo>
                  <a:pt x="18" y="0"/>
                  <a:pt x="35" y="0"/>
                  <a:pt x="53" y="0"/>
                </a:cubicBezTo>
                <a:cubicBezTo>
                  <a:pt x="53" y="3"/>
                  <a:pt x="53" y="6"/>
                  <a:pt x="53" y="9"/>
                </a:cubicBezTo>
                <a:cubicBezTo>
                  <a:pt x="53" y="63"/>
                  <a:pt x="53" y="117"/>
                  <a:pt x="53" y="171"/>
                </a:cubicBezTo>
                <a:cubicBezTo>
                  <a:pt x="53" y="187"/>
                  <a:pt x="42" y="199"/>
                  <a:pt x="28" y="199"/>
                </a:cubicBezTo>
                <a:cubicBezTo>
                  <a:pt x="12" y="200"/>
                  <a:pt x="1" y="189"/>
                  <a:pt x="0" y="172"/>
                </a:cubicBezTo>
                <a:cubicBezTo>
                  <a:pt x="0" y="153"/>
                  <a:pt x="0" y="134"/>
                  <a:pt x="0" y="115"/>
                </a:cubicBezTo>
                <a:cubicBezTo>
                  <a:pt x="0" y="80"/>
                  <a:pt x="0" y="45"/>
                  <a:pt x="0" y="10"/>
                </a:cubicBezTo>
                <a:cubicBezTo>
                  <a:pt x="0" y="7"/>
                  <a:pt x="0" y="4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5183188" y="2492375"/>
            <a:ext cx="469900" cy="231775"/>
          </a:xfrm>
          <a:custGeom>
            <a:avLst/>
            <a:gdLst>
              <a:gd name="T0" fmla="*/ 128 w 178"/>
              <a:gd name="T1" fmla="*/ 46 h 88"/>
              <a:gd name="T2" fmla="*/ 125 w 178"/>
              <a:gd name="T3" fmla="*/ 45 h 88"/>
              <a:gd name="T4" fmla="*/ 49 w 178"/>
              <a:gd name="T5" fmla="*/ 46 h 88"/>
              <a:gd name="T6" fmla="*/ 24 w 178"/>
              <a:gd name="T7" fmla="*/ 42 h 88"/>
              <a:gd name="T8" fmla="*/ 21 w 178"/>
              <a:gd name="T9" fmla="*/ 38 h 88"/>
              <a:gd name="T10" fmla="*/ 17 w 178"/>
              <a:gd name="T11" fmla="*/ 8 h 88"/>
              <a:gd name="T12" fmla="*/ 62 w 178"/>
              <a:gd name="T13" fmla="*/ 11 h 88"/>
              <a:gd name="T14" fmla="*/ 73 w 178"/>
              <a:gd name="T15" fmla="*/ 17 h 88"/>
              <a:gd name="T16" fmla="*/ 137 w 178"/>
              <a:gd name="T17" fmla="*/ 8 h 88"/>
              <a:gd name="T18" fmla="*/ 156 w 178"/>
              <a:gd name="T19" fmla="*/ 9 h 88"/>
              <a:gd name="T20" fmla="*/ 169 w 178"/>
              <a:gd name="T21" fmla="*/ 30 h 88"/>
              <a:gd name="T22" fmla="*/ 141 w 178"/>
              <a:gd name="T23" fmla="*/ 80 h 88"/>
              <a:gd name="T24" fmla="*/ 58 w 178"/>
              <a:gd name="T25" fmla="*/ 85 h 88"/>
              <a:gd name="T26" fmla="*/ 18 w 178"/>
              <a:gd name="T27" fmla="*/ 82 h 88"/>
              <a:gd name="T28" fmla="*/ 1 w 178"/>
              <a:gd name="T29" fmla="*/ 63 h 88"/>
              <a:gd name="T30" fmla="*/ 20 w 178"/>
              <a:gd name="T31" fmla="*/ 48 h 88"/>
              <a:gd name="T32" fmla="*/ 99 w 178"/>
              <a:gd name="T33" fmla="*/ 52 h 88"/>
              <a:gd name="T34" fmla="*/ 129 w 178"/>
              <a:gd name="T35" fmla="*/ 49 h 88"/>
              <a:gd name="T36" fmla="*/ 128 w 178"/>
              <a:gd name="T37" fmla="*/ 4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78" h="88">
                <a:moveTo>
                  <a:pt x="128" y="46"/>
                </a:moveTo>
                <a:cubicBezTo>
                  <a:pt x="127" y="46"/>
                  <a:pt x="126" y="45"/>
                  <a:pt x="125" y="45"/>
                </a:cubicBezTo>
                <a:cubicBezTo>
                  <a:pt x="99" y="46"/>
                  <a:pt x="74" y="46"/>
                  <a:pt x="49" y="46"/>
                </a:cubicBezTo>
                <a:cubicBezTo>
                  <a:pt x="40" y="46"/>
                  <a:pt x="32" y="44"/>
                  <a:pt x="24" y="42"/>
                </a:cubicBezTo>
                <a:cubicBezTo>
                  <a:pt x="23" y="42"/>
                  <a:pt x="21" y="40"/>
                  <a:pt x="21" y="38"/>
                </a:cubicBezTo>
                <a:cubicBezTo>
                  <a:pt x="19" y="29"/>
                  <a:pt x="18" y="19"/>
                  <a:pt x="17" y="8"/>
                </a:cubicBezTo>
                <a:cubicBezTo>
                  <a:pt x="32" y="9"/>
                  <a:pt x="47" y="9"/>
                  <a:pt x="62" y="11"/>
                </a:cubicBezTo>
                <a:cubicBezTo>
                  <a:pt x="66" y="11"/>
                  <a:pt x="69" y="15"/>
                  <a:pt x="73" y="17"/>
                </a:cubicBezTo>
                <a:cubicBezTo>
                  <a:pt x="94" y="30"/>
                  <a:pt x="120" y="27"/>
                  <a:pt x="137" y="8"/>
                </a:cubicBezTo>
                <a:cubicBezTo>
                  <a:pt x="144" y="0"/>
                  <a:pt x="150" y="0"/>
                  <a:pt x="156" y="9"/>
                </a:cubicBezTo>
                <a:cubicBezTo>
                  <a:pt x="161" y="16"/>
                  <a:pt x="166" y="23"/>
                  <a:pt x="169" y="30"/>
                </a:cubicBezTo>
                <a:cubicBezTo>
                  <a:pt x="178" y="55"/>
                  <a:pt x="164" y="73"/>
                  <a:pt x="141" y="80"/>
                </a:cubicBezTo>
                <a:cubicBezTo>
                  <a:pt x="114" y="88"/>
                  <a:pt x="86" y="88"/>
                  <a:pt x="58" y="85"/>
                </a:cubicBezTo>
                <a:cubicBezTo>
                  <a:pt x="44" y="84"/>
                  <a:pt x="31" y="83"/>
                  <a:pt x="18" y="82"/>
                </a:cubicBezTo>
                <a:cubicBezTo>
                  <a:pt x="6" y="80"/>
                  <a:pt x="0" y="74"/>
                  <a:pt x="1" y="63"/>
                </a:cubicBezTo>
                <a:cubicBezTo>
                  <a:pt x="1" y="54"/>
                  <a:pt x="9" y="47"/>
                  <a:pt x="20" y="48"/>
                </a:cubicBezTo>
                <a:cubicBezTo>
                  <a:pt x="46" y="49"/>
                  <a:pt x="73" y="52"/>
                  <a:pt x="99" y="52"/>
                </a:cubicBezTo>
                <a:cubicBezTo>
                  <a:pt x="109" y="53"/>
                  <a:pt x="119" y="50"/>
                  <a:pt x="129" y="49"/>
                </a:cubicBezTo>
                <a:cubicBezTo>
                  <a:pt x="129" y="48"/>
                  <a:pt x="129" y="47"/>
                  <a:pt x="128" y="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2495550" y="2165350"/>
            <a:ext cx="138113" cy="533400"/>
          </a:xfrm>
          <a:custGeom>
            <a:avLst/>
            <a:gdLst>
              <a:gd name="T0" fmla="*/ 1 w 52"/>
              <a:gd name="T1" fmla="*/ 0 h 202"/>
              <a:gd name="T2" fmla="*/ 52 w 52"/>
              <a:gd name="T3" fmla="*/ 0 h 202"/>
              <a:gd name="T4" fmla="*/ 52 w 52"/>
              <a:gd name="T5" fmla="*/ 8 h 202"/>
              <a:gd name="T6" fmla="*/ 52 w 52"/>
              <a:gd name="T7" fmla="*/ 172 h 202"/>
              <a:gd name="T8" fmla="*/ 37 w 52"/>
              <a:gd name="T9" fmla="*/ 197 h 202"/>
              <a:gd name="T10" fmla="*/ 9 w 52"/>
              <a:gd name="T11" fmla="*/ 193 h 202"/>
              <a:gd name="T12" fmla="*/ 1 w 52"/>
              <a:gd name="T13" fmla="*/ 175 h 202"/>
              <a:gd name="T14" fmla="*/ 1 w 52"/>
              <a:gd name="T15" fmla="*/ 3 h 202"/>
              <a:gd name="T16" fmla="*/ 1 w 52"/>
              <a:gd name="T17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202">
                <a:moveTo>
                  <a:pt x="1" y="0"/>
                </a:moveTo>
                <a:cubicBezTo>
                  <a:pt x="18" y="0"/>
                  <a:pt x="35" y="0"/>
                  <a:pt x="52" y="0"/>
                </a:cubicBezTo>
                <a:cubicBezTo>
                  <a:pt x="52" y="3"/>
                  <a:pt x="52" y="5"/>
                  <a:pt x="52" y="8"/>
                </a:cubicBezTo>
                <a:cubicBezTo>
                  <a:pt x="52" y="62"/>
                  <a:pt x="52" y="117"/>
                  <a:pt x="52" y="172"/>
                </a:cubicBezTo>
                <a:cubicBezTo>
                  <a:pt x="52" y="183"/>
                  <a:pt x="47" y="192"/>
                  <a:pt x="37" y="197"/>
                </a:cubicBezTo>
                <a:cubicBezTo>
                  <a:pt x="27" y="202"/>
                  <a:pt x="17" y="200"/>
                  <a:pt x="9" y="193"/>
                </a:cubicBezTo>
                <a:cubicBezTo>
                  <a:pt x="5" y="188"/>
                  <a:pt x="1" y="181"/>
                  <a:pt x="1" y="175"/>
                </a:cubicBezTo>
                <a:cubicBezTo>
                  <a:pt x="0" y="118"/>
                  <a:pt x="1" y="60"/>
                  <a:pt x="1" y="3"/>
                </a:cubicBezTo>
                <a:cubicBezTo>
                  <a:pt x="1" y="2"/>
                  <a:pt x="1" y="2"/>
                  <a:pt x="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1527175" y="2084388"/>
            <a:ext cx="603250" cy="608013"/>
          </a:xfrm>
          <a:custGeom>
            <a:avLst/>
            <a:gdLst>
              <a:gd name="T0" fmla="*/ 53 w 229"/>
              <a:gd name="T1" fmla="*/ 231 h 231"/>
              <a:gd name="T2" fmla="*/ 37 w 229"/>
              <a:gd name="T3" fmla="*/ 231 h 231"/>
              <a:gd name="T4" fmla="*/ 37 w 229"/>
              <a:gd name="T5" fmla="*/ 26 h 231"/>
              <a:gd name="T6" fmla="*/ 0 w 229"/>
              <a:gd name="T7" fmla="*/ 26 h 231"/>
              <a:gd name="T8" fmla="*/ 0 w 229"/>
              <a:gd name="T9" fmla="*/ 0 h 231"/>
              <a:gd name="T10" fmla="*/ 10 w 229"/>
              <a:gd name="T11" fmla="*/ 0 h 231"/>
              <a:gd name="T12" fmla="*/ 199 w 229"/>
              <a:gd name="T13" fmla="*/ 0 h 231"/>
              <a:gd name="T14" fmla="*/ 212 w 229"/>
              <a:gd name="T15" fmla="*/ 6 h 231"/>
              <a:gd name="T16" fmla="*/ 229 w 229"/>
              <a:gd name="T17" fmla="*/ 25 h 231"/>
              <a:gd name="T18" fmla="*/ 53 w 229"/>
              <a:gd name="T19" fmla="*/ 25 h 231"/>
              <a:gd name="T20" fmla="*/ 53 w 229"/>
              <a:gd name="T21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29" h="231">
                <a:moveTo>
                  <a:pt x="53" y="231"/>
                </a:moveTo>
                <a:cubicBezTo>
                  <a:pt x="48" y="231"/>
                  <a:pt x="43" y="231"/>
                  <a:pt x="37" y="231"/>
                </a:cubicBezTo>
                <a:cubicBezTo>
                  <a:pt x="37" y="163"/>
                  <a:pt x="37" y="95"/>
                  <a:pt x="37" y="26"/>
                </a:cubicBezTo>
                <a:cubicBezTo>
                  <a:pt x="24" y="26"/>
                  <a:pt x="12" y="26"/>
                  <a:pt x="0" y="26"/>
                </a:cubicBezTo>
                <a:cubicBezTo>
                  <a:pt x="0" y="17"/>
                  <a:pt x="0" y="9"/>
                  <a:pt x="0" y="0"/>
                </a:cubicBezTo>
                <a:cubicBezTo>
                  <a:pt x="3" y="0"/>
                  <a:pt x="7" y="0"/>
                  <a:pt x="10" y="0"/>
                </a:cubicBezTo>
                <a:cubicBezTo>
                  <a:pt x="73" y="0"/>
                  <a:pt x="136" y="0"/>
                  <a:pt x="199" y="0"/>
                </a:cubicBezTo>
                <a:cubicBezTo>
                  <a:pt x="204" y="0"/>
                  <a:pt x="208" y="1"/>
                  <a:pt x="212" y="6"/>
                </a:cubicBezTo>
                <a:cubicBezTo>
                  <a:pt x="216" y="13"/>
                  <a:pt x="222" y="18"/>
                  <a:pt x="229" y="25"/>
                </a:cubicBezTo>
                <a:cubicBezTo>
                  <a:pt x="170" y="25"/>
                  <a:pt x="112" y="25"/>
                  <a:pt x="53" y="25"/>
                </a:cubicBezTo>
                <a:cubicBezTo>
                  <a:pt x="53" y="94"/>
                  <a:pt x="53" y="163"/>
                  <a:pt x="53" y="2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2039938" y="5764213"/>
            <a:ext cx="369888" cy="139700"/>
          </a:xfrm>
          <a:custGeom>
            <a:avLst/>
            <a:gdLst>
              <a:gd name="T0" fmla="*/ 70 w 140"/>
              <a:gd name="T1" fmla="*/ 0 h 53"/>
              <a:gd name="T2" fmla="*/ 128 w 140"/>
              <a:gd name="T3" fmla="*/ 0 h 53"/>
              <a:gd name="T4" fmla="*/ 140 w 140"/>
              <a:gd name="T5" fmla="*/ 12 h 53"/>
              <a:gd name="T6" fmla="*/ 140 w 140"/>
              <a:gd name="T7" fmla="*/ 41 h 53"/>
              <a:gd name="T8" fmla="*/ 129 w 140"/>
              <a:gd name="T9" fmla="*/ 53 h 53"/>
              <a:gd name="T10" fmla="*/ 11 w 140"/>
              <a:gd name="T11" fmla="*/ 53 h 53"/>
              <a:gd name="T12" fmla="*/ 0 w 140"/>
              <a:gd name="T13" fmla="*/ 42 h 53"/>
              <a:gd name="T14" fmla="*/ 0 w 140"/>
              <a:gd name="T15" fmla="*/ 10 h 53"/>
              <a:gd name="T16" fmla="*/ 10 w 140"/>
              <a:gd name="T17" fmla="*/ 0 h 53"/>
              <a:gd name="T18" fmla="*/ 70 w 140"/>
              <a:gd name="T1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0" h="53">
                <a:moveTo>
                  <a:pt x="70" y="0"/>
                </a:moveTo>
                <a:cubicBezTo>
                  <a:pt x="89" y="0"/>
                  <a:pt x="108" y="0"/>
                  <a:pt x="128" y="0"/>
                </a:cubicBezTo>
                <a:cubicBezTo>
                  <a:pt x="137" y="0"/>
                  <a:pt x="140" y="2"/>
                  <a:pt x="140" y="12"/>
                </a:cubicBezTo>
                <a:cubicBezTo>
                  <a:pt x="140" y="21"/>
                  <a:pt x="140" y="31"/>
                  <a:pt x="140" y="41"/>
                </a:cubicBezTo>
                <a:cubicBezTo>
                  <a:pt x="140" y="49"/>
                  <a:pt x="137" y="52"/>
                  <a:pt x="129" y="53"/>
                </a:cubicBezTo>
                <a:cubicBezTo>
                  <a:pt x="89" y="53"/>
                  <a:pt x="50" y="53"/>
                  <a:pt x="11" y="53"/>
                </a:cubicBezTo>
                <a:cubicBezTo>
                  <a:pt x="4" y="53"/>
                  <a:pt x="0" y="49"/>
                  <a:pt x="0" y="42"/>
                </a:cubicBezTo>
                <a:cubicBezTo>
                  <a:pt x="0" y="31"/>
                  <a:pt x="0" y="21"/>
                  <a:pt x="0" y="10"/>
                </a:cubicBezTo>
                <a:cubicBezTo>
                  <a:pt x="0" y="3"/>
                  <a:pt x="3" y="0"/>
                  <a:pt x="10" y="0"/>
                </a:cubicBezTo>
                <a:cubicBezTo>
                  <a:pt x="30" y="0"/>
                  <a:pt x="50" y="0"/>
                  <a:pt x="7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>
            <a:off x="1292225" y="3130550"/>
            <a:ext cx="250825" cy="247650"/>
          </a:xfrm>
          <a:custGeom>
            <a:avLst/>
            <a:gdLst>
              <a:gd name="T0" fmla="*/ 0 w 95"/>
              <a:gd name="T1" fmla="*/ 47 h 94"/>
              <a:gd name="T2" fmla="*/ 48 w 95"/>
              <a:gd name="T3" fmla="*/ 0 h 94"/>
              <a:gd name="T4" fmla="*/ 95 w 95"/>
              <a:gd name="T5" fmla="*/ 46 h 94"/>
              <a:gd name="T6" fmla="*/ 48 w 95"/>
              <a:gd name="T7" fmla="*/ 94 h 94"/>
              <a:gd name="T8" fmla="*/ 0 w 95"/>
              <a:gd name="T9" fmla="*/ 4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4">
                <a:moveTo>
                  <a:pt x="0" y="47"/>
                </a:moveTo>
                <a:cubicBezTo>
                  <a:pt x="0" y="21"/>
                  <a:pt x="22" y="0"/>
                  <a:pt x="48" y="0"/>
                </a:cubicBezTo>
                <a:cubicBezTo>
                  <a:pt x="73" y="0"/>
                  <a:pt x="95" y="21"/>
                  <a:pt x="95" y="46"/>
                </a:cubicBezTo>
                <a:cubicBezTo>
                  <a:pt x="95" y="73"/>
                  <a:pt x="74" y="94"/>
                  <a:pt x="48" y="94"/>
                </a:cubicBezTo>
                <a:cubicBezTo>
                  <a:pt x="21" y="94"/>
                  <a:pt x="0" y="74"/>
                  <a:pt x="0" y="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397250" y="1414463"/>
            <a:ext cx="247650" cy="250825"/>
          </a:xfrm>
          <a:custGeom>
            <a:avLst/>
            <a:gdLst>
              <a:gd name="T0" fmla="*/ 0 w 94"/>
              <a:gd name="T1" fmla="*/ 47 h 95"/>
              <a:gd name="T2" fmla="*/ 47 w 94"/>
              <a:gd name="T3" fmla="*/ 0 h 95"/>
              <a:gd name="T4" fmla="*/ 94 w 94"/>
              <a:gd name="T5" fmla="*/ 47 h 95"/>
              <a:gd name="T6" fmla="*/ 47 w 94"/>
              <a:gd name="T7" fmla="*/ 95 h 95"/>
              <a:gd name="T8" fmla="*/ 0 w 94"/>
              <a:gd name="T9" fmla="*/ 47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95">
                <a:moveTo>
                  <a:pt x="0" y="47"/>
                </a:moveTo>
                <a:cubicBezTo>
                  <a:pt x="0" y="20"/>
                  <a:pt x="20" y="0"/>
                  <a:pt x="47" y="0"/>
                </a:cubicBezTo>
                <a:cubicBezTo>
                  <a:pt x="73" y="0"/>
                  <a:pt x="94" y="21"/>
                  <a:pt x="94" y="47"/>
                </a:cubicBezTo>
                <a:cubicBezTo>
                  <a:pt x="94" y="73"/>
                  <a:pt x="73" y="95"/>
                  <a:pt x="47" y="95"/>
                </a:cubicBezTo>
                <a:cubicBezTo>
                  <a:pt x="21" y="95"/>
                  <a:pt x="0" y="73"/>
                  <a:pt x="0" y="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>
            <a:off x="2333625" y="1436688"/>
            <a:ext cx="249238" cy="249238"/>
          </a:xfrm>
          <a:custGeom>
            <a:avLst/>
            <a:gdLst>
              <a:gd name="T0" fmla="*/ 0 w 95"/>
              <a:gd name="T1" fmla="*/ 48 h 95"/>
              <a:gd name="T2" fmla="*/ 47 w 95"/>
              <a:gd name="T3" fmla="*/ 0 h 95"/>
              <a:gd name="T4" fmla="*/ 94 w 95"/>
              <a:gd name="T5" fmla="*/ 48 h 95"/>
              <a:gd name="T6" fmla="*/ 47 w 95"/>
              <a:gd name="T7" fmla="*/ 95 h 95"/>
              <a:gd name="T8" fmla="*/ 0 w 95"/>
              <a:gd name="T9" fmla="*/ 4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5">
                <a:moveTo>
                  <a:pt x="0" y="48"/>
                </a:moveTo>
                <a:cubicBezTo>
                  <a:pt x="0" y="22"/>
                  <a:pt x="22" y="0"/>
                  <a:pt x="47" y="0"/>
                </a:cubicBezTo>
                <a:cubicBezTo>
                  <a:pt x="73" y="1"/>
                  <a:pt x="94" y="22"/>
                  <a:pt x="94" y="48"/>
                </a:cubicBezTo>
                <a:cubicBezTo>
                  <a:pt x="95" y="74"/>
                  <a:pt x="73" y="95"/>
                  <a:pt x="47" y="95"/>
                </a:cubicBezTo>
                <a:cubicBezTo>
                  <a:pt x="21" y="95"/>
                  <a:pt x="0" y="74"/>
                  <a:pt x="0" y="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5321300" y="2295525"/>
            <a:ext cx="247650" cy="249238"/>
          </a:xfrm>
          <a:custGeom>
            <a:avLst/>
            <a:gdLst>
              <a:gd name="T0" fmla="*/ 94 w 94"/>
              <a:gd name="T1" fmla="*/ 49 h 95"/>
              <a:gd name="T2" fmla="*/ 47 w 94"/>
              <a:gd name="T3" fmla="*/ 95 h 95"/>
              <a:gd name="T4" fmla="*/ 0 w 94"/>
              <a:gd name="T5" fmla="*/ 48 h 95"/>
              <a:gd name="T6" fmla="*/ 48 w 94"/>
              <a:gd name="T7" fmla="*/ 1 h 95"/>
              <a:gd name="T8" fmla="*/ 94 w 94"/>
              <a:gd name="T9" fmla="*/ 4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95">
                <a:moveTo>
                  <a:pt x="94" y="49"/>
                </a:moveTo>
                <a:cubicBezTo>
                  <a:pt x="94" y="75"/>
                  <a:pt x="73" y="95"/>
                  <a:pt x="47" y="95"/>
                </a:cubicBezTo>
                <a:cubicBezTo>
                  <a:pt x="21" y="95"/>
                  <a:pt x="0" y="74"/>
                  <a:pt x="0" y="48"/>
                </a:cubicBezTo>
                <a:cubicBezTo>
                  <a:pt x="0" y="22"/>
                  <a:pt x="22" y="0"/>
                  <a:pt x="48" y="1"/>
                </a:cubicBezTo>
                <a:cubicBezTo>
                  <a:pt x="74" y="1"/>
                  <a:pt x="94" y="22"/>
                  <a:pt x="94" y="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060450" y="1444625"/>
            <a:ext cx="250825" cy="249238"/>
          </a:xfrm>
          <a:custGeom>
            <a:avLst/>
            <a:gdLst>
              <a:gd name="T0" fmla="*/ 47 w 95"/>
              <a:gd name="T1" fmla="*/ 95 h 95"/>
              <a:gd name="T2" fmla="*/ 0 w 95"/>
              <a:gd name="T3" fmla="*/ 48 h 95"/>
              <a:gd name="T4" fmla="*/ 47 w 95"/>
              <a:gd name="T5" fmla="*/ 0 h 95"/>
              <a:gd name="T6" fmla="*/ 95 w 95"/>
              <a:gd name="T7" fmla="*/ 48 h 95"/>
              <a:gd name="T8" fmla="*/ 47 w 95"/>
              <a:gd name="T9" fmla="*/ 9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5">
                <a:moveTo>
                  <a:pt x="47" y="95"/>
                </a:moveTo>
                <a:cubicBezTo>
                  <a:pt x="21" y="95"/>
                  <a:pt x="0" y="75"/>
                  <a:pt x="0" y="48"/>
                </a:cubicBezTo>
                <a:cubicBezTo>
                  <a:pt x="0" y="22"/>
                  <a:pt x="21" y="0"/>
                  <a:pt x="47" y="0"/>
                </a:cubicBezTo>
                <a:cubicBezTo>
                  <a:pt x="72" y="1"/>
                  <a:pt x="94" y="22"/>
                  <a:pt x="95" y="48"/>
                </a:cubicBezTo>
                <a:cubicBezTo>
                  <a:pt x="95" y="74"/>
                  <a:pt x="73" y="95"/>
                  <a:pt x="47" y="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3787775" y="1406525"/>
            <a:ext cx="257175" cy="255588"/>
          </a:xfrm>
          <a:custGeom>
            <a:avLst/>
            <a:gdLst>
              <a:gd name="T0" fmla="*/ 3 w 98"/>
              <a:gd name="T1" fmla="*/ 49 h 97"/>
              <a:gd name="T2" fmla="*/ 51 w 98"/>
              <a:gd name="T3" fmla="*/ 2 h 97"/>
              <a:gd name="T4" fmla="*/ 96 w 98"/>
              <a:gd name="T5" fmla="*/ 52 h 97"/>
              <a:gd name="T6" fmla="*/ 46 w 98"/>
              <a:gd name="T7" fmla="*/ 96 h 97"/>
              <a:gd name="T8" fmla="*/ 3 w 98"/>
              <a:gd name="T9" fmla="*/ 4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97">
                <a:moveTo>
                  <a:pt x="3" y="49"/>
                </a:moveTo>
                <a:cubicBezTo>
                  <a:pt x="1" y="21"/>
                  <a:pt x="27" y="0"/>
                  <a:pt x="51" y="2"/>
                </a:cubicBezTo>
                <a:cubicBezTo>
                  <a:pt x="77" y="3"/>
                  <a:pt x="98" y="23"/>
                  <a:pt x="96" y="52"/>
                </a:cubicBezTo>
                <a:cubicBezTo>
                  <a:pt x="95" y="78"/>
                  <a:pt x="73" y="97"/>
                  <a:pt x="46" y="96"/>
                </a:cubicBezTo>
                <a:cubicBezTo>
                  <a:pt x="24" y="96"/>
                  <a:pt x="0" y="74"/>
                  <a:pt x="3" y="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2022475" y="1393825"/>
            <a:ext cx="249238" cy="250825"/>
          </a:xfrm>
          <a:custGeom>
            <a:avLst/>
            <a:gdLst>
              <a:gd name="T0" fmla="*/ 0 w 95"/>
              <a:gd name="T1" fmla="*/ 47 h 95"/>
              <a:gd name="T2" fmla="*/ 48 w 95"/>
              <a:gd name="T3" fmla="*/ 0 h 95"/>
              <a:gd name="T4" fmla="*/ 95 w 95"/>
              <a:gd name="T5" fmla="*/ 45 h 95"/>
              <a:gd name="T6" fmla="*/ 48 w 95"/>
              <a:gd name="T7" fmla="*/ 95 h 95"/>
              <a:gd name="T8" fmla="*/ 0 w 95"/>
              <a:gd name="T9" fmla="*/ 47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5">
                <a:moveTo>
                  <a:pt x="0" y="47"/>
                </a:moveTo>
                <a:cubicBezTo>
                  <a:pt x="0" y="21"/>
                  <a:pt x="22" y="0"/>
                  <a:pt x="48" y="0"/>
                </a:cubicBezTo>
                <a:cubicBezTo>
                  <a:pt x="72" y="0"/>
                  <a:pt x="94" y="21"/>
                  <a:pt x="95" y="45"/>
                </a:cubicBezTo>
                <a:cubicBezTo>
                  <a:pt x="95" y="72"/>
                  <a:pt x="74" y="95"/>
                  <a:pt x="48" y="95"/>
                </a:cubicBezTo>
                <a:cubicBezTo>
                  <a:pt x="21" y="95"/>
                  <a:pt x="0" y="74"/>
                  <a:pt x="0" y="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654050" y="1517650"/>
            <a:ext cx="250825" cy="247650"/>
          </a:xfrm>
          <a:custGeom>
            <a:avLst/>
            <a:gdLst>
              <a:gd name="T0" fmla="*/ 95 w 95"/>
              <a:gd name="T1" fmla="*/ 47 h 94"/>
              <a:gd name="T2" fmla="*/ 48 w 95"/>
              <a:gd name="T3" fmla="*/ 94 h 94"/>
              <a:gd name="T4" fmla="*/ 0 w 95"/>
              <a:gd name="T5" fmla="*/ 49 h 94"/>
              <a:gd name="T6" fmla="*/ 47 w 95"/>
              <a:gd name="T7" fmla="*/ 0 h 94"/>
              <a:gd name="T8" fmla="*/ 95 w 95"/>
              <a:gd name="T9" fmla="*/ 4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4">
                <a:moveTo>
                  <a:pt x="95" y="47"/>
                </a:moveTo>
                <a:cubicBezTo>
                  <a:pt x="95" y="73"/>
                  <a:pt x="74" y="94"/>
                  <a:pt x="48" y="94"/>
                </a:cubicBezTo>
                <a:cubicBezTo>
                  <a:pt x="21" y="94"/>
                  <a:pt x="1" y="73"/>
                  <a:pt x="0" y="49"/>
                </a:cubicBezTo>
                <a:cubicBezTo>
                  <a:pt x="0" y="21"/>
                  <a:pt x="20" y="0"/>
                  <a:pt x="47" y="0"/>
                </a:cubicBezTo>
                <a:cubicBezTo>
                  <a:pt x="74" y="0"/>
                  <a:pt x="94" y="20"/>
                  <a:pt x="95" y="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5273675" y="5862638"/>
            <a:ext cx="255588" cy="255588"/>
          </a:xfrm>
          <a:custGeom>
            <a:avLst/>
            <a:gdLst>
              <a:gd name="T0" fmla="*/ 47 w 97"/>
              <a:gd name="T1" fmla="*/ 95 h 97"/>
              <a:gd name="T2" fmla="*/ 1 w 97"/>
              <a:gd name="T3" fmla="*/ 47 h 97"/>
              <a:gd name="T4" fmla="*/ 51 w 97"/>
              <a:gd name="T5" fmla="*/ 1 h 97"/>
              <a:gd name="T6" fmla="*/ 96 w 97"/>
              <a:gd name="T7" fmla="*/ 51 h 97"/>
              <a:gd name="T8" fmla="*/ 47 w 97"/>
              <a:gd name="T9" fmla="*/ 9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" h="97">
                <a:moveTo>
                  <a:pt x="47" y="95"/>
                </a:moveTo>
                <a:cubicBezTo>
                  <a:pt x="20" y="96"/>
                  <a:pt x="0" y="71"/>
                  <a:pt x="1" y="47"/>
                </a:cubicBezTo>
                <a:cubicBezTo>
                  <a:pt x="2" y="20"/>
                  <a:pt x="24" y="0"/>
                  <a:pt x="51" y="1"/>
                </a:cubicBezTo>
                <a:cubicBezTo>
                  <a:pt x="77" y="3"/>
                  <a:pt x="97" y="25"/>
                  <a:pt x="96" y="51"/>
                </a:cubicBezTo>
                <a:cubicBezTo>
                  <a:pt x="94" y="76"/>
                  <a:pt x="72" y="97"/>
                  <a:pt x="47" y="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1871663" y="1641475"/>
            <a:ext cx="250825" cy="427038"/>
          </a:xfrm>
          <a:custGeom>
            <a:avLst/>
            <a:gdLst>
              <a:gd name="T0" fmla="*/ 82 w 95"/>
              <a:gd name="T1" fmla="*/ 86 h 162"/>
              <a:gd name="T2" fmla="*/ 80 w 95"/>
              <a:gd name="T3" fmla="*/ 46 h 162"/>
              <a:gd name="T4" fmla="*/ 73 w 95"/>
              <a:gd name="T5" fmla="*/ 27 h 162"/>
              <a:gd name="T6" fmla="*/ 53 w 95"/>
              <a:gd name="T7" fmla="*/ 23 h 162"/>
              <a:gd name="T8" fmla="*/ 38 w 95"/>
              <a:gd name="T9" fmla="*/ 41 h 162"/>
              <a:gd name="T10" fmla="*/ 47 w 95"/>
              <a:gd name="T11" fmla="*/ 113 h 162"/>
              <a:gd name="T12" fmla="*/ 68 w 95"/>
              <a:gd name="T13" fmla="*/ 161 h 162"/>
              <a:gd name="T14" fmla="*/ 64 w 95"/>
              <a:gd name="T15" fmla="*/ 162 h 162"/>
              <a:gd name="T16" fmla="*/ 11 w 95"/>
              <a:gd name="T17" fmla="*/ 162 h 162"/>
              <a:gd name="T18" fmla="*/ 4 w 95"/>
              <a:gd name="T19" fmla="*/ 156 h 162"/>
              <a:gd name="T20" fmla="*/ 13 w 95"/>
              <a:gd name="T21" fmla="*/ 50 h 162"/>
              <a:gd name="T22" fmla="*/ 26 w 95"/>
              <a:gd name="T23" fmla="*/ 22 h 162"/>
              <a:gd name="T24" fmla="*/ 70 w 95"/>
              <a:gd name="T25" fmla="*/ 4 h 162"/>
              <a:gd name="T26" fmla="*/ 91 w 95"/>
              <a:gd name="T27" fmla="*/ 29 h 162"/>
              <a:gd name="T28" fmla="*/ 84 w 95"/>
              <a:gd name="T29" fmla="*/ 86 h 162"/>
              <a:gd name="T30" fmla="*/ 82 w 95"/>
              <a:gd name="T31" fmla="*/ 86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5" h="162">
                <a:moveTo>
                  <a:pt x="82" y="86"/>
                </a:moveTo>
                <a:cubicBezTo>
                  <a:pt x="81" y="72"/>
                  <a:pt x="80" y="59"/>
                  <a:pt x="80" y="46"/>
                </a:cubicBezTo>
                <a:cubicBezTo>
                  <a:pt x="80" y="38"/>
                  <a:pt x="80" y="32"/>
                  <a:pt x="73" y="27"/>
                </a:cubicBezTo>
                <a:cubicBezTo>
                  <a:pt x="67" y="22"/>
                  <a:pt x="60" y="19"/>
                  <a:pt x="53" y="23"/>
                </a:cubicBezTo>
                <a:cubicBezTo>
                  <a:pt x="44" y="26"/>
                  <a:pt x="39" y="32"/>
                  <a:pt x="38" y="41"/>
                </a:cubicBezTo>
                <a:cubicBezTo>
                  <a:pt x="37" y="66"/>
                  <a:pt x="38" y="90"/>
                  <a:pt x="47" y="113"/>
                </a:cubicBezTo>
                <a:cubicBezTo>
                  <a:pt x="54" y="129"/>
                  <a:pt x="61" y="145"/>
                  <a:pt x="68" y="161"/>
                </a:cubicBezTo>
                <a:cubicBezTo>
                  <a:pt x="67" y="161"/>
                  <a:pt x="65" y="162"/>
                  <a:pt x="64" y="162"/>
                </a:cubicBezTo>
                <a:cubicBezTo>
                  <a:pt x="46" y="162"/>
                  <a:pt x="29" y="162"/>
                  <a:pt x="11" y="162"/>
                </a:cubicBezTo>
                <a:cubicBezTo>
                  <a:pt x="7" y="162"/>
                  <a:pt x="5" y="161"/>
                  <a:pt x="4" y="156"/>
                </a:cubicBezTo>
                <a:cubicBezTo>
                  <a:pt x="1" y="120"/>
                  <a:pt x="0" y="85"/>
                  <a:pt x="13" y="50"/>
                </a:cubicBezTo>
                <a:cubicBezTo>
                  <a:pt x="17" y="41"/>
                  <a:pt x="21" y="31"/>
                  <a:pt x="26" y="22"/>
                </a:cubicBezTo>
                <a:cubicBezTo>
                  <a:pt x="36" y="8"/>
                  <a:pt x="55" y="0"/>
                  <a:pt x="70" y="4"/>
                </a:cubicBezTo>
                <a:cubicBezTo>
                  <a:pt x="82" y="7"/>
                  <a:pt x="89" y="16"/>
                  <a:pt x="91" y="29"/>
                </a:cubicBezTo>
                <a:cubicBezTo>
                  <a:pt x="95" y="49"/>
                  <a:pt x="88" y="67"/>
                  <a:pt x="84" y="86"/>
                </a:cubicBezTo>
                <a:cubicBezTo>
                  <a:pt x="83" y="86"/>
                  <a:pt x="83" y="86"/>
                  <a:pt x="82" y="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2" name="Freeform 41"/>
          <p:cNvSpPr>
            <a:spLocks noEditPoints="1"/>
          </p:cNvSpPr>
          <p:nvPr/>
        </p:nvSpPr>
        <p:spPr bwMode="auto">
          <a:xfrm>
            <a:off x="3803650" y="2105025"/>
            <a:ext cx="487363" cy="611188"/>
          </a:xfrm>
          <a:custGeom>
            <a:avLst/>
            <a:gdLst>
              <a:gd name="T0" fmla="*/ 41 w 185"/>
              <a:gd name="T1" fmla="*/ 41 h 232"/>
              <a:gd name="T2" fmla="*/ 142 w 185"/>
              <a:gd name="T3" fmla="*/ 41 h 232"/>
              <a:gd name="T4" fmla="*/ 129 w 185"/>
              <a:gd name="T5" fmla="*/ 15 h 232"/>
              <a:gd name="T6" fmla="*/ 115 w 185"/>
              <a:gd name="T7" fmla="*/ 9 h 232"/>
              <a:gd name="T8" fmla="*/ 110 w 185"/>
              <a:gd name="T9" fmla="*/ 0 h 232"/>
              <a:gd name="T10" fmla="*/ 153 w 185"/>
              <a:gd name="T11" fmla="*/ 46 h 232"/>
              <a:gd name="T12" fmla="*/ 176 w 185"/>
              <a:gd name="T13" fmla="*/ 203 h 232"/>
              <a:gd name="T14" fmla="*/ 185 w 185"/>
              <a:gd name="T15" fmla="*/ 228 h 232"/>
              <a:gd name="T16" fmla="*/ 166 w 185"/>
              <a:gd name="T17" fmla="*/ 232 h 232"/>
              <a:gd name="T18" fmla="*/ 163 w 185"/>
              <a:gd name="T19" fmla="*/ 216 h 232"/>
              <a:gd name="T20" fmla="*/ 165 w 185"/>
              <a:gd name="T21" fmla="*/ 211 h 232"/>
              <a:gd name="T22" fmla="*/ 167 w 185"/>
              <a:gd name="T23" fmla="*/ 206 h 232"/>
              <a:gd name="T24" fmla="*/ 156 w 185"/>
              <a:gd name="T25" fmla="*/ 129 h 232"/>
              <a:gd name="T26" fmla="*/ 150 w 185"/>
              <a:gd name="T27" fmla="*/ 124 h 232"/>
              <a:gd name="T28" fmla="*/ 29 w 185"/>
              <a:gd name="T29" fmla="*/ 124 h 232"/>
              <a:gd name="T30" fmla="*/ 23 w 185"/>
              <a:gd name="T31" fmla="*/ 163 h 232"/>
              <a:gd name="T32" fmla="*/ 18 w 185"/>
              <a:gd name="T33" fmla="*/ 202 h 232"/>
              <a:gd name="T34" fmla="*/ 20 w 185"/>
              <a:gd name="T35" fmla="*/ 213 h 232"/>
              <a:gd name="T36" fmla="*/ 18 w 185"/>
              <a:gd name="T37" fmla="*/ 232 h 232"/>
              <a:gd name="T38" fmla="*/ 0 w 185"/>
              <a:gd name="T39" fmla="*/ 228 h 232"/>
              <a:gd name="T40" fmla="*/ 3 w 185"/>
              <a:gd name="T41" fmla="*/ 214 h 232"/>
              <a:gd name="T42" fmla="*/ 16 w 185"/>
              <a:gd name="T43" fmla="*/ 149 h 232"/>
              <a:gd name="T44" fmla="*/ 26 w 185"/>
              <a:gd name="T45" fmla="*/ 82 h 232"/>
              <a:gd name="T46" fmla="*/ 33 w 185"/>
              <a:gd name="T47" fmla="*/ 32 h 232"/>
              <a:gd name="T48" fmla="*/ 54 w 185"/>
              <a:gd name="T49" fmla="*/ 5 h 232"/>
              <a:gd name="T50" fmla="*/ 64 w 185"/>
              <a:gd name="T51" fmla="*/ 9 h 232"/>
              <a:gd name="T52" fmla="*/ 41 w 185"/>
              <a:gd name="T53" fmla="*/ 41 h 232"/>
              <a:gd name="T54" fmla="*/ 39 w 185"/>
              <a:gd name="T55" fmla="*/ 52 h 232"/>
              <a:gd name="T56" fmla="*/ 30 w 185"/>
              <a:gd name="T57" fmla="*/ 114 h 232"/>
              <a:gd name="T58" fmla="*/ 154 w 185"/>
              <a:gd name="T59" fmla="*/ 114 h 232"/>
              <a:gd name="T60" fmla="*/ 145 w 185"/>
              <a:gd name="T61" fmla="*/ 52 h 232"/>
              <a:gd name="T62" fmla="*/ 39 w 185"/>
              <a:gd name="T63" fmla="*/ 5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5" h="232">
                <a:moveTo>
                  <a:pt x="41" y="41"/>
                </a:moveTo>
                <a:cubicBezTo>
                  <a:pt x="75" y="41"/>
                  <a:pt x="108" y="41"/>
                  <a:pt x="142" y="41"/>
                </a:cubicBezTo>
                <a:cubicBezTo>
                  <a:pt x="144" y="30"/>
                  <a:pt x="139" y="19"/>
                  <a:pt x="129" y="15"/>
                </a:cubicBezTo>
                <a:cubicBezTo>
                  <a:pt x="124" y="13"/>
                  <a:pt x="120" y="11"/>
                  <a:pt x="115" y="9"/>
                </a:cubicBezTo>
                <a:cubicBezTo>
                  <a:pt x="110" y="8"/>
                  <a:pt x="108" y="5"/>
                  <a:pt x="110" y="0"/>
                </a:cubicBezTo>
                <a:cubicBezTo>
                  <a:pt x="139" y="5"/>
                  <a:pt x="149" y="13"/>
                  <a:pt x="153" y="46"/>
                </a:cubicBezTo>
                <a:cubicBezTo>
                  <a:pt x="160" y="98"/>
                  <a:pt x="168" y="151"/>
                  <a:pt x="176" y="203"/>
                </a:cubicBezTo>
                <a:cubicBezTo>
                  <a:pt x="177" y="211"/>
                  <a:pt x="181" y="219"/>
                  <a:pt x="185" y="228"/>
                </a:cubicBezTo>
                <a:cubicBezTo>
                  <a:pt x="178" y="229"/>
                  <a:pt x="172" y="230"/>
                  <a:pt x="166" y="232"/>
                </a:cubicBezTo>
                <a:cubicBezTo>
                  <a:pt x="165" y="226"/>
                  <a:pt x="164" y="221"/>
                  <a:pt x="163" y="216"/>
                </a:cubicBezTo>
                <a:cubicBezTo>
                  <a:pt x="163" y="214"/>
                  <a:pt x="164" y="213"/>
                  <a:pt x="165" y="211"/>
                </a:cubicBezTo>
                <a:cubicBezTo>
                  <a:pt x="166" y="210"/>
                  <a:pt x="167" y="208"/>
                  <a:pt x="167" y="206"/>
                </a:cubicBezTo>
                <a:cubicBezTo>
                  <a:pt x="164" y="181"/>
                  <a:pt x="160" y="155"/>
                  <a:pt x="156" y="129"/>
                </a:cubicBezTo>
                <a:cubicBezTo>
                  <a:pt x="156" y="127"/>
                  <a:pt x="152" y="124"/>
                  <a:pt x="150" y="124"/>
                </a:cubicBezTo>
                <a:cubicBezTo>
                  <a:pt x="110" y="124"/>
                  <a:pt x="70" y="124"/>
                  <a:pt x="29" y="124"/>
                </a:cubicBezTo>
                <a:cubicBezTo>
                  <a:pt x="27" y="137"/>
                  <a:pt x="25" y="150"/>
                  <a:pt x="23" y="163"/>
                </a:cubicBezTo>
                <a:cubicBezTo>
                  <a:pt x="21" y="176"/>
                  <a:pt x="19" y="189"/>
                  <a:pt x="18" y="202"/>
                </a:cubicBezTo>
                <a:cubicBezTo>
                  <a:pt x="18" y="205"/>
                  <a:pt x="17" y="209"/>
                  <a:pt x="20" y="213"/>
                </a:cubicBezTo>
                <a:cubicBezTo>
                  <a:pt x="22" y="217"/>
                  <a:pt x="19" y="225"/>
                  <a:pt x="18" y="232"/>
                </a:cubicBezTo>
                <a:cubicBezTo>
                  <a:pt x="11" y="230"/>
                  <a:pt x="6" y="229"/>
                  <a:pt x="0" y="228"/>
                </a:cubicBezTo>
                <a:cubicBezTo>
                  <a:pt x="1" y="223"/>
                  <a:pt x="1" y="218"/>
                  <a:pt x="3" y="214"/>
                </a:cubicBezTo>
                <a:cubicBezTo>
                  <a:pt x="15" y="194"/>
                  <a:pt x="12" y="171"/>
                  <a:pt x="16" y="149"/>
                </a:cubicBezTo>
                <a:cubicBezTo>
                  <a:pt x="21" y="127"/>
                  <a:pt x="23" y="105"/>
                  <a:pt x="26" y="82"/>
                </a:cubicBezTo>
                <a:cubicBezTo>
                  <a:pt x="28" y="65"/>
                  <a:pt x="31" y="49"/>
                  <a:pt x="33" y="32"/>
                </a:cubicBezTo>
                <a:cubicBezTo>
                  <a:pt x="35" y="18"/>
                  <a:pt x="43" y="11"/>
                  <a:pt x="54" y="5"/>
                </a:cubicBezTo>
                <a:cubicBezTo>
                  <a:pt x="56" y="4"/>
                  <a:pt x="60" y="7"/>
                  <a:pt x="64" y="9"/>
                </a:cubicBezTo>
                <a:cubicBezTo>
                  <a:pt x="50" y="16"/>
                  <a:pt x="39" y="24"/>
                  <a:pt x="41" y="41"/>
                </a:cubicBezTo>
                <a:close/>
                <a:moveTo>
                  <a:pt x="39" y="52"/>
                </a:moveTo>
                <a:cubicBezTo>
                  <a:pt x="36" y="73"/>
                  <a:pt x="33" y="93"/>
                  <a:pt x="30" y="114"/>
                </a:cubicBezTo>
                <a:cubicBezTo>
                  <a:pt x="72" y="114"/>
                  <a:pt x="112" y="114"/>
                  <a:pt x="154" y="114"/>
                </a:cubicBezTo>
                <a:cubicBezTo>
                  <a:pt x="151" y="93"/>
                  <a:pt x="148" y="72"/>
                  <a:pt x="145" y="52"/>
                </a:cubicBezTo>
                <a:cubicBezTo>
                  <a:pt x="110" y="52"/>
                  <a:pt x="75" y="52"/>
                  <a:pt x="39" y="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3" name="Freeform 42"/>
          <p:cNvSpPr>
            <a:spLocks noEditPoints="1"/>
          </p:cNvSpPr>
          <p:nvPr/>
        </p:nvSpPr>
        <p:spPr bwMode="auto">
          <a:xfrm>
            <a:off x="2622550" y="3138488"/>
            <a:ext cx="330200" cy="279400"/>
          </a:xfrm>
          <a:custGeom>
            <a:avLst/>
            <a:gdLst>
              <a:gd name="T0" fmla="*/ 125 w 125"/>
              <a:gd name="T1" fmla="*/ 0 h 106"/>
              <a:gd name="T2" fmla="*/ 125 w 125"/>
              <a:gd name="T3" fmla="*/ 106 h 106"/>
              <a:gd name="T4" fmla="*/ 0 w 125"/>
              <a:gd name="T5" fmla="*/ 106 h 106"/>
              <a:gd name="T6" fmla="*/ 0 w 125"/>
              <a:gd name="T7" fmla="*/ 0 h 106"/>
              <a:gd name="T8" fmla="*/ 125 w 125"/>
              <a:gd name="T9" fmla="*/ 0 h 106"/>
              <a:gd name="T10" fmla="*/ 117 w 125"/>
              <a:gd name="T11" fmla="*/ 8 h 106"/>
              <a:gd name="T12" fmla="*/ 8 w 125"/>
              <a:gd name="T13" fmla="*/ 8 h 106"/>
              <a:gd name="T14" fmla="*/ 8 w 125"/>
              <a:gd name="T15" fmla="*/ 59 h 106"/>
              <a:gd name="T16" fmla="*/ 117 w 125"/>
              <a:gd name="T17" fmla="*/ 59 h 106"/>
              <a:gd name="T18" fmla="*/ 117 w 125"/>
              <a:gd name="T19" fmla="*/ 8 h 106"/>
              <a:gd name="T20" fmla="*/ 115 w 125"/>
              <a:gd name="T21" fmla="*/ 80 h 106"/>
              <a:gd name="T22" fmla="*/ 117 w 125"/>
              <a:gd name="T23" fmla="*/ 77 h 106"/>
              <a:gd name="T24" fmla="*/ 112 w 125"/>
              <a:gd name="T25" fmla="*/ 74 h 106"/>
              <a:gd name="T26" fmla="*/ 72 w 125"/>
              <a:gd name="T27" fmla="*/ 74 h 106"/>
              <a:gd name="T28" fmla="*/ 67 w 125"/>
              <a:gd name="T29" fmla="*/ 77 h 106"/>
              <a:gd name="T30" fmla="*/ 72 w 125"/>
              <a:gd name="T31" fmla="*/ 80 h 106"/>
              <a:gd name="T32" fmla="*/ 115 w 125"/>
              <a:gd name="T33" fmla="*/ 80 h 106"/>
              <a:gd name="T34" fmla="*/ 29 w 125"/>
              <a:gd name="T35" fmla="*/ 80 h 106"/>
              <a:gd name="T36" fmla="*/ 18 w 125"/>
              <a:gd name="T37" fmla="*/ 72 h 106"/>
              <a:gd name="T38" fmla="*/ 9 w 125"/>
              <a:gd name="T39" fmla="*/ 82 h 106"/>
              <a:gd name="T40" fmla="*/ 19 w 125"/>
              <a:gd name="T41" fmla="*/ 92 h 106"/>
              <a:gd name="T42" fmla="*/ 29 w 125"/>
              <a:gd name="T43" fmla="*/ 80 h 106"/>
              <a:gd name="T44" fmla="*/ 91 w 125"/>
              <a:gd name="T45" fmla="*/ 91 h 106"/>
              <a:gd name="T46" fmla="*/ 91 w 125"/>
              <a:gd name="T47" fmla="*/ 91 h 106"/>
              <a:gd name="T48" fmla="*/ 112 w 125"/>
              <a:gd name="T49" fmla="*/ 91 h 106"/>
              <a:gd name="T50" fmla="*/ 116 w 125"/>
              <a:gd name="T51" fmla="*/ 88 h 106"/>
              <a:gd name="T52" fmla="*/ 112 w 125"/>
              <a:gd name="T53" fmla="*/ 85 h 106"/>
              <a:gd name="T54" fmla="*/ 71 w 125"/>
              <a:gd name="T55" fmla="*/ 85 h 106"/>
              <a:gd name="T56" fmla="*/ 68 w 125"/>
              <a:gd name="T57" fmla="*/ 88 h 106"/>
              <a:gd name="T58" fmla="*/ 72 w 125"/>
              <a:gd name="T59" fmla="*/ 91 h 106"/>
              <a:gd name="T60" fmla="*/ 91 w 125"/>
              <a:gd name="T61" fmla="*/ 91 h 106"/>
              <a:gd name="T62" fmla="*/ 47 w 125"/>
              <a:gd name="T63" fmla="*/ 72 h 106"/>
              <a:gd name="T64" fmla="*/ 37 w 125"/>
              <a:gd name="T65" fmla="*/ 82 h 106"/>
              <a:gd name="T66" fmla="*/ 46 w 125"/>
              <a:gd name="T67" fmla="*/ 92 h 106"/>
              <a:gd name="T68" fmla="*/ 57 w 125"/>
              <a:gd name="T69" fmla="*/ 83 h 106"/>
              <a:gd name="T70" fmla="*/ 47 w 125"/>
              <a:gd name="T71" fmla="*/ 7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" h="106">
                <a:moveTo>
                  <a:pt x="125" y="0"/>
                </a:moveTo>
                <a:cubicBezTo>
                  <a:pt x="125" y="35"/>
                  <a:pt x="125" y="70"/>
                  <a:pt x="125" y="106"/>
                </a:cubicBezTo>
                <a:cubicBezTo>
                  <a:pt x="83" y="106"/>
                  <a:pt x="42" y="106"/>
                  <a:pt x="0" y="106"/>
                </a:cubicBezTo>
                <a:cubicBezTo>
                  <a:pt x="0" y="70"/>
                  <a:pt x="0" y="35"/>
                  <a:pt x="0" y="0"/>
                </a:cubicBezTo>
                <a:cubicBezTo>
                  <a:pt x="41" y="0"/>
                  <a:pt x="83" y="0"/>
                  <a:pt x="125" y="0"/>
                </a:cubicBezTo>
                <a:close/>
                <a:moveTo>
                  <a:pt x="117" y="8"/>
                </a:moveTo>
                <a:cubicBezTo>
                  <a:pt x="80" y="8"/>
                  <a:pt x="44" y="8"/>
                  <a:pt x="8" y="8"/>
                </a:cubicBezTo>
                <a:cubicBezTo>
                  <a:pt x="8" y="25"/>
                  <a:pt x="8" y="42"/>
                  <a:pt x="8" y="59"/>
                </a:cubicBezTo>
                <a:cubicBezTo>
                  <a:pt x="44" y="59"/>
                  <a:pt x="80" y="59"/>
                  <a:pt x="117" y="59"/>
                </a:cubicBezTo>
                <a:cubicBezTo>
                  <a:pt x="117" y="42"/>
                  <a:pt x="117" y="25"/>
                  <a:pt x="117" y="8"/>
                </a:cubicBezTo>
                <a:close/>
                <a:moveTo>
                  <a:pt x="115" y="80"/>
                </a:moveTo>
                <a:cubicBezTo>
                  <a:pt x="116" y="79"/>
                  <a:pt x="117" y="78"/>
                  <a:pt x="117" y="77"/>
                </a:cubicBezTo>
                <a:cubicBezTo>
                  <a:pt x="116" y="76"/>
                  <a:pt x="114" y="74"/>
                  <a:pt x="112" y="74"/>
                </a:cubicBezTo>
                <a:cubicBezTo>
                  <a:pt x="99" y="73"/>
                  <a:pt x="85" y="73"/>
                  <a:pt x="72" y="74"/>
                </a:cubicBezTo>
                <a:cubicBezTo>
                  <a:pt x="70" y="74"/>
                  <a:pt x="69" y="76"/>
                  <a:pt x="67" y="77"/>
                </a:cubicBezTo>
                <a:cubicBezTo>
                  <a:pt x="70" y="80"/>
                  <a:pt x="71" y="80"/>
                  <a:pt x="72" y="80"/>
                </a:cubicBezTo>
                <a:cubicBezTo>
                  <a:pt x="86" y="80"/>
                  <a:pt x="101" y="80"/>
                  <a:pt x="115" y="80"/>
                </a:cubicBezTo>
                <a:close/>
                <a:moveTo>
                  <a:pt x="29" y="80"/>
                </a:moveTo>
                <a:cubicBezTo>
                  <a:pt x="29" y="77"/>
                  <a:pt x="23" y="71"/>
                  <a:pt x="18" y="72"/>
                </a:cubicBezTo>
                <a:cubicBezTo>
                  <a:pt x="13" y="73"/>
                  <a:pt x="9" y="76"/>
                  <a:pt x="9" y="82"/>
                </a:cubicBezTo>
                <a:cubicBezTo>
                  <a:pt x="8" y="87"/>
                  <a:pt x="14" y="93"/>
                  <a:pt x="19" y="92"/>
                </a:cubicBezTo>
                <a:cubicBezTo>
                  <a:pt x="24" y="91"/>
                  <a:pt x="29" y="89"/>
                  <a:pt x="29" y="80"/>
                </a:cubicBezTo>
                <a:close/>
                <a:moveTo>
                  <a:pt x="91" y="91"/>
                </a:moveTo>
                <a:cubicBezTo>
                  <a:pt x="91" y="91"/>
                  <a:pt x="91" y="91"/>
                  <a:pt x="91" y="91"/>
                </a:cubicBezTo>
                <a:cubicBezTo>
                  <a:pt x="98" y="91"/>
                  <a:pt x="105" y="91"/>
                  <a:pt x="112" y="91"/>
                </a:cubicBezTo>
                <a:cubicBezTo>
                  <a:pt x="113" y="91"/>
                  <a:pt x="115" y="89"/>
                  <a:pt x="116" y="88"/>
                </a:cubicBezTo>
                <a:cubicBezTo>
                  <a:pt x="115" y="87"/>
                  <a:pt x="114" y="85"/>
                  <a:pt x="112" y="85"/>
                </a:cubicBezTo>
                <a:cubicBezTo>
                  <a:pt x="99" y="85"/>
                  <a:pt x="85" y="85"/>
                  <a:pt x="71" y="85"/>
                </a:cubicBezTo>
                <a:cubicBezTo>
                  <a:pt x="70" y="85"/>
                  <a:pt x="69" y="87"/>
                  <a:pt x="68" y="88"/>
                </a:cubicBezTo>
                <a:cubicBezTo>
                  <a:pt x="69" y="89"/>
                  <a:pt x="70" y="91"/>
                  <a:pt x="72" y="91"/>
                </a:cubicBezTo>
                <a:cubicBezTo>
                  <a:pt x="78" y="91"/>
                  <a:pt x="85" y="91"/>
                  <a:pt x="91" y="91"/>
                </a:cubicBezTo>
                <a:close/>
                <a:moveTo>
                  <a:pt x="47" y="72"/>
                </a:moveTo>
                <a:cubicBezTo>
                  <a:pt x="42" y="73"/>
                  <a:pt x="38" y="76"/>
                  <a:pt x="37" y="82"/>
                </a:cubicBezTo>
                <a:cubicBezTo>
                  <a:pt x="37" y="88"/>
                  <a:pt x="41" y="91"/>
                  <a:pt x="46" y="92"/>
                </a:cubicBezTo>
                <a:cubicBezTo>
                  <a:pt x="52" y="92"/>
                  <a:pt x="56" y="89"/>
                  <a:pt x="57" y="83"/>
                </a:cubicBezTo>
                <a:cubicBezTo>
                  <a:pt x="57" y="78"/>
                  <a:pt x="52" y="72"/>
                  <a:pt x="47" y="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1979613" y="1708150"/>
            <a:ext cx="266700" cy="471488"/>
          </a:xfrm>
          <a:custGeom>
            <a:avLst/>
            <a:gdLst>
              <a:gd name="T0" fmla="*/ 35 w 101"/>
              <a:gd name="T1" fmla="*/ 19 h 179"/>
              <a:gd name="T2" fmla="*/ 89 w 101"/>
              <a:gd name="T3" fmla="*/ 146 h 179"/>
              <a:gd name="T4" fmla="*/ 90 w 101"/>
              <a:gd name="T5" fmla="*/ 175 h 179"/>
              <a:gd name="T6" fmla="*/ 71 w 101"/>
              <a:gd name="T7" fmla="*/ 174 h 179"/>
              <a:gd name="T8" fmla="*/ 29 w 101"/>
              <a:gd name="T9" fmla="*/ 127 h 179"/>
              <a:gd name="T10" fmla="*/ 1 w 101"/>
              <a:gd name="T11" fmla="*/ 38 h 179"/>
              <a:gd name="T12" fmla="*/ 2 w 101"/>
              <a:gd name="T13" fmla="*/ 15 h 179"/>
              <a:gd name="T14" fmla="*/ 21 w 101"/>
              <a:gd name="T15" fmla="*/ 1 h 179"/>
              <a:gd name="T16" fmla="*/ 35 w 101"/>
              <a:gd name="T17" fmla="*/ 1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" h="179">
                <a:moveTo>
                  <a:pt x="35" y="19"/>
                </a:moveTo>
                <a:cubicBezTo>
                  <a:pt x="32" y="70"/>
                  <a:pt x="51" y="112"/>
                  <a:pt x="89" y="146"/>
                </a:cubicBezTo>
                <a:cubicBezTo>
                  <a:pt x="101" y="156"/>
                  <a:pt x="101" y="169"/>
                  <a:pt x="90" y="175"/>
                </a:cubicBezTo>
                <a:cubicBezTo>
                  <a:pt x="84" y="179"/>
                  <a:pt x="77" y="179"/>
                  <a:pt x="71" y="174"/>
                </a:cubicBezTo>
                <a:cubicBezTo>
                  <a:pt x="54" y="162"/>
                  <a:pt x="40" y="145"/>
                  <a:pt x="29" y="127"/>
                </a:cubicBezTo>
                <a:cubicBezTo>
                  <a:pt x="11" y="100"/>
                  <a:pt x="3" y="70"/>
                  <a:pt x="1" y="38"/>
                </a:cubicBezTo>
                <a:cubicBezTo>
                  <a:pt x="0" y="30"/>
                  <a:pt x="1" y="23"/>
                  <a:pt x="2" y="15"/>
                </a:cubicBezTo>
                <a:cubicBezTo>
                  <a:pt x="3" y="5"/>
                  <a:pt x="11" y="0"/>
                  <a:pt x="21" y="1"/>
                </a:cubicBezTo>
                <a:cubicBezTo>
                  <a:pt x="30" y="2"/>
                  <a:pt x="36" y="9"/>
                  <a:pt x="35" y="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3568700" y="5580063"/>
            <a:ext cx="260350" cy="238125"/>
          </a:xfrm>
          <a:custGeom>
            <a:avLst/>
            <a:gdLst>
              <a:gd name="T0" fmla="*/ 0 w 99"/>
              <a:gd name="T1" fmla="*/ 51 h 90"/>
              <a:gd name="T2" fmla="*/ 28 w 99"/>
              <a:gd name="T3" fmla="*/ 8 h 90"/>
              <a:gd name="T4" fmla="*/ 84 w 99"/>
              <a:gd name="T5" fmla="*/ 20 h 90"/>
              <a:gd name="T6" fmla="*/ 89 w 99"/>
              <a:gd name="T7" fmla="*/ 73 h 90"/>
              <a:gd name="T8" fmla="*/ 64 w 99"/>
              <a:gd name="T9" fmla="*/ 87 h 90"/>
              <a:gd name="T10" fmla="*/ 26 w 99"/>
              <a:gd name="T11" fmla="*/ 83 h 90"/>
              <a:gd name="T12" fmla="*/ 2 w 99"/>
              <a:gd name="T13" fmla="*/ 64 h 90"/>
              <a:gd name="T14" fmla="*/ 0 w 99"/>
              <a:gd name="T15" fmla="*/ 51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9" h="90">
                <a:moveTo>
                  <a:pt x="0" y="51"/>
                </a:moveTo>
                <a:cubicBezTo>
                  <a:pt x="1" y="33"/>
                  <a:pt x="13" y="14"/>
                  <a:pt x="28" y="8"/>
                </a:cubicBezTo>
                <a:cubicBezTo>
                  <a:pt x="49" y="0"/>
                  <a:pt x="69" y="4"/>
                  <a:pt x="84" y="20"/>
                </a:cubicBezTo>
                <a:cubicBezTo>
                  <a:pt x="97" y="34"/>
                  <a:pt x="99" y="55"/>
                  <a:pt x="89" y="73"/>
                </a:cubicBezTo>
                <a:cubicBezTo>
                  <a:pt x="80" y="90"/>
                  <a:pt x="77" y="89"/>
                  <a:pt x="64" y="87"/>
                </a:cubicBezTo>
                <a:cubicBezTo>
                  <a:pt x="51" y="85"/>
                  <a:pt x="39" y="84"/>
                  <a:pt x="26" y="83"/>
                </a:cubicBezTo>
                <a:cubicBezTo>
                  <a:pt x="10" y="82"/>
                  <a:pt x="6" y="79"/>
                  <a:pt x="2" y="64"/>
                </a:cubicBezTo>
                <a:cubicBezTo>
                  <a:pt x="1" y="60"/>
                  <a:pt x="1" y="55"/>
                  <a:pt x="0" y="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3749675" y="1720850"/>
            <a:ext cx="333375" cy="439738"/>
          </a:xfrm>
          <a:custGeom>
            <a:avLst/>
            <a:gdLst>
              <a:gd name="T0" fmla="*/ 126 w 126"/>
              <a:gd name="T1" fmla="*/ 148 h 167"/>
              <a:gd name="T2" fmla="*/ 116 w 126"/>
              <a:gd name="T3" fmla="*/ 164 h 167"/>
              <a:gd name="T4" fmla="*/ 98 w 126"/>
              <a:gd name="T5" fmla="*/ 162 h 167"/>
              <a:gd name="T6" fmla="*/ 60 w 126"/>
              <a:gd name="T7" fmla="*/ 125 h 167"/>
              <a:gd name="T8" fmla="*/ 10 w 126"/>
              <a:gd name="T9" fmla="*/ 47 h 167"/>
              <a:gd name="T10" fmla="*/ 2 w 126"/>
              <a:gd name="T11" fmla="*/ 23 h 167"/>
              <a:gd name="T12" fmla="*/ 13 w 126"/>
              <a:gd name="T13" fmla="*/ 3 h 167"/>
              <a:gd name="T14" fmla="*/ 34 w 126"/>
              <a:gd name="T15" fmla="*/ 14 h 167"/>
              <a:gd name="T16" fmla="*/ 73 w 126"/>
              <a:gd name="T17" fmla="*/ 87 h 167"/>
              <a:gd name="T18" fmla="*/ 119 w 126"/>
              <a:gd name="T19" fmla="*/ 136 h 167"/>
              <a:gd name="T20" fmla="*/ 126 w 126"/>
              <a:gd name="T21" fmla="*/ 148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" h="167">
                <a:moveTo>
                  <a:pt x="126" y="148"/>
                </a:moveTo>
                <a:cubicBezTo>
                  <a:pt x="125" y="156"/>
                  <a:pt x="122" y="161"/>
                  <a:pt x="116" y="164"/>
                </a:cubicBezTo>
                <a:cubicBezTo>
                  <a:pt x="110" y="167"/>
                  <a:pt x="103" y="167"/>
                  <a:pt x="98" y="162"/>
                </a:cubicBezTo>
                <a:cubicBezTo>
                  <a:pt x="85" y="150"/>
                  <a:pt x="72" y="138"/>
                  <a:pt x="60" y="125"/>
                </a:cubicBezTo>
                <a:cubicBezTo>
                  <a:pt x="39" y="102"/>
                  <a:pt x="22" y="76"/>
                  <a:pt x="10" y="47"/>
                </a:cubicBezTo>
                <a:cubicBezTo>
                  <a:pt x="7" y="39"/>
                  <a:pt x="4" y="31"/>
                  <a:pt x="2" y="23"/>
                </a:cubicBezTo>
                <a:cubicBezTo>
                  <a:pt x="0" y="14"/>
                  <a:pt x="5" y="5"/>
                  <a:pt x="13" y="3"/>
                </a:cubicBezTo>
                <a:cubicBezTo>
                  <a:pt x="22" y="0"/>
                  <a:pt x="32" y="5"/>
                  <a:pt x="34" y="14"/>
                </a:cubicBezTo>
                <a:cubicBezTo>
                  <a:pt x="42" y="41"/>
                  <a:pt x="55" y="65"/>
                  <a:pt x="73" y="87"/>
                </a:cubicBezTo>
                <a:cubicBezTo>
                  <a:pt x="87" y="104"/>
                  <a:pt x="103" y="119"/>
                  <a:pt x="119" y="136"/>
                </a:cubicBezTo>
                <a:cubicBezTo>
                  <a:pt x="122" y="139"/>
                  <a:pt x="124" y="144"/>
                  <a:pt x="126" y="1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3352800" y="1724025"/>
            <a:ext cx="428625" cy="260350"/>
          </a:xfrm>
          <a:custGeom>
            <a:avLst/>
            <a:gdLst>
              <a:gd name="T0" fmla="*/ 147 w 163"/>
              <a:gd name="T1" fmla="*/ 98 h 99"/>
              <a:gd name="T2" fmla="*/ 69 w 163"/>
              <a:gd name="T3" fmla="*/ 91 h 99"/>
              <a:gd name="T4" fmla="*/ 56 w 163"/>
              <a:gd name="T5" fmla="*/ 83 h 99"/>
              <a:gd name="T6" fmla="*/ 6 w 163"/>
              <a:gd name="T7" fmla="*/ 30 h 99"/>
              <a:gd name="T8" fmla="*/ 7 w 163"/>
              <a:gd name="T9" fmla="*/ 7 h 99"/>
              <a:gd name="T10" fmla="*/ 30 w 163"/>
              <a:gd name="T11" fmla="*/ 7 h 99"/>
              <a:gd name="T12" fmla="*/ 62 w 163"/>
              <a:gd name="T13" fmla="*/ 40 h 99"/>
              <a:gd name="T14" fmla="*/ 76 w 163"/>
              <a:gd name="T15" fmla="*/ 55 h 99"/>
              <a:gd name="T16" fmla="*/ 94 w 163"/>
              <a:gd name="T17" fmla="*/ 60 h 99"/>
              <a:gd name="T18" fmla="*/ 147 w 163"/>
              <a:gd name="T19" fmla="*/ 65 h 99"/>
              <a:gd name="T20" fmla="*/ 162 w 163"/>
              <a:gd name="T21" fmla="*/ 83 h 99"/>
              <a:gd name="T22" fmla="*/ 147 w 163"/>
              <a:gd name="T23" fmla="*/ 9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99">
                <a:moveTo>
                  <a:pt x="147" y="98"/>
                </a:moveTo>
                <a:cubicBezTo>
                  <a:pt x="119" y="96"/>
                  <a:pt x="94" y="94"/>
                  <a:pt x="69" y="91"/>
                </a:cubicBezTo>
                <a:cubicBezTo>
                  <a:pt x="64" y="90"/>
                  <a:pt x="59" y="87"/>
                  <a:pt x="56" y="83"/>
                </a:cubicBezTo>
                <a:cubicBezTo>
                  <a:pt x="39" y="66"/>
                  <a:pt x="22" y="48"/>
                  <a:pt x="6" y="30"/>
                </a:cubicBezTo>
                <a:cubicBezTo>
                  <a:pt x="0" y="24"/>
                  <a:pt x="1" y="13"/>
                  <a:pt x="7" y="7"/>
                </a:cubicBezTo>
                <a:cubicBezTo>
                  <a:pt x="14" y="0"/>
                  <a:pt x="23" y="0"/>
                  <a:pt x="30" y="7"/>
                </a:cubicBezTo>
                <a:cubicBezTo>
                  <a:pt x="41" y="18"/>
                  <a:pt x="51" y="29"/>
                  <a:pt x="62" y="40"/>
                </a:cubicBezTo>
                <a:cubicBezTo>
                  <a:pt x="67" y="45"/>
                  <a:pt x="70" y="51"/>
                  <a:pt x="76" y="55"/>
                </a:cubicBezTo>
                <a:cubicBezTo>
                  <a:pt x="81" y="58"/>
                  <a:pt x="88" y="59"/>
                  <a:pt x="94" y="60"/>
                </a:cubicBezTo>
                <a:cubicBezTo>
                  <a:pt x="112" y="62"/>
                  <a:pt x="129" y="63"/>
                  <a:pt x="147" y="65"/>
                </a:cubicBezTo>
                <a:cubicBezTo>
                  <a:pt x="157" y="66"/>
                  <a:pt x="163" y="73"/>
                  <a:pt x="162" y="83"/>
                </a:cubicBezTo>
                <a:cubicBezTo>
                  <a:pt x="161" y="92"/>
                  <a:pt x="154" y="99"/>
                  <a:pt x="147" y="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5097463" y="5951538"/>
            <a:ext cx="192088" cy="469900"/>
          </a:xfrm>
          <a:custGeom>
            <a:avLst/>
            <a:gdLst>
              <a:gd name="T0" fmla="*/ 73 w 73"/>
              <a:gd name="T1" fmla="*/ 159 h 178"/>
              <a:gd name="T2" fmla="*/ 59 w 73"/>
              <a:gd name="T3" fmla="*/ 176 h 178"/>
              <a:gd name="T4" fmla="*/ 41 w 73"/>
              <a:gd name="T5" fmla="*/ 165 h 178"/>
              <a:gd name="T6" fmla="*/ 19 w 73"/>
              <a:gd name="T7" fmla="*/ 86 h 178"/>
              <a:gd name="T8" fmla="*/ 3 w 73"/>
              <a:gd name="T9" fmla="*/ 24 h 178"/>
              <a:gd name="T10" fmla="*/ 14 w 73"/>
              <a:gd name="T11" fmla="*/ 2 h 178"/>
              <a:gd name="T12" fmla="*/ 35 w 73"/>
              <a:gd name="T13" fmla="*/ 15 h 178"/>
              <a:gd name="T14" fmla="*/ 53 w 73"/>
              <a:gd name="T15" fmla="*/ 82 h 178"/>
              <a:gd name="T16" fmla="*/ 71 w 73"/>
              <a:gd name="T17" fmla="*/ 150 h 178"/>
              <a:gd name="T18" fmla="*/ 73 w 73"/>
              <a:gd name="T19" fmla="*/ 159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" h="178">
                <a:moveTo>
                  <a:pt x="73" y="159"/>
                </a:moveTo>
                <a:cubicBezTo>
                  <a:pt x="72" y="168"/>
                  <a:pt x="67" y="175"/>
                  <a:pt x="59" y="176"/>
                </a:cubicBezTo>
                <a:cubicBezTo>
                  <a:pt x="51" y="178"/>
                  <a:pt x="43" y="173"/>
                  <a:pt x="41" y="165"/>
                </a:cubicBezTo>
                <a:cubicBezTo>
                  <a:pt x="33" y="139"/>
                  <a:pt x="26" y="112"/>
                  <a:pt x="19" y="86"/>
                </a:cubicBezTo>
                <a:cubicBezTo>
                  <a:pt x="14" y="65"/>
                  <a:pt x="8" y="45"/>
                  <a:pt x="3" y="24"/>
                </a:cubicBezTo>
                <a:cubicBezTo>
                  <a:pt x="0" y="14"/>
                  <a:pt x="5" y="5"/>
                  <a:pt x="14" y="2"/>
                </a:cubicBezTo>
                <a:cubicBezTo>
                  <a:pt x="24" y="0"/>
                  <a:pt x="32" y="5"/>
                  <a:pt x="35" y="15"/>
                </a:cubicBezTo>
                <a:cubicBezTo>
                  <a:pt x="41" y="37"/>
                  <a:pt x="47" y="60"/>
                  <a:pt x="53" y="82"/>
                </a:cubicBezTo>
                <a:cubicBezTo>
                  <a:pt x="59" y="105"/>
                  <a:pt x="65" y="127"/>
                  <a:pt x="71" y="150"/>
                </a:cubicBezTo>
                <a:cubicBezTo>
                  <a:pt x="72" y="153"/>
                  <a:pt x="72" y="156"/>
                  <a:pt x="73" y="1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3136900" y="2798763"/>
            <a:ext cx="279400" cy="196850"/>
          </a:xfrm>
          <a:custGeom>
            <a:avLst/>
            <a:gdLst>
              <a:gd name="T0" fmla="*/ 50 w 106"/>
              <a:gd name="T1" fmla="*/ 75 h 75"/>
              <a:gd name="T2" fmla="*/ 15 w 106"/>
              <a:gd name="T3" fmla="*/ 75 h 75"/>
              <a:gd name="T4" fmla="*/ 7 w 106"/>
              <a:gd name="T5" fmla="*/ 70 h 75"/>
              <a:gd name="T6" fmla="*/ 12 w 106"/>
              <a:gd name="T7" fmla="*/ 21 h 75"/>
              <a:gd name="T8" fmla="*/ 60 w 106"/>
              <a:gd name="T9" fmla="*/ 4 h 75"/>
              <a:gd name="T10" fmla="*/ 93 w 106"/>
              <a:gd name="T11" fmla="*/ 69 h 75"/>
              <a:gd name="T12" fmla="*/ 84 w 106"/>
              <a:gd name="T13" fmla="*/ 75 h 75"/>
              <a:gd name="T14" fmla="*/ 50 w 106"/>
              <a:gd name="T15" fmla="*/ 7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" h="75">
                <a:moveTo>
                  <a:pt x="50" y="75"/>
                </a:moveTo>
                <a:cubicBezTo>
                  <a:pt x="38" y="75"/>
                  <a:pt x="27" y="75"/>
                  <a:pt x="15" y="75"/>
                </a:cubicBezTo>
                <a:cubicBezTo>
                  <a:pt x="12" y="75"/>
                  <a:pt x="8" y="73"/>
                  <a:pt x="7" y="70"/>
                </a:cubicBezTo>
                <a:cubicBezTo>
                  <a:pt x="0" y="53"/>
                  <a:pt x="0" y="36"/>
                  <a:pt x="12" y="21"/>
                </a:cubicBezTo>
                <a:cubicBezTo>
                  <a:pt x="24" y="5"/>
                  <a:pt x="41" y="0"/>
                  <a:pt x="60" y="4"/>
                </a:cubicBezTo>
                <a:cubicBezTo>
                  <a:pt x="87" y="9"/>
                  <a:pt x="106" y="41"/>
                  <a:pt x="93" y="69"/>
                </a:cubicBezTo>
                <a:cubicBezTo>
                  <a:pt x="91" y="73"/>
                  <a:pt x="89" y="75"/>
                  <a:pt x="84" y="75"/>
                </a:cubicBezTo>
                <a:cubicBezTo>
                  <a:pt x="73" y="75"/>
                  <a:pt x="61" y="75"/>
                  <a:pt x="50" y="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2055813" y="5546725"/>
            <a:ext cx="269875" cy="201613"/>
          </a:xfrm>
          <a:custGeom>
            <a:avLst/>
            <a:gdLst>
              <a:gd name="T0" fmla="*/ 53 w 102"/>
              <a:gd name="T1" fmla="*/ 77 h 77"/>
              <a:gd name="T2" fmla="*/ 17 w 102"/>
              <a:gd name="T3" fmla="*/ 76 h 77"/>
              <a:gd name="T4" fmla="*/ 10 w 102"/>
              <a:gd name="T5" fmla="*/ 72 h 77"/>
              <a:gd name="T6" fmla="*/ 33 w 102"/>
              <a:gd name="T7" fmla="*/ 10 h 77"/>
              <a:gd name="T8" fmla="*/ 95 w 102"/>
              <a:gd name="T9" fmla="*/ 31 h 77"/>
              <a:gd name="T10" fmla="*/ 96 w 102"/>
              <a:gd name="T11" fmla="*/ 73 h 77"/>
              <a:gd name="T12" fmla="*/ 89 w 102"/>
              <a:gd name="T13" fmla="*/ 77 h 77"/>
              <a:gd name="T14" fmla="*/ 53 w 102"/>
              <a:gd name="T15" fmla="*/ 77 h 77"/>
              <a:gd name="T16" fmla="*/ 53 w 102"/>
              <a:gd name="T17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2" h="77">
                <a:moveTo>
                  <a:pt x="53" y="77"/>
                </a:moveTo>
                <a:cubicBezTo>
                  <a:pt x="41" y="77"/>
                  <a:pt x="29" y="77"/>
                  <a:pt x="17" y="76"/>
                </a:cubicBezTo>
                <a:cubicBezTo>
                  <a:pt x="14" y="76"/>
                  <a:pt x="11" y="74"/>
                  <a:pt x="10" y="72"/>
                </a:cubicBezTo>
                <a:cubicBezTo>
                  <a:pt x="0" y="48"/>
                  <a:pt x="10" y="21"/>
                  <a:pt x="33" y="10"/>
                </a:cubicBezTo>
                <a:cubicBezTo>
                  <a:pt x="55" y="0"/>
                  <a:pt x="82" y="8"/>
                  <a:pt x="95" y="31"/>
                </a:cubicBezTo>
                <a:cubicBezTo>
                  <a:pt x="102" y="45"/>
                  <a:pt x="102" y="59"/>
                  <a:pt x="96" y="73"/>
                </a:cubicBezTo>
                <a:cubicBezTo>
                  <a:pt x="95" y="75"/>
                  <a:pt x="91" y="76"/>
                  <a:pt x="89" y="77"/>
                </a:cubicBezTo>
                <a:cubicBezTo>
                  <a:pt x="77" y="77"/>
                  <a:pt x="65" y="77"/>
                  <a:pt x="53" y="77"/>
                </a:cubicBezTo>
                <a:cubicBezTo>
                  <a:pt x="53" y="77"/>
                  <a:pt x="53" y="77"/>
                  <a:pt x="53" y="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1" name="Freeform 50"/>
          <p:cNvSpPr>
            <a:spLocks/>
          </p:cNvSpPr>
          <p:nvPr/>
        </p:nvSpPr>
        <p:spPr bwMode="auto">
          <a:xfrm>
            <a:off x="3648075" y="3032125"/>
            <a:ext cx="263525" cy="190500"/>
          </a:xfrm>
          <a:custGeom>
            <a:avLst/>
            <a:gdLst>
              <a:gd name="T0" fmla="*/ 96 w 100"/>
              <a:gd name="T1" fmla="*/ 72 h 72"/>
              <a:gd name="T2" fmla="*/ 18 w 100"/>
              <a:gd name="T3" fmla="*/ 72 h 72"/>
              <a:gd name="T4" fmla="*/ 6 w 100"/>
              <a:gd name="T5" fmla="*/ 62 h 72"/>
              <a:gd name="T6" fmla="*/ 43 w 100"/>
              <a:gd name="T7" fmla="*/ 5 h 72"/>
              <a:gd name="T8" fmla="*/ 98 w 100"/>
              <a:gd name="T9" fmla="*/ 45 h 72"/>
              <a:gd name="T10" fmla="*/ 96 w 100"/>
              <a:gd name="T11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" h="72">
                <a:moveTo>
                  <a:pt x="96" y="72"/>
                </a:moveTo>
                <a:cubicBezTo>
                  <a:pt x="68" y="72"/>
                  <a:pt x="43" y="72"/>
                  <a:pt x="18" y="72"/>
                </a:cubicBezTo>
                <a:cubicBezTo>
                  <a:pt x="10" y="72"/>
                  <a:pt x="7" y="69"/>
                  <a:pt x="6" y="62"/>
                </a:cubicBezTo>
                <a:cubicBezTo>
                  <a:pt x="0" y="36"/>
                  <a:pt x="17" y="10"/>
                  <a:pt x="43" y="5"/>
                </a:cubicBezTo>
                <a:cubicBezTo>
                  <a:pt x="69" y="0"/>
                  <a:pt x="95" y="18"/>
                  <a:pt x="98" y="45"/>
                </a:cubicBezTo>
                <a:cubicBezTo>
                  <a:pt x="100" y="54"/>
                  <a:pt x="97" y="63"/>
                  <a:pt x="96" y="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2" name="Freeform 51"/>
          <p:cNvSpPr>
            <a:spLocks/>
          </p:cNvSpPr>
          <p:nvPr/>
        </p:nvSpPr>
        <p:spPr bwMode="auto">
          <a:xfrm>
            <a:off x="1147763" y="3371850"/>
            <a:ext cx="239713" cy="271463"/>
          </a:xfrm>
          <a:custGeom>
            <a:avLst/>
            <a:gdLst>
              <a:gd name="T0" fmla="*/ 80 w 91"/>
              <a:gd name="T1" fmla="*/ 103 h 103"/>
              <a:gd name="T2" fmla="*/ 0 w 91"/>
              <a:gd name="T3" fmla="*/ 103 h 103"/>
              <a:gd name="T4" fmla="*/ 12 w 91"/>
              <a:gd name="T5" fmla="*/ 45 h 103"/>
              <a:gd name="T6" fmla="*/ 37 w 91"/>
              <a:gd name="T7" fmla="*/ 10 h 103"/>
              <a:gd name="T8" fmla="*/ 75 w 91"/>
              <a:gd name="T9" fmla="*/ 9 h 103"/>
              <a:gd name="T10" fmla="*/ 89 w 91"/>
              <a:gd name="T11" fmla="*/ 49 h 103"/>
              <a:gd name="T12" fmla="*/ 73 w 91"/>
              <a:gd name="T13" fmla="*/ 31 h 103"/>
              <a:gd name="T14" fmla="*/ 43 w 91"/>
              <a:gd name="T15" fmla="*/ 27 h 103"/>
              <a:gd name="T16" fmla="*/ 41 w 91"/>
              <a:gd name="T17" fmla="*/ 59 h 103"/>
              <a:gd name="T18" fmla="*/ 73 w 91"/>
              <a:gd name="T19" fmla="*/ 94 h 103"/>
              <a:gd name="T20" fmla="*/ 80 w 91"/>
              <a:gd name="T21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1" h="103">
                <a:moveTo>
                  <a:pt x="80" y="103"/>
                </a:moveTo>
                <a:cubicBezTo>
                  <a:pt x="52" y="103"/>
                  <a:pt x="26" y="103"/>
                  <a:pt x="0" y="103"/>
                </a:cubicBezTo>
                <a:cubicBezTo>
                  <a:pt x="1" y="83"/>
                  <a:pt x="6" y="64"/>
                  <a:pt x="12" y="45"/>
                </a:cubicBezTo>
                <a:cubicBezTo>
                  <a:pt x="17" y="30"/>
                  <a:pt x="24" y="18"/>
                  <a:pt x="37" y="10"/>
                </a:cubicBezTo>
                <a:cubicBezTo>
                  <a:pt x="49" y="3"/>
                  <a:pt x="63" y="0"/>
                  <a:pt x="75" y="9"/>
                </a:cubicBezTo>
                <a:cubicBezTo>
                  <a:pt x="88" y="18"/>
                  <a:pt x="91" y="32"/>
                  <a:pt x="89" y="49"/>
                </a:cubicBezTo>
                <a:cubicBezTo>
                  <a:pt x="83" y="42"/>
                  <a:pt x="78" y="37"/>
                  <a:pt x="73" y="31"/>
                </a:cubicBezTo>
                <a:cubicBezTo>
                  <a:pt x="64" y="21"/>
                  <a:pt x="52" y="20"/>
                  <a:pt x="43" y="27"/>
                </a:cubicBezTo>
                <a:cubicBezTo>
                  <a:pt x="33" y="35"/>
                  <a:pt x="32" y="49"/>
                  <a:pt x="41" y="59"/>
                </a:cubicBezTo>
                <a:cubicBezTo>
                  <a:pt x="52" y="71"/>
                  <a:pt x="62" y="82"/>
                  <a:pt x="73" y="94"/>
                </a:cubicBezTo>
                <a:cubicBezTo>
                  <a:pt x="75" y="97"/>
                  <a:pt x="77" y="99"/>
                  <a:pt x="80" y="1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3" name="Freeform 52"/>
          <p:cNvSpPr>
            <a:spLocks/>
          </p:cNvSpPr>
          <p:nvPr/>
        </p:nvSpPr>
        <p:spPr bwMode="auto">
          <a:xfrm>
            <a:off x="3089275" y="4953000"/>
            <a:ext cx="250825" cy="295275"/>
          </a:xfrm>
          <a:custGeom>
            <a:avLst/>
            <a:gdLst>
              <a:gd name="T0" fmla="*/ 95 w 95"/>
              <a:gd name="T1" fmla="*/ 112 h 112"/>
              <a:gd name="T2" fmla="*/ 39 w 95"/>
              <a:gd name="T3" fmla="*/ 111 h 112"/>
              <a:gd name="T4" fmla="*/ 31 w 95"/>
              <a:gd name="T5" fmla="*/ 107 h 112"/>
              <a:gd name="T6" fmla="*/ 1 w 95"/>
              <a:gd name="T7" fmla="*/ 14 h 112"/>
              <a:gd name="T8" fmla="*/ 19 w 95"/>
              <a:gd name="T9" fmla="*/ 0 h 112"/>
              <a:gd name="T10" fmla="*/ 34 w 95"/>
              <a:gd name="T11" fmla="*/ 17 h 112"/>
              <a:gd name="T12" fmla="*/ 44 w 95"/>
              <a:gd name="T13" fmla="*/ 65 h 112"/>
              <a:gd name="T14" fmla="*/ 90 w 95"/>
              <a:gd name="T15" fmla="*/ 109 h 112"/>
              <a:gd name="T16" fmla="*/ 95 w 95"/>
              <a:gd name="T17" fmla="*/ 110 h 112"/>
              <a:gd name="T18" fmla="*/ 95 w 95"/>
              <a:gd name="T19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112">
                <a:moveTo>
                  <a:pt x="95" y="112"/>
                </a:moveTo>
                <a:cubicBezTo>
                  <a:pt x="76" y="112"/>
                  <a:pt x="57" y="112"/>
                  <a:pt x="39" y="111"/>
                </a:cubicBezTo>
                <a:cubicBezTo>
                  <a:pt x="36" y="111"/>
                  <a:pt x="33" y="109"/>
                  <a:pt x="31" y="107"/>
                </a:cubicBezTo>
                <a:cubicBezTo>
                  <a:pt x="9" y="80"/>
                  <a:pt x="0" y="49"/>
                  <a:pt x="1" y="14"/>
                </a:cubicBezTo>
                <a:cubicBezTo>
                  <a:pt x="1" y="6"/>
                  <a:pt x="10" y="0"/>
                  <a:pt x="19" y="0"/>
                </a:cubicBezTo>
                <a:cubicBezTo>
                  <a:pt x="27" y="1"/>
                  <a:pt x="35" y="8"/>
                  <a:pt x="34" y="17"/>
                </a:cubicBezTo>
                <a:cubicBezTo>
                  <a:pt x="34" y="34"/>
                  <a:pt x="38" y="50"/>
                  <a:pt x="44" y="65"/>
                </a:cubicBezTo>
                <a:cubicBezTo>
                  <a:pt x="54" y="86"/>
                  <a:pt x="68" y="101"/>
                  <a:pt x="90" y="109"/>
                </a:cubicBezTo>
                <a:cubicBezTo>
                  <a:pt x="92" y="109"/>
                  <a:pt x="93" y="110"/>
                  <a:pt x="95" y="110"/>
                </a:cubicBezTo>
                <a:cubicBezTo>
                  <a:pt x="95" y="111"/>
                  <a:pt x="95" y="111"/>
                  <a:pt x="95" y="1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1766888" y="3302000"/>
            <a:ext cx="431800" cy="307975"/>
          </a:xfrm>
          <a:custGeom>
            <a:avLst/>
            <a:gdLst>
              <a:gd name="T0" fmla="*/ 11 w 164"/>
              <a:gd name="T1" fmla="*/ 117 h 117"/>
              <a:gd name="T2" fmla="*/ 0 w 164"/>
              <a:gd name="T3" fmla="*/ 100 h 117"/>
              <a:gd name="T4" fmla="*/ 153 w 164"/>
              <a:gd name="T5" fmla="*/ 0 h 117"/>
              <a:gd name="T6" fmla="*/ 164 w 164"/>
              <a:gd name="T7" fmla="*/ 17 h 117"/>
              <a:gd name="T8" fmla="*/ 11 w 164"/>
              <a:gd name="T9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17">
                <a:moveTo>
                  <a:pt x="11" y="117"/>
                </a:moveTo>
                <a:cubicBezTo>
                  <a:pt x="7" y="111"/>
                  <a:pt x="4" y="106"/>
                  <a:pt x="0" y="100"/>
                </a:cubicBezTo>
                <a:cubicBezTo>
                  <a:pt x="51" y="67"/>
                  <a:pt x="102" y="34"/>
                  <a:pt x="153" y="0"/>
                </a:cubicBezTo>
                <a:cubicBezTo>
                  <a:pt x="157" y="5"/>
                  <a:pt x="161" y="11"/>
                  <a:pt x="164" y="17"/>
                </a:cubicBezTo>
                <a:cubicBezTo>
                  <a:pt x="113" y="50"/>
                  <a:pt x="63" y="83"/>
                  <a:pt x="11" y="1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1244600" y="3438525"/>
            <a:ext cx="258763" cy="207963"/>
          </a:xfrm>
          <a:custGeom>
            <a:avLst/>
            <a:gdLst>
              <a:gd name="T0" fmla="*/ 98 w 98"/>
              <a:gd name="T1" fmla="*/ 78 h 79"/>
              <a:gd name="T2" fmla="*/ 54 w 98"/>
              <a:gd name="T3" fmla="*/ 78 h 79"/>
              <a:gd name="T4" fmla="*/ 46 w 98"/>
              <a:gd name="T5" fmla="*/ 74 h 79"/>
              <a:gd name="T6" fmla="*/ 6 w 98"/>
              <a:gd name="T7" fmla="*/ 29 h 79"/>
              <a:gd name="T8" fmla="*/ 6 w 98"/>
              <a:gd name="T9" fmla="*/ 8 h 79"/>
              <a:gd name="T10" fmla="*/ 25 w 98"/>
              <a:gd name="T11" fmla="*/ 3 h 79"/>
              <a:gd name="T12" fmla="*/ 34 w 98"/>
              <a:gd name="T13" fmla="*/ 10 h 79"/>
              <a:gd name="T14" fmla="*/ 98 w 98"/>
              <a:gd name="T15" fmla="*/ 78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8" h="79">
                <a:moveTo>
                  <a:pt x="98" y="78"/>
                </a:moveTo>
                <a:cubicBezTo>
                  <a:pt x="84" y="78"/>
                  <a:pt x="69" y="79"/>
                  <a:pt x="54" y="78"/>
                </a:cubicBezTo>
                <a:cubicBezTo>
                  <a:pt x="51" y="78"/>
                  <a:pt x="48" y="76"/>
                  <a:pt x="46" y="74"/>
                </a:cubicBezTo>
                <a:cubicBezTo>
                  <a:pt x="33" y="59"/>
                  <a:pt x="19" y="44"/>
                  <a:pt x="6" y="29"/>
                </a:cubicBezTo>
                <a:cubicBezTo>
                  <a:pt x="0" y="23"/>
                  <a:pt x="1" y="14"/>
                  <a:pt x="6" y="8"/>
                </a:cubicBezTo>
                <a:cubicBezTo>
                  <a:pt x="11" y="2"/>
                  <a:pt x="18" y="0"/>
                  <a:pt x="25" y="3"/>
                </a:cubicBezTo>
                <a:cubicBezTo>
                  <a:pt x="28" y="5"/>
                  <a:pt x="32" y="7"/>
                  <a:pt x="34" y="10"/>
                </a:cubicBezTo>
                <a:cubicBezTo>
                  <a:pt x="56" y="33"/>
                  <a:pt x="77" y="55"/>
                  <a:pt x="98" y="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3260725" y="4640263"/>
            <a:ext cx="128588" cy="225425"/>
          </a:xfrm>
          <a:custGeom>
            <a:avLst/>
            <a:gdLst>
              <a:gd name="T0" fmla="*/ 0 w 49"/>
              <a:gd name="T1" fmla="*/ 1 h 86"/>
              <a:gd name="T2" fmla="*/ 42 w 49"/>
              <a:gd name="T3" fmla="*/ 31 h 86"/>
              <a:gd name="T4" fmla="*/ 24 w 49"/>
              <a:gd name="T5" fmla="*/ 86 h 86"/>
              <a:gd name="T6" fmla="*/ 0 w 49"/>
              <a:gd name="T7" fmla="*/ 1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" h="86">
                <a:moveTo>
                  <a:pt x="0" y="1"/>
                </a:moveTo>
                <a:cubicBezTo>
                  <a:pt x="18" y="0"/>
                  <a:pt x="36" y="13"/>
                  <a:pt x="42" y="31"/>
                </a:cubicBezTo>
                <a:cubicBezTo>
                  <a:pt x="49" y="52"/>
                  <a:pt x="43" y="72"/>
                  <a:pt x="24" y="86"/>
                </a:cubicBezTo>
                <a:cubicBezTo>
                  <a:pt x="2" y="61"/>
                  <a:pt x="0" y="32"/>
                  <a:pt x="0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>
            <a:off x="3108325" y="4725988"/>
            <a:ext cx="165100" cy="179388"/>
          </a:xfrm>
          <a:custGeom>
            <a:avLst/>
            <a:gdLst>
              <a:gd name="T0" fmla="*/ 63 w 63"/>
              <a:gd name="T1" fmla="*/ 60 h 68"/>
              <a:gd name="T2" fmla="*/ 10 w 63"/>
              <a:gd name="T3" fmla="*/ 0 h 68"/>
              <a:gd name="T4" fmla="*/ 34 w 63"/>
              <a:gd name="T5" fmla="*/ 34 h 68"/>
              <a:gd name="T6" fmla="*/ 63 w 63"/>
              <a:gd name="T7" fmla="*/ 6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" h="68">
                <a:moveTo>
                  <a:pt x="63" y="60"/>
                </a:moveTo>
                <a:cubicBezTo>
                  <a:pt x="30" y="68"/>
                  <a:pt x="0" y="35"/>
                  <a:pt x="10" y="0"/>
                </a:cubicBezTo>
                <a:cubicBezTo>
                  <a:pt x="18" y="12"/>
                  <a:pt x="25" y="24"/>
                  <a:pt x="34" y="34"/>
                </a:cubicBezTo>
                <a:cubicBezTo>
                  <a:pt x="43" y="44"/>
                  <a:pt x="54" y="52"/>
                  <a:pt x="63" y="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8" name="Freeform 57"/>
          <p:cNvSpPr>
            <a:spLocks/>
          </p:cNvSpPr>
          <p:nvPr/>
        </p:nvSpPr>
        <p:spPr bwMode="auto">
          <a:xfrm>
            <a:off x="588963" y="1676400"/>
            <a:ext cx="65088" cy="71438"/>
          </a:xfrm>
          <a:custGeom>
            <a:avLst/>
            <a:gdLst>
              <a:gd name="T0" fmla="*/ 25 w 25"/>
              <a:gd name="T1" fmla="*/ 9 h 27"/>
              <a:gd name="T2" fmla="*/ 4 w 25"/>
              <a:gd name="T3" fmla="*/ 27 h 27"/>
              <a:gd name="T4" fmla="*/ 13 w 25"/>
              <a:gd name="T5" fmla="*/ 5 h 27"/>
              <a:gd name="T6" fmla="*/ 25 w 25"/>
              <a:gd name="T7" fmla="*/ 9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27">
                <a:moveTo>
                  <a:pt x="25" y="9"/>
                </a:moveTo>
                <a:cubicBezTo>
                  <a:pt x="18" y="15"/>
                  <a:pt x="11" y="21"/>
                  <a:pt x="4" y="27"/>
                </a:cubicBezTo>
                <a:cubicBezTo>
                  <a:pt x="0" y="17"/>
                  <a:pt x="3" y="9"/>
                  <a:pt x="13" y="5"/>
                </a:cubicBezTo>
                <a:cubicBezTo>
                  <a:pt x="18" y="3"/>
                  <a:pt x="23" y="0"/>
                  <a:pt x="25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9" name="Freeform 58"/>
          <p:cNvSpPr>
            <a:spLocks/>
          </p:cNvSpPr>
          <p:nvPr/>
        </p:nvSpPr>
        <p:spPr bwMode="auto">
          <a:xfrm>
            <a:off x="3500438" y="3146425"/>
            <a:ext cx="60325" cy="20638"/>
          </a:xfrm>
          <a:custGeom>
            <a:avLst/>
            <a:gdLst>
              <a:gd name="T0" fmla="*/ 23 w 23"/>
              <a:gd name="T1" fmla="*/ 5 h 8"/>
              <a:gd name="T2" fmla="*/ 1 w 23"/>
              <a:gd name="T3" fmla="*/ 8 h 8"/>
              <a:gd name="T4" fmla="*/ 0 w 23"/>
              <a:gd name="T5" fmla="*/ 2 h 8"/>
              <a:gd name="T6" fmla="*/ 22 w 23"/>
              <a:gd name="T7" fmla="*/ 0 h 8"/>
              <a:gd name="T8" fmla="*/ 23 w 23"/>
              <a:gd name="T9" fmla="*/ 5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8">
                <a:moveTo>
                  <a:pt x="23" y="5"/>
                </a:moveTo>
                <a:cubicBezTo>
                  <a:pt x="16" y="6"/>
                  <a:pt x="9" y="7"/>
                  <a:pt x="1" y="8"/>
                </a:cubicBezTo>
                <a:cubicBezTo>
                  <a:pt x="1" y="6"/>
                  <a:pt x="1" y="4"/>
                  <a:pt x="0" y="2"/>
                </a:cubicBezTo>
                <a:cubicBezTo>
                  <a:pt x="8" y="1"/>
                  <a:pt x="15" y="1"/>
                  <a:pt x="22" y="0"/>
                </a:cubicBezTo>
                <a:cubicBezTo>
                  <a:pt x="22" y="1"/>
                  <a:pt x="22" y="3"/>
                  <a:pt x="23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0" name="Freeform 59"/>
          <p:cNvSpPr>
            <a:spLocks/>
          </p:cNvSpPr>
          <p:nvPr/>
        </p:nvSpPr>
        <p:spPr bwMode="auto">
          <a:xfrm>
            <a:off x="3771900" y="4803775"/>
            <a:ext cx="1743075" cy="396875"/>
          </a:xfrm>
          <a:custGeom>
            <a:avLst/>
            <a:gdLst>
              <a:gd name="T0" fmla="*/ 331 w 662"/>
              <a:gd name="T1" fmla="*/ 151 h 151"/>
              <a:gd name="T2" fmla="*/ 14 w 662"/>
              <a:gd name="T3" fmla="*/ 151 h 151"/>
              <a:gd name="T4" fmla="*/ 0 w 662"/>
              <a:gd name="T5" fmla="*/ 136 h 151"/>
              <a:gd name="T6" fmla="*/ 0 w 662"/>
              <a:gd name="T7" fmla="*/ 15 h 151"/>
              <a:gd name="T8" fmla="*/ 14 w 662"/>
              <a:gd name="T9" fmla="*/ 0 h 151"/>
              <a:gd name="T10" fmla="*/ 505 w 662"/>
              <a:gd name="T11" fmla="*/ 0 h 151"/>
              <a:gd name="T12" fmla="*/ 515 w 662"/>
              <a:gd name="T13" fmla="*/ 3 h 151"/>
              <a:gd name="T14" fmla="*/ 579 w 662"/>
              <a:gd name="T15" fmla="*/ 2 h 151"/>
              <a:gd name="T16" fmla="*/ 586 w 662"/>
              <a:gd name="T17" fmla="*/ 0 h 151"/>
              <a:gd name="T18" fmla="*/ 650 w 662"/>
              <a:gd name="T19" fmla="*/ 0 h 151"/>
              <a:gd name="T20" fmla="*/ 662 w 662"/>
              <a:gd name="T21" fmla="*/ 11 h 151"/>
              <a:gd name="T22" fmla="*/ 662 w 662"/>
              <a:gd name="T23" fmla="*/ 139 h 151"/>
              <a:gd name="T24" fmla="*/ 650 w 662"/>
              <a:gd name="T25" fmla="*/ 151 h 151"/>
              <a:gd name="T26" fmla="*/ 413 w 662"/>
              <a:gd name="T27" fmla="*/ 151 h 151"/>
              <a:gd name="T28" fmla="*/ 331 w 662"/>
              <a:gd name="T29" fmla="*/ 151 h 151"/>
              <a:gd name="T30" fmla="*/ 331 w 662"/>
              <a:gd name="T31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62" h="151">
                <a:moveTo>
                  <a:pt x="331" y="151"/>
                </a:moveTo>
                <a:cubicBezTo>
                  <a:pt x="225" y="151"/>
                  <a:pt x="120" y="151"/>
                  <a:pt x="14" y="151"/>
                </a:cubicBezTo>
                <a:cubicBezTo>
                  <a:pt x="1" y="151"/>
                  <a:pt x="0" y="149"/>
                  <a:pt x="0" y="136"/>
                </a:cubicBezTo>
                <a:cubicBezTo>
                  <a:pt x="0" y="95"/>
                  <a:pt x="0" y="55"/>
                  <a:pt x="0" y="15"/>
                </a:cubicBezTo>
                <a:cubicBezTo>
                  <a:pt x="0" y="3"/>
                  <a:pt x="3" y="0"/>
                  <a:pt x="14" y="0"/>
                </a:cubicBezTo>
                <a:cubicBezTo>
                  <a:pt x="178" y="0"/>
                  <a:pt x="342" y="0"/>
                  <a:pt x="505" y="0"/>
                </a:cubicBezTo>
                <a:cubicBezTo>
                  <a:pt x="509" y="0"/>
                  <a:pt x="512" y="1"/>
                  <a:pt x="515" y="3"/>
                </a:cubicBezTo>
                <a:cubicBezTo>
                  <a:pt x="536" y="17"/>
                  <a:pt x="558" y="17"/>
                  <a:pt x="579" y="2"/>
                </a:cubicBezTo>
                <a:cubicBezTo>
                  <a:pt x="581" y="1"/>
                  <a:pt x="584" y="0"/>
                  <a:pt x="586" y="0"/>
                </a:cubicBezTo>
                <a:cubicBezTo>
                  <a:pt x="608" y="0"/>
                  <a:pt x="629" y="0"/>
                  <a:pt x="650" y="0"/>
                </a:cubicBezTo>
                <a:cubicBezTo>
                  <a:pt x="659" y="0"/>
                  <a:pt x="662" y="3"/>
                  <a:pt x="662" y="11"/>
                </a:cubicBezTo>
                <a:cubicBezTo>
                  <a:pt x="662" y="54"/>
                  <a:pt x="662" y="97"/>
                  <a:pt x="662" y="139"/>
                </a:cubicBezTo>
                <a:cubicBezTo>
                  <a:pt x="662" y="148"/>
                  <a:pt x="659" y="151"/>
                  <a:pt x="650" y="151"/>
                </a:cubicBezTo>
                <a:cubicBezTo>
                  <a:pt x="571" y="151"/>
                  <a:pt x="492" y="151"/>
                  <a:pt x="413" y="151"/>
                </a:cubicBezTo>
                <a:cubicBezTo>
                  <a:pt x="386" y="151"/>
                  <a:pt x="358" y="151"/>
                  <a:pt x="331" y="151"/>
                </a:cubicBezTo>
                <a:cubicBezTo>
                  <a:pt x="331" y="151"/>
                  <a:pt x="331" y="151"/>
                  <a:pt x="331" y="1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1" name="Freeform 60"/>
          <p:cNvSpPr>
            <a:spLocks noEditPoints="1"/>
          </p:cNvSpPr>
          <p:nvPr/>
        </p:nvSpPr>
        <p:spPr bwMode="auto">
          <a:xfrm>
            <a:off x="4040188" y="4476750"/>
            <a:ext cx="785813" cy="300038"/>
          </a:xfrm>
          <a:custGeom>
            <a:avLst/>
            <a:gdLst>
              <a:gd name="T0" fmla="*/ 298 w 298"/>
              <a:gd name="T1" fmla="*/ 0 h 114"/>
              <a:gd name="T2" fmla="*/ 290 w 298"/>
              <a:gd name="T3" fmla="*/ 114 h 114"/>
              <a:gd name="T4" fmla="*/ 285 w 298"/>
              <a:gd name="T5" fmla="*/ 114 h 114"/>
              <a:gd name="T6" fmla="*/ 45 w 298"/>
              <a:gd name="T7" fmla="*/ 114 h 114"/>
              <a:gd name="T8" fmla="*/ 9 w 298"/>
              <a:gd name="T9" fmla="*/ 94 h 114"/>
              <a:gd name="T10" fmla="*/ 20 w 298"/>
              <a:gd name="T11" fmla="*/ 57 h 114"/>
              <a:gd name="T12" fmla="*/ 85 w 298"/>
              <a:gd name="T13" fmla="*/ 28 h 114"/>
              <a:gd name="T14" fmla="*/ 139 w 298"/>
              <a:gd name="T15" fmla="*/ 3 h 114"/>
              <a:gd name="T16" fmla="*/ 153 w 298"/>
              <a:gd name="T17" fmla="*/ 0 h 114"/>
              <a:gd name="T18" fmla="*/ 293 w 298"/>
              <a:gd name="T19" fmla="*/ 0 h 114"/>
              <a:gd name="T20" fmla="*/ 298 w 298"/>
              <a:gd name="T21" fmla="*/ 0 h 114"/>
              <a:gd name="T22" fmla="*/ 139 w 298"/>
              <a:gd name="T23" fmla="*/ 59 h 114"/>
              <a:gd name="T24" fmla="*/ 139 w 298"/>
              <a:gd name="T25" fmla="*/ 62 h 114"/>
              <a:gd name="T26" fmla="*/ 231 w 298"/>
              <a:gd name="T27" fmla="*/ 62 h 114"/>
              <a:gd name="T28" fmla="*/ 231 w 298"/>
              <a:gd name="T29" fmla="*/ 52 h 114"/>
              <a:gd name="T30" fmla="*/ 222 w 298"/>
              <a:gd name="T31" fmla="*/ 52 h 114"/>
              <a:gd name="T32" fmla="*/ 164 w 298"/>
              <a:gd name="T33" fmla="*/ 52 h 114"/>
              <a:gd name="T34" fmla="*/ 139 w 298"/>
              <a:gd name="T35" fmla="*/ 5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8" h="114">
                <a:moveTo>
                  <a:pt x="298" y="0"/>
                </a:moveTo>
                <a:cubicBezTo>
                  <a:pt x="296" y="39"/>
                  <a:pt x="288" y="76"/>
                  <a:pt x="290" y="114"/>
                </a:cubicBezTo>
                <a:cubicBezTo>
                  <a:pt x="289" y="114"/>
                  <a:pt x="287" y="114"/>
                  <a:pt x="285" y="114"/>
                </a:cubicBezTo>
                <a:cubicBezTo>
                  <a:pt x="205" y="114"/>
                  <a:pt x="125" y="114"/>
                  <a:pt x="45" y="114"/>
                </a:cubicBezTo>
                <a:cubicBezTo>
                  <a:pt x="30" y="114"/>
                  <a:pt x="18" y="105"/>
                  <a:pt x="9" y="94"/>
                </a:cubicBezTo>
                <a:cubicBezTo>
                  <a:pt x="0" y="82"/>
                  <a:pt x="6" y="64"/>
                  <a:pt x="20" y="57"/>
                </a:cubicBezTo>
                <a:cubicBezTo>
                  <a:pt x="42" y="47"/>
                  <a:pt x="63" y="38"/>
                  <a:pt x="85" y="28"/>
                </a:cubicBezTo>
                <a:cubicBezTo>
                  <a:pt x="103" y="20"/>
                  <a:pt x="121" y="11"/>
                  <a:pt x="139" y="3"/>
                </a:cubicBezTo>
                <a:cubicBezTo>
                  <a:pt x="143" y="2"/>
                  <a:pt x="148" y="0"/>
                  <a:pt x="153" y="0"/>
                </a:cubicBezTo>
                <a:cubicBezTo>
                  <a:pt x="200" y="0"/>
                  <a:pt x="246" y="0"/>
                  <a:pt x="293" y="0"/>
                </a:cubicBezTo>
                <a:cubicBezTo>
                  <a:pt x="295" y="0"/>
                  <a:pt x="296" y="0"/>
                  <a:pt x="298" y="0"/>
                </a:cubicBezTo>
                <a:close/>
                <a:moveTo>
                  <a:pt x="139" y="59"/>
                </a:moveTo>
                <a:cubicBezTo>
                  <a:pt x="139" y="60"/>
                  <a:pt x="139" y="61"/>
                  <a:pt x="139" y="62"/>
                </a:cubicBezTo>
                <a:cubicBezTo>
                  <a:pt x="170" y="62"/>
                  <a:pt x="201" y="62"/>
                  <a:pt x="231" y="62"/>
                </a:cubicBezTo>
                <a:cubicBezTo>
                  <a:pt x="231" y="58"/>
                  <a:pt x="231" y="55"/>
                  <a:pt x="231" y="52"/>
                </a:cubicBezTo>
                <a:cubicBezTo>
                  <a:pt x="228" y="52"/>
                  <a:pt x="225" y="52"/>
                  <a:pt x="222" y="52"/>
                </a:cubicBezTo>
                <a:cubicBezTo>
                  <a:pt x="203" y="52"/>
                  <a:pt x="183" y="51"/>
                  <a:pt x="164" y="52"/>
                </a:cubicBezTo>
                <a:cubicBezTo>
                  <a:pt x="155" y="52"/>
                  <a:pt x="147" y="57"/>
                  <a:pt x="139" y="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2" name="Freeform 61"/>
          <p:cNvSpPr>
            <a:spLocks/>
          </p:cNvSpPr>
          <p:nvPr/>
        </p:nvSpPr>
        <p:spPr bwMode="auto">
          <a:xfrm>
            <a:off x="4810125" y="4010025"/>
            <a:ext cx="307975" cy="774700"/>
          </a:xfrm>
          <a:custGeom>
            <a:avLst/>
            <a:gdLst>
              <a:gd name="T0" fmla="*/ 107 w 117"/>
              <a:gd name="T1" fmla="*/ 291 h 294"/>
              <a:gd name="T2" fmla="*/ 91 w 117"/>
              <a:gd name="T3" fmla="*/ 294 h 294"/>
              <a:gd name="T4" fmla="*/ 19 w 117"/>
              <a:gd name="T5" fmla="*/ 294 h 294"/>
              <a:gd name="T6" fmla="*/ 1 w 117"/>
              <a:gd name="T7" fmla="*/ 274 h 294"/>
              <a:gd name="T8" fmla="*/ 10 w 117"/>
              <a:gd name="T9" fmla="*/ 190 h 294"/>
              <a:gd name="T10" fmla="*/ 11 w 117"/>
              <a:gd name="T11" fmla="*/ 178 h 294"/>
              <a:gd name="T12" fmla="*/ 28 w 117"/>
              <a:gd name="T13" fmla="*/ 161 h 294"/>
              <a:gd name="T14" fmla="*/ 45 w 117"/>
              <a:gd name="T15" fmla="*/ 179 h 294"/>
              <a:gd name="T16" fmla="*/ 37 w 117"/>
              <a:gd name="T17" fmla="*/ 251 h 294"/>
              <a:gd name="T18" fmla="*/ 36 w 117"/>
              <a:gd name="T19" fmla="*/ 262 h 294"/>
              <a:gd name="T20" fmla="*/ 69 w 117"/>
              <a:gd name="T21" fmla="*/ 262 h 294"/>
              <a:gd name="T22" fmla="*/ 69 w 117"/>
              <a:gd name="T23" fmla="*/ 260 h 294"/>
              <a:gd name="T24" fmla="*/ 41 w 117"/>
              <a:gd name="T25" fmla="*/ 259 h 294"/>
              <a:gd name="T26" fmla="*/ 49 w 117"/>
              <a:gd name="T27" fmla="*/ 177 h 294"/>
              <a:gd name="T28" fmla="*/ 83 w 117"/>
              <a:gd name="T29" fmla="*/ 177 h 294"/>
              <a:gd name="T30" fmla="*/ 69 w 117"/>
              <a:gd name="T31" fmla="*/ 113 h 294"/>
              <a:gd name="T32" fmla="*/ 63 w 117"/>
              <a:gd name="T33" fmla="*/ 95 h 294"/>
              <a:gd name="T34" fmla="*/ 66 w 117"/>
              <a:gd name="T35" fmla="*/ 80 h 294"/>
              <a:gd name="T36" fmla="*/ 72 w 117"/>
              <a:gd name="T37" fmla="*/ 72 h 294"/>
              <a:gd name="T38" fmla="*/ 72 w 117"/>
              <a:gd name="T39" fmla="*/ 44 h 294"/>
              <a:gd name="T40" fmla="*/ 41 w 117"/>
              <a:gd name="T41" fmla="*/ 43 h 294"/>
              <a:gd name="T42" fmla="*/ 33 w 117"/>
              <a:gd name="T43" fmla="*/ 25 h 294"/>
              <a:gd name="T44" fmla="*/ 41 w 117"/>
              <a:gd name="T45" fmla="*/ 4 h 294"/>
              <a:gd name="T46" fmla="*/ 64 w 117"/>
              <a:gd name="T47" fmla="*/ 12 h 294"/>
              <a:gd name="T48" fmla="*/ 103 w 117"/>
              <a:gd name="T49" fmla="*/ 109 h 294"/>
              <a:gd name="T50" fmla="*/ 115 w 117"/>
              <a:gd name="T51" fmla="*/ 169 h 294"/>
              <a:gd name="T52" fmla="*/ 112 w 117"/>
              <a:gd name="T53" fmla="*/ 176 h 294"/>
              <a:gd name="T54" fmla="*/ 112 w 117"/>
              <a:gd name="T55" fmla="*/ 212 h 294"/>
              <a:gd name="T56" fmla="*/ 114 w 117"/>
              <a:gd name="T57" fmla="*/ 223 h 294"/>
              <a:gd name="T58" fmla="*/ 106 w 117"/>
              <a:gd name="T59" fmla="*/ 286 h 294"/>
              <a:gd name="T60" fmla="*/ 107 w 117"/>
              <a:gd name="T61" fmla="*/ 29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7" h="294">
                <a:moveTo>
                  <a:pt x="107" y="291"/>
                </a:moveTo>
                <a:cubicBezTo>
                  <a:pt x="101" y="292"/>
                  <a:pt x="96" y="294"/>
                  <a:pt x="91" y="294"/>
                </a:cubicBezTo>
                <a:cubicBezTo>
                  <a:pt x="67" y="294"/>
                  <a:pt x="43" y="294"/>
                  <a:pt x="19" y="294"/>
                </a:cubicBezTo>
                <a:cubicBezTo>
                  <a:pt x="6" y="294"/>
                  <a:pt x="0" y="287"/>
                  <a:pt x="1" y="274"/>
                </a:cubicBezTo>
                <a:cubicBezTo>
                  <a:pt x="4" y="246"/>
                  <a:pt x="7" y="218"/>
                  <a:pt x="10" y="190"/>
                </a:cubicBezTo>
                <a:cubicBezTo>
                  <a:pt x="10" y="186"/>
                  <a:pt x="11" y="182"/>
                  <a:pt x="11" y="178"/>
                </a:cubicBezTo>
                <a:cubicBezTo>
                  <a:pt x="12" y="168"/>
                  <a:pt x="20" y="161"/>
                  <a:pt x="28" y="161"/>
                </a:cubicBezTo>
                <a:cubicBezTo>
                  <a:pt x="37" y="161"/>
                  <a:pt x="45" y="169"/>
                  <a:pt x="45" y="179"/>
                </a:cubicBezTo>
                <a:cubicBezTo>
                  <a:pt x="43" y="203"/>
                  <a:pt x="40" y="227"/>
                  <a:pt x="37" y="251"/>
                </a:cubicBezTo>
                <a:cubicBezTo>
                  <a:pt x="37" y="254"/>
                  <a:pt x="37" y="258"/>
                  <a:pt x="36" y="262"/>
                </a:cubicBezTo>
                <a:cubicBezTo>
                  <a:pt x="48" y="262"/>
                  <a:pt x="58" y="262"/>
                  <a:pt x="69" y="262"/>
                </a:cubicBezTo>
                <a:cubicBezTo>
                  <a:pt x="69" y="261"/>
                  <a:pt x="69" y="261"/>
                  <a:pt x="69" y="260"/>
                </a:cubicBezTo>
                <a:cubicBezTo>
                  <a:pt x="60" y="259"/>
                  <a:pt x="51" y="259"/>
                  <a:pt x="41" y="259"/>
                </a:cubicBezTo>
                <a:cubicBezTo>
                  <a:pt x="44" y="231"/>
                  <a:pt x="47" y="204"/>
                  <a:pt x="49" y="177"/>
                </a:cubicBezTo>
                <a:cubicBezTo>
                  <a:pt x="60" y="177"/>
                  <a:pt x="71" y="177"/>
                  <a:pt x="83" y="177"/>
                </a:cubicBezTo>
                <a:cubicBezTo>
                  <a:pt x="79" y="155"/>
                  <a:pt x="74" y="134"/>
                  <a:pt x="69" y="113"/>
                </a:cubicBezTo>
                <a:cubicBezTo>
                  <a:pt x="68" y="107"/>
                  <a:pt x="66" y="101"/>
                  <a:pt x="63" y="95"/>
                </a:cubicBezTo>
                <a:cubicBezTo>
                  <a:pt x="61" y="89"/>
                  <a:pt x="62" y="85"/>
                  <a:pt x="66" y="80"/>
                </a:cubicBezTo>
                <a:cubicBezTo>
                  <a:pt x="69" y="78"/>
                  <a:pt x="70" y="75"/>
                  <a:pt x="72" y="72"/>
                </a:cubicBezTo>
                <a:cubicBezTo>
                  <a:pt x="79" y="63"/>
                  <a:pt x="79" y="52"/>
                  <a:pt x="72" y="44"/>
                </a:cubicBezTo>
                <a:cubicBezTo>
                  <a:pt x="64" y="36"/>
                  <a:pt x="53" y="35"/>
                  <a:pt x="41" y="43"/>
                </a:cubicBezTo>
                <a:cubicBezTo>
                  <a:pt x="39" y="37"/>
                  <a:pt x="35" y="31"/>
                  <a:pt x="33" y="25"/>
                </a:cubicBezTo>
                <a:cubicBezTo>
                  <a:pt x="30" y="16"/>
                  <a:pt x="33" y="7"/>
                  <a:pt x="41" y="4"/>
                </a:cubicBezTo>
                <a:cubicBezTo>
                  <a:pt x="50" y="0"/>
                  <a:pt x="59" y="4"/>
                  <a:pt x="64" y="12"/>
                </a:cubicBezTo>
                <a:cubicBezTo>
                  <a:pt x="80" y="43"/>
                  <a:pt x="94" y="75"/>
                  <a:pt x="103" y="109"/>
                </a:cubicBezTo>
                <a:cubicBezTo>
                  <a:pt x="108" y="129"/>
                  <a:pt x="111" y="149"/>
                  <a:pt x="115" y="169"/>
                </a:cubicBezTo>
                <a:cubicBezTo>
                  <a:pt x="115" y="171"/>
                  <a:pt x="113" y="175"/>
                  <a:pt x="112" y="176"/>
                </a:cubicBezTo>
                <a:cubicBezTo>
                  <a:pt x="96" y="186"/>
                  <a:pt x="99" y="206"/>
                  <a:pt x="112" y="212"/>
                </a:cubicBezTo>
                <a:cubicBezTo>
                  <a:pt x="117" y="215"/>
                  <a:pt x="117" y="219"/>
                  <a:pt x="114" y="223"/>
                </a:cubicBezTo>
                <a:cubicBezTo>
                  <a:pt x="97" y="242"/>
                  <a:pt x="94" y="263"/>
                  <a:pt x="106" y="286"/>
                </a:cubicBezTo>
                <a:cubicBezTo>
                  <a:pt x="106" y="287"/>
                  <a:pt x="106" y="288"/>
                  <a:pt x="107" y="2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3" name="Freeform 62"/>
          <p:cNvSpPr>
            <a:spLocks/>
          </p:cNvSpPr>
          <p:nvPr/>
        </p:nvSpPr>
        <p:spPr bwMode="auto">
          <a:xfrm>
            <a:off x="5083175" y="4229100"/>
            <a:ext cx="347663" cy="344488"/>
          </a:xfrm>
          <a:custGeom>
            <a:avLst/>
            <a:gdLst>
              <a:gd name="T0" fmla="*/ 88 w 132"/>
              <a:gd name="T1" fmla="*/ 59 h 131"/>
              <a:gd name="T2" fmla="*/ 91 w 132"/>
              <a:gd name="T3" fmla="*/ 92 h 131"/>
              <a:gd name="T4" fmla="*/ 20 w 132"/>
              <a:gd name="T5" fmla="*/ 92 h 131"/>
              <a:gd name="T6" fmla="*/ 0 w 132"/>
              <a:gd name="T7" fmla="*/ 1 h 131"/>
              <a:gd name="T8" fmla="*/ 8 w 132"/>
              <a:gd name="T9" fmla="*/ 0 h 131"/>
              <a:gd name="T10" fmla="*/ 85 w 132"/>
              <a:gd name="T11" fmla="*/ 6 h 131"/>
              <a:gd name="T12" fmla="*/ 119 w 132"/>
              <a:gd name="T13" fmla="*/ 36 h 131"/>
              <a:gd name="T14" fmla="*/ 130 w 132"/>
              <a:gd name="T15" fmla="*/ 98 h 131"/>
              <a:gd name="T16" fmla="*/ 110 w 132"/>
              <a:gd name="T17" fmla="*/ 126 h 131"/>
              <a:gd name="T18" fmla="*/ 81 w 132"/>
              <a:gd name="T19" fmla="*/ 131 h 131"/>
              <a:gd name="T20" fmla="*/ 75 w 132"/>
              <a:gd name="T21" fmla="*/ 130 h 131"/>
              <a:gd name="T22" fmla="*/ 27 w 132"/>
              <a:gd name="T23" fmla="*/ 127 h 131"/>
              <a:gd name="T24" fmla="*/ 5 w 132"/>
              <a:gd name="T25" fmla="*/ 122 h 131"/>
              <a:gd name="T26" fmla="*/ 3 w 132"/>
              <a:gd name="T27" fmla="*/ 104 h 131"/>
              <a:gd name="T28" fmla="*/ 24 w 132"/>
              <a:gd name="T29" fmla="*/ 95 h 131"/>
              <a:gd name="T30" fmla="*/ 89 w 132"/>
              <a:gd name="T31" fmla="*/ 97 h 131"/>
              <a:gd name="T32" fmla="*/ 95 w 132"/>
              <a:gd name="T33" fmla="*/ 90 h 131"/>
              <a:gd name="T34" fmla="*/ 91 w 132"/>
              <a:gd name="T35" fmla="*/ 59 h 131"/>
              <a:gd name="T36" fmla="*/ 88 w 132"/>
              <a:gd name="T37" fmla="*/ 59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2" h="131">
                <a:moveTo>
                  <a:pt x="88" y="59"/>
                </a:moveTo>
                <a:cubicBezTo>
                  <a:pt x="89" y="70"/>
                  <a:pt x="90" y="81"/>
                  <a:pt x="91" y="92"/>
                </a:cubicBezTo>
                <a:cubicBezTo>
                  <a:pt x="66" y="92"/>
                  <a:pt x="42" y="92"/>
                  <a:pt x="20" y="92"/>
                </a:cubicBezTo>
                <a:cubicBezTo>
                  <a:pt x="13" y="60"/>
                  <a:pt x="7" y="31"/>
                  <a:pt x="0" y="1"/>
                </a:cubicBezTo>
                <a:cubicBezTo>
                  <a:pt x="2" y="0"/>
                  <a:pt x="5" y="0"/>
                  <a:pt x="8" y="0"/>
                </a:cubicBezTo>
                <a:cubicBezTo>
                  <a:pt x="33" y="2"/>
                  <a:pt x="59" y="4"/>
                  <a:pt x="85" y="6"/>
                </a:cubicBezTo>
                <a:cubicBezTo>
                  <a:pt x="104" y="7"/>
                  <a:pt x="114" y="20"/>
                  <a:pt x="119" y="36"/>
                </a:cubicBezTo>
                <a:cubicBezTo>
                  <a:pt x="124" y="56"/>
                  <a:pt x="127" y="77"/>
                  <a:pt x="130" y="98"/>
                </a:cubicBezTo>
                <a:cubicBezTo>
                  <a:pt x="132" y="111"/>
                  <a:pt x="123" y="123"/>
                  <a:pt x="110" y="126"/>
                </a:cubicBezTo>
                <a:cubicBezTo>
                  <a:pt x="101" y="129"/>
                  <a:pt x="91" y="130"/>
                  <a:pt x="81" y="131"/>
                </a:cubicBezTo>
                <a:cubicBezTo>
                  <a:pt x="79" y="131"/>
                  <a:pt x="77" y="131"/>
                  <a:pt x="75" y="130"/>
                </a:cubicBezTo>
                <a:cubicBezTo>
                  <a:pt x="59" y="122"/>
                  <a:pt x="43" y="122"/>
                  <a:pt x="27" y="127"/>
                </a:cubicBezTo>
                <a:cubicBezTo>
                  <a:pt x="20" y="130"/>
                  <a:pt x="8" y="128"/>
                  <a:pt x="5" y="122"/>
                </a:cubicBezTo>
                <a:cubicBezTo>
                  <a:pt x="3" y="116"/>
                  <a:pt x="2" y="109"/>
                  <a:pt x="3" y="104"/>
                </a:cubicBezTo>
                <a:cubicBezTo>
                  <a:pt x="6" y="96"/>
                  <a:pt x="14" y="94"/>
                  <a:pt x="24" y="95"/>
                </a:cubicBezTo>
                <a:cubicBezTo>
                  <a:pt x="46" y="96"/>
                  <a:pt x="68" y="96"/>
                  <a:pt x="89" y="97"/>
                </a:cubicBezTo>
                <a:cubicBezTo>
                  <a:pt x="94" y="97"/>
                  <a:pt x="96" y="95"/>
                  <a:pt x="95" y="90"/>
                </a:cubicBezTo>
                <a:cubicBezTo>
                  <a:pt x="94" y="80"/>
                  <a:pt x="93" y="69"/>
                  <a:pt x="91" y="59"/>
                </a:cubicBezTo>
                <a:cubicBezTo>
                  <a:pt x="90" y="59"/>
                  <a:pt x="89" y="59"/>
                  <a:pt x="88" y="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4" name="Freeform 63"/>
          <p:cNvSpPr>
            <a:spLocks/>
          </p:cNvSpPr>
          <p:nvPr/>
        </p:nvSpPr>
        <p:spPr bwMode="auto">
          <a:xfrm>
            <a:off x="5099050" y="3957638"/>
            <a:ext cx="247650" cy="247650"/>
          </a:xfrm>
          <a:custGeom>
            <a:avLst/>
            <a:gdLst>
              <a:gd name="T0" fmla="*/ 94 w 94"/>
              <a:gd name="T1" fmla="*/ 47 h 94"/>
              <a:gd name="T2" fmla="*/ 47 w 94"/>
              <a:gd name="T3" fmla="*/ 94 h 94"/>
              <a:gd name="T4" fmla="*/ 0 w 94"/>
              <a:gd name="T5" fmla="*/ 48 h 94"/>
              <a:gd name="T6" fmla="*/ 47 w 94"/>
              <a:gd name="T7" fmla="*/ 0 h 94"/>
              <a:gd name="T8" fmla="*/ 94 w 94"/>
              <a:gd name="T9" fmla="*/ 4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94">
                <a:moveTo>
                  <a:pt x="94" y="47"/>
                </a:moveTo>
                <a:cubicBezTo>
                  <a:pt x="94" y="74"/>
                  <a:pt x="74" y="94"/>
                  <a:pt x="47" y="94"/>
                </a:cubicBezTo>
                <a:cubicBezTo>
                  <a:pt x="21" y="94"/>
                  <a:pt x="0" y="73"/>
                  <a:pt x="0" y="48"/>
                </a:cubicBezTo>
                <a:cubicBezTo>
                  <a:pt x="0" y="21"/>
                  <a:pt x="20" y="0"/>
                  <a:pt x="47" y="0"/>
                </a:cubicBezTo>
                <a:cubicBezTo>
                  <a:pt x="74" y="0"/>
                  <a:pt x="94" y="21"/>
                  <a:pt x="94" y="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5" name="Freeform 64"/>
          <p:cNvSpPr>
            <a:spLocks/>
          </p:cNvSpPr>
          <p:nvPr/>
        </p:nvSpPr>
        <p:spPr bwMode="auto">
          <a:xfrm>
            <a:off x="5086350" y="4568825"/>
            <a:ext cx="250825" cy="252413"/>
          </a:xfrm>
          <a:custGeom>
            <a:avLst/>
            <a:gdLst>
              <a:gd name="T0" fmla="*/ 94 w 95"/>
              <a:gd name="T1" fmla="*/ 49 h 96"/>
              <a:gd name="T2" fmla="*/ 49 w 95"/>
              <a:gd name="T3" fmla="*/ 95 h 96"/>
              <a:gd name="T4" fmla="*/ 0 w 95"/>
              <a:gd name="T5" fmla="*/ 47 h 96"/>
              <a:gd name="T6" fmla="*/ 48 w 95"/>
              <a:gd name="T7" fmla="*/ 1 h 96"/>
              <a:gd name="T8" fmla="*/ 94 w 95"/>
              <a:gd name="T9" fmla="*/ 4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6">
                <a:moveTo>
                  <a:pt x="94" y="49"/>
                </a:moveTo>
                <a:cubicBezTo>
                  <a:pt x="93" y="76"/>
                  <a:pt x="74" y="94"/>
                  <a:pt x="49" y="95"/>
                </a:cubicBezTo>
                <a:cubicBezTo>
                  <a:pt x="20" y="96"/>
                  <a:pt x="0" y="75"/>
                  <a:pt x="0" y="47"/>
                </a:cubicBezTo>
                <a:cubicBezTo>
                  <a:pt x="1" y="21"/>
                  <a:pt x="22" y="0"/>
                  <a:pt x="48" y="1"/>
                </a:cubicBezTo>
                <a:cubicBezTo>
                  <a:pt x="74" y="1"/>
                  <a:pt x="95" y="23"/>
                  <a:pt x="94" y="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6" name="Freeform 65"/>
          <p:cNvSpPr>
            <a:spLocks/>
          </p:cNvSpPr>
          <p:nvPr/>
        </p:nvSpPr>
        <p:spPr bwMode="auto">
          <a:xfrm>
            <a:off x="4802188" y="4113213"/>
            <a:ext cx="204788" cy="241300"/>
          </a:xfrm>
          <a:custGeom>
            <a:avLst/>
            <a:gdLst>
              <a:gd name="T0" fmla="*/ 68 w 78"/>
              <a:gd name="T1" fmla="*/ 84 h 92"/>
              <a:gd name="T2" fmla="*/ 25 w 78"/>
              <a:gd name="T3" fmla="*/ 91 h 92"/>
              <a:gd name="T4" fmla="*/ 4 w 78"/>
              <a:gd name="T5" fmla="*/ 83 h 92"/>
              <a:gd name="T6" fmla="*/ 8 w 78"/>
              <a:gd name="T7" fmla="*/ 61 h 92"/>
              <a:gd name="T8" fmla="*/ 46 w 78"/>
              <a:gd name="T9" fmla="*/ 9 h 92"/>
              <a:gd name="T10" fmla="*/ 72 w 78"/>
              <a:gd name="T11" fmla="*/ 9 h 92"/>
              <a:gd name="T12" fmla="*/ 73 w 78"/>
              <a:gd name="T13" fmla="*/ 29 h 92"/>
              <a:gd name="T14" fmla="*/ 65 w 78"/>
              <a:gd name="T15" fmla="*/ 40 h 92"/>
              <a:gd name="T16" fmla="*/ 62 w 78"/>
              <a:gd name="T17" fmla="*/ 63 h 92"/>
              <a:gd name="T18" fmla="*/ 68 w 78"/>
              <a:gd name="T19" fmla="*/ 84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8" h="92">
                <a:moveTo>
                  <a:pt x="68" y="84"/>
                </a:moveTo>
                <a:cubicBezTo>
                  <a:pt x="53" y="86"/>
                  <a:pt x="39" y="89"/>
                  <a:pt x="25" y="91"/>
                </a:cubicBezTo>
                <a:cubicBezTo>
                  <a:pt x="16" y="92"/>
                  <a:pt x="8" y="91"/>
                  <a:pt x="4" y="83"/>
                </a:cubicBezTo>
                <a:cubicBezTo>
                  <a:pt x="0" y="75"/>
                  <a:pt x="2" y="68"/>
                  <a:pt x="8" y="61"/>
                </a:cubicBezTo>
                <a:cubicBezTo>
                  <a:pt x="21" y="44"/>
                  <a:pt x="33" y="26"/>
                  <a:pt x="46" y="9"/>
                </a:cubicBezTo>
                <a:cubicBezTo>
                  <a:pt x="54" y="0"/>
                  <a:pt x="64" y="0"/>
                  <a:pt x="72" y="9"/>
                </a:cubicBezTo>
                <a:cubicBezTo>
                  <a:pt x="78" y="15"/>
                  <a:pt x="78" y="22"/>
                  <a:pt x="73" y="29"/>
                </a:cubicBezTo>
                <a:cubicBezTo>
                  <a:pt x="71" y="33"/>
                  <a:pt x="69" y="37"/>
                  <a:pt x="65" y="40"/>
                </a:cubicBezTo>
                <a:cubicBezTo>
                  <a:pt x="57" y="47"/>
                  <a:pt x="58" y="54"/>
                  <a:pt x="62" y="63"/>
                </a:cubicBezTo>
                <a:cubicBezTo>
                  <a:pt x="65" y="69"/>
                  <a:pt x="66" y="76"/>
                  <a:pt x="68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7" name="Freeform 66"/>
          <p:cNvSpPr>
            <a:spLocks/>
          </p:cNvSpPr>
          <p:nvPr/>
        </p:nvSpPr>
        <p:spPr bwMode="auto">
          <a:xfrm>
            <a:off x="5191125" y="5219700"/>
            <a:ext cx="127000" cy="49213"/>
          </a:xfrm>
          <a:custGeom>
            <a:avLst/>
            <a:gdLst>
              <a:gd name="T0" fmla="*/ 48 w 48"/>
              <a:gd name="T1" fmla="*/ 0 h 19"/>
              <a:gd name="T2" fmla="*/ 26 w 48"/>
              <a:gd name="T3" fmla="*/ 19 h 19"/>
              <a:gd name="T4" fmla="*/ 0 w 48"/>
              <a:gd name="T5" fmla="*/ 0 h 19"/>
              <a:gd name="T6" fmla="*/ 48 w 48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">
                <a:moveTo>
                  <a:pt x="48" y="0"/>
                </a:moveTo>
                <a:cubicBezTo>
                  <a:pt x="46" y="11"/>
                  <a:pt x="37" y="18"/>
                  <a:pt x="26" y="19"/>
                </a:cubicBezTo>
                <a:cubicBezTo>
                  <a:pt x="13" y="19"/>
                  <a:pt x="4" y="13"/>
                  <a:pt x="0" y="0"/>
                </a:cubicBezTo>
                <a:cubicBezTo>
                  <a:pt x="16" y="0"/>
                  <a:pt x="31" y="0"/>
                  <a:pt x="4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8" name="Freeform 67"/>
          <p:cNvSpPr>
            <a:spLocks/>
          </p:cNvSpPr>
          <p:nvPr/>
        </p:nvSpPr>
        <p:spPr bwMode="auto">
          <a:xfrm>
            <a:off x="4914900" y="5219700"/>
            <a:ext cx="127000" cy="49213"/>
          </a:xfrm>
          <a:custGeom>
            <a:avLst/>
            <a:gdLst>
              <a:gd name="T0" fmla="*/ 48 w 48"/>
              <a:gd name="T1" fmla="*/ 0 h 19"/>
              <a:gd name="T2" fmla="*/ 25 w 48"/>
              <a:gd name="T3" fmla="*/ 19 h 19"/>
              <a:gd name="T4" fmla="*/ 0 w 48"/>
              <a:gd name="T5" fmla="*/ 0 h 19"/>
              <a:gd name="T6" fmla="*/ 48 w 48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">
                <a:moveTo>
                  <a:pt x="48" y="0"/>
                </a:moveTo>
                <a:cubicBezTo>
                  <a:pt x="46" y="11"/>
                  <a:pt x="37" y="18"/>
                  <a:pt x="25" y="19"/>
                </a:cubicBezTo>
                <a:cubicBezTo>
                  <a:pt x="12" y="19"/>
                  <a:pt x="3" y="13"/>
                  <a:pt x="0" y="0"/>
                </a:cubicBezTo>
                <a:cubicBezTo>
                  <a:pt x="16" y="0"/>
                  <a:pt x="32" y="0"/>
                  <a:pt x="4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9" name="Freeform 68"/>
          <p:cNvSpPr>
            <a:spLocks/>
          </p:cNvSpPr>
          <p:nvPr/>
        </p:nvSpPr>
        <p:spPr bwMode="auto">
          <a:xfrm>
            <a:off x="3821113" y="5221288"/>
            <a:ext cx="76200" cy="34925"/>
          </a:xfrm>
          <a:custGeom>
            <a:avLst/>
            <a:gdLst>
              <a:gd name="T0" fmla="*/ 0 w 29"/>
              <a:gd name="T1" fmla="*/ 13 h 13"/>
              <a:gd name="T2" fmla="*/ 0 w 29"/>
              <a:gd name="T3" fmla="*/ 0 h 13"/>
              <a:gd name="T4" fmla="*/ 29 w 29"/>
              <a:gd name="T5" fmla="*/ 0 h 13"/>
              <a:gd name="T6" fmla="*/ 29 w 29"/>
              <a:gd name="T7" fmla="*/ 13 h 13"/>
              <a:gd name="T8" fmla="*/ 0 w 29"/>
              <a:gd name="T9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13">
                <a:moveTo>
                  <a:pt x="0" y="13"/>
                </a:moveTo>
                <a:cubicBezTo>
                  <a:pt x="0" y="9"/>
                  <a:pt x="0" y="5"/>
                  <a:pt x="0" y="0"/>
                </a:cubicBezTo>
                <a:cubicBezTo>
                  <a:pt x="10" y="0"/>
                  <a:pt x="19" y="0"/>
                  <a:pt x="29" y="0"/>
                </a:cubicBezTo>
                <a:cubicBezTo>
                  <a:pt x="29" y="4"/>
                  <a:pt x="29" y="8"/>
                  <a:pt x="29" y="13"/>
                </a:cubicBezTo>
                <a:cubicBezTo>
                  <a:pt x="20" y="13"/>
                  <a:pt x="10" y="13"/>
                  <a:pt x="0" y="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0" name="Freeform 69"/>
          <p:cNvSpPr>
            <a:spLocks/>
          </p:cNvSpPr>
          <p:nvPr/>
        </p:nvSpPr>
        <p:spPr bwMode="auto">
          <a:xfrm>
            <a:off x="5386388" y="5221288"/>
            <a:ext cx="79375" cy="34925"/>
          </a:xfrm>
          <a:custGeom>
            <a:avLst/>
            <a:gdLst>
              <a:gd name="T0" fmla="*/ 0 w 30"/>
              <a:gd name="T1" fmla="*/ 13 h 13"/>
              <a:gd name="T2" fmla="*/ 0 w 30"/>
              <a:gd name="T3" fmla="*/ 0 h 13"/>
              <a:gd name="T4" fmla="*/ 30 w 30"/>
              <a:gd name="T5" fmla="*/ 0 h 13"/>
              <a:gd name="T6" fmla="*/ 30 w 30"/>
              <a:gd name="T7" fmla="*/ 13 h 13"/>
              <a:gd name="T8" fmla="*/ 0 w 30"/>
              <a:gd name="T9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13">
                <a:moveTo>
                  <a:pt x="0" y="13"/>
                </a:moveTo>
                <a:cubicBezTo>
                  <a:pt x="0" y="9"/>
                  <a:pt x="0" y="5"/>
                  <a:pt x="0" y="0"/>
                </a:cubicBezTo>
                <a:cubicBezTo>
                  <a:pt x="10" y="0"/>
                  <a:pt x="20" y="0"/>
                  <a:pt x="30" y="0"/>
                </a:cubicBezTo>
                <a:cubicBezTo>
                  <a:pt x="30" y="4"/>
                  <a:pt x="30" y="8"/>
                  <a:pt x="30" y="13"/>
                </a:cubicBezTo>
                <a:cubicBezTo>
                  <a:pt x="20" y="13"/>
                  <a:pt x="10" y="13"/>
                  <a:pt x="0" y="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1" name="Freeform 70"/>
          <p:cNvSpPr>
            <a:spLocks/>
          </p:cNvSpPr>
          <p:nvPr/>
        </p:nvSpPr>
        <p:spPr bwMode="auto">
          <a:xfrm>
            <a:off x="5305425" y="4584700"/>
            <a:ext cx="28575" cy="31750"/>
          </a:xfrm>
          <a:custGeom>
            <a:avLst/>
            <a:gdLst>
              <a:gd name="T0" fmla="*/ 11 w 11"/>
              <a:gd name="T1" fmla="*/ 0 h 12"/>
              <a:gd name="T2" fmla="*/ 9 w 11"/>
              <a:gd name="T3" fmla="*/ 12 h 12"/>
              <a:gd name="T4" fmla="*/ 0 w 11"/>
              <a:gd name="T5" fmla="*/ 1 h 12"/>
              <a:gd name="T6" fmla="*/ 11 w 11"/>
              <a:gd name="T7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12">
                <a:moveTo>
                  <a:pt x="11" y="0"/>
                </a:moveTo>
                <a:cubicBezTo>
                  <a:pt x="10" y="4"/>
                  <a:pt x="10" y="7"/>
                  <a:pt x="9" y="12"/>
                </a:cubicBezTo>
                <a:cubicBezTo>
                  <a:pt x="6" y="8"/>
                  <a:pt x="3" y="5"/>
                  <a:pt x="0" y="1"/>
                </a:cubicBezTo>
                <a:cubicBezTo>
                  <a:pt x="4" y="1"/>
                  <a:pt x="7" y="0"/>
                  <a:pt x="1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2" name="Freeform 71"/>
          <p:cNvSpPr>
            <a:spLocks/>
          </p:cNvSpPr>
          <p:nvPr/>
        </p:nvSpPr>
        <p:spPr bwMode="auto">
          <a:xfrm>
            <a:off x="1431925" y="3694113"/>
            <a:ext cx="255588" cy="158750"/>
          </a:xfrm>
          <a:custGeom>
            <a:avLst/>
            <a:gdLst>
              <a:gd name="T0" fmla="*/ 16 w 97"/>
              <a:gd name="T1" fmla="*/ 15 h 60"/>
              <a:gd name="T2" fmla="*/ 0 w 97"/>
              <a:gd name="T3" fmla="*/ 0 h 60"/>
              <a:gd name="T4" fmla="*/ 51 w 97"/>
              <a:gd name="T5" fmla="*/ 0 h 60"/>
              <a:gd name="T6" fmla="*/ 58 w 97"/>
              <a:gd name="T7" fmla="*/ 5 h 60"/>
              <a:gd name="T8" fmla="*/ 86 w 97"/>
              <a:gd name="T9" fmla="*/ 26 h 60"/>
              <a:gd name="T10" fmla="*/ 91 w 97"/>
              <a:gd name="T11" fmla="*/ 50 h 60"/>
              <a:gd name="T12" fmla="*/ 66 w 97"/>
              <a:gd name="T13" fmla="*/ 53 h 60"/>
              <a:gd name="T14" fmla="*/ 35 w 97"/>
              <a:gd name="T15" fmla="*/ 30 h 60"/>
              <a:gd name="T16" fmla="*/ 14 w 97"/>
              <a:gd name="T17" fmla="*/ 23 h 60"/>
              <a:gd name="T18" fmla="*/ 5 w 97"/>
              <a:gd name="T19" fmla="*/ 23 h 60"/>
              <a:gd name="T20" fmla="*/ 2 w 97"/>
              <a:gd name="T21" fmla="*/ 20 h 60"/>
              <a:gd name="T22" fmla="*/ 5 w 97"/>
              <a:gd name="T23" fmla="*/ 17 h 60"/>
              <a:gd name="T24" fmla="*/ 15 w 97"/>
              <a:gd name="T25" fmla="*/ 16 h 60"/>
              <a:gd name="T26" fmla="*/ 16 w 97"/>
              <a:gd name="T27" fmla="*/ 15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7" h="60">
                <a:moveTo>
                  <a:pt x="16" y="15"/>
                </a:moveTo>
                <a:cubicBezTo>
                  <a:pt x="11" y="10"/>
                  <a:pt x="6" y="6"/>
                  <a:pt x="0" y="0"/>
                </a:cubicBezTo>
                <a:cubicBezTo>
                  <a:pt x="18" y="0"/>
                  <a:pt x="35" y="0"/>
                  <a:pt x="51" y="0"/>
                </a:cubicBezTo>
                <a:cubicBezTo>
                  <a:pt x="53" y="1"/>
                  <a:pt x="56" y="3"/>
                  <a:pt x="58" y="5"/>
                </a:cubicBezTo>
                <a:cubicBezTo>
                  <a:pt x="67" y="12"/>
                  <a:pt x="77" y="19"/>
                  <a:pt x="86" y="26"/>
                </a:cubicBezTo>
                <a:cubicBezTo>
                  <a:pt x="95" y="33"/>
                  <a:pt x="97" y="43"/>
                  <a:pt x="91" y="50"/>
                </a:cubicBezTo>
                <a:cubicBezTo>
                  <a:pt x="85" y="58"/>
                  <a:pt x="75" y="60"/>
                  <a:pt x="66" y="53"/>
                </a:cubicBezTo>
                <a:cubicBezTo>
                  <a:pt x="55" y="46"/>
                  <a:pt x="45" y="38"/>
                  <a:pt x="35" y="30"/>
                </a:cubicBezTo>
                <a:cubicBezTo>
                  <a:pt x="29" y="24"/>
                  <a:pt x="22" y="22"/>
                  <a:pt x="14" y="23"/>
                </a:cubicBezTo>
                <a:cubicBezTo>
                  <a:pt x="11" y="23"/>
                  <a:pt x="8" y="23"/>
                  <a:pt x="5" y="23"/>
                </a:cubicBezTo>
                <a:cubicBezTo>
                  <a:pt x="4" y="23"/>
                  <a:pt x="3" y="21"/>
                  <a:pt x="2" y="20"/>
                </a:cubicBezTo>
                <a:cubicBezTo>
                  <a:pt x="3" y="19"/>
                  <a:pt x="4" y="17"/>
                  <a:pt x="5" y="17"/>
                </a:cubicBezTo>
                <a:cubicBezTo>
                  <a:pt x="9" y="16"/>
                  <a:pt x="12" y="16"/>
                  <a:pt x="15" y="16"/>
                </a:cubicBezTo>
                <a:cubicBezTo>
                  <a:pt x="16" y="16"/>
                  <a:pt x="16" y="15"/>
                  <a:pt x="16" y="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3" name="Freeform 72"/>
          <p:cNvSpPr>
            <a:spLocks/>
          </p:cNvSpPr>
          <p:nvPr/>
        </p:nvSpPr>
        <p:spPr bwMode="auto">
          <a:xfrm>
            <a:off x="1552575" y="4254500"/>
            <a:ext cx="174625" cy="22225"/>
          </a:xfrm>
          <a:custGeom>
            <a:avLst/>
            <a:gdLst>
              <a:gd name="T0" fmla="*/ 64 w 66"/>
              <a:gd name="T1" fmla="*/ 8 h 8"/>
              <a:gd name="T2" fmla="*/ 2 w 66"/>
              <a:gd name="T3" fmla="*/ 8 h 8"/>
              <a:gd name="T4" fmla="*/ 7 w 66"/>
              <a:gd name="T5" fmla="*/ 0 h 8"/>
              <a:gd name="T6" fmla="*/ 59 w 66"/>
              <a:gd name="T7" fmla="*/ 0 h 8"/>
              <a:gd name="T8" fmla="*/ 64 w 66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8">
                <a:moveTo>
                  <a:pt x="64" y="8"/>
                </a:moveTo>
                <a:cubicBezTo>
                  <a:pt x="43" y="8"/>
                  <a:pt x="22" y="8"/>
                  <a:pt x="2" y="8"/>
                </a:cubicBezTo>
                <a:cubicBezTo>
                  <a:pt x="0" y="2"/>
                  <a:pt x="1" y="0"/>
                  <a:pt x="7" y="0"/>
                </a:cubicBezTo>
                <a:cubicBezTo>
                  <a:pt x="24" y="0"/>
                  <a:pt x="42" y="0"/>
                  <a:pt x="59" y="0"/>
                </a:cubicBezTo>
                <a:cubicBezTo>
                  <a:pt x="64" y="0"/>
                  <a:pt x="66" y="2"/>
                  <a:pt x="64" y="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4" name="Freeform 73"/>
          <p:cNvSpPr>
            <a:spLocks/>
          </p:cNvSpPr>
          <p:nvPr/>
        </p:nvSpPr>
        <p:spPr bwMode="auto">
          <a:xfrm>
            <a:off x="1508125" y="3922713"/>
            <a:ext cx="200025" cy="19050"/>
          </a:xfrm>
          <a:custGeom>
            <a:avLst/>
            <a:gdLst>
              <a:gd name="T0" fmla="*/ 0 w 76"/>
              <a:gd name="T1" fmla="*/ 4 h 7"/>
              <a:gd name="T2" fmla="*/ 6 w 76"/>
              <a:gd name="T3" fmla="*/ 0 h 7"/>
              <a:gd name="T4" fmla="*/ 70 w 76"/>
              <a:gd name="T5" fmla="*/ 0 h 7"/>
              <a:gd name="T6" fmla="*/ 76 w 76"/>
              <a:gd name="T7" fmla="*/ 5 h 7"/>
              <a:gd name="T8" fmla="*/ 74 w 76"/>
              <a:gd name="T9" fmla="*/ 7 h 7"/>
              <a:gd name="T10" fmla="*/ 2 w 76"/>
              <a:gd name="T11" fmla="*/ 7 h 7"/>
              <a:gd name="T12" fmla="*/ 0 w 76"/>
              <a:gd name="T13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7">
                <a:moveTo>
                  <a:pt x="0" y="4"/>
                </a:moveTo>
                <a:cubicBezTo>
                  <a:pt x="2" y="3"/>
                  <a:pt x="4" y="0"/>
                  <a:pt x="6" y="0"/>
                </a:cubicBezTo>
                <a:cubicBezTo>
                  <a:pt x="28" y="0"/>
                  <a:pt x="49" y="0"/>
                  <a:pt x="70" y="0"/>
                </a:cubicBezTo>
                <a:cubicBezTo>
                  <a:pt x="72" y="0"/>
                  <a:pt x="74" y="3"/>
                  <a:pt x="76" y="5"/>
                </a:cubicBezTo>
                <a:cubicBezTo>
                  <a:pt x="75" y="5"/>
                  <a:pt x="75" y="6"/>
                  <a:pt x="74" y="7"/>
                </a:cubicBezTo>
                <a:cubicBezTo>
                  <a:pt x="50" y="7"/>
                  <a:pt x="26" y="7"/>
                  <a:pt x="2" y="7"/>
                </a:cubicBezTo>
                <a:cubicBezTo>
                  <a:pt x="2" y="6"/>
                  <a:pt x="1" y="5"/>
                  <a:pt x="0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5" name="Freeform 74"/>
          <p:cNvSpPr>
            <a:spLocks/>
          </p:cNvSpPr>
          <p:nvPr/>
        </p:nvSpPr>
        <p:spPr bwMode="auto">
          <a:xfrm>
            <a:off x="1631950" y="4357688"/>
            <a:ext cx="142875" cy="19050"/>
          </a:xfrm>
          <a:custGeom>
            <a:avLst/>
            <a:gdLst>
              <a:gd name="T0" fmla="*/ 52 w 54"/>
              <a:gd name="T1" fmla="*/ 7 h 7"/>
              <a:gd name="T2" fmla="*/ 1 w 54"/>
              <a:gd name="T3" fmla="*/ 7 h 7"/>
              <a:gd name="T4" fmla="*/ 6 w 54"/>
              <a:gd name="T5" fmla="*/ 0 h 7"/>
              <a:gd name="T6" fmla="*/ 48 w 54"/>
              <a:gd name="T7" fmla="*/ 0 h 7"/>
              <a:gd name="T8" fmla="*/ 52 w 54"/>
              <a:gd name="T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7">
                <a:moveTo>
                  <a:pt x="52" y="7"/>
                </a:moveTo>
                <a:cubicBezTo>
                  <a:pt x="36" y="7"/>
                  <a:pt x="18" y="7"/>
                  <a:pt x="1" y="7"/>
                </a:cubicBezTo>
                <a:cubicBezTo>
                  <a:pt x="0" y="0"/>
                  <a:pt x="0" y="0"/>
                  <a:pt x="6" y="0"/>
                </a:cubicBezTo>
                <a:cubicBezTo>
                  <a:pt x="20" y="0"/>
                  <a:pt x="34" y="0"/>
                  <a:pt x="48" y="0"/>
                </a:cubicBezTo>
                <a:cubicBezTo>
                  <a:pt x="53" y="0"/>
                  <a:pt x="54" y="1"/>
                  <a:pt x="52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6" name="Freeform 75"/>
          <p:cNvSpPr>
            <a:spLocks/>
          </p:cNvSpPr>
          <p:nvPr/>
        </p:nvSpPr>
        <p:spPr bwMode="auto">
          <a:xfrm>
            <a:off x="1587500" y="4025900"/>
            <a:ext cx="144463" cy="20638"/>
          </a:xfrm>
          <a:custGeom>
            <a:avLst/>
            <a:gdLst>
              <a:gd name="T0" fmla="*/ 2 w 55"/>
              <a:gd name="T1" fmla="*/ 0 h 8"/>
              <a:gd name="T2" fmla="*/ 53 w 55"/>
              <a:gd name="T3" fmla="*/ 0 h 8"/>
              <a:gd name="T4" fmla="*/ 48 w 55"/>
              <a:gd name="T5" fmla="*/ 8 h 8"/>
              <a:gd name="T6" fmla="*/ 7 w 55"/>
              <a:gd name="T7" fmla="*/ 8 h 8"/>
              <a:gd name="T8" fmla="*/ 2 w 55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8">
                <a:moveTo>
                  <a:pt x="2" y="0"/>
                </a:moveTo>
                <a:cubicBezTo>
                  <a:pt x="19" y="0"/>
                  <a:pt x="36" y="0"/>
                  <a:pt x="53" y="0"/>
                </a:cubicBezTo>
                <a:cubicBezTo>
                  <a:pt x="55" y="6"/>
                  <a:pt x="54" y="8"/>
                  <a:pt x="48" y="8"/>
                </a:cubicBezTo>
                <a:cubicBezTo>
                  <a:pt x="34" y="8"/>
                  <a:pt x="21" y="8"/>
                  <a:pt x="7" y="8"/>
                </a:cubicBezTo>
                <a:cubicBezTo>
                  <a:pt x="1" y="8"/>
                  <a:pt x="0" y="6"/>
                  <a:pt x="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7" name="Freeform 76"/>
          <p:cNvSpPr>
            <a:spLocks/>
          </p:cNvSpPr>
          <p:nvPr/>
        </p:nvSpPr>
        <p:spPr bwMode="auto">
          <a:xfrm>
            <a:off x="871538" y="4025900"/>
            <a:ext cx="144463" cy="20638"/>
          </a:xfrm>
          <a:custGeom>
            <a:avLst/>
            <a:gdLst>
              <a:gd name="T0" fmla="*/ 1 w 55"/>
              <a:gd name="T1" fmla="*/ 0 h 8"/>
              <a:gd name="T2" fmla="*/ 53 w 55"/>
              <a:gd name="T3" fmla="*/ 0 h 8"/>
              <a:gd name="T4" fmla="*/ 48 w 55"/>
              <a:gd name="T5" fmla="*/ 8 h 8"/>
              <a:gd name="T6" fmla="*/ 6 w 55"/>
              <a:gd name="T7" fmla="*/ 8 h 8"/>
              <a:gd name="T8" fmla="*/ 1 w 55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8">
                <a:moveTo>
                  <a:pt x="1" y="0"/>
                </a:moveTo>
                <a:cubicBezTo>
                  <a:pt x="19" y="0"/>
                  <a:pt x="36" y="0"/>
                  <a:pt x="53" y="0"/>
                </a:cubicBezTo>
                <a:cubicBezTo>
                  <a:pt x="55" y="6"/>
                  <a:pt x="53" y="8"/>
                  <a:pt x="48" y="8"/>
                </a:cubicBezTo>
                <a:cubicBezTo>
                  <a:pt x="34" y="8"/>
                  <a:pt x="20" y="8"/>
                  <a:pt x="6" y="8"/>
                </a:cubicBezTo>
                <a:cubicBezTo>
                  <a:pt x="0" y="8"/>
                  <a:pt x="0" y="5"/>
                  <a:pt x="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8" name="Freeform 77"/>
          <p:cNvSpPr>
            <a:spLocks/>
          </p:cNvSpPr>
          <p:nvPr/>
        </p:nvSpPr>
        <p:spPr bwMode="auto">
          <a:xfrm>
            <a:off x="812800" y="4357688"/>
            <a:ext cx="111125" cy="20638"/>
          </a:xfrm>
          <a:custGeom>
            <a:avLst/>
            <a:gdLst>
              <a:gd name="T0" fmla="*/ 20 w 42"/>
              <a:gd name="T1" fmla="*/ 7 h 8"/>
              <a:gd name="T2" fmla="*/ 6 w 42"/>
              <a:gd name="T3" fmla="*/ 7 h 8"/>
              <a:gd name="T4" fmla="*/ 0 w 42"/>
              <a:gd name="T5" fmla="*/ 4 h 8"/>
              <a:gd name="T6" fmla="*/ 5 w 42"/>
              <a:gd name="T7" fmla="*/ 0 h 8"/>
              <a:gd name="T8" fmla="*/ 37 w 42"/>
              <a:gd name="T9" fmla="*/ 0 h 8"/>
              <a:gd name="T10" fmla="*/ 42 w 42"/>
              <a:gd name="T11" fmla="*/ 3 h 8"/>
              <a:gd name="T12" fmla="*/ 37 w 42"/>
              <a:gd name="T13" fmla="*/ 7 h 8"/>
              <a:gd name="T14" fmla="*/ 20 w 42"/>
              <a:gd name="T15" fmla="*/ 7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8">
                <a:moveTo>
                  <a:pt x="20" y="7"/>
                </a:moveTo>
                <a:cubicBezTo>
                  <a:pt x="15" y="7"/>
                  <a:pt x="10" y="8"/>
                  <a:pt x="6" y="7"/>
                </a:cubicBezTo>
                <a:cubicBezTo>
                  <a:pt x="3" y="7"/>
                  <a:pt x="2" y="5"/>
                  <a:pt x="0" y="4"/>
                </a:cubicBezTo>
                <a:cubicBezTo>
                  <a:pt x="1" y="2"/>
                  <a:pt x="3" y="0"/>
                  <a:pt x="5" y="0"/>
                </a:cubicBezTo>
                <a:cubicBezTo>
                  <a:pt x="16" y="0"/>
                  <a:pt x="26" y="0"/>
                  <a:pt x="37" y="0"/>
                </a:cubicBezTo>
                <a:cubicBezTo>
                  <a:pt x="39" y="0"/>
                  <a:pt x="41" y="2"/>
                  <a:pt x="42" y="3"/>
                </a:cubicBezTo>
                <a:cubicBezTo>
                  <a:pt x="40" y="5"/>
                  <a:pt x="39" y="7"/>
                  <a:pt x="37" y="7"/>
                </a:cubicBezTo>
                <a:cubicBezTo>
                  <a:pt x="31" y="8"/>
                  <a:pt x="26" y="7"/>
                  <a:pt x="20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9" name="Freeform 78"/>
          <p:cNvSpPr>
            <a:spLocks/>
          </p:cNvSpPr>
          <p:nvPr/>
        </p:nvSpPr>
        <p:spPr bwMode="auto">
          <a:xfrm>
            <a:off x="1216025" y="4357688"/>
            <a:ext cx="96838" cy="19050"/>
          </a:xfrm>
          <a:custGeom>
            <a:avLst/>
            <a:gdLst>
              <a:gd name="T0" fmla="*/ 0 w 37"/>
              <a:gd name="T1" fmla="*/ 4 h 7"/>
              <a:gd name="T2" fmla="*/ 5 w 37"/>
              <a:gd name="T3" fmla="*/ 0 h 7"/>
              <a:gd name="T4" fmla="*/ 33 w 37"/>
              <a:gd name="T5" fmla="*/ 0 h 7"/>
              <a:gd name="T6" fmla="*/ 37 w 37"/>
              <a:gd name="T7" fmla="*/ 7 h 7"/>
              <a:gd name="T8" fmla="*/ 1 w 37"/>
              <a:gd name="T9" fmla="*/ 7 h 7"/>
              <a:gd name="T10" fmla="*/ 0 w 37"/>
              <a:gd name="T11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7">
                <a:moveTo>
                  <a:pt x="0" y="4"/>
                </a:moveTo>
                <a:cubicBezTo>
                  <a:pt x="2" y="2"/>
                  <a:pt x="3" y="0"/>
                  <a:pt x="5" y="0"/>
                </a:cubicBezTo>
                <a:cubicBezTo>
                  <a:pt x="15" y="0"/>
                  <a:pt x="24" y="0"/>
                  <a:pt x="33" y="0"/>
                </a:cubicBezTo>
                <a:cubicBezTo>
                  <a:pt x="37" y="0"/>
                  <a:pt x="37" y="0"/>
                  <a:pt x="37" y="7"/>
                </a:cubicBezTo>
                <a:cubicBezTo>
                  <a:pt x="25" y="7"/>
                  <a:pt x="13" y="7"/>
                  <a:pt x="1" y="7"/>
                </a:cubicBezTo>
                <a:cubicBezTo>
                  <a:pt x="1" y="6"/>
                  <a:pt x="0" y="5"/>
                  <a:pt x="0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0" name="Freeform 79"/>
          <p:cNvSpPr>
            <a:spLocks/>
          </p:cNvSpPr>
          <p:nvPr/>
        </p:nvSpPr>
        <p:spPr bwMode="auto">
          <a:xfrm>
            <a:off x="820738" y="3922713"/>
            <a:ext cx="111125" cy="19050"/>
          </a:xfrm>
          <a:custGeom>
            <a:avLst/>
            <a:gdLst>
              <a:gd name="T0" fmla="*/ 0 w 42"/>
              <a:gd name="T1" fmla="*/ 5 h 7"/>
              <a:gd name="T2" fmla="*/ 5 w 42"/>
              <a:gd name="T3" fmla="*/ 0 h 7"/>
              <a:gd name="T4" fmla="*/ 40 w 42"/>
              <a:gd name="T5" fmla="*/ 0 h 7"/>
              <a:gd name="T6" fmla="*/ 42 w 42"/>
              <a:gd name="T7" fmla="*/ 2 h 7"/>
              <a:gd name="T8" fmla="*/ 37 w 42"/>
              <a:gd name="T9" fmla="*/ 7 h 7"/>
              <a:gd name="T10" fmla="*/ 2 w 42"/>
              <a:gd name="T11" fmla="*/ 7 h 7"/>
              <a:gd name="T12" fmla="*/ 0 w 42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7">
                <a:moveTo>
                  <a:pt x="0" y="5"/>
                </a:moveTo>
                <a:cubicBezTo>
                  <a:pt x="2" y="3"/>
                  <a:pt x="3" y="0"/>
                  <a:pt x="5" y="0"/>
                </a:cubicBezTo>
                <a:cubicBezTo>
                  <a:pt x="17" y="0"/>
                  <a:pt x="28" y="0"/>
                  <a:pt x="40" y="0"/>
                </a:cubicBezTo>
                <a:cubicBezTo>
                  <a:pt x="41" y="1"/>
                  <a:pt x="41" y="2"/>
                  <a:pt x="42" y="2"/>
                </a:cubicBezTo>
                <a:cubicBezTo>
                  <a:pt x="40" y="4"/>
                  <a:pt x="39" y="7"/>
                  <a:pt x="37" y="7"/>
                </a:cubicBezTo>
                <a:cubicBezTo>
                  <a:pt x="25" y="7"/>
                  <a:pt x="14" y="7"/>
                  <a:pt x="2" y="7"/>
                </a:cubicBezTo>
                <a:cubicBezTo>
                  <a:pt x="1" y="6"/>
                  <a:pt x="1" y="5"/>
                  <a:pt x="0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1" name="Freeform 80"/>
          <p:cNvSpPr>
            <a:spLocks/>
          </p:cNvSpPr>
          <p:nvPr/>
        </p:nvSpPr>
        <p:spPr bwMode="auto">
          <a:xfrm>
            <a:off x="820738" y="3738563"/>
            <a:ext cx="111125" cy="15875"/>
          </a:xfrm>
          <a:custGeom>
            <a:avLst/>
            <a:gdLst>
              <a:gd name="T0" fmla="*/ 2 w 42"/>
              <a:gd name="T1" fmla="*/ 0 h 6"/>
              <a:gd name="T2" fmla="*/ 40 w 42"/>
              <a:gd name="T3" fmla="*/ 0 h 6"/>
              <a:gd name="T4" fmla="*/ 42 w 42"/>
              <a:gd name="T5" fmla="*/ 2 h 6"/>
              <a:gd name="T6" fmla="*/ 37 w 42"/>
              <a:gd name="T7" fmla="*/ 6 h 6"/>
              <a:gd name="T8" fmla="*/ 5 w 42"/>
              <a:gd name="T9" fmla="*/ 6 h 6"/>
              <a:gd name="T10" fmla="*/ 0 w 42"/>
              <a:gd name="T11" fmla="*/ 2 h 6"/>
              <a:gd name="T12" fmla="*/ 2 w 42"/>
              <a:gd name="T13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6">
                <a:moveTo>
                  <a:pt x="2" y="0"/>
                </a:moveTo>
                <a:cubicBezTo>
                  <a:pt x="15" y="0"/>
                  <a:pt x="27" y="0"/>
                  <a:pt x="40" y="0"/>
                </a:cubicBezTo>
                <a:cubicBezTo>
                  <a:pt x="41" y="0"/>
                  <a:pt x="41" y="1"/>
                  <a:pt x="42" y="2"/>
                </a:cubicBezTo>
                <a:cubicBezTo>
                  <a:pt x="40" y="3"/>
                  <a:pt x="38" y="6"/>
                  <a:pt x="37" y="6"/>
                </a:cubicBezTo>
                <a:cubicBezTo>
                  <a:pt x="26" y="6"/>
                  <a:pt x="16" y="6"/>
                  <a:pt x="5" y="6"/>
                </a:cubicBezTo>
                <a:cubicBezTo>
                  <a:pt x="4" y="6"/>
                  <a:pt x="2" y="3"/>
                  <a:pt x="0" y="2"/>
                </a:cubicBezTo>
                <a:cubicBezTo>
                  <a:pt x="1" y="1"/>
                  <a:pt x="1" y="1"/>
                  <a:pt x="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2" name="Freeform 81"/>
          <p:cNvSpPr>
            <a:spLocks/>
          </p:cNvSpPr>
          <p:nvPr/>
        </p:nvSpPr>
        <p:spPr bwMode="auto">
          <a:xfrm>
            <a:off x="1544638" y="4141788"/>
            <a:ext cx="84138" cy="20638"/>
          </a:xfrm>
          <a:custGeom>
            <a:avLst/>
            <a:gdLst>
              <a:gd name="T0" fmla="*/ 2 w 32"/>
              <a:gd name="T1" fmla="*/ 0 h 8"/>
              <a:gd name="T2" fmla="*/ 28 w 32"/>
              <a:gd name="T3" fmla="*/ 0 h 8"/>
              <a:gd name="T4" fmla="*/ 32 w 32"/>
              <a:gd name="T5" fmla="*/ 3 h 8"/>
              <a:gd name="T6" fmla="*/ 28 w 32"/>
              <a:gd name="T7" fmla="*/ 7 h 8"/>
              <a:gd name="T8" fmla="*/ 6 w 32"/>
              <a:gd name="T9" fmla="*/ 7 h 8"/>
              <a:gd name="T10" fmla="*/ 0 w 32"/>
              <a:gd name="T11" fmla="*/ 2 h 8"/>
              <a:gd name="T12" fmla="*/ 2 w 32"/>
              <a:gd name="T13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8">
                <a:moveTo>
                  <a:pt x="2" y="0"/>
                </a:moveTo>
                <a:cubicBezTo>
                  <a:pt x="11" y="0"/>
                  <a:pt x="19" y="0"/>
                  <a:pt x="28" y="0"/>
                </a:cubicBezTo>
                <a:cubicBezTo>
                  <a:pt x="29" y="0"/>
                  <a:pt x="31" y="2"/>
                  <a:pt x="32" y="3"/>
                </a:cubicBezTo>
                <a:cubicBezTo>
                  <a:pt x="31" y="4"/>
                  <a:pt x="30" y="7"/>
                  <a:pt x="28" y="7"/>
                </a:cubicBezTo>
                <a:cubicBezTo>
                  <a:pt x="21" y="7"/>
                  <a:pt x="13" y="8"/>
                  <a:pt x="6" y="7"/>
                </a:cubicBezTo>
                <a:cubicBezTo>
                  <a:pt x="4" y="7"/>
                  <a:pt x="2" y="4"/>
                  <a:pt x="0" y="2"/>
                </a:cubicBezTo>
                <a:cubicBezTo>
                  <a:pt x="1" y="1"/>
                  <a:pt x="1" y="1"/>
                  <a:pt x="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3" name="Freeform 82"/>
          <p:cNvSpPr>
            <a:spLocks/>
          </p:cNvSpPr>
          <p:nvPr/>
        </p:nvSpPr>
        <p:spPr bwMode="auto">
          <a:xfrm>
            <a:off x="820738" y="4141788"/>
            <a:ext cx="87313" cy="20638"/>
          </a:xfrm>
          <a:custGeom>
            <a:avLst/>
            <a:gdLst>
              <a:gd name="T0" fmla="*/ 2 w 33"/>
              <a:gd name="T1" fmla="*/ 0 h 8"/>
              <a:gd name="T2" fmla="*/ 31 w 33"/>
              <a:gd name="T3" fmla="*/ 0 h 8"/>
              <a:gd name="T4" fmla="*/ 26 w 33"/>
              <a:gd name="T5" fmla="*/ 7 h 8"/>
              <a:gd name="T6" fmla="*/ 6 w 33"/>
              <a:gd name="T7" fmla="*/ 7 h 8"/>
              <a:gd name="T8" fmla="*/ 0 w 33"/>
              <a:gd name="T9" fmla="*/ 3 h 8"/>
              <a:gd name="T10" fmla="*/ 2 w 33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" h="8">
                <a:moveTo>
                  <a:pt x="2" y="0"/>
                </a:moveTo>
                <a:cubicBezTo>
                  <a:pt x="12" y="0"/>
                  <a:pt x="21" y="0"/>
                  <a:pt x="31" y="0"/>
                </a:cubicBezTo>
                <a:cubicBezTo>
                  <a:pt x="33" y="5"/>
                  <a:pt x="31" y="7"/>
                  <a:pt x="26" y="7"/>
                </a:cubicBezTo>
                <a:cubicBezTo>
                  <a:pt x="20" y="7"/>
                  <a:pt x="13" y="8"/>
                  <a:pt x="6" y="7"/>
                </a:cubicBezTo>
                <a:cubicBezTo>
                  <a:pt x="4" y="7"/>
                  <a:pt x="2" y="4"/>
                  <a:pt x="0" y="3"/>
                </a:cubicBezTo>
                <a:cubicBezTo>
                  <a:pt x="1" y="2"/>
                  <a:pt x="1" y="1"/>
                  <a:pt x="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4" name="Freeform 83"/>
          <p:cNvSpPr>
            <a:spLocks/>
          </p:cNvSpPr>
          <p:nvPr/>
        </p:nvSpPr>
        <p:spPr bwMode="auto">
          <a:xfrm>
            <a:off x="939800" y="4241800"/>
            <a:ext cx="68263" cy="34925"/>
          </a:xfrm>
          <a:custGeom>
            <a:avLst/>
            <a:gdLst>
              <a:gd name="T0" fmla="*/ 0 w 26"/>
              <a:gd name="T1" fmla="*/ 13 h 13"/>
              <a:gd name="T2" fmla="*/ 19 w 26"/>
              <a:gd name="T3" fmla="*/ 6 h 13"/>
              <a:gd name="T4" fmla="*/ 24 w 26"/>
              <a:gd name="T5" fmla="*/ 13 h 13"/>
              <a:gd name="T6" fmla="*/ 0 w 26"/>
              <a:gd name="T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13">
                <a:moveTo>
                  <a:pt x="0" y="13"/>
                </a:moveTo>
                <a:cubicBezTo>
                  <a:pt x="3" y="0"/>
                  <a:pt x="13" y="7"/>
                  <a:pt x="19" y="6"/>
                </a:cubicBezTo>
                <a:cubicBezTo>
                  <a:pt x="24" y="4"/>
                  <a:pt x="26" y="8"/>
                  <a:pt x="24" y="13"/>
                </a:cubicBezTo>
                <a:cubicBezTo>
                  <a:pt x="17" y="13"/>
                  <a:pt x="9" y="13"/>
                  <a:pt x="0" y="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5" name="Freeform 84"/>
          <p:cNvSpPr>
            <a:spLocks/>
          </p:cNvSpPr>
          <p:nvPr/>
        </p:nvSpPr>
        <p:spPr bwMode="auto">
          <a:xfrm>
            <a:off x="817563" y="4241800"/>
            <a:ext cx="66675" cy="34925"/>
          </a:xfrm>
          <a:custGeom>
            <a:avLst/>
            <a:gdLst>
              <a:gd name="T0" fmla="*/ 2 w 25"/>
              <a:gd name="T1" fmla="*/ 13 h 13"/>
              <a:gd name="T2" fmla="*/ 9 w 25"/>
              <a:gd name="T3" fmla="*/ 6 h 13"/>
              <a:gd name="T4" fmla="*/ 25 w 25"/>
              <a:gd name="T5" fmla="*/ 13 h 13"/>
              <a:gd name="T6" fmla="*/ 2 w 25"/>
              <a:gd name="T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13">
                <a:moveTo>
                  <a:pt x="2" y="13"/>
                </a:moveTo>
                <a:cubicBezTo>
                  <a:pt x="0" y="5"/>
                  <a:pt x="5" y="4"/>
                  <a:pt x="9" y="6"/>
                </a:cubicBezTo>
                <a:cubicBezTo>
                  <a:pt x="15" y="7"/>
                  <a:pt x="24" y="0"/>
                  <a:pt x="25" y="13"/>
                </a:cubicBezTo>
                <a:cubicBezTo>
                  <a:pt x="17" y="13"/>
                  <a:pt x="10" y="13"/>
                  <a:pt x="2" y="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6" name="Freeform 85"/>
          <p:cNvSpPr>
            <a:spLocks/>
          </p:cNvSpPr>
          <p:nvPr/>
        </p:nvSpPr>
        <p:spPr bwMode="auto">
          <a:xfrm>
            <a:off x="1774825" y="4252913"/>
            <a:ext cx="60325" cy="23813"/>
          </a:xfrm>
          <a:custGeom>
            <a:avLst/>
            <a:gdLst>
              <a:gd name="T0" fmla="*/ 23 w 23"/>
              <a:gd name="T1" fmla="*/ 2 h 9"/>
              <a:gd name="T2" fmla="*/ 23 w 23"/>
              <a:gd name="T3" fmla="*/ 9 h 9"/>
              <a:gd name="T4" fmla="*/ 1 w 23"/>
              <a:gd name="T5" fmla="*/ 9 h 9"/>
              <a:gd name="T6" fmla="*/ 23 w 23"/>
              <a:gd name="T7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9">
                <a:moveTo>
                  <a:pt x="23" y="2"/>
                </a:moveTo>
                <a:cubicBezTo>
                  <a:pt x="23" y="5"/>
                  <a:pt x="23" y="7"/>
                  <a:pt x="23" y="9"/>
                </a:cubicBezTo>
                <a:cubicBezTo>
                  <a:pt x="16" y="9"/>
                  <a:pt x="9" y="9"/>
                  <a:pt x="1" y="9"/>
                </a:cubicBezTo>
                <a:cubicBezTo>
                  <a:pt x="0" y="1"/>
                  <a:pt x="4" y="0"/>
                  <a:pt x="2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7" name="Freeform 86"/>
          <p:cNvSpPr>
            <a:spLocks/>
          </p:cNvSpPr>
          <p:nvPr/>
        </p:nvSpPr>
        <p:spPr bwMode="auto">
          <a:xfrm>
            <a:off x="1076325" y="3922713"/>
            <a:ext cx="76200" cy="19050"/>
          </a:xfrm>
          <a:custGeom>
            <a:avLst/>
            <a:gdLst>
              <a:gd name="T0" fmla="*/ 27 w 29"/>
              <a:gd name="T1" fmla="*/ 7 h 7"/>
              <a:gd name="T2" fmla="*/ 1 w 29"/>
              <a:gd name="T3" fmla="*/ 7 h 7"/>
              <a:gd name="T4" fmla="*/ 5 w 29"/>
              <a:gd name="T5" fmla="*/ 0 h 7"/>
              <a:gd name="T6" fmla="*/ 24 w 29"/>
              <a:gd name="T7" fmla="*/ 0 h 7"/>
              <a:gd name="T8" fmla="*/ 29 w 29"/>
              <a:gd name="T9" fmla="*/ 5 h 7"/>
              <a:gd name="T10" fmla="*/ 27 w 29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" h="7">
                <a:moveTo>
                  <a:pt x="27" y="7"/>
                </a:moveTo>
                <a:cubicBezTo>
                  <a:pt x="18" y="7"/>
                  <a:pt x="10" y="7"/>
                  <a:pt x="1" y="7"/>
                </a:cubicBezTo>
                <a:cubicBezTo>
                  <a:pt x="0" y="3"/>
                  <a:pt x="0" y="0"/>
                  <a:pt x="5" y="0"/>
                </a:cubicBezTo>
                <a:cubicBezTo>
                  <a:pt x="11" y="0"/>
                  <a:pt x="17" y="0"/>
                  <a:pt x="24" y="0"/>
                </a:cubicBezTo>
                <a:cubicBezTo>
                  <a:pt x="25" y="1"/>
                  <a:pt x="27" y="3"/>
                  <a:pt x="29" y="5"/>
                </a:cubicBezTo>
                <a:cubicBezTo>
                  <a:pt x="28" y="5"/>
                  <a:pt x="27" y="6"/>
                  <a:pt x="27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8" name="Freeform 87"/>
          <p:cNvSpPr>
            <a:spLocks/>
          </p:cNvSpPr>
          <p:nvPr/>
        </p:nvSpPr>
        <p:spPr bwMode="auto">
          <a:xfrm>
            <a:off x="965200" y="3922713"/>
            <a:ext cx="74613" cy="19050"/>
          </a:xfrm>
          <a:custGeom>
            <a:avLst/>
            <a:gdLst>
              <a:gd name="T0" fmla="*/ 0 w 28"/>
              <a:gd name="T1" fmla="*/ 5 h 7"/>
              <a:gd name="T2" fmla="*/ 5 w 28"/>
              <a:gd name="T3" fmla="*/ 0 h 7"/>
              <a:gd name="T4" fmla="*/ 24 w 28"/>
              <a:gd name="T5" fmla="*/ 0 h 7"/>
              <a:gd name="T6" fmla="*/ 28 w 28"/>
              <a:gd name="T7" fmla="*/ 4 h 7"/>
              <a:gd name="T8" fmla="*/ 24 w 28"/>
              <a:gd name="T9" fmla="*/ 7 h 7"/>
              <a:gd name="T10" fmla="*/ 6 w 28"/>
              <a:gd name="T11" fmla="*/ 7 h 7"/>
              <a:gd name="T12" fmla="*/ 1 w 28"/>
              <a:gd name="T13" fmla="*/ 7 h 7"/>
              <a:gd name="T14" fmla="*/ 0 w 28"/>
              <a:gd name="T15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7">
                <a:moveTo>
                  <a:pt x="0" y="5"/>
                </a:moveTo>
                <a:cubicBezTo>
                  <a:pt x="2" y="3"/>
                  <a:pt x="3" y="1"/>
                  <a:pt x="5" y="0"/>
                </a:cubicBezTo>
                <a:cubicBezTo>
                  <a:pt x="11" y="0"/>
                  <a:pt x="18" y="0"/>
                  <a:pt x="24" y="0"/>
                </a:cubicBezTo>
                <a:cubicBezTo>
                  <a:pt x="26" y="1"/>
                  <a:pt x="27" y="3"/>
                  <a:pt x="28" y="4"/>
                </a:cubicBezTo>
                <a:cubicBezTo>
                  <a:pt x="27" y="5"/>
                  <a:pt x="26" y="7"/>
                  <a:pt x="24" y="7"/>
                </a:cubicBezTo>
                <a:cubicBezTo>
                  <a:pt x="18" y="7"/>
                  <a:pt x="12" y="7"/>
                  <a:pt x="6" y="7"/>
                </a:cubicBezTo>
                <a:cubicBezTo>
                  <a:pt x="5" y="7"/>
                  <a:pt x="3" y="7"/>
                  <a:pt x="1" y="7"/>
                </a:cubicBezTo>
                <a:cubicBezTo>
                  <a:pt x="1" y="6"/>
                  <a:pt x="0" y="5"/>
                  <a:pt x="0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9" name="Freeform 88"/>
          <p:cNvSpPr>
            <a:spLocks/>
          </p:cNvSpPr>
          <p:nvPr/>
        </p:nvSpPr>
        <p:spPr bwMode="auto">
          <a:xfrm>
            <a:off x="1643063" y="3694113"/>
            <a:ext cx="68263" cy="28575"/>
          </a:xfrm>
          <a:custGeom>
            <a:avLst/>
            <a:gdLst>
              <a:gd name="T0" fmla="*/ 0 w 26"/>
              <a:gd name="T1" fmla="*/ 3 h 11"/>
              <a:gd name="T2" fmla="*/ 26 w 26"/>
              <a:gd name="T3" fmla="*/ 8 h 11"/>
              <a:gd name="T4" fmla="*/ 0 w 26"/>
              <a:gd name="T5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11">
                <a:moveTo>
                  <a:pt x="0" y="3"/>
                </a:moveTo>
                <a:cubicBezTo>
                  <a:pt x="21" y="0"/>
                  <a:pt x="25" y="1"/>
                  <a:pt x="26" y="8"/>
                </a:cubicBezTo>
                <a:cubicBezTo>
                  <a:pt x="7" y="11"/>
                  <a:pt x="0" y="9"/>
                  <a:pt x="0" y="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0" name="Freeform 89"/>
          <p:cNvSpPr>
            <a:spLocks/>
          </p:cNvSpPr>
          <p:nvPr/>
        </p:nvSpPr>
        <p:spPr bwMode="auto">
          <a:xfrm>
            <a:off x="1787525" y="4141788"/>
            <a:ext cx="60325" cy="19050"/>
          </a:xfrm>
          <a:custGeom>
            <a:avLst/>
            <a:gdLst>
              <a:gd name="T0" fmla="*/ 0 w 23"/>
              <a:gd name="T1" fmla="*/ 0 h 7"/>
              <a:gd name="T2" fmla="*/ 23 w 23"/>
              <a:gd name="T3" fmla="*/ 0 h 7"/>
              <a:gd name="T4" fmla="*/ 21 w 23"/>
              <a:gd name="T5" fmla="*/ 6 h 7"/>
              <a:gd name="T6" fmla="*/ 3 w 23"/>
              <a:gd name="T7" fmla="*/ 7 h 7"/>
              <a:gd name="T8" fmla="*/ 0 w 23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7">
                <a:moveTo>
                  <a:pt x="0" y="0"/>
                </a:moveTo>
                <a:cubicBezTo>
                  <a:pt x="8" y="0"/>
                  <a:pt x="15" y="0"/>
                  <a:pt x="23" y="0"/>
                </a:cubicBezTo>
                <a:cubicBezTo>
                  <a:pt x="22" y="3"/>
                  <a:pt x="22" y="6"/>
                  <a:pt x="21" y="6"/>
                </a:cubicBezTo>
                <a:cubicBezTo>
                  <a:pt x="15" y="7"/>
                  <a:pt x="9" y="7"/>
                  <a:pt x="3" y="7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1" name="Freeform 90"/>
          <p:cNvSpPr>
            <a:spLocks/>
          </p:cNvSpPr>
          <p:nvPr/>
        </p:nvSpPr>
        <p:spPr bwMode="auto">
          <a:xfrm>
            <a:off x="1028700" y="3735388"/>
            <a:ext cx="71438" cy="19050"/>
          </a:xfrm>
          <a:custGeom>
            <a:avLst/>
            <a:gdLst>
              <a:gd name="T0" fmla="*/ 27 w 27"/>
              <a:gd name="T1" fmla="*/ 3 h 7"/>
              <a:gd name="T2" fmla="*/ 22 w 27"/>
              <a:gd name="T3" fmla="*/ 7 h 7"/>
              <a:gd name="T4" fmla="*/ 4 w 27"/>
              <a:gd name="T5" fmla="*/ 7 h 7"/>
              <a:gd name="T6" fmla="*/ 0 w 27"/>
              <a:gd name="T7" fmla="*/ 4 h 7"/>
              <a:gd name="T8" fmla="*/ 4 w 27"/>
              <a:gd name="T9" fmla="*/ 1 h 7"/>
              <a:gd name="T10" fmla="*/ 26 w 27"/>
              <a:gd name="T11" fmla="*/ 0 h 7"/>
              <a:gd name="T12" fmla="*/ 27 w 27"/>
              <a:gd name="T13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" h="7">
                <a:moveTo>
                  <a:pt x="27" y="3"/>
                </a:moveTo>
                <a:cubicBezTo>
                  <a:pt x="25" y="4"/>
                  <a:pt x="24" y="7"/>
                  <a:pt x="22" y="7"/>
                </a:cubicBezTo>
                <a:cubicBezTo>
                  <a:pt x="16" y="7"/>
                  <a:pt x="10" y="7"/>
                  <a:pt x="4" y="7"/>
                </a:cubicBezTo>
                <a:cubicBezTo>
                  <a:pt x="3" y="7"/>
                  <a:pt x="1" y="5"/>
                  <a:pt x="0" y="4"/>
                </a:cubicBezTo>
                <a:cubicBezTo>
                  <a:pt x="1" y="3"/>
                  <a:pt x="3" y="1"/>
                  <a:pt x="4" y="1"/>
                </a:cubicBezTo>
                <a:cubicBezTo>
                  <a:pt x="11" y="0"/>
                  <a:pt x="18" y="0"/>
                  <a:pt x="26" y="0"/>
                </a:cubicBezTo>
                <a:cubicBezTo>
                  <a:pt x="26" y="1"/>
                  <a:pt x="27" y="2"/>
                  <a:pt x="27" y="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2" name="Freeform 91"/>
          <p:cNvSpPr>
            <a:spLocks/>
          </p:cNvSpPr>
          <p:nvPr/>
        </p:nvSpPr>
        <p:spPr bwMode="auto">
          <a:xfrm>
            <a:off x="1679575" y="4144963"/>
            <a:ext cx="60325" cy="25400"/>
          </a:xfrm>
          <a:custGeom>
            <a:avLst/>
            <a:gdLst>
              <a:gd name="T0" fmla="*/ 23 w 23"/>
              <a:gd name="T1" fmla="*/ 1 h 10"/>
              <a:gd name="T2" fmla="*/ 18 w 23"/>
              <a:gd name="T3" fmla="*/ 6 h 10"/>
              <a:gd name="T4" fmla="*/ 0 w 23"/>
              <a:gd name="T5" fmla="*/ 0 h 10"/>
              <a:gd name="T6" fmla="*/ 21 w 23"/>
              <a:gd name="T7" fmla="*/ 0 h 10"/>
              <a:gd name="T8" fmla="*/ 23 w 23"/>
              <a:gd name="T9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10">
                <a:moveTo>
                  <a:pt x="23" y="1"/>
                </a:moveTo>
                <a:cubicBezTo>
                  <a:pt x="21" y="3"/>
                  <a:pt x="19" y="6"/>
                  <a:pt x="18" y="6"/>
                </a:cubicBezTo>
                <a:cubicBezTo>
                  <a:pt x="12" y="5"/>
                  <a:pt x="4" y="10"/>
                  <a:pt x="0" y="0"/>
                </a:cubicBezTo>
                <a:cubicBezTo>
                  <a:pt x="8" y="0"/>
                  <a:pt x="15" y="0"/>
                  <a:pt x="21" y="0"/>
                </a:cubicBezTo>
                <a:cubicBezTo>
                  <a:pt x="22" y="0"/>
                  <a:pt x="23" y="1"/>
                  <a:pt x="2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3" name="Freeform 92"/>
          <p:cNvSpPr>
            <a:spLocks/>
          </p:cNvSpPr>
          <p:nvPr/>
        </p:nvSpPr>
        <p:spPr bwMode="auto">
          <a:xfrm>
            <a:off x="1047750" y="4141788"/>
            <a:ext cx="57150" cy="19050"/>
          </a:xfrm>
          <a:custGeom>
            <a:avLst/>
            <a:gdLst>
              <a:gd name="T0" fmla="*/ 0 w 22"/>
              <a:gd name="T1" fmla="*/ 0 h 7"/>
              <a:gd name="T2" fmla="*/ 22 w 22"/>
              <a:gd name="T3" fmla="*/ 0 h 7"/>
              <a:gd name="T4" fmla="*/ 20 w 22"/>
              <a:gd name="T5" fmla="*/ 6 h 7"/>
              <a:gd name="T6" fmla="*/ 1 w 22"/>
              <a:gd name="T7" fmla="*/ 6 h 7"/>
              <a:gd name="T8" fmla="*/ 0 w 22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7">
                <a:moveTo>
                  <a:pt x="0" y="0"/>
                </a:moveTo>
                <a:cubicBezTo>
                  <a:pt x="7" y="0"/>
                  <a:pt x="14" y="0"/>
                  <a:pt x="22" y="0"/>
                </a:cubicBezTo>
                <a:cubicBezTo>
                  <a:pt x="21" y="3"/>
                  <a:pt x="20" y="6"/>
                  <a:pt x="20" y="6"/>
                </a:cubicBezTo>
                <a:cubicBezTo>
                  <a:pt x="14" y="7"/>
                  <a:pt x="8" y="7"/>
                  <a:pt x="1" y="6"/>
                </a:cubicBezTo>
                <a:cubicBezTo>
                  <a:pt x="1" y="6"/>
                  <a:pt x="0" y="3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4" name="Freeform 93"/>
          <p:cNvSpPr>
            <a:spLocks/>
          </p:cNvSpPr>
          <p:nvPr/>
        </p:nvSpPr>
        <p:spPr bwMode="auto">
          <a:xfrm>
            <a:off x="955675" y="4141788"/>
            <a:ext cx="57150" cy="19050"/>
          </a:xfrm>
          <a:custGeom>
            <a:avLst/>
            <a:gdLst>
              <a:gd name="T0" fmla="*/ 0 w 22"/>
              <a:gd name="T1" fmla="*/ 0 h 7"/>
              <a:gd name="T2" fmla="*/ 22 w 22"/>
              <a:gd name="T3" fmla="*/ 0 h 7"/>
              <a:gd name="T4" fmla="*/ 21 w 22"/>
              <a:gd name="T5" fmla="*/ 6 h 7"/>
              <a:gd name="T6" fmla="*/ 3 w 22"/>
              <a:gd name="T7" fmla="*/ 7 h 7"/>
              <a:gd name="T8" fmla="*/ 0 w 22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7">
                <a:moveTo>
                  <a:pt x="0" y="0"/>
                </a:moveTo>
                <a:cubicBezTo>
                  <a:pt x="8" y="0"/>
                  <a:pt x="15" y="0"/>
                  <a:pt x="22" y="0"/>
                </a:cubicBezTo>
                <a:cubicBezTo>
                  <a:pt x="22" y="2"/>
                  <a:pt x="22" y="6"/>
                  <a:pt x="21" y="6"/>
                </a:cubicBezTo>
                <a:cubicBezTo>
                  <a:pt x="15" y="7"/>
                  <a:pt x="9" y="7"/>
                  <a:pt x="3" y="7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5" name="Freeform 94"/>
          <p:cNvSpPr>
            <a:spLocks/>
          </p:cNvSpPr>
          <p:nvPr/>
        </p:nvSpPr>
        <p:spPr bwMode="auto">
          <a:xfrm>
            <a:off x="1768475" y="3922713"/>
            <a:ext cx="66675" cy="19050"/>
          </a:xfrm>
          <a:custGeom>
            <a:avLst/>
            <a:gdLst>
              <a:gd name="T0" fmla="*/ 0 w 25"/>
              <a:gd name="T1" fmla="*/ 7 h 7"/>
              <a:gd name="T2" fmla="*/ 15 w 25"/>
              <a:gd name="T3" fmla="*/ 0 h 7"/>
              <a:gd name="T4" fmla="*/ 25 w 25"/>
              <a:gd name="T5" fmla="*/ 7 h 7"/>
              <a:gd name="T6" fmla="*/ 0 w 25"/>
              <a:gd name="T7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7">
                <a:moveTo>
                  <a:pt x="0" y="7"/>
                </a:moveTo>
                <a:cubicBezTo>
                  <a:pt x="0" y="0"/>
                  <a:pt x="0" y="0"/>
                  <a:pt x="15" y="0"/>
                </a:cubicBezTo>
                <a:cubicBezTo>
                  <a:pt x="25" y="0"/>
                  <a:pt x="25" y="0"/>
                  <a:pt x="25" y="7"/>
                </a:cubicBezTo>
                <a:cubicBezTo>
                  <a:pt x="16" y="7"/>
                  <a:pt x="8" y="7"/>
                  <a:pt x="0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6" name="Freeform 95"/>
          <p:cNvSpPr>
            <a:spLocks/>
          </p:cNvSpPr>
          <p:nvPr/>
        </p:nvSpPr>
        <p:spPr bwMode="auto">
          <a:xfrm>
            <a:off x="1806575" y="4025900"/>
            <a:ext cx="49213" cy="19050"/>
          </a:xfrm>
          <a:custGeom>
            <a:avLst/>
            <a:gdLst>
              <a:gd name="T0" fmla="*/ 0 w 19"/>
              <a:gd name="T1" fmla="*/ 7 h 7"/>
              <a:gd name="T2" fmla="*/ 0 w 19"/>
              <a:gd name="T3" fmla="*/ 0 h 7"/>
              <a:gd name="T4" fmla="*/ 19 w 19"/>
              <a:gd name="T5" fmla="*/ 0 h 7"/>
              <a:gd name="T6" fmla="*/ 19 w 19"/>
              <a:gd name="T7" fmla="*/ 7 h 7"/>
              <a:gd name="T8" fmla="*/ 0 w 19"/>
              <a:gd name="T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7">
                <a:moveTo>
                  <a:pt x="0" y="7"/>
                </a:moveTo>
                <a:cubicBezTo>
                  <a:pt x="0" y="5"/>
                  <a:pt x="0" y="3"/>
                  <a:pt x="0" y="0"/>
                </a:cubicBezTo>
                <a:cubicBezTo>
                  <a:pt x="7" y="0"/>
                  <a:pt x="13" y="0"/>
                  <a:pt x="19" y="0"/>
                </a:cubicBezTo>
                <a:cubicBezTo>
                  <a:pt x="19" y="3"/>
                  <a:pt x="19" y="5"/>
                  <a:pt x="19" y="7"/>
                </a:cubicBezTo>
                <a:cubicBezTo>
                  <a:pt x="13" y="7"/>
                  <a:pt x="7" y="7"/>
                  <a:pt x="0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7" name="Freeform 96"/>
          <p:cNvSpPr>
            <a:spLocks/>
          </p:cNvSpPr>
          <p:nvPr/>
        </p:nvSpPr>
        <p:spPr bwMode="auto">
          <a:xfrm>
            <a:off x="1498600" y="4025900"/>
            <a:ext cx="53975" cy="23813"/>
          </a:xfrm>
          <a:custGeom>
            <a:avLst/>
            <a:gdLst>
              <a:gd name="T0" fmla="*/ 0 w 21"/>
              <a:gd name="T1" fmla="*/ 0 h 9"/>
              <a:gd name="T2" fmla="*/ 19 w 21"/>
              <a:gd name="T3" fmla="*/ 0 h 9"/>
              <a:gd name="T4" fmla="*/ 14 w 21"/>
              <a:gd name="T5" fmla="*/ 8 h 9"/>
              <a:gd name="T6" fmla="*/ 0 w 21"/>
              <a:gd name="T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9">
                <a:moveTo>
                  <a:pt x="0" y="0"/>
                </a:moveTo>
                <a:cubicBezTo>
                  <a:pt x="7" y="0"/>
                  <a:pt x="12" y="0"/>
                  <a:pt x="19" y="0"/>
                </a:cubicBezTo>
                <a:cubicBezTo>
                  <a:pt x="19" y="4"/>
                  <a:pt x="21" y="8"/>
                  <a:pt x="14" y="8"/>
                </a:cubicBezTo>
                <a:cubicBezTo>
                  <a:pt x="2" y="9"/>
                  <a:pt x="0" y="8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8" name="Freeform 97"/>
          <p:cNvSpPr>
            <a:spLocks/>
          </p:cNvSpPr>
          <p:nvPr/>
        </p:nvSpPr>
        <p:spPr bwMode="auto">
          <a:xfrm>
            <a:off x="1800225" y="4357688"/>
            <a:ext cx="58738" cy="28575"/>
          </a:xfrm>
          <a:custGeom>
            <a:avLst/>
            <a:gdLst>
              <a:gd name="T0" fmla="*/ 21 w 22"/>
              <a:gd name="T1" fmla="*/ 0 h 11"/>
              <a:gd name="T2" fmla="*/ 9 w 22"/>
              <a:gd name="T3" fmla="*/ 7 h 11"/>
              <a:gd name="T4" fmla="*/ 3 w 22"/>
              <a:gd name="T5" fmla="*/ 0 h 11"/>
              <a:gd name="T6" fmla="*/ 21 w 22"/>
              <a:gd name="T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11">
                <a:moveTo>
                  <a:pt x="21" y="0"/>
                </a:moveTo>
                <a:cubicBezTo>
                  <a:pt x="22" y="11"/>
                  <a:pt x="14" y="6"/>
                  <a:pt x="9" y="7"/>
                </a:cubicBezTo>
                <a:cubicBezTo>
                  <a:pt x="5" y="8"/>
                  <a:pt x="0" y="7"/>
                  <a:pt x="3" y="0"/>
                </a:cubicBezTo>
                <a:cubicBezTo>
                  <a:pt x="9" y="0"/>
                  <a:pt x="14" y="0"/>
                  <a:pt x="2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9" name="Freeform 98"/>
          <p:cNvSpPr>
            <a:spLocks/>
          </p:cNvSpPr>
          <p:nvPr/>
        </p:nvSpPr>
        <p:spPr bwMode="auto">
          <a:xfrm>
            <a:off x="1049338" y="4025900"/>
            <a:ext cx="53975" cy="34925"/>
          </a:xfrm>
          <a:custGeom>
            <a:avLst/>
            <a:gdLst>
              <a:gd name="T0" fmla="*/ 19 w 20"/>
              <a:gd name="T1" fmla="*/ 0 h 13"/>
              <a:gd name="T2" fmla="*/ 7 w 20"/>
              <a:gd name="T3" fmla="*/ 8 h 13"/>
              <a:gd name="T4" fmla="*/ 1 w 20"/>
              <a:gd name="T5" fmla="*/ 0 h 13"/>
              <a:gd name="T6" fmla="*/ 19 w 20"/>
              <a:gd name="T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" h="13">
                <a:moveTo>
                  <a:pt x="19" y="0"/>
                </a:moveTo>
                <a:cubicBezTo>
                  <a:pt x="20" y="13"/>
                  <a:pt x="11" y="7"/>
                  <a:pt x="7" y="8"/>
                </a:cubicBezTo>
                <a:cubicBezTo>
                  <a:pt x="1" y="9"/>
                  <a:pt x="0" y="6"/>
                  <a:pt x="1" y="0"/>
                </a:cubicBezTo>
                <a:cubicBezTo>
                  <a:pt x="7" y="0"/>
                  <a:pt x="13" y="0"/>
                  <a:pt x="1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0" name="Freeform 99"/>
          <p:cNvSpPr>
            <a:spLocks/>
          </p:cNvSpPr>
          <p:nvPr/>
        </p:nvSpPr>
        <p:spPr bwMode="auto">
          <a:xfrm>
            <a:off x="955675" y="4357688"/>
            <a:ext cx="57150" cy="28575"/>
          </a:xfrm>
          <a:custGeom>
            <a:avLst/>
            <a:gdLst>
              <a:gd name="T0" fmla="*/ 20 w 22"/>
              <a:gd name="T1" fmla="*/ 0 h 11"/>
              <a:gd name="T2" fmla="*/ 12 w 22"/>
              <a:gd name="T3" fmla="*/ 7 h 11"/>
              <a:gd name="T4" fmla="*/ 1 w 22"/>
              <a:gd name="T5" fmla="*/ 0 h 11"/>
              <a:gd name="T6" fmla="*/ 11 w 22"/>
              <a:gd name="T7" fmla="*/ 0 h 11"/>
              <a:gd name="T8" fmla="*/ 20 w 22"/>
              <a:gd name="T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1">
                <a:moveTo>
                  <a:pt x="20" y="0"/>
                </a:moveTo>
                <a:cubicBezTo>
                  <a:pt x="22" y="8"/>
                  <a:pt x="16" y="8"/>
                  <a:pt x="12" y="7"/>
                </a:cubicBezTo>
                <a:cubicBezTo>
                  <a:pt x="8" y="6"/>
                  <a:pt x="0" y="11"/>
                  <a:pt x="1" y="0"/>
                </a:cubicBezTo>
                <a:cubicBezTo>
                  <a:pt x="5" y="0"/>
                  <a:pt x="8" y="0"/>
                  <a:pt x="11" y="0"/>
                </a:cubicBezTo>
                <a:cubicBezTo>
                  <a:pt x="14" y="0"/>
                  <a:pt x="17" y="0"/>
                  <a:pt x="2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1" name="Freeform 100"/>
          <p:cNvSpPr>
            <a:spLocks/>
          </p:cNvSpPr>
          <p:nvPr/>
        </p:nvSpPr>
        <p:spPr bwMode="auto">
          <a:xfrm>
            <a:off x="1539875" y="4357688"/>
            <a:ext cx="52388" cy="20638"/>
          </a:xfrm>
          <a:custGeom>
            <a:avLst/>
            <a:gdLst>
              <a:gd name="T0" fmla="*/ 20 w 20"/>
              <a:gd name="T1" fmla="*/ 3 h 8"/>
              <a:gd name="T2" fmla="*/ 14 w 20"/>
              <a:gd name="T3" fmla="*/ 7 h 8"/>
              <a:gd name="T4" fmla="*/ 5 w 20"/>
              <a:gd name="T5" fmla="*/ 7 h 8"/>
              <a:gd name="T6" fmla="*/ 0 w 20"/>
              <a:gd name="T7" fmla="*/ 4 h 8"/>
              <a:gd name="T8" fmla="*/ 5 w 20"/>
              <a:gd name="T9" fmla="*/ 0 h 8"/>
              <a:gd name="T10" fmla="*/ 18 w 20"/>
              <a:gd name="T11" fmla="*/ 0 h 8"/>
              <a:gd name="T12" fmla="*/ 20 w 20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8">
                <a:moveTo>
                  <a:pt x="20" y="3"/>
                </a:moveTo>
                <a:cubicBezTo>
                  <a:pt x="18" y="4"/>
                  <a:pt x="16" y="6"/>
                  <a:pt x="14" y="7"/>
                </a:cubicBezTo>
                <a:cubicBezTo>
                  <a:pt x="11" y="8"/>
                  <a:pt x="8" y="8"/>
                  <a:pt x="5" y="7"/>
                </a:cubicBezTo>
                <a:cubicBezTo>
                  <a:pt x="4" y="7"/>
                  <a:pt x="2" y="5"/>
                  <a:pt x="0" y="4"/>
                </a:cubicBezTo>
                <a:cubicBezTo>
                  <a:pt x="2" y="2"/>
                  <a:pt x="4" y="0"/>
                  <a:pt x="5" y="0"/>
                </a:cubicBezTo>
                <a:cubicBezTo>
                  <a:pt x="9" y="0"/>
                  <a:pt x="14" y="0"/>
                  <a:pt x="18" y="0"/>
                </a:cubicBezTo>
                <a:cubicBezTo>
                  <a:pt x="19" y="1"/>
                  <a:pt x="19" y="2"/>
                  <a:pt x="20" y="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2" name="Freeform 101"/>
          <p:cNvSpPr>
            <a:spLocks/>
          </p:cNvSpPr>
          <p:nvPr/>
        </p:nvSpPr>
        <p:spPr bwMode="auto">
          <a:xfrm>
            <a:off x="1300163" y="4249738"/>
            <a:ext cx="47625" cy="26988"/>
          </a:xfrm>
          <a:custGeom>
            <a:avLst/>
            <a:gdLst>
              <a:gd name="T0" fmla="*/ 2 w 18"/>
              <a:gd name="T1" fmla="*/ 10 h 10"/>
              <a:gd name="T2" fmla="*/ 7 w 18"/>
              <a:gd name="T3" fmla="*/ 2 h 10"/>
              <a:gd name="T4" fmla="*/ 16 w 18"/>
              <a:gd name="T5" fmla="*/ 10 h 10"/>
              <a:gd name="T6" fmla="*/ 2 w 18"/>
              <a:gd name="T7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0">
                <a:moveTo>
                  <a:pt x="2" y="10"/>
                </a:moveTo>
                <a:cubicBezTo>
                  <a:pt x="0" y="4"/>
                  <a:pt x="2" y="2"/>
                  <a:pt x="7" y="2"/>
                </a:cubicBezTo>
                <a:cubicBezTo>
                  <a:pt x="12" y="3"/>
                  <a:pt x="18" y="0"/>
                  <a:pt x="16" y="10"/>
                </a:cubicBezTo>
                <a:cubicBezTo>
                  <a:pt x="12" y="10"/>
                  <a:pt x="7" y="10"/>
                  <a:pt x="2" y="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3" name="Freeform 102"/>
          <p:cNvSpPr>
            <a:spLocks/>
          </p:cNvSpPr>
          <p:nvPr/>
        </p:nvSpPr>
        <p:spPr bwMode="auto">
          <a:xfrm>
            <a:off x="968375" y="3738563"/>
            <a:ext cx="36513" cy="20638"/>
          </a:xfrm>
          <a:custGeom>
            <a:avLst/>
            <a:gdLst>
              <a:gd name="T0" fmla="*/ 7 w 14"/>
              <a:gd name="T1" fmla="*/ 8 h 8"/>
              <a:gd name="T2" fmla="*/ 0 w 14"/>
              <a:gd name="T3" fmla="*/ 3 h 8"/>
              <a:gd name="T4" fmla="*/ 6 w 14"/>
              <a:gd name="T5" fmla="*/ 0 h 8"/>
              <a:gd name="T6" fmla="*/ 14 w 14"/>
              <a:gd name="T7" fmla="*/ 3 h 8"/>
              <a:gd name="T8" fmla="*/ 7 w 14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8">
                <a:moveTo>
                  <a:pt x="7" y="8"/>
                </a:moveTo>
                <a:cubicBezTo>
                  <a:pt x="4" y="6"/>
                  <a:pt x="2" y="4"/>
                  <a:pt x="0" y="3"/>
                </a:cubicBezTo>
                <a:cubicBezTo>
                  <a:pt x="2" y="1"/>
                  <a:pt x="4" y="0"/>
                  <a:pt x="6" y="0"/>
                </a:cubicBezTo>
                <a:cubicBezTo>
                  <a:pt x="9" y="0"/>
                  <a:pt x="11" y="1"/>
                  <a:pt x="14" y="3"/>
                </a:cubicBezTo>
                <a:cubicBezTo>
                  <a:pt x="12" y="4"/>
                  <a:pt x="10" y="6"/>
                  <a:pt x="7" y="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4" name="Freeform 103"/>
          <p:cNvSpPr>
            <a:spLocks/>
          </p:cNvSpPr>
          <p:nvPr/>
        </p:nvSpPr>
        <p:spPr bwMode="auto">
          <a:xfrm>
            <a:off x="1379538" y="3733800"/>
            <a:ext cx="33338" cy="20638"/>
          </a:xfrm>
          <a:custGeom>
            <a:avLst/>
            <a:gdLst>
              <a:gd name="T0" fmla="*/ 6 w 13"/>
              <a:gd name="T1" fmla="*/ 0 h 8"/>
              <a:gd name="T2" fmla="*/ 13 w 13"/>
              <a:gd name="T3" fmla="*/ 4 h 8"/>
              <a:gd name="T4" fmla="*/ 7 w 13"/>
              <a:gd name="T5" fmla="*/ 8 h 8"/>
              <a:gd name="T6" fmla="*/ 0 w 13"/>
              <a:gd name="T7" fmla="*/ 5 h 8"/>
              <a:gd name="T8" fmla="*/ 6 w 13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8">
                <a:moveTo>
                  <a:pt x="6" y="0"/>
                </a:moveTo>
                <a:cubicBezTo>
                  <a:pt x="9" y="2"/>
                  <a:pt x="11" y="3"/>
                  <a:pt x="13" y="4"/>
                </a:cubicBezTo>
                <a:cubicBezTo>
                  <a:pt x="11" y="6"/>
                  <a:pt x="9" y="8"/>
                  <a:pt x="7" y="8"/>
                </a:cubicBezTo>
                <a:cubicBezTo>
                  <a:pt x="4" y="8"/>
                  <a:pt x="2" y="6"/>
                  <a:pt x="0" y="5"/>
                </a:cubicBezTo>
                <a:cubicBezTo>
                  <a:pt x="2" y="3"/>
                  <a:pt x="3" y="2"/>
                  <a:pt x="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5" name="Freeform 104"/>
          <p:cNvSpPr>
            <a:spLocks/>
          </p:cNvSpPr>
          <p:nvPr/>
        </p:nvSpPr>
        <p:spPr bwMode="auto">
          <a:xfrm>
            <a:off x="1519238" y="5722938"/>
            <a:ext cx="476250" cy="128588"/>
          </a:xfrm>
          <a:custGeom>
            <a:avLst/>
            <a:gdLst>
              <a:gd name="T0" fmla="*/ 25 w 181"/>
              <a:gd name="T1" fmla="*/ 7 h 49"/>
              <a:gd name="T2" fmla="*/ 83 w 181"/>
              <a:gd name="T3" fmla="*/ 14 h 49"/>
              <a:gd name="T4" fmla="*/ 119 w 181"/>
              <a:gd name="T5" fmla="*/ 9 h 49"/>
              <a:gd name="T6" fmla="*/ 159 w 181"/>
              <a:gd name="T7" fmla="*/ 2 h 49"/>
              <a:gd name="T8" fmla="*/ 179 w 181"/>
              <a:gd name="T9" fmla="*/ 16 h 49"/>
              <a:gd name="T10" fmla="*/ 164 w 181"/>
              <a:gd name="T11" fmla="*/ 35 h 49"/>
              <a:gd name="T12" fmla="*/ 98 w 181"/>
              <a:gd name="T13" fmla="*/ 47 h 49"/>
              <a:gd name="T14" fmla="*/ 68 w 181"/>
              <a:gd name="T15" fmla="*/ 46 h 49"/>
              <a:gd name="T16" fmla="*/ 23 w 181"/>
              <a:gd name="T17" fmla="*/ 41 h 49"/>
              <a:gd name="T18" fmla="*/ 9 w 181"/>
              <a:gd name="T19" fmla="*/ 38 h 49"/>
              <a:gd name="T20" fmla="*/ 2 w 181"/>
              <a:gd name="T21" fmla="*/ 20 h 49"/>
              <a:gd name="T22" fmla="*/ 18 w 181"/>
              <a:gd name="T23" fmla="*/ 7 h 49"/>
              <a:gd name="T24" fmla="*/ 25 w 181"/>
              <a:gd name="T25" fmla="*/ 8 h 49"/>
              <a:gd name="T26" fmla="*/ 25 w 181"/>
              <a:gd name="T27" fmla="*/ 7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1" h="49">
                <a:moveTo>
                  <a:pt x="25" y="7"/>
                </a:moveTo>
                <a:cubicBezTo>
                  <a:pt x="44" y="10"/>
                  <a:pt x="64" y="13"/>
                  <a:pt x="83" y="14"/>
                </a:cubicBezTo>
                <a:cubicBezTo>
                  <a:pt x="95" y="14"/>
                  <a:pt x="107" y="11"/>
                  <a:pt x="119" y="9"/>
                </a:cubicBezTo>
                <a:cubicBezTo>
                  <a:pt x="133" y="7"/>
                  <a:pt x="146" y="4"/>
                  <a:pt x="159" y="2"/>
                </a:cubicBezTo>
                <a:cubicBezTo>
                  <a:pt x="169" y="0"/>
                  <a:pt x="178" y="6"/>
                  <a:pt x="179" y="16"/>
                </a:cubicBezTo>
                <a:cubicBezTo>
                  <a:pt x="181" y="25"/>
                  <a:pt x="174" y="33"/>
                  <a:pt x="164" y="35"/>
                </a:cubicBezTo>
                <a:cubicBezTo>
                  <a:pt x="142" y="40"/>
                  <a:pt x="120" y="44"/>
                  <a:pt x="98" y="47"/>
                </a:cubicBezTo>
                <a:cubicBezTo>
                  <a:pt x="88" y="49"/>
                  <a:pt x="78" y="47"/>
                  <a:pt x="68" y="46"/>
                </a:cubicBezTo>
                <a:cubicBezTo>
                  <a:pt x="53" y="45"/>
                  <a:pt x="38" y="43"/>
                  <a:pt x="23" y="41"/>
                </a:cubicBezTo>
                <a:cubicBezTo>
                  <a:pt x="18" y="41"/>
                  <a:pt x="13" y="40"/>
                  <a:pt x="9" y="38"/>
                </a:cubicBezTo>
                <a:cubicBezTo>
                  <a:pt x="3" y="34"/>
                  <a:pt x="0" y="28"/>
                  <a:pt x="2" y="20"/>
                </a:cubicBezTo>
                <a:cubicBezTo>
                  <a:pt x="4" y="13"/>
                  <a:pt x="11" y="7"/>
                  <a:pt x="18" y="7"/>
                </a:cubicBezTo>
                <a:cubicBezTo>
                  <a:pt x="21" y="7"/>
                  <a:pt x="23" y="7"/>
                  <a:pt x="25" y="8"/>
                </a:cubicBezTo>
                <a:cubicBezTo>
                  <a:pt x="25" y="8"/>
                  <a:pt x="25" y="7"/>
                  <a:pt x="25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6" name="Freeform 105"/>
          <p:cNvSpPr>
            <a:spLocks/>
          </p:cNvSpPr>
          <p:nvPr/>
        </p:nvSpPr>
        <p:spPr bwMode="auto">
          <a:xfrm>
            <a:off x="4754563" y="2071688"/>
            <a:ext cx="249238" cy="249238"/>
          </a:xfrm>
          <a:custGeom>
            <a:avLst/>
            <a:gdLst>
              <a:gd name="T0" fmla="*/ 94 w 95"/>
              <a:gd name="T1" fmla="*/ 47 h 95"/>
              <a:gd name="T2" fmla="*/ 48 w 95"/>
              <a:gd name="T3" fmla="*/ 95 h 95"/>
              <a:gd name="T4" fmla="*/ 0 w 95"/>
              <a:gd name="T5" fmla="*/ 48 h 95"/>
              <a:gd name="T6" fmla="*/ 47 w 95"/>
              <a:gd name="T7" fmla="*/ 0 h 95"/>
              <a:gd name="T8" fmla="*/ 94 w 95"/>
              <a:gd name="T9" fmla="*/ 47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5">
                <a:moveTo>
                  <a:pt x="94" y="47"/>
                </a:moveTo>
                <a:cubicBezTo>
                  <a:pt x="95" y="72"/>
                  <a:pt x="73" y="95"/>
                  <a:pt x="48" y="95"/>
                </a:cubicBezTo>
                <a:cubicBezTo>
                  <a:pt x="21" y="95"/>
                  <a:pt x="0" y="74"/>
                  <a:pt x="0" y="48"/>
                </a:cubicBezTo>
                <a:cubicBezTo>
                  <a:pt x="0" y="21"/>
                  <a:pt x="20" y="0"/>
                  <a:pt x="47" y="0"/>
                </a:cubicBezTo>
                <a:cubicBezTo>
                  <a:pt x="73" y="0"/>
                  <a:pt x="94" y="22"/>
                  <a:pt x="94" y="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0" name="Freeform 109"/>
          <p:cNvSpPr>
            <a:spLocks noEditPoints="1"/>
          </p:cNvSpPr>
          <p:nvPr/>
        </p:nvSpPr>
        <p:spPr bwMode="auto">
          <a:xfrm>
            <a:off x="6092825" y="4932363"/>
            <a:ext cx="1933575" cy="1600200"/>
          </a:xfrm>
          <a:custGeom>
            <a:avLst/>
            <a:gdLst>
              <a:gd name="T0" fmla="*/ 20 w 513"/>
              <a:gd name="T1" fmla="*/ 300 h 424"/>
              <a:gd name="T2" fmla="*/ 107 w 513"/>
              <a:gd name="T3" fmla="*/ 331 h 424"/>
              <a:gd name="T4" fmla="*/ 163 w 513"/>
              <a:gd name="T5" fmla="*/ 325 h 424"/>
              <a:gd name="T6" fmla="*/ 188 w 513"/>
              <a:gd name="T7" fmla="*/ 107 h 424"/>
              <a:gd name="T8" fmla="*/ 191 w 513"/>
              <a:gd name="T9" fmla="*/ 20 h 424"/>
              <a:gd name="T10" fmla="*/ 271 w 513"/>
              <a:gd name="T11" fmla="*/ 105 h 424"/>
              <a:gd name="T12" fmla="*/ 351 w 513"/>
              <a:gd name="T13" fmla="*/ 212 h 424"/>
              <a:gd name="T14" fmla="*/ 385 w 513"/>
              <a:gd name="T15" fmla="*/ 216 h 424"/>
              <a:gd name="T16" fmla="*/ 385 w 513"/>
              <a:gd name="T17" fmla="*/ 308 h 424"/>
              <a:gd name="T18" fmla="*/ 337 w 513"/>
              <a:gd name="T19" fmla="*/ 308 h 424"/>
              <a:gd name="T20" fmla="*/ 343 w 513"/>
              <a:gd name="T21" fmla="*/ 331 h 424"/>
              <a:gd name="T22" fmla="*/ 501 w 513"/>
              <a:gd name="T23" fmla="*/ 349 h 424"/>
              <a:gd name="T24" fmla="*/ 468 w 513"/>
              <a:gd name="T25" fmla="*/ 424 h 424"/>
              <a:gd name="T26" fmla="*/ 122 w 513"/>
              <a:gd name="T27" fmla="*/ 424 h 424"/>
              <a:gd name="T28" fmla="*/ 74 w 513"/>
              <a:gd name="T29" fmla="*/ 394 h 424"/>
              <a:gd name="T30" fmla="*/ 1 w 513"/>
              <a:gd name="T31" fmla="*/ 358 h 424"/>
              <a:gd name="T32" fmla="*/ 0 w 513"/>
              <a:gd name="T33" fmla="*/ 330 h 424"/>
              <a:gd name="T34" fmla="*/ 239 w 513"/>
              <a:gd name="T35" fmla="*/ 204 h 424"/>
              <a:gd name="T36" fmla="*/ 246 w 513"/>
              <a:gd name="T37" fmla="*/ 162 h 424"/>
              <a:gd name="T38" fmla="*/ 282 w 513"/>
              <a:gd name="T39" fmla="*/ 213 h 424"/>
              <a:gd name="T40" fmla="*/ 316 w 513"/>
              <a:gd name="T41" fmla="*/ 216 h 424"/>
              <a:gd name="T42" fmla="*/ 260 w 513"/>
              <a:gd name="T43" fmla="*/ 139 h 424"/>
              <a:gd name="T44" fmla="*/ 193 w 513"/>
              <a:gd name="T45" fmla="*/ 162 h 424"/>
              <a:gd name="T46" fmla="*/ 193 w 513"/>
              <a:gd name="T47" fmla="*/ 256 h 424"/>
              <a:gd name="T48" fmla="*/ 256 w 513"/>
              <a:gd name="T49" fmla="*/ 228 h 424"/>
              <a:gd name="T50" fmla="*/ 273 w 513"/>
              <a:gd name="T51" fmla="*/ 394 h 424"/>
              <a:gd name="T52" fmla="*/ 464 w 513"/>
              <a:gd name="T53" fmla="*/ 394 h 424"/>
              <a:gd name="T54" fmla="*/ 463 w 513"/>
              <a:gd name="T55" fmla="*/ 361 h 424"/>
              <a:gd name="T56" fmla="*/ 267 w 513"/>
              <a:gd name="T57" fmla="*/ 361 h 424"/>
              <a:gd name="T58" fmla="*/ 306 w 513"/>
              <a:gd name="T59" fmla="*/ 278 h 424"/>
              <a:gd name="T60" fmla="*/ 384 w 513"/>
              <a:gd name="T61" fmla="*/ 278 h 424"/>
              <a:gd name="T62" fmla="*/ 384 w 513"/>
              <a:gd name="T63" fmla="*/ 246 h 424"/>
              <a:gd name="T64" fmla="*/ 273 w 513"/>
              <a:gd name="T65" fmla="*/ 261 h 424"/>
              <a:gd name="T66" fmla="*/ 273 w 513"/>
              <a:gd name="T67" fmla="*/ 331 h 424"/>
              <a:gd name="T68" fmla="*/ 306 w 513"/>
              <a:gd name="T69" fmla="*/ 278 h 424"/>
              <a:gd name="T70" fmla="*/ 236 w 513"/>
              <a:gd name="T71" fmla="*/ 361 h 424"/>
              <a:gd name="T72" fmla="*/ 103 w 513"/>
              <a:gd name="T73" fmla="*/ 372 h 424"/>
              <a:gd name="T74" fmla="*/ 233 w 513"/>
              <a:gd name="T75" fmla="*/ 394 h 424"/>
              <a:gd name="T76" fmla="*/ 237 w 513"/>
              <a:gd name="T77" fmla="*/ 362 h 424"/>
              <a:gd name="T78" fmla="*/ 229 w 513"/>
              <a:gd name="T79" fmla="*/ 92 h 424"/>
              <a:gd name="T80" fmla="*/ 229 w 513"/>
              <a:gd name="T81" fmla="*/ 36 h 424"/>
              <a:gd name="T82" fmla="*/ 193 w 513"/>
              <a:gd name="T83" fmla="*/ 331 h 424"/>
              <a:gd name="T84" fmla="*/ 242 w 513"/>
              <a:gd name="T85" fmla="*/ 287 h 424"/>
              <a:gd name="T86" fmla="*/ 193 w 513"/>
              <a:gd name="T87" fmla="*/ 331 h 424"/>
              <a:gd name="T88" fmla="*/ 29 w 513"/>
              <a:gd name="T89" fmla="*/ 343 h 424"/>
              <a:gd name="T90" fmla="*/ 78 w 513"/>
              <a:gd name="T91" fmla="*/ 343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13" h="424">
                <a:moveTo>
                  <a:pt x="0" y="330"/>
                </a:moveTo>
                <a:cubicBezTo>
                  <a:pt x="4" y="318"/>
                  <a:pt x="10" y="308"/>
                  <a:pt x="20" y="300"/>
                </a:cubicBezTo>
                <a:cubicBezTo>
                  <a:pt x="46" y="279"/>
                  <a:pt x="87" y="288"/>
                  <a:pt x="101" y="317"/>
                </a:cubicBezTo>
                <a:cubicBezTo>
                  <a:pt x="103" y="322"/>
                  <a:pt x="105" y="327"/>
                  <a:pt x="107" y="331"/>
                </a:cubicBezTo>
                <a:cubicBezTo>
                  <a:pt x="125" y="331"/>
                  <a:pt x="144" y="331"/>
                  <a:pt x="163" y="331"/>
                </a:cubicBezTo>
                <a:cubicBezTo>
                  <a:pt x="163" y="329"/>
                  <a:pt x="163" y="327"/>
                  <a:pt x="163" y="325"/>
                </a:cubicBezTo>
                <a:cubicBezTo>
                  <a:pt x="163" y="271"/>
                  <a:pt x="163" y="217"/>
                  <a:pt x="163" y="163"/>
                </a:cubicBezTo>
                <a:cubicBezTo>
                  <a:pt x="163" y="140"/>
                  <a:pt x="170" y="122"/>
                  <a:pt x="188" y="107"/>
                </a:cubicBezTo>
                <a:cubicBezTo>
                  <a:pt x="188" y="107"/>
                  <a:pt x="188" y="106"/>
                  <a:pt x="189" y="106"/>
                </a:cubicBezTo>
                <a:cubicBezTo>
                  <a:pt x="161" y="77"/>
                  <a:pt x="169" y="40"/>
                  <a:pt x="191" y="20"/>
                </a:cubicBezTo>
                <a:cubicBezTo>
                  <a:pt x="213" y="0"/>
                  <a:pt x="247" y="1"/>
                  <a:pt x="270" y="22"/>
                </a:cubicBezTo>
                <a:cubicBezTo>
                  <a:pt x="291" y="42"/>
                  <a:pt x="296" y="79"/>
                  <a:pt x="271" y="105"/>
                </a:cubicBezTo>
                <a:cubicBezTo>
                  <a:pt x="293" y="129"/>
                  <a:pt x="310" y="157"/>
                  <a:pt x="329" y="183"/>
                </a:cubicBezTo>
                <a:cubicBezTo>
                  <a:pt x="337" y="192"/>
                  <a:pt x="344" y="202"/>
                  <a:pt x="351" y="212"/>
                </a:cubicBezTo>
                <a:cubicBezTo>
                  <a:pt x="353" y="215"/>
                  <a:pt x="355" y="217"/>
                  <a:pt x="359" y="216"/>
                </a:cubicBezTo>
                <a:cubicBezTo>
                  <a:pt x="367" y="216"/>
                  <a:pt x="376" y="216"/>
                  <a:pt x="385" y="216"/>
                </a:cubicBezTo>
                <a:cubicBezTo>
                  <a:pt x="411" y="216"/>
                  <a:pt x="432" y="237"/>
                  <a:pt x="432" y="262"/>
                </a:cubicBezTo>
                <a:cubicBezTo>
                  <a:pt x="432" y="288"/>
                  <a:pt x="411" y="308"/>
                  <a:pt x="385" y="308"/>
                </a:cubicBezTo>
                <a:cubicBezTo>
                  <a:pt x="370" y="308"/>
                  <a:pt x="356" y="308"/>
                  <a:pt x="342" y="308"/>
                </a:cubicBezTo>
                <a:cubicBezTo>
                  <a:pt x="340" y="308"/>
                  <a:pt x="338" y="308"/>
                  <a:pt x="337" y="308"/>
                </a:cubicBezTo>
                <a:cubicBezTo>
                  <a:pt x="337" y="316"/>
                  <a:pt x="337" y="323"/>
                  <a:pt x="337" y="331"/>
                </a:cubicBezTo>
                <a:cubicBezTo>
                  <a:pt x="339" y="331"/>
                  <a:pt x="341" y="331"/>
                  <a:pt x="343" y="331"/>
                </a:cubicBezTo>
                <a:cubicBezTo>
                  <a:pt x="382" y="331"/>
                  <a:pt x="421" y="331"/>
                  <a:pt x="461" y="331"/>
                </a:cubicBezTo>
                <a:cubicBezTo>
                  <a:pt x="477" y="331"/>
                  <a:pt x="491" y="336"/>
                  <a:pt x="501" y="349"/>
                </a:cubicBezTo>
                <a:cubicBezTo>
                  <a:pt x="511" y="364"/>
                  <a:pt x="513" y="380"/>
                  <a:pt x="506" y="396"/>
                </a:cubicBezTo>
                <a:cubicBezTo>
                  <a:pt x="499" y="412"/>
                  <a:pt x="486" y="422"/>
                  <a:pt x="468" y="424"/>
                </a:cubicBezTo>
                <a:cubicBezTo>
                  <a:pt x="465" y="424"/>
                  <a:pt x="463" y="424"/>
                  <a:pt x="460" y="424"/>
                </a:cubicBezTo>
                <a:cubicBezTo>
                  <a:pt x="347" y="424"/>
                  <a:pt x="234" y="424"/>
                  <a:pt x="122" y="424"/>
                </a:cubicBezTo>
                <a:cubicBezTo>
                  <a:pt x="103" y="424"/>
                  <a:pt x="88" y="417"/>
                  <a:pt x="78" y="401"/>
                </a:cubicBezTo>
                <a:cubicBezTo>
                  <a:pt x="76" y="399"/>
                  <a:pt x="75" y="396"/>
                  <a:pt x="74" y="394"/>
                </a:cubicBezTo>
                <a:cubicBezTo>
                  <a:pt x="68" y="395"/>
                  <a:pt x="62" y="397"/>
                  <a:pt x="55" y="397"/>
                </a:cubicBezTo>
                <a:cubicBezTo>
                  <a:pt x="30" y="398"/>
                  <a:pt x="9" y="383"/>
                  <a:pt x="1" y="358"/>
                </a:cubicBezTo>
                <a:cubicBezTo>
                  <a:pt x="1" y="357"/>
                  <a:pt x="0" y="357"/>
                  <a:pt x="0" y="356"/>
                </a:cubicBezTo>
                <a:cubicBezTo>
                  <a:pt x="0" y="347"/>
                  <a:pt x="0" y="339"/>
                  <a:pt x="0" y="330"/>
                </a:cubicBezTo>
                <a:close/>
                <a:moveTo>
                  <a:pt x="256" y="228"/>
                </a:moveTo>
                <a:cubicBezTo>
                  <a:pt x="250" y="220"/>
                  <a:pt x="244" y="212"/>
                  <a:pt x="239" y="204"/>
                </a:cubicBezTo>
                <a:cubicBezTo>
                  <a:pt x="233" y="196"/>
                  <a:pt x="227" y="188"/>
                  <a:pt x="221" y="180"/>
                </a:cubicBezTo>
                <a:cubicBezTo>
                  <a:pt x="230" y="174"/>
                  <a:pt x="238" y="168"/>
                  <a:pt x="246" y="162"/>
                </a:cubicBezTo>
                <a:cubicBezTo>
                  <a:pt x="247" y="164"/>
                  <a:pt x="248" y="166"/>
                  <a:pt x="250" y="167"/>
                </a:cubicBezTo>
                <a:cubicBezTo>
                  <a:pt x="260" y="182"/>
                  <a:pt x="271" y="198"/>
                  <a:pt x="282" y="213"/>
                </a:cubicBezTo>
                <a:cubicBezTo>
                  <a:pt x="283" y="214"/>
                  <a:pt x="284" y="216"/>
                  <a:pt x="286" y="216"/>
                </a:cubicBezTo>
                <a:cubicBezTo>
                  <a:pt x="296" y="216"/>
                  <a:pt x="305" y="216"/>
                  <a:pt x="316" y="216"/>
                </a:cubicBezTo>
                <a:cubicBezTo>
                  <a:pt x="310" y="207"/>
                  <a:pt x="304" y="199"/>
                  <a:pt x="298" y="190"/>
                </a:cubicBezTo>
                <a:cubicBezTo>
                  <a:pt x="285" y="173"/>
                  <a:pt x="273" y="156"/>
                  <a:pt x="260" y="139"/>
                </a:cubicBezTo>
                <a:cubicBezTo>
                  <a:pt x="246" y="120"/>
                  <a:pt x="223" y="117"/>
                  <a:pt x="205" y="132"/>
                </a:cubicBezTo>
                <a:cubicBezTo>
                  <a:pt x="196" y="140"/>
                  <a:pt x="193" y="150"/>
                  <a:pt x="193" y="162"/>
                </a:cubicBezTo>
                <a:cubicBezTo>
                  <a:pt x="193" y="192"/>
                  <a:pt x="193" y="222"/>
                  <a:pt x="193" y="252"/>
                </a:cubicBezTo>
                <a:cubicBezTo>
                  <a:pt x="193" y="253"/>
                  <a:pt x="193" y="255"/>
                  <a:pt x="193" y="256"/>
                </a:cubicBezTo>
                <a:cubicBezTo>
                  <a:pt x="210" y="256"/>
                  <a:pt x="226" y="256"/>
                  <a:pt x="242" y="256"/>
                </a:cubicBezTo>
                <a:cubicBezTo>
                  <a:pt x="244" y="245"/>
                  <a:pt x="248" y="236"/>
                  <a:pt x="256" y="228"/>
                </a:cubicBezTo>
                <a:close/>
                <a:moveTo>
                  <a:pt x="267" y="394"/>
                </a:moveTo>
                <a:cubicBezTo>
                  <a:pt x="270" y="394"/>
                  <a:pt x="271" y="394"/>
                  <a:pt x="273" y="394"/>
                </a:cubicBezTo>
                <a:cubicBezTo>
                  <a:pt x="334" y="394"/>
                  <a:pt x="394" y="394"/>
                  <a:pt x="455" y="394"/>
                </a:cubicBezTo>
                <a:cubicBezTo>
                  <a:pt x="458" y="394"/>
                  <a:pt x="461" y="394"/>
                  <a:pt x="464" y="394"/>
                </a:cubicBezTo>
                <a:cubicBezTo>
                  <a:pt x="471" y="394"/>
                  <a:pt x="477" y="389"/>
                  <a:pt x="479" y="383"/>
                </a:cubicBezTo>
                <a:cubicBezTo>
                  <a:pt x="483" y="372"/>
                  <a:pt x="475" y="361"/>
                  <a:pt x="463" y="361"/>
                </a:cubicBezTo>
                <a:cubicBezTo>
                  <a:pt x="399" y="361"/>
                  <a:pt x="335" y="361"/>
                  <a:pt x="271" y="361"/>
                </a:cubicBezTo>
                <a:cubicBezTo>
                  <a:pt x="270" y="361"/>
                  <a:pt x="269" y="361"/>
                  <a:pt x="267" y="361"/>
                </a:cubicBezTo>
                <a:cubicBezTo>
                  <a:pt x="267" y="372"/>
                  <a:pt x="267" y="383"/>
                  <a:pt x="267" y="394"/>
                </a:cubicBezTo>
                <a:close/>
                <a:moveTo>
                  <a:pt x="306" y="278"/>
                </a:moveTo>
                <a:cubicBezTo>
                  <a:pt x="308" y="278"/>
                  <a:pt x="310" y="278"/>
                  <a:pt x="312" y="278"/>
                </a:cubicBezTo>
                <a:cubicBezTo>
                  <a:pt x="336" y="278"/>
                  <a:pt x="360" y="278"/>
                  <a:pt x="384" y="278"/>
                </a:cubicBezTo>
                <a:cubicBezTo>
                  <a:pt x="394" y="278"/>
                  <a:pt x="401" y="272"/>
                  <a:pt x="402" y="262"/>
                </a:cubicBezTo>
                <a:cubicBezTo>
                  <a:pt x="402" y="253"/>
                  <a:pt x="395" y="246"/>
                  <a:pt x="384" y="246"/>
                </a:cubicBezTo>
                <a:cubicBezTo>
                  <a:pt x="352" y="246"/>
                  <a:pt x="320" y="246"/>
                  <a:pt x="288" y="246"/>
                </a:cubicBezTo>
                <a:cubicBezTo>
                  <a:pt x="278" y="246"/>
                  <a:pt x="273" y="252"/>
                  <a:pt x="273" y="261"/>
                </a:cubicBezTo>
                <a:cubicBezTo>
                  <a:pt x="272" y="283"/>
                  <a:pt x="272" y="305"/>
                  <a:pt x="273" y="326"/>
                </a:cubicBezTo>
                <a:cubicBezTo>
                  <a:pt x="273" y="328"/>
                  <a:pt x="273" y="329"/>
                  <a:pt x="273" y="331"/>
                </a:cubicBezTo>
                <a:cubicBezTo>
                  <a:pt x="284" y="331"/>
                  <a:pt x="295" y="331"/>
                  <a:pt x="306" y="331"/>
                </a:cubicBezTo>
                <a:cubicBezTo>
                  <a:pt x="306" y="313"/>
                  <a:pt x="306" y="296"/>
                  <a:pt x="306" y="278"/>
                </a:cubicBezTo>
                <a:close/>
                <a:moveTo>
                  <a:pt x="237" y="362"/>
                </a:moveTo>
                <a:cubicBezTo>
                  <a:pt x="236" y="361"/>
                  <a:pt x="236" y="361"/>
                  <a:pt x="236" y="361"/>
                </a:cubicBezTo>
                <a:cubicBezTo>
                  <a:pt x="196" y="361"/>
                  <a:pt x="157" y="361"/>
                  <a:pt x="117" y="361"/>
                </a:cubicBezTo>
                <a:cubicBezTo>
                  <a:pt x="111" y="361"/>
                  <a:pt x="106" y="365"/>
                  <a:pt x="103" y="372"/>
                </a:cubicBezTo>
                <a:cubicBezTo>
                  <a:pt x="98" y="383"/>
                  <a:pt x="107" y="394"/>
                  <a:pt x="119" y="394"/>
                </a:cubicBezTo>
                <a:cubicBezTo>
                  <a:pt x="157" y="394"/>
                  <a:pt x="195" y="394"/>
                  <a:pt x="233" y="394"/>
                </a:cubicBezTo>
                <a:cubicBezTo>
                  <a:pt x="234" y="394"/>
                  <a:pt x="235" y="394"/>
                  <a:pt x="237" y="394"/>
                </a:cubicBezTo>
                <a:cubicBezTo>
                  <a:pt x="237" y="383"/>
                  <a:pt x="237" y="372"/>
                  <a:pt x="237" y="362"/>
                </a:cubicBezTo>
                <a:close/>
                <a:moveTo>
                  <a:pt x="201" y="64"/>
                </a:moveTo>
                <a:cubicBezTo>
                  <a:pt x="202" y="80"/>
                  <a:pt x="214" y="92"/>
                  <a:pt x="229" y="92"/>
                </a:cubicBezTo>
                <a:cubicBezTo>
                  <a:pt x="245" y="92"/>
                  <a:pt x="258" y="79"/>
                  <a:pt x="258" y="64"/>
                </a:cubicBezTo>
                <a:cubicBezTo>
                  <a:pt x="258" y="49"/>
                  <a:pt x="245" y="35"/>
                  <a:pt x="229" y="36"/>
                </a:cubicBezTo>
                <a:cubicBezTo>
                  <a:pt x="214" y="36"/>
                  <a:pt x="201" y="48"/>
                  <a:pt x="201" y="64"/>
                </a:cubicBezTo>
                <a:close/>
                <a:moveTo>
                  <a:pt x="193" y="331"/>
                </a:moveTo>
                <a:cubicBezTo>
                  <a:pt x="209" y="331"/>
                  <a:pt x="225" y="331"/>
                  <a:pt x="242" y="331"/>
                </a:cubicBezTo>
                <a:cubicBezTo>
                  <a:pt x="242" y="316"/>
                  <a:pt x="242" y="302"/>
                  <a:pt x="242" y="287"/>
                </a:cubicBezTo>
                <a:cubicBezTo>
                  <a:pt x="225" y="287"/>
                  <a:pt x="209" y="287"/>
                  <a:pt x="193" y="287"/>
                </a:cubicBezTo>
                <a:cubicBezTo>
                  <a:pt x="193" y="302"/>
                  <a:pt x="193" y="316"/>
                  <a:pt x="193" y="331"/>
                </a:cubicBezTo>
                <a:close/>
                <a:moveTo>
                  <a:pt x="53" y="319"/>
                </a:moveTo>
                <a:cubicBezTo>
                  <a:pt x="40" y="319"/>
                  <a:pt x="29" y="330"/>
                  <a:pt x="29" y="343"/>
                </a:cubicBezTo>
                <a:cubicBezTo>
                  <a:pt x="29" y="356"/>
                  <a:pt x="40" y="367"/>
                  <a:pt x="53" y="367"/>
                </a:cubicBezTo>
                <a:cubicBezTo>
                  <a:pt x="66" y="367"/>
                  <a:pt x="78" y="356"/>
                  <a:pt x="78" y="343"/>
                </a:cubicBezTo>
                <a:cubicBezTo>
                  <a:pt x="77" y="330"/>
                  <a:pt x="67" y="319"/>
                  <a:pt x="53" y="3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111" name="Imagen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238" y="2160588"/>
            <a:ext cx="2796294" cy="1989116"/>
          </a:xfrm>
          <a:prstGeom prst="rect">
            <a:avLst/>
          </a:prstGeom>
        </p:spPr>
      </p:pic>
      <p:pic>
        <p:nvPicPr>
          <p:cNvPr id="112" name="Imagen 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229" y="4551652"/>
            <a:ext cx="1273100" cy="2169649"/>
          </a:xfrm>
          <a:prstGeom prst="rect">
            <a:avLst/>
          </a:prstGeom>
        </p:spPr>
      </p:pic>
      <p:pic>
        <p:nvPicPr>
          <p:cNvPr id="113" name="Imagen 1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3169" y="552594"/>
            <a:ext cx="2737220" cy="3924156"/>
          </a:xfrm>
          <a:prstGeom prst="rect">
            <a:avLst/>
          </a:prstGeom>
        </p:spPr>
      </p:pic>
      <p:pic>
        <p:nvPicPr>
          <p:cNvPr id="114" name="Imagen 1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6115" y="4626769"/>
            <a:ext cx="1463969" cy="19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9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Fully Editable Shapes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388938" y="4213225"/>
            <a:ext cx="1938337" cy="2373313"/>
            <a:chOff x="388938" y="4213225"/>
            <a:chExt cx="1938337" cy="2373313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388938" y="4645025"/>
              <a:ext cx="1938337" cy="1941513"/>
            </a:xfrm>
            <a:custGeom>
              <a:avLst/>
              <a:gdLst>
                <a:gd name="T0" fmla="*/ 122 w 291"/>
                <a:gd name="T1" fmla="*/ 63 h 292"/>
                <a:gd name="T2" fmla="*/ 143 w 291"/>
                <a:gd name="T3" fmla="*/ 13 h 292"/>
                <a:gd name="T4" fmla="*/ 172 w 291"/>
                <a:gd name="T5" fmla="*/ 8 h 292"/>
                <a:gd name="T6" fmla="*/ 184 w 291"/>
                <a:gd name="T7" fmla="*/ 37 h 292"/>
                <a:gd name="T8" fmla="*/ 188 w 291"/>
                <a:gd name="T9" fmla="*/ 63 h 292"/>
                <a:gd name="T10" fmla="*/ 255 w 291"/>
                <a:gd name="T11" fmla="*/ 128 h 292"/>
                <a:gd name="T12" fmla="*/ 270 w 291"/>
                <a:gd name="T13" fmla="*/ 151 h 292"/>
                <a:gd name="T14" fmla="*/ 287 w 291"/>
                <a:gd name="T15" fmla="*/ 257 h 292"/>
                <a:gd name="T16" fmla="*/ 290 w 291"/>
                <a:gd name="T17" fmla="*/ 289 h 292"/>
                <a:gd name="T18" fmla="*/ 280 w 291"/>
                <a:gd name="T19" fmla="*/ 277 h 292"/>
                <a:gd name="T20" fmla="*/ 274 w 291"/>
                <a:gd name="T21" fmla="*/ 213 h 292"/>
                <a:gd name="T22" fmla="*/ 182 w 291"/>
                <a:gd name="T23" fmla="*/ 213 h 292"/>
                <a:gd name="T24" fmla="*/ 174 w 291"/>
                <a:gd name="T25" fmla="*/ 286 h 292"/>
                <a:gd name="T26" fmla="*/ 148 w 291"/>
                <a:gd name="T27" fmla="*/ 288 h 292"/>
                <a:gd name="T28" fmla="*/ 129 w 291"/>
                <a:gd name="T29" fmla="*/ 260 h 292"/>
                <a:gd name="T30" fmla="*/ 145 w 291"/>
                <a:gd name="T31" fmla="*/ 165 h 292"/>
                <a:gd name="T32" fmla="*/ 132 w 291"/>
                <a:gd name="T33" fmla="*/ 134 h 292"/>
                <a:gd name="T34" fmla="*/ 120 w 291"/>
                <a:gd name="T35" fmla="*/ 100 h 292"/>
                <a:gd name="T36" fmla="*/ 129 w 291"/>
                <a:gd name="T37" fmla="*/ 91 h 292"/>
                <a:gd name="T38" fmla="*/ 67 w 291"/>
                <a:gd name="T39" fmla="*/ 78 h 292"/>
                <a:gd name="T40" fmla="*/ 70 w 291"/>
                <a:gd name="T41" fmla="*/ 125 h 292"/>
                <a:gd name="T42" fmla="*/ 70 w 291"/>
                <a:gd name="T43" fmla="*/ 267 h 292"/>
                <a:gd name="T44" fmla="*/ 44 w 291"/>
                <a:gd name="T45" fmla="*/ 288 h 292"/>
                <a:gd name="T46" fmla="*/ 34 w 291"/>
                <a:gd name="T47" fmla="*/ 257 h 292"/>
                <a:gd name="T48" fmla="*/ 39 w 291"/>
                <a:gd name="T49" fmla="*/ 162 h 292"/>
                <a:gd name="T50" fmla="*/ 23 w 291"/>
                <a:gd name="T51" fmla="*/ 135 h 292"/>
                <a:gd name="T52" fmla="*/ 41 w 291"/>
                <a:gd name="T53" fmla="*/ 9 h 292"/>
                <a:gd name="T54" fmla="*/ 76 w 291"/>
                <a:gd name="T55" fmla="*/ 25 h 292"/>
                <a:gd name="T56" fmla="*/ 116 w 291"/>
                <a:gd name="T57" fmla="*/ 63 h 292"/>
                <a:gd name="T58" fmla="*/ 122 w 291"/>
                <a:gd name="T59" fmla="*/ 63 h 292"/>
                <a:gd name="T60" fmla="*/ 206 w 291"/>
                <a:gd name="T61" fmla="*/ 129 h 292"/>
                <a:gd name="T62" fmla="*/ 178 w 291"/>
                <a:gd name="T63" fmla="*/ 94 h 292"/>
                <a:gd name="T64" fmla="*/ 173 w 291"/>
                <a:gd name="T65" fmla="*/ 96 h 292"/>
                <a:gd name="T66" fmla="*/ 182 w 291"/>
                <a:gd name="T67" fmla="*/ 144 h 292"/>
                <a:gd name="T68" fmla="*/ 207 w 291"/>
                <a:gd name="T69" fmla="*/ 128 h 292"/>
                <a:gd name="T70" fmla="*/ 189 w 291"/>
                <a:gd name="T71" fmla="*/ 152 h 292"/>
                <a:gd name="T72" fmla="*/ 262 w 291"/>
                <a:gd name="T73" fmla="*/ 152 h 292"/>
                <a:gd name="T74" fmla="*/ 239 w 291"/>
                <a:gd name="T75" fmla="*/ 130 h 292"/>
                <a:gd name="T76" fmla="*/ 206 w 291"/>
                <a:gd name="T77" fmla="*/ 129 h 292"/>
                <a:gd name="T78" fmla="*/ 184 w 291"/>
                <a:gd name="T79" fmla="*/ 204 h 292"/>
                <a:gd name="T80" fmla="*/ 272 w 291"/>
                <a:gd name="T81" fmla="*/ 204 h 292"/>
                <a:gd name="T82" fmla="*/ 265 w 291"/>
                <a:gd name="T83" fmla="*/ 161 h 292"/>
                <a:gd name="T84" fmla="*/ 191 w 291"/>
                <a:gd name="T85" fmla="*/ 161 h 292"/>
                <a:gd name="T86" fmla="*/ 184 w 291"/>
                <a:gd name="T87" fmla="*/ 20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1" h="292">
                  <a:moveTo>
                    <a:pt x="122" y="63"/>
                  </a:moveTo>
                  <a:cubicBezTo>
                    <a:pt x="126" y="43"/>
                    <a:pt x="127" y="24"/>
                    <a:pt x="143" y="13"/>
                  </a:cubicBezTo>
                  <a:cubicBezTo>
                    <a:pt x="151" y="7"/>
                    <a:pt x="166" y="4"/>
                    <a:pt x="172" y="8"/>
                  </a:cubicBezTo>
                  <a:cubicBezTo>
                    <a:pt x="179" y="13"/>
                    <a:pt x="181" y="26"/>
                    <a:pt x="184" y="37"/>
                  </a:cubicBezTo>
                  <a:cubicBezTo>
                    <a:pt x="186" y="45"/>
                    <a:pt x="184" y="56"/>
                    <a:pt x="188" y="63"/>
                  </a:cubicBezTo>
                  <a:cubicBezTo>
                    <a:pt x="205" y="90"/>
                    <a:pt x="223" y="116"/>
                    <a:pt x="255" y="128"/>
                  </a:cubicBezTo>
                  <a:cubicBezTo>
                    <a:pt x="262" y="131"/>
                    <a:pt x="269" y="142"/>
                    <a:pt x="270" y="151"/>
                  </a:cubicBezTo>
                  <a:cubicBezTo>
                    <a:pt x="277" y="186"/>
                    <a:pt x="281" y="222"/>
                    <a:pt x="287" y="257"/>
                  </a:cubicBezTo>
                  <a:cubicBezTo>
                    <a:pt x="288" y="266"/>
                    <a:pt x="291" y="275"/>
                    <a:pt x="290" y="289"/>
                  </a:cubicBezTo>
                  <a:cubicBezTo>
                    <a:pt x="286" y="285"/>
                    <a:pt x="280" y="281"/>
                    <a:pt x="280" y="277"/>
                  </a:cubicBezTo>
                  <a:cubicBezTo>
                    <a:pt x="277" y="256"/>
                    <a:pt x="276" y="235"/>
                    <a:pt x="274" y="213"/>
                  </a:cubicBezTo>
                  <a:cubicBezTo>
                    <a:pt x="243" y="213"/>
                    <a:pt x="214" y="213"/>
                    <a:pt x="182" y="213"/>
                  </a:cubicBezTo>
                  <a:cubicBezTo>
                    <a:pt x="180" y="238"/>
                    <a:pt x="177" y="263"/>
                    <a:pt x="174" y="286"/>
                  </a:cubicBezTo>
                  <a:cubicBezTo>
                    <a:pt x="165" y="287"/>
                    <a:pt x="157" y="288"/>
                    <a:pt x="148" y="288"/>
                  </a:cubicBezTo>
                  <a:cubicBezTo>
                    <a:pt x="132" y="290"/>
                    <a:pt x="126" y="277"/>
                    <a:pt x="129" y="260"/>
                  </a:cubicBezTo>
                  <a:cubicBezTo>
                    <a:pt x="136" y="229"/>
                    <a:pt x="142" y="197"/>
                    <a:pt x="145" y="165"/>
                  </a:cubicBezTo>
                  <a:cubicBezTo>
                    <a:pt x="146" y="155"/>
                    <a:pt x="137" y="145"/>
                    <a:pt x="132" y="134"/>
                  </a:cubicBezTo>
                  <a:cubicBezTo>
                    <a:pt x="128" y="123"/>
                    <a:pt x="123" y="111"/>
                    <a:pt x="120" y="100"/>
                  </a:cubicBezTo>
                  <a:cubicBezTo>
                    <a:pt x="120" y="97"/>
                    <a:pt x="127" y="92"/>
                    <a:pt x="129" y="91"/>
                  </a:cubicBezTo>
                  <a:cubicBezTo>
                    <a:pt x="113" y="87"/>
                    <a:pt x="92" y="83"/>
                    <a:pt x="67" y="78"/>
                  </a:cubicBezTo>
                  <a:cubicBezTo>
                    <a:pt x="68" y="91"/>
                    <a:pt x="66" y="109"/>
                    <a:pt x="70" y="125"/>
                  </a:cubicBezTo>
                  <a:cubicBezTo>
                    <a:pt x="83" y="173"/>
                    <a:pt x="85" y="220"/>
                    <a:pt x="70" y="267"/>
                  </a:cubicBezTo>
                  <a:cubicBezTo>
                    <a:pt x="66" y="280"/>
                    <a:pt x="60" y="292"/>
                    <a:pt x="44" y="288"/>
                  </a:cubicBezTo>
                  <a:cubicBezTo>
                    <a:pt x="28" y="283"/>
                    <a:pt x="29" y="270"/>
                    <a:pt x="34" y="257"/>
                  </a:cubicBezTo>
                  <a:cubicBezTo>
                    <a:pt x="44" y="226"/>
                    <a:pt x="47" y="194"/>
                    <a:pt x="39" y="162"/>
                  </a:cubicBezTo>
                  <a:cubicBezTo>
                    <a:pt x="36" y="152"/>
                    <a:pt x="31" y="142"/>
                    <a:pt x="23" y="135"/>
                  </a:cubicBezTo>
                  <a:cubicBezTo>
                    <a:pt x="0" y="112"/>
                    <a:pt x="12" y="23"/>
                    <a:pt x="41" y="9"/>
                  </a:cubicBezTo>
                  <a:cubicBezTo>
                    <a:pt x="58" y="0"/>
                    <a:pt x="74" y="8"/>
                    <a:pt x="76" y="25"/>
                  </a:cubicBezTo>
                  <a:cubicBezTo>
                    <a:pt x="79" y="51"/>
                    <a:pt x="90" y="62"/>
                    <a:pt x="116" y="63"/>
                  </a:cubicBezTo>
                  <a:cubicBezTo>
                    <a:pt x="119" y="63"/>
                    <a:pt x="121" y="63"/>
                    <a:pt x="122" y="63"/>
                  </a:cubicBezTo>
                  <a:close/>
                  <a:moveTo>
                    <a:pt x="206" y="129"/>
                  </a:moveTo>
                  <a:cubicBezTo>
                    <a:pt x="197" y="117"/>
                    <a:pt x="188" y="106"/>
                    <a:pt x="178" y="94"/>
                  </a:cubicBezTo>
                  <a:cubicBezTo>
                    <a:pt x="177" y="95"/>
                    <a:pt x="175" y="96"/>
                    <a:pt x="173" y="96"/>
                  </a:cubicBezTo>
                  <a:cubicBezTo>
                    <a:pt x="177" y="114"/>
                    <a:pt x="180" y="131"/>
                    <a:pt x="182" y="144"/>
                  </a:cubicBezTo>
                  <a:cubicBezTo>
                    <a:pt x="190" y="139"/>
                    <a:pt x="198" y="134"/>
                    <a:pt x="207" y="128"/>
                  </a:cubicBezTo>
                  <a:cubicBezTo>
                    <a:pt x="202" y="135"/>
                    <a:pt x="196" y="142"/>
                    <a:pt x="189" y="152"/>
                  </a:cubicBezTo>
                  <a:cubicBezTo>
                    <a:pt x="217" y="152"/>
                    <a:pt x="239" y="152"/>
                    <a:pt x="262" y="152"/>
                  </a:cubicBezTo>
                  <a:cubicBezTo>
                    <a:pt x="263" y="134"/>
                    <a:pt x="244" y="126"/>
                    <a:pt x="239" y="130"/>
                  </a:cubicBezTo>
                  <a:cubicBezTo>
                    <a:pt x="226" y="143"/>
                    <a:pt x="217" y="132"/>
                    <a:pt x="206" y="129"/>
                  </a:cubicBezTo>
                  <a:close/>
                  <a:moveTo>
                    <a:pt x="184" y="204"/>
                  </a:moveTo>
                  <a:cubicBezTo>
                    <a:pt x="214" y="204"/>
                    <a:pt x="242" y="204"/>
                    <a:pt x="272" y="204"/>
                  </a:cubicBezTo>
                  <a:cubicBezTo>
                    <a:pt x="269" y="188"/>
                    <a:pt x="267" y="175"/>
                    <a:pt x="265" y="161"/>
                  </a:cubicBezTo>
                  <a:cubicBezTo>
                    <a:pt x="239" y="161"/>
                    <a:pt x="216" y="161"/>
                    <a:pt x="191" y="161"/>
                  </a:cubicBezTo>
                  <a:cubicBezTo>
                    <a:pt x="189" y="176"/>
                    <a:pt x="187" y="189"/>
                    <a:pt x="184" y="2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8663" y="4213225"/>
              <a:ext cx="458787" cy="458788"/>
            </a:xfrm>
            <a:custGeom>
              <a:avLst/>
              <a:gdLst>
                <a:gd name="T0" fmla="*/ 35 w 69"/>
                <a:gd name="T1" fmla="*/ 1 h 69"/>
                <a:gd name="T2" fmla="*/ 68 w 69"/>
                <a:gd name="T3" fmla="*/ 36 h 69"/>
                <a:gd name="T4" fmla="*/ 32 w 69"/>
                <a:gd name="T5" fmla="*/ 68 h 69"/>
                <a:gd name="T6" fmla="*/ 0 w 69"/>
                <a:gd name="T7" fmla="*/ 34 h 69"/>
                <a:gd name="T8" fmla="*/ 35 w 69"/>
                <a:gd name="T9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5" y="1"/>
                  </a:moveTo>
                  <a:cubicBezTo>
                    <a:pt x="53" y="1"/>
                    <a:pt x="69" y="18"/>
                    <a:pt x="68" y="36"/>
                  </a:cubicBezTo>
                  <a:cubicBezTo>
                    <a:pt x="67" y="55"/>
                    <a:pt x="51" y="69"/>
                    <a:pt x="32" y="68"/>
                  </a:cubicBezTo>
                  <a:cubicBezTo>
                    <a:pt x="14" y="67"/>
                    <a:pt x="0" y="52"/>
                    <a:pt x="0" y="34"/>
                  </a:cubicBezTo>
                  <a:cubicBezTo>
                    <a:pt x="0" y="16"/>
                    <a:pt x="16" y="0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441450" y="4213225"/>
              <a:ext cx="458787" cy="458788"/>
            </a:xfrm>
            <a:custGeom>
              <a:avLst/>
              <a:gdLst>
                <a:gd name="T0" fmla="*/ 69 w 69"/>
                <a:gd name="T1" fmla="*/ 35 h 69"/>
                <a:gd name="T2" fmla="*/ 34 w 69"/>
                <a:gd name="T3" fmla="*/ 68 h 69"/>
                <a:gd name="T4" fmla="*/ 1 w 69"/>
                <a:gd name="T5" fmla="*/ 32 h 69"/>
                <a:gd name="T6" fmla="*/ 35 w 69"/>
                <a:gd name="T7" fmla="*/ 1 h 69"/>
                <a:gd name="T8" fmla="*/ 69 w 69"/>
                <a:gd name="T9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9" y="35"/>
                  </a:moveTo>
                  <a:cubicBezTo>
                    <a:pt x="68" y="54"/>
                    <a:pt x="52" y="69"/>
                    <a:pt x="34" y="68"/>
                  </a:cubicBezTo>
                  <a:cubicBezTo>
                    <a:pt x="15" y="67"/>
                    <a:pt x="0" y="51"/>
                    <a:pt x="1" y="32"/>
                  </a:cubicBezTo>
                  <a:cubicBezTo>
                    <a:pt x="2" y="14"/>
                    <a:pt x="17" y="0"/>
                    <a:pt x="35" y="1"/>
                  </a:cubicBezTo>
                  <a:cubicBezTo>
                    <a:pt x="55" y="1"/>
                    <a:pt x="69" y="15"/>
                    <a:pt x="69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441" y="1380172"/>
            <a:ext cx="7045285" cy="5206366"/>
          </a:xfrm>
          <a:prstGeom prst="rect">
            <a:avLst/>
          </a:prstGeom>
        </p:spPr>
      </p:pic>
      <p:grpSp>
        <p:nvGrpSpPr>
          <p:cNvPr id="27" name="Grupo 26"/>
          <p:cNvGrpSpPr/>
          <p:nvPr/>
        </p:nvGrpSpPr>
        <p:grpSpPr>
          <a:xfrm>
            <a:off x="812800" y="1236663"/>
            <a:ext cx="3435351" cy="2727325"/>
            <a:chOff x="812800" y="1236663"/>
            <a:chExt cx="3435351" cy="2727325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300288" y="2368550"/>
              <a:ext cx="1749425" cy="838200"/>
            </a:xfrm>
            <a:custGeom>
              <a:avLst/>
              <a:gdLst>
                <a:gd name="T0" fmla="*/ 399 w 577"/>
                <a:gd name="T1" fmla="*/ 148 h 276"/>
                <a:gd name="T2" fmla="*/ 366 w 577"/>
                <a:gd name="T3" fmla="*/ 113 h 276"/>
                <a:gd name="T4" fmla="*/ 351 w 577"/>
                <a:gd name="T5" fmla="*/ 110 h 276"/>
                <a:gd name="T6" fmla="*/ 353 w 577"/>
                <a:gd name="T7" fmla="*/ 126 h 276"/>
                <a:gd name="T8" fmla="*/ 436 w 577"/>
                <a:gd name="T9" fmla="*/ 213 h 276"/>
                <a:gd name="T10" fmla="*/ 454 w 577"/>
                <a:gd name="T11" fmla="*/ 220 h 276"/>
                <a:gd name="T12" fmla="*/ 543 w 577"/>
                <a:gd name="T13" fmla="*/ 221 h 276"/>
                <a:gd name="T14" fmla="*/ 572 w 577"/>
                <a:gd name="T15" fmla="*/ 256 h 276"/>
                <a:gd name="T16" fmla="*/ 550 w 577"/>
                <a:gd name="T17" fmla="*/ 276 h 276"/>
                <a:gd name="T18" fmla="*/ 430 w 577"/>
                <a:gd name="T19" fmla="*/ 274 h 276"/>
                <a:gd name="T20" fmla="*/ 373 w 577"/>
                <a:gd name="T21" fmla="*/ 243 h 276"/>
                <a:gd name="T22" fmla="*/ 258 w 577"/>
                <a:gd name="T23" fmla="*/ 118 h 276"/>
                <a:gd name="T24" fmla="*/ 254 w 577"/>
                <a:gd name="T25" fmla="*/ 113 h 276"/>
                <a:gd name="T26" fmla="*/ 238 w 577"/>
                <a:gd name="T27" fmla="*/ 110 h 276"/>
                <a:gd name="T28" fmla="*/ 241 w 577"/>
                <a:gd name="T29" fmla="*/ 126 h 276"/>
                <a:gd name="T30" fmla="*/ 265 w 577"/>
                <a:gd name="T31" fmla="*/ 152 h 276"/>
                <a:gd name="T32" fmla="*/ 254 w 577"/>
                <a:gd name="T33" fmla="*/ 153 h 276"/>
                <a:gd name="T34" fmla="*/ 49 w 577"/>
                <a:gd name="T35" fmla="*/ 153 h 276"/>
                <a:gd name="T36" fmla="*/ 35 w 577"/>
                <a:gd name="T37" fmla="*/ 143 h 276"/>
                <a:gd name="T38" fmla="*/ 0 w 577"/>
                <a:gd name="T39" fmla="*/ 30 h 276"/>
                <a:gd name="T40" fmla="*/ 32 w 577"/>
                <a:gd name="T41" fmla="*/ 28 h 276"/>
                <a:gd name="T42" fmla="*/ 115 w 577"/>
                <a:gd name="T43" fmla="*/ 22 h 276"/>
                <a:gd name="T44" fmla="*/ 131 w 577"/>
                <a:gd name="T45" fmla="*/ 26 h 276"/>
                <a:gd name="T46" fmla="*/ 198 w 577"/>
                <a:gd name="T47" fmla="*/ 67 h 276"/>
                <a:gd name="T48" fmla="*/ 255 w 577"/>
                <a:gd name="T49" fmla="*/ 68 h 276"/>
                <a:gd name="T50" fmla="*/ 269 w 577"/>
                <a:gd name="T51" fmla="*/ 13 h 276"/>
                <a:gd name="T52" fmla="*/ 270 w 577"/>
                <a:gd name="T53" fmla="*/ 10 h 276"/>
                <a:gd name="T54" fmla="*/ 361 w 577"/>
                <a:gd name="T55" fmla="*/ 19 h 276"/>
                <a:gd name="T56" fmla="*/ 398 w 577"/>
                <a:gd name="T57" fmla="*/ 82 h 276"/>
                <a:gd name="T58" fmla="*/ 399 w 577"/>
                <a:gd name="T59" fmla="*/ 148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77" h="276">
                  <a:moveTo>
                    <a:pt x="399" y="148"/>
                  </a:moveTo>
                  <a:cubicBezTo>
                    <a:pt x="386" y="135"/>
                    <a:pt x="376" y="124"/>
                    <a:pt x="366" y="113"/>
                  </a:cubicBezTo>
                  <a:cubicBezTo>
                    <a:pt x="362" y="109"/>
                    <a:pt x="357" y="104"/>
                    <a:pt x="351" y="110"/>
                  </a:cubicBezTo>
                  <a:cubicBezTo>
                    <a:pt x="344" y="116"/>
                    <a:pt x="349" y="121"/>
                    <a:pt x="353" y="126"/>
                  </a:cubicBezTo>
                  <a:cubicBezTo>
                    <a:pt x="381" y="155"/>
                    <a:pt x="408" y="184"/>
                    <a:pt x="436" y="213"/>
                  </a:cubicBezTo>
                  <a:cubicBezTo>
                    <a:pt x="440" y="217"/>
                    <a:pt x="448" y="220"/>
                    <a:pt x="454" y="220"/>
                  </a:cubicBezTo>
                  <a:cubicBezTo>
                    <a:pt x="484" y="221"/>
                    <a:pt x="513" y="220"/>
                    <a:pt x="543" y="221"/>
                  </a:cubicBezTo>
                  <a:cubicBezTo>
                    <a:pt x="564" y="221"/>
                    <a:pt x="577" y="237"/>
                    <a:pt x="572" y="256"/>
                  </a:cubicBezTo>
                  <a:cubicBezTo>
                    <a:pt x="569" y="267"/>
                    <a:pt x="561" y="275"/>
                    <a:pt x="550" y="276"/>
                  </a:cubicBezTo>
                  <a:cubicBezTo>
                    <a:pt x="510" y="276"/>
                    <a:pt x="470" y="276"/>
                    <a:pt x="430" y="274"/>
                  </a:cubicBezTo>
                  <a:cubicBezTo>
                    <a:pt x="408" y="273"/>
                    <a:pt x="389" y="260"/>
                    <a:pt x="373" y="243"/>
                  </a:cubicBezTo>
                  <a:cubicBezTo>
                    <a:pt x="335" y="201"/>
                    <a:pt x="296" y="159"/>
                    <a:pt x="258" y="118"/>
                  </a:cubicBezTo>
                  <a:cubicBezTo>
                    <a:pt x="257" y="116"/>
                    <a:pt x="255" y="115"/>
                    <a:pt x="254" y="113"/>
                  </a:cubicBezTo>
                  <a:cubicBezTo>
                    <a:pt x="250" y="108"/>
                    <a:pt x="245" y="104"/>
                    <a:pt x="238" y="110"/>
                  </a:cubicBezTo>
                  <a:cubicBezTo>
                    <a:pt x="232" y="116"/>
                    <a:pt x="237" y="121"/>
                    <a:pt x="241" y="126"/>
                  </a:cubicBezTo>
                  <a:cubicBezTo>
                    <a:pt x="249" y="134"/>
                    <a:pt x="256" y="142"/>
                    <a:pt x="265" y="152"/>
                  </a:cubicBezTo>
                  <a:cubicBezTo>
                    <a:pt x="260" y="153"/>
                    <a:pt x="257" y="153"/>
                    <a:pt x="254" y="153"/>
                  </a:cubicBezTo>
                  <a:cubicBezTo>
                    <a:pt x="186" y="153"/>
                    <a:pt x="117" y="153"/>
                    <a:pt x="49" y="153"/>
                  </a:cubicBezTo>
                  <a:cubicBezTo>
                    <a:pt x="41" y="153"/>
                    <a:pt x="37" y="151"/>
                    <a:pt x="35" y="143"/>
                  </a:cubicBezTo>
                  <a:cubicBezTo>
                    <a:pt x="24" y="106"/>
                    <a:pt x="12" y="69"/>
                    <a:pt x="0" y="30"/>
                  </a:cubicBezTo>
                  <a:cubicBezTo>
                    <a:pt x="12" y="29"/>
                    <a:pt x="22" y="28"/>
                    <a:pt x="32" y="28"/>
                  </a:cubicBezTo>
                  <a:cubicBezTo>
                    <a:pt x="60" y="26"/>
                    <a:pt x="87" y="23"/>
                    <a:pt x="115" y="22"/>
                  </a:cubicBezTo>
                  <a:cubicBezTo>
                    <a:pt x="120" y="21"/>
                    <a:pt x="126" y="23"/>
                    <a:pt x="131" y="26"/>
                  </a:cubicBezTo>
                  <a:cubicBezTo>
                    <a:pt x="154" y="39"/>
                    <a:pt x="176" y="53"/>
                    <a:pt x="198" y="67"/>
                  </a:cubicBezTo>
                  <a:cubicBezTo>
                    <a:pt x="220" y="80"/>
                    <a:pt x="238" y="80"/>
                    <a:pt x="255" y="68"/>
                  </a:cubicBezTo>
                  <a:cubicBezTo>
                    <a:pt x="271" y="55"/>
                    <a:pt x="276" y="38"/>
                    <a:pt x="269" y="13"/>
                  </a:cubicBezTo>
                  <a:cubicBezTo>
                    <a:pt x="269" y="13"/>
                    <a:pt x="269" y="12"/>
                    <a:pt x="270" y="10"/>
                  </a:cubicBezTo>
                  <a:cubicBezTo>
                    <a:pt x="300" y="7"/>
                    <a:pt x="332" y="0"/>
                    <a:pt x="361" y="19"/>
                  </a:cubicBezTo>
                  <a:cubicBezTo>
                    <a:pt x="383" y="34"/>
                    <a:pt x="397" y="55"/>
                    <a:pt x="398" y="82"/>
                  </a:cubicBezTo>
                  <a:cubicBezTo>
                    <a:pt x="400" y="102"/>
                    <a:pt x="399" y="123"/>
                    <a:pt x="399" y="1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812800" y="2887663"/>
              <a:ext cx="2536825" cy="206375"/>
            </a:xfrm>
            <a:custGeom>
              <a:avLst/>
              <a:gdLst>
                <a:gd name="T0" fmla="*/ 836 w 836"/>
                <a:gd name="T1" fmla="*/ 68 h 68"/>
                <a:gd name="T2" fmla="*/ 808 w 836"/>
                <a:gd name="T3" fmla="*/ 68 h 68"/>
                <a:gd name="T4" fmla="*/ 42 w 836"/>
                <a:gd name="T5" fmla="*/ 68 h 68"/>
                <a:gd name="T6" fmla="*/ 22 w 836"/>
                <a:gd name="T7" fmla="*/ 67 h 68"/>
                <a:gd name="T8" fmla="*/ 1 w 836"/>
                <a:gd name="T9" fmla="*/ 33 h 68"/>
                <a:gd name="T10" fmla="*/ 25 w 836"/>
                <a:gd name="T11" fmla="*/ 5 h 68"/>
                <a:gd name="T12" fmla="*/ 70 w 836"/>
                <a:gd name="T13" fmla="*/ 0 h 68"/>
                <a:gd name="T14" fmla="*/ 760 w 836"/>
                <a:gd name="T15" fmla="*/ 0 h 68"/>
                <a:gd name="T16" fmla="*/ 782 w 836"/>
                <a:gd name="T17" fmla="*/ 10 h 68"/>
                <a:gd name="T18" fmla="*/ 836 w 836"/>
                <a:gd name="T1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6" h="68">
                  <a:moveTo>
                    <a:pt x="836" y="68"/>
                  </a:moveTo>
                  <a:cubicBezTo>
                    <a:pt x="824" y="68"/>
                    <a:pt x="816" y="68"/>
                    <a:pt x="808" y="68"/>
                  </a:cubicBezTo>
                  <a:cubicBezTo>
                    <a:pt x="553" y="68"/>
                    <a:pt x="297" y="68"/>
                    <a:pt x="42" y="68"/>
                  </a:cubicBezTo>
                  <a:cubicBezTo>
                    <a:pt x="35" y="68"/>
                    <a:pt x="28" y="68"/>
                    <a:pt x="22" y="67"/>
                  </a:cubicBezTo>
                  <a:cubicBezTo>
                    <a:pt x="8" y="63"/>
                    <a:pt x="0" y="50"/>
                    <a:pt x="1" y="33"/>
                  </a:cubicBezTo>
                  <a:cubicBezTo>
                    <a:pt x="1" y="19"/>
                    <a:pt x="11" y="7"/>
                    <a:pt x="25" y="5"/>
                  </a:cubicBezTo>
                  <a:cubicBezTo>
                    <a:pt x="40" y="2"/>
                    <a:pt x="55" y="0"/>
                    <a:pt x="70" y="0"/>
                  </a:cubicBezTo>
                  <a:cubicBezTo>
                    <a:pt x="300" y="0"/>
                    <a:pt x="530" y="0"/>
                    <a:pt x="760" y="0"/>
                  </a:cubicBezTo>
                  <a:cubicBezTo>
                    <a:pt x="769" y="0"/>
                    <a:pt x="776" y="2"/>
                    <a:pt x="782" y="10"/>
                  </a:cubicBezTo>
                  <a:cubicBezTo>
                    <a:pt x="799" y="29"/>
                    <a:pt x="816" y="47"/>
                    <a:pt x="836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1960563" y="1689100"/>
              <a:ext cx="1128713" cy="869950"/>
            </a:xfrm>
            <a:custGeom>
              <a:avLst/>
              <a:gdLst>
                <a:gd name="T0" fmla="*/ 0 w 372"/>
                <a:gd name="T1" fmla="*/ 244 h 287"/>
                <a:gd name="T2" fmla="*/ 19 w 372"/>
                <a:gd name="T3" fmla="*/ 195 h 287"/>
                <a:gd name="T4" fmla="*/ 73 w 372"/>
                <a:gd name="T5" fmla="*/ 61 h 287"/>
                <a:gd name="T6" fmla="*/ 183 w 372"/>
                <a:gd name="T7" fmla="*/ 27 h 287"/>
                <a:gd name="T8" fmla="*/ 210 w 372"/>
                <a:gd name="T9" fmla="*/ 58 h 287"/>
                <a:gd name="T10" fmla="*/ 267 w 372"/>
                <a:gd name="T11" fmla="*/ 169 h 287"/>
                <a:gd name="T12" fmla="*/ 280 w 372"/>
                <a:gd name="T13" fmla="*/ 183 h 287"/>
                <a:gd name="T14" fmla="*/ 351 w 372"/>
                <a:gd name="T15" fmla="*/ 229 h 287"/>
                <a:gd name="T16" fmla="*/ 363 w 372"/>
                <a:gd name="T17" fmla="*/ 270 h 287"/>
                <a:gd name="T18" fmla="*/ 321 w 372"/>
                <a:gd name="T19" fmla="*/ 277 h 287"/>
                <a:gd name="T20" fmla="*/ 243 w 372"/>
                <a:gd name="T21" fmla="*/ 228 h 287"/>
                <a:gd name="T22" fmla="*/ 220 w 372"/>
                <a:gd name="T23" fmla="*/ 206 h 287"/>
                <a:gd name="T24" fmla="*/ 163 w 372"/>
                <a:gd name="T25" fmla="*/ 114 h 287"/>
                <a:gd name="T26" fmla="*/ 160 w 372"/>
                <a:gd name="T27" fmla="*/ 110 h 287"/>
                <a:gd name="T28" fmla="*/ 147 w 372"/>
                <a:gd name="T29" fmla="*/ 106 h 287"/>
                <a:gd name="T30" fmla="*/ 146 w 372"/>
                <a:gd name="T31" fmla="*/ 119 h 287"/>
                <a:gd name="T32" fmla="*/ 182 w 372"/>
                <a:gd name="T33" fmla="*/ 179 h 287"/>
                <a:gd name="T34" fmla="*/ 184 w 372"/>
                <a:gd name="T35" fmla="*/ 199 h 287"/>
                <a:gd name="T36" fmla="*/ 181 w 372"/>
                <a:gd name="T37" fmla="*/ 209 h 287"/>
                <a:gd name="T38" fmla="*/ 150 w 372"/>
                <a:gd name="T39" fmla="*/ 234 h 287"/>
                <a:gd name="T40" fmla="*/ 6 w 372"/>
                <a:gd name="T41" fmla="*/ 244 h 287"/>
                <a:gd name="T42" fmla="*/ 0 w 372"/>
                <a:gd name="T43" fmla="*/ 24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2" h="287">
                  <a:moveTo>
                    <a:pt x="0" y="244"/>
                  </a:moveTo>
                  <a:cubicBezTo>
                    <a:pt x="6" y="227"/>
                    <a:pt x="13" y="211"/>
                    <a:pt x="19" y="195"/>
                  </a:cubicBezTo>
                  <a:cubicBezTo>
                    <a:pt x="37" y="150"/>
                    <a:pt x="54" y="105"/>
                    <a:pt x="73" y="61"/>
                  </a:cubicBezTo>
                  <a:cubicBezTo>
                    <a:pt x="91" y="16"/>
                    <a:pt x="144" y="0"/>
                    <a:pt x="183" y="27"/>
                  </a:cubicBezTo>
                  <a:cubicBezTo>
                    <a:pt x="194" y="34"/>
                    <a:pt x="204" y="46"/>
                    <a:pt x="210" y="58"/>
                  </a:cubicBezTo>
                  <a:cubicBezTo>
                    <a:pt x="230" y="94"/>
                    <a:pt x="248" y="132"/>
                    <a:pt x="267" y="169"/>
                  </a:cubicBezTo>
                  <a:cubicBezTo>
                    <a:pt x="270" y="174"/>
                    <a:pt x="275" y="179"/>
                    <a:pt x="280" y="183"/>
                  </a:cubicBezTo>
                  <a:cubicBezTo>
                    <a:pt x="303" y="199"/>
                    <a:pt x="327" y="214"/>
                    <a:pt x="351" y="229"/>
                  </a:cubicBezTo>
                  <a:cubicBezTo>
                    <a:pt x="367" y="240"/>
                    <a:pt x="372" y="256"/>
                    <a:pt x="363" y="270"/>
                  </a:cubicBezTo>
                  <a:cubicBezTo>
                    <a:pt x="354" y="284"/>
                    <a:pt x="338" y="287"/>
                    <a:pt x="321" y="277"/>
                  </a:cubicBezTo>
                  <a:cubicBezTo>
                    <a:pt x="295" y="261"/>
                    <a:pt x="268" y="245"/>
                    <a:pt x="243" y="228"/>
                  </a:cubicBezTo>
                  <a:cubicBezTo>
                    <a:pt x="234" y="222"/>
                    <a:pt x="226" y="214"/>
                    <a:pt x="220" y="206"/>
                  </a:cubicBezTo>
                  <a:cubicBezTo>
                    <a:pt x="200" y="175"/>
                    <a:pt x="182" y="144"/>
                    <a:pt x="163" y="114"/>
                  </a:cubicBezTo>
                  <a:cubicBezTo>
                    <a:pt x="162" y="113"/>
                    <a:pt x="161" y="111"/>
                    <a:pt x="160" y="110"/>
                  </a:cubicBezTo>
                  <a:cubicBezTo>
                    <a:pt x="156" y="108"/>
                    <a:pt x="152" y="107"/>
                    <a:pt x="147" y="106"/>
                  </a:cubicBezTo>
                  <a:cubicBezTo>
                    <a:pt x="147" y="111"/>
                    <a:pt x="144" y="116"/>
                    <a:pt x="146" y="119"/>
                  </a:cubicBezTo>
                  <a:cubicBezTo>
                    <a:pt x="157" y="139"/>
                    <a:pt x="170" y="159"/>
                    <a:pt x="182" y="179"/>
                  </a:cubicBezTo>
                  <a:cubicBezTo>
                    <a:pt x="187" y="186"/>
                    <a:pt x="188" y="192"/>
                    <a:pt x="184" y="199"/>
                  </a:cubicBezTo>
                  <a:cubicBezTo>
                    <a:pt x="183" y="202"/>
                    <a:pt x="181" y="205"/>
                    <a:pt x="181" y="209"/>
                  </a:cubicBezTo>
                  <a:cubicBezTo>
                    <a:pt x="178" y="227"/>
                    <a:pt x="168" y="233"/>
                    <a:pt x="150" y="234"/>
                  </a:cubicBezTo>
                  <a:cubicBezTo>
                    <a:pt x="102" y="236"/>
                    <a:pt x="54" y="241"/>
                    <a:pt x="6" y="244"/>
                  </a:cubicBezTo>
                  <a:cubicBezTo>
                    <a:pt x="4" y="244"/>
                    <a:pt x="3" y="244"/>
                    <a:pt x="0" y="2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815975" y="2501900"/>
              <a:ext cx="965200" cy="330200"/>
            </a:xfrm>
            <a:custGeom>
              <a:avLst/>
              <a:gdLst>
                <a:gd name="T0" fmla="*/ 318 w 318"/>
                <a:gd name="T1" fmla="*/ 0 h 109"/>
                <a:gd name="T2" fmla="*/ 287 w 318"/>
                <a:gd name="T3" fmla="*/ 104 h 109"/>
                <a:gd name="T4" fmla="*/ 279 w 318"/>
                <a:gd name="T5" fmla="*/ 109 h 109"/>
                <a:gd name="T6" fmla="*/ 44 w 318"/>
                <a:gd name="T7" fmla="*/ 109 h 109"/>
                <a:gd name="T8" fmla="*/ 2 w 318"/>
                <a:gd name="T9" fmla="*/ 70 h 109"/>
                <a:gd name="T10" fmla="*/ 37 w 318"/>
                <a:gd name="T11" fmla="*/ 22 h 109"/>
                <a:gd name="T12" fmla="*/ 107 w 318"/>
                <a:gd name="T13" fmla="*/ 15 h 109"/>
                <a:gd name="T14" fmla="*/ 312 w 318"/>
                <a:gd name="T15" fmla="*/ 0 h 109"/>
                <a:gd name="T16" fmla="*/ 318 w 318"/>
                <a:gd name="T1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109">
                  <a:moveTo>
                    <a:pt x="318" y="0"/>
                  </a:moveTo>
                  <a:cubicBezTo>
                    <a:pt x="307" y="36"/>
                    <a:pt x="297" y="70"/>
                    <a:pt x="287" y="104"/>
                  </a:cubicBezTo>
                  <a:cubicBezTo>
                    <a:pt x="286" y="106"/>
                    <a:pt x="281" y="109"/>
                    <a:pt x="279" y="109"/>
                  </a:cubicBezTo>
                  <a:cubicBezTo>
                    <a:pt x="200" y="109"/>
                    <a:pt x="122" y="109"/>
                    <a:pt x="44" y="109"/>
                  </a:cubicBezTo>
                  <a:cubicBezTo>
                    <a:pt x="22" y="109"/>
                    <a:pt x="4" y="91"/>
                    <a:pt x="2" y="70"/>
                  </a:cubicBezTo>
                  <a:cubicBezTo>
                    <a:pt x="0" y="46"/>
                    <a:pt x="14" y="25"/>
                    <a:pt x="37" y="22"/>
                  </a:cubicBezTo>
                  <a:cubicBezTo>
                    <a:pt x="60" y="18"/>
                    <a:pt x="83" y="17"/>
                    <a:pt x="107" y="15"/>
                  </a:cubicBezTo>
                  <a:cubicBezTo>
                    <a:pt x="175" y="10"/>
                    <a:pt x="244" y="5"/>
                    <a:pt x="312" y="0"/>
                  </a:cubicBezTo>
                  <a:cubicBezTo>
                    <a:pt x="313" y="0"/>
                    <a:pt x="315" y="0"/>
                    <a:pt x="3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1741488" y="2465388"/>
              <a:ext cx="615950" cy="365125"/>
            </a:xfrm>
            <a:custGeom>
              <a:avLst/>
              <a:gdLst>
                <a:gd name="T0" fmla="*/ 203 w 203"/>
                <a:gd name="T1" fmla="*/ 120 h 120"/>
                <a:gd name="T2" fmla="*/ 0 w 203"/>
                <a:gd name="T3" fmla="*/ 120 h 120"/>
                <a:gd name="T4" fmla="*/ 5 w 203"/>
                <a:gd name="T5" fmla="*/ 102 h 120"/>
                <a:gd name="T6" fmla="*/ 29 w 203"/>
                <a:gd name="T7" fmla="*/ 19 h 120"/>
                <a:gd name="T8" fmla="*/ 41 w 203"/>
                <a:gd name="T9" fmla="*/ 9 h 120"/>
                <a:gd name="T10" fmla="*/ 159 w 203"/>
                <a:gd name="T11" fmla="*/ 0 h 120"/>
                <a:gd name="T12" fmla="*/ 168 w 203"/>
                <a:gd name="T13" fmla="*/ 5 h 120"/>
                <a:gd name="T14" fmla="*/ 203 w 203"/>
                <a:gd name="T1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3" h="120">
                  <a:moveTo>
                    <a:pt x="203" y="120"/>
                  </a:moveTo>
                  <a:cubicBezTo>
                    <a:pt x="135" y="120"/>
                    <a:pt x="68" y="120"/>
                    <a:pt x="0" y="120"/>
                  </a:cubicBezTo>
                  <a:cubicBezTo>
                    <a:pt x="2" y="114"/>
                    <a:pt x="3" y="108"/>
                    <a:pt x="5" y="102"/>
                  </a:cubicBezTo>
                  <a:cubicBezTo>
                    <a:pt x="13" y="74"/>
                    <a:pt x="21" y="47"/>
                    <a:pt x="29" y="19"/>
                  </a:cubicBezTo>
                  <a:cubicBezTo>
                    <a:pt x="31" y="12"/>
                    <a:pt x="34" y="9"/>
                    <a:pt x="41" y="9"/>
                  </a:cubicBezTo>
                  <a:cubicBezTo>
                    <a:pt x="80" y="6"/>
                    <a:pt x="120" y="3"/>
                    <a:pt x="159" y="0"/>
                  </a:cubicBezTo>
                  <a:cubicBezTo>
                    <a:pt x="162" y="0"/>
                    <a:pt x="167" y="3"/>
                    <a:pt x="168" y="5"/>
                  </a:cubicBezTo>
                  <a:cubicBezTo>
                    <a:pt x="180" y="43"/>
                    <a:pt x="191" y="82"/>
                    <a:pt x="203" y="1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1847850" y="3151188"/>
              <a:ext cx="227013" cy="809625"/>
            </a:xfrm>
            <a:custGeom>
              <a:avLst/>
              <a:gdLst>
                <a:gd name="T0" fmla="*/ 74 w 75"/>
                <a:gd name="T1" fmla="*/ 0 h 267"/>
                <a:gd name="T2" fmla="*/ 75 w 75"/>
                <a:gd name="T3" fmla="*/ 9 h 267"/>
                <a:gd name="T4" fmla="*/ 75 w 75"/>
                <a:gd name="T5" fmla="*/ 221 h 267"/>
                <a:gd name="T6" fmla="*/ 25 w 75"/>
                <a:gd name="T7" fmla="*/ 258 h 267"/>
                <a:gd name="T8" fmla="*/ 1 w 75"/>
                <a:gd name="T9" fmla="*/ 226 h 267"/>
                <a:gd name="T10" fmla="*/ 0 w 75"/>
                <a:gd name="T11" fmla="*/ 3 h 267"/>
                <a:gd name="T12" fmla="*/ 1 w 75"/>
                <a:gd name="T13" fmla="*/ 0 h 267"/>
                <a:gd name="T14" fmla="*/ 74 w 75"/>
                <a:gd name="T1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67">
                  <a:moveTo>
                    <a:pt x="74" y="0"/>
                  </a:moveTo>
                  <a:cubicBezTo>
                    <a:pt x="75" y="3"/>
                    <a:pt x="75" y="6"/>
                    <a:pt x="75" y="9"/>
                  </a:cubicBezTo>
                  <a:cubicBezTo>
                    <a:pt x="75" y="79"/>
                    <a:pt x="75" y="150"/>
                    <a:pt x="75" y="221"/>
                  </a:cubicBezTo>
                  <a:cubicBezTo>
                    <a:pt x="75" y="249"/>
                    <a:pt x="50" y="267"/>
                    <a:pt x="25" y="258"/>
                  </a:cubicBezTo>
                  <a:cubicBezTo>
                    <a:pt x="10" y="253"/>
                    <a:pt x="1" y="242"/>
                    <a:pt x="1" y="226"/>
                  </a:cubicBezTo>
                  <a:cubicBezTo>
                    <a:pt x="0" y="151"/>
                    <a:pt x="0" y="77"/>
                    <a:pt x="0" y="3"/>
                  </a:cubicBezTo>
                  <a:cubicBezTo>
                    <a:pt x="0" y="2"/>
                    <a:pt x="1" y="2"/>
                    <a:pt x="1" y="0"/>
                  </a:cubicBezTo>
                  <a:cubicBezTo>
                    <a:pt x="25" y="0"/>
                    <a:pt x="49" y="0"/>
                    <a:pt x="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2371725" y="1236663"/>
              <a:ext cx="452438" cy="455612"/>
            </a:xfrm>
            <a:custGeom>
              <a:avLst/>
              <a:gdLst>
                <a:gd name="T0" fmla="*/ 149 w 149"/>
                <a:gd name="T1" fmla="*/ 75 h 150"/>
                <a:gd name="T2" fmla="*/ 75 w 149"/>
                <a:gd name="T3" fmla="*/ 150 h 150"/>
                <a:gd name="T4" fmla="*/ 1 w 149"/>
                <a:gd name="T5" fmla="*/ 74 h 150"/>
                <a:gd name="T6" fmla="*/ 76 w 149"/>
                <a:gd name="T7" fmla="*/ 1 h 150"/>
                <a:gd name="T8" fmla="*/ 149 w 149"/>
                <a:gd name="T9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0">
                  <a:moveTo>
                    <a:pt x="149" y="75"/>
                  </a:moveTo>
                  <a:cubicBezTo>
                    <a:pt x="149" y="116"/>
                    <a:pt x="116" y="150"/>
                    <a:pt x="75" y="150"/>
                  </a:cubicBezTo>
                  <a:cubicBezTo>
                    <a:pt x="34" y="150"/>
                    <a:pt x="0" y="115"/>
                    <a:pt x="1" y="74"/>
                  </a:cubicBezTo>
                  <a:cubicBezTo>
                    <a:pt x="1" y="34"/>
                    <a:pt x="35" y="0"/>
                    <a:pt x="76" y="1"/>
                  </a:cubicBezTo>
                  <a:cubicBezTo>
                    <a:pt x="117" y="1"/>
                    <a:pt x="149" y="34"/>
                    <a:pt x="149" y="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3592513" y="2322513"/>
              <a:ext cx="452438" cy="452437"/>
            </a:xfrm>
            <a:custGeom>
              <a:avLst/>
              <a:gdLst>
                <a:gd name="T0" fmla="*/ 149 w 149"/>
                <a:gd name="T1" fmla="*/ 75 h 149"/>
                <a:gd name="T2" fmla="*/ 74 w 149"/>
                <a:gd name="T3" fmla="*/ 149 h 149"/>
                <a:gd name="T4" fmla="*/ 0 w 149"/>
                <a:gd name="T5" fmla="*/ 75 h 149"/>
                <a:gd name="T6" fmla="*/ 74 w 149"/>
                <a:gd name="T7" fmla="*/ 0 h 149"/>
                <a:gd name="T8" fmla="*/ 149 w 149"/>
                <a:gd name="T9" fmla="*/ 7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49" y="75"/>
                  </a:moveTo>
                  <a:cubicBezTo>
                    <a:pt x="148" y="116"/>
                    <a:pt x="115" y="149"/>
                    <a:pt x="74" y="149"/>
                  </a:cubicBezTo>
                  <a:cubicBezTo>
                    <a:pt x="34" y="149"/>
                    <a:pt x="1" y="116"/>
                    <a:pt x="0" y="75"/>
                  </a:cubicBezTo>
                  <a:cubicBezTo>
                    <a:pt x="0" y="34"/>
                    <a:pt x="33" y="0"/>
                    <a:pt x="74" y="0"/>
                  </a:cubicBezTo>
                  <a:cubicBezTo>
                    <a:pt x="115" y="0"/>
                    <a:pt x="149" y="33"/>
                    <a:pt x="149" y="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2105025" y="3151188"/>
              <a:ext cx="192088" cy="812800"/>
            </a:xfrm>
            <a:custGeom>
              <a:avLst/>
              <a:gdLst>
                <a:gd name="T0" fmla="*/ 8 w 63"/>
                <a:gd name="T1" fmla="*/ 0 h 268"/>
                <a:gd name="T2" fmla="*/ 61 w 63"/>
                <a:gd name="T3" fmla="*/ 0 h 268"/>
                <a:gd name="T4" fmla="*/ 62 w 63"/>
                <a:gd name="T5" fmla="*/ 7 h 268"/>
                <a:gd name="T6" fmla="*/ 62 w 63"/>
                <a:gd name="T7" fmla="*/ 222 h 268"/>
                <a:gd name="T8" fmla="*/ 10 w 63"/>
                <a:gd name="T9" fmla="*/ 257 h 268"/>
                <a:gd name="T10" fmla="*/ 3 w 63"/>
                <a:gd name="T11" fmla="*/ 242 h 268"/>
                <a:gd name="T12" fmla="*/ 8 w 63"/>
                <a:gd name="T13" fmla="*/ 215 h 268"/>
                <a:gd name="T14" fmla="*/ 8 w 63"/>
                <a:gd name="T15" fmla="*/ 15 h 268"/>
                <a:gd name="T16" fmla="*/ 8 w 63"/>
                <a:gd name="T17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68">
                  <a:moveTo>
                    <a:pt x="8" y="0"/>
                  </a:moveTo>
                  <a:cubicBezTo>
                    <a:pt x="27" y="0"/>
                    <a:pt x="44" y="0"/>
                    <a:pt x="61" y="0"/>
                  </a:cubicBezTo>
                  <a:cubicBezTo>
                    <a:pt x="62" y="2"/>
                    <a:pt x="62" y="4"/>
                    <a:pt x="62" y="7"/>
                  </a:cubicBezTo>
                  <a:cubicBezTo>
                    <a:pt x="62" y="78"/>
                    <a:pt x="63" y="150"/>
                    <a:pt x="62" y="222"/>
                  </a:cubicBezTo>
                  <a:cubicBezTo>
                    <a:pt x="62" y="250"/>
                    <a:pt x="35" y="268"/>
                    <a:pt x="10" y="257"/>
                  </a:cubicBezTo>
                  <a:cubicBezTo>
                    <a:pt x="4" y="254"/>
                    <a:pt x="0" y="252"/>
                    <a:pt x="3" y="242"/>
                  </a:cubicBezTo>
                  <a:cubicBezTo>
                    <a:pt x="7" y="234"/>
                    <a:pt x="8" y="224"/>
                    <a:pt x="8" y="215"/>
                  </a:cubicBezTo>
                  <a:cubicBezTo>
                    <a:pt x="8" y="148"/>
                    <a:pt x="8" y="82"/>
                    <a:pt x="8" y="15"/>
                  </a:cubicBezTo>
                  <a:cubicBezTo>
                    <a:pt x="8" y="10"/>
                    <a:pt x="8" y="5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1101725" y="3151188"/>
              <a:ext cx="147638" cy="795337"/>
            </a:xfrm>
            <a:custGeom>
              <a:avLst/>
              <a:gdLst>
                <a:gd name="T0" fmla="*/ 0 w 49"/>
                <a:gd name="T1" fmla="*/ 0 h 262"/>
                <a:gd name="T2" fmla="*/ 48 w 49"/>
                <a:gd name="T3" fmla="*/ 0 h 262"/>
                <a:gd name="T4" fmla="*/ 49 w 49"/>
                <a:gd name="T5" fmla="*/ 11 h 262"/>
                <a:gd name="T6" fmla="*/ 49 w 49"/>
                <a:gd name="T7" fmla="*/ 233 h 262"/>
                <a:gd name="T8" fmla="*/ 35 w 49"/>
                <a:gd name="T9" fmla="*/ 258 h 262"/>
                <a:gd name="T10" fmla="*/ 10 w 49"/>
                <a:gd name="T11" fmla="*/ 255 h 262"/>
                <a:gd name="T12" fmla="*/ 0 w 49"/>
                <a:gd name="T13" fmla="*/ 237 h 262"/>
                <a:gd name="T14" fmla="*/ 0 w 49"/>
                <a:gd name="T15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62">
                  <a:moveTo>
                    <a:pt x="0" y="0"/>
                  </a:moveTo>
                  <a:cubicBezTo>
                    <a:pt x="17" y="0"/>
                    <a:pt x="32" y="0"/>
                    <a:pt x="48" y="0"/>
                  </a:cubicBezTo>
                  <a:cubicBezTo>
                    <a:pt x="48" y="4"/>
                    <a:pt x="49" y="7"/>
                    <a:pt x="49" y="11"/>
                  </a:cubicBezTo>
                  <a:cubicBezTo>
                    <a:pt x="49" y="85"/>
                    <a:pt x="49" y="159"/>
                    <a:pt x="49" y="233"/>
                  </a:cubicBezTo>
                  <a:cubicBezTo>
                    <a:pt x="49" y="244"/>
                    <a:pt x="45" y="253"/>
                    <a:pt x="35" y="258"/>
                  </a:cubicBezTo>
                  <a:cubicBezTo>
                    <a:pt x="26" y="262"/>
                    <a:pt x="17" y="262"/>
                    <a:pt x="10" y="255"/>
                  </a:cubicBezTo>
                  <a:cubicBezTo>
                    <a:pt x="5" y="250"/>
                    <a:pt x="0" y="243"/>
                    <a:pt x="0" y="237"/>
                  </a:cubicBezTo>
                  <a:cubicBezTo>
                    <a:pt x="0" y="158"/>
                    <a:pt x="0" y="8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3852863" y="3260725"/>
              <a:ext cx="149225" cy="700087"/>
            </a:xfrm>
            <a:custGeom>
              <a:avLst/>
              <a:gdLst>
                <a:gd name="T0" fmla="*/ 1 w 49"/>
                <a:gd name="T1" fmla="*/ 0 h 231"/>
                <a:gd name="T2" fmla="*/ 48 w 49"/>
                <a:gd name="T3" fmla="*/ 0 h 231"/>
                <a:gd name="T4" fmla="*/ 49 w 49"/>
                <a:gd name="T5" fmla="*/ 8 h 231"/>
                <a:gd name="T6" fmla="*/ 49 w 49"/>
                <a:gd name="T7" fmla="*/ 196 h 231"/>
                <a:gd name="T8" fmla="*/ 42 w 49"/>
                <a:gd name="T9" fmla="*/ 217 h 231"/>
                <a:gd name="T10" fmla="*/ 1 w 49"/>
                <a:gd name="T11" fmla="*/ 206 h 231"/>
                <a:gd name="T12" fmla="*/ 0 w 49"/>
                <a:gd name="T13" fmla="*/ 196 h 231"/>
                <a:gd name="T14" fmla="*/ 0 w 49"/>
                <a:gd name="T15" fmla="*/ 10 h 231"/>
                <a:gd name="T16" fmla="*/ 1 w 49"/>
                <a:gd name="T1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1">
                  <a:moveTo>
                    <a:pt x="1" y="0"/>
                  </a:moveTo>
                  <a:cubicBezTo>
                    <a:pt x="17" y="0"/>
                    <a:pt x="32" y="0"/>
                    <a:pt x="48" y="0"/>
                  </a:cubicBezTo>
                  <a:cubicBezTo>
                    <a:pt x="48" y="2"/>
                    <a:pt x="49" y="5"/>
                    <a:pt x="49" y="8"/>
                  </a:cubicBezTo>
                  <a:cubicBezTo>
                    <a:pt x="49" y="71"/>
                    <a:pt x="49" y="134"/>
                    <a:pt x="49" y="196"/>
                  </a:cubicBezTo>
                  <a:cubicBezTo>
                    <a:pt x="49" y="203"/>
                    <a:pt x="46" y="212"/>
                    <a:pt x="42" y="217"/>
                  </a:cubicBezTo>
                  <a:cubicBezTo>
                    <a:pt x="30" y="231"/>
                    <a:pt x="7" y="225"/>
                    <a:pt x="1" y="206"/>
                  </a:cubicBezTo>
                  <a:cubicBezTo>
                    <a:pt x="0" y="203"/>
                    <a:pt x="0" y="199"/>
                    <a:pt x="0" y="196"/>
                  </a:cubicBezTo>
                  <a:cubicBezTo>
                    <a:pt x="0" y="134"/>
                    <a:pt x="0" y="72"/>
                    <a:pt x="0" y="10"/>
                  </a:cubicBezTo>
                  <a:cubicBezTo>
                    <a:pt x="0" y="7"/>
                    <a:pt x="1" y="4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3589338" y="2901950"/>
              <a:ext cx="658813" cy="203200"/>
            </a:xfrm>
            <a:custGeom>
              <a:avLst/>
              <a:gdLst>
                <a:gd name="T0" fmla="*/ 0 w 217"/>
                <a:gd name="T1" fmla="*/ 0 h 67"/>
                <a:gd name="T2" fmla="*/ 65 w 217"/>
                <a:gd name="T3" fmla="*/ 0 h 67"/>
                <a:gd name="T4" fmla="*/ 181 w 217"/>
                <a:gd name="T5" fmla="*/ 0 h 67"/>
                <a:gd name="T6" fmla="*/ 212 w 217"/>
                <a:gd name="T7" fmla="*/ 19 h 67"/>
                <a:gd name="T8" fmla="*/ 208 w 217"/>
                <a:gd name="T9" fmla="*/ 52 h 67"/>
                <a:gd name="T10" fmla="*/ 168 w 217"/>
                <a:gd name="T11" fmla="*/ 63 h 67"/>
                <a:gd name="T12" fmla="*/ 163 w 217"/>
                <a:gd name="T13" fmla="*/ 56 h 67"/>
                <a:gd name="T14" fmla="*/ 118 w 217"/>
                <a:gd name="T15" fmla="*/ 27 h 67"/>
                <a:gd name="T16" fmla="*/ 43 w 217"/>
                <a:gd name="T17" fmla="*/ 28 h 67"/>
                <a:gd name="T18" fmla="*/ 14 w 217"/>
                <a:gd name="T19" fmla="*/ 14 h 67"/>
                <a:gd name="T20" fmla="*/ 0 w 217"/>
                <a:gd name="T2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7" h="67">
                  <a:moveTo>
                    <a:pt x="0" y="0"/>
                  </a:moveTo>
                  <a:cubicBezTo>
                    <a:pt x="25" y="0"/>
                    <a:pt x="45" y="0"/>
                    <a:pt x="65" y="0"/>
                  </a:cubicBezTo>
                  <a:cubicBezTo>
                    <a:pt x="104" y="0"/>
                    <a:pt x="142" y="0"/>
                    <a:pt x="181" y="0"/>
                  </a:cubicBezTo>
                  <a:cubicBezTo>
                    <a:pt x="195" y="0"/>
                    <a:pt x="207" y="6"/>
                    <a:pt x="212" y="19"/>
                  </a:cubicBezTo>
                  <a:cubicBezTo>
                    <a:pt x="217" y="31"/>
                    <a:pt x="216" y="42"/>
                    <a:pt x="208" y="52"/>
                  </a:cubicBezTo>
                  <a:cubicBezTo>
                    <a:pt x="200" y="62"/>
                    <a:pt x="179" y="67"/>
                    <a:pt x="168" y="63"/>
                  </a:cubicBezTo>
                  <a:cubicBezTo>
                    <a:pt x="166" y="62"/>
                    <a:pt x="164" y="59"/>
                    <a:pt x="163" y="56"/>
                  </a:cubicBezTo>
                  <a:cubicBezTo>
                    <a:pt x="154" y="37"/>
                    <a:pt x="139" y="27"/>
                    <a:pt x="118" y="27"/>
                  </a:cubicBezTo>
                  <a:cubicBezTo>
                    <a:pt x="93" y="27"/>
                    <a:pt x="68" y="27"/>
                    <a:pt x="43" y="28"/>
                  </a:cubicBezTo>
                  <a:cubicBezTo>
                    <a:pt x="31" y="28"/>
                    <a:pt x="21" y="25"/>
                    <a:pt x="14" y="14"/>
                  </a:cubicBezTo>
                  <a:cubicBezTo>
                    <a:pt x="10" y="10"/>
                    <a:pt x="6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2544763" y="2317750"/>
              <a:ext cx="61913" cy="68262"/>
            </a:xfrm>
            <a:custGeom>
              <a:avLst/>
              <a:gdLst>
                <a:gd name="T0" fmla="*/ 7 w 20"/>
                <a:gd name="T1" fmla="*/ 0 h 23"/>
                <a:gd name="T2" fmla="*/ 20 w 20"/>
                <a:gd name="T3" fmla="*/ 21 h 23"/>
                <a:gd name="T4" fmla="*/ 0 w 20"/>
                <a:gd name="T5" fmla="*/ 23 h 23"/>
                <a:gd name="T6" fmla="*/ 7 w 20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3">
                  <a:moveTo>
                    <a:pt x="7" y="0"/>
                  </a:moveTo>
                  <a:cubicBezTo>
                    <a:pt x="12" y="9"/>
                    <a:pt x="16" y="14"/>
                    <a:pt x="20" y="21"/>
                  </a:cubicBezTo>
                  <a:cubicBezTo>
                    <a:pt x="13" y="22"/>
                    <a:pt x="7" y="22"/>
                    <a:pt x="0" y="23"/>
                  </a:cubicBezTo>
                  <a:cubicBezTo>
                    <a:pt x="2" y="15"/>
                    <a:pt x="4" y="9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28" name="Imagen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676" y="4680981"/>
            <a:ext cx="2059574" cy="186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1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Fully Editable Shapes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1719263" y="1952625"/>
            <a:ext cx="904875" cy="1398588"/>
          </a:xfrm>
          <a:custGeom>
            <a:avLst/>
            <a:gdLst>
              <a:gd name="T0" fmla="*/ 173 w 241"/>
              <a:gd name="T1" fmla="*/ 64 h 370"/>
              <a:gd name="T2" fmla="*/ 173 w 241"/>
              <a:gd name="T3" fmla="*/ 175 h 370"/>
              <a:gd name="T4" fmla="*/ 173 w 241"/>
              <a:gd name="T5" fmla="*/ 335 h 370"/>
              <a:gd name="T6" fmla="*/ 149 w 241"/>
              <a:gd name="T7" fmla="*/ 365 h 370"/>
              <a:gd name="T8" fmla="*/ 124 w 241"/>
              <a:gd name="T9" fmla="*/ 334 h 370"/>
              <a:gd name="T10" fmla="*/ 124 w 241"/>
              <a:gd name="T11" fmla="*/ 186 h 370"/>
              <a:gd name="T12" fmla="*/ 121 w 241"/>
              <a:gd name="T13" fmla="*/ 167 h 370"/>
              <a:gd name="T14" fmla="*/ 116 w 241"/>
              <a:gd name="T15" fmla="*/ 183 h 370"/>
              <a:gd name="T16" fmla="*/ 117 w 241"/>
              <a:gd name="T17" fmla="*/ 253 h 370"/>
              <a:gd name="T18" fmla="*/ 102 w 241"/>
              <a:gd name="T19" fmla="*/ 265 h 370"/>
              <a:gd name="T20" fmla="*/ 68 w 241"/>
              <a:gd name="T21" fmla="*/ 228 h 370"/>
              <a:gd name="T22" fmla="*/ 66 w 241"/>
              <a:gd name="T23" fmla="*/ 64 h 370"/>
              <a:gd name="T24" fmla="*/ 50 w 241"/>
              <a:gd name="T25" fmla="*/ 137 h 370"/>
              <a:gd name="T26" fmla="*/ 45 w 241"/>
              <a:gd name="T27" fmla="*/ 174 h 370"/>
              <a:gd name="T28" fmla="*/ 30 w 241"/>
              <a:gd name="T29" fmla="*/ 219 h 370"/>
              <a:gd name="T30" fmla="*/ 21 w 241"/>
              <a:gd name="T31" fmla="*/ 344 h 370"/>
              <a:gd name="T32" fmla="*/ 25 w 241"/>
              <a:gd name="T33" fmla="*/ 357 h 370"/>
              <a:gd name="T34" fmla="*/ 22 w 241"/>
              <a:gd name="T35" fmla="*/ 367 h 370"/>
              <a:gd name="T36" fmla="*/ 5 w 241"/>
              <a:gd name="T37" fmla="*/ 365 h 370"/>
              <a:gd name="T38" fmla="*/ 3 w 241"/>
              <a:gd name="T39" fmla="*/ 357 h 370"/>
              <a:gd name="T40" fmla="*/ 11 w 241"/>
              <a:gd name="T41" fmla="*/ 307 h 370"/>
              <a:gd name="T42" fmla="*/ 19 w 241"/>
              <a:gd name="T43" fmla="*/ 200 h 370"/>
              <a:gd name="T44" fmla="*/ 10 w 241"/>
              <a:gd name="T45" fmla="*/ 178 h 370"/>
              <a:gd name="T46" fmla="*/ 13 w 241"/>
              <a:gd name="T47" fmla="*/ 129 h 370"/>
              <a:gd name="T48" fmla="*/ 19 w 241"/>
              <a:gd name="T49" fmla="*/ 108 h 370"/>
              <a:gd name="T50" fmla="*/ 29 w 241"/>
              <a:gd name="T51" fmla="*/ 68 h 370"/>
              <a:gd name="T52" fmla="*/ 115 w 241"/>
              <a:gd name="T53" fmla="*/ 5 h 370"/>
              <a:gd name="T54" fmla="*/ 139 w 241"/>
              <a:gd name="T55" fmla="*/ 5 h 370"/>
              <a:gd name="T56" fmla="*/ 203 w 241"/>
              <a:gd name="T57" fmla="*/ 45 h 370"/>
              <a:gd name="T58" fmla="*/ 217 w 241"/>
              <a:gd name="T59" fmla="*/ 88 h 370"/>
              <a:gd name="T60" fmla="*/ 236 w 241"/>
              <a:gd name="T61" fmla="*/ 157 h 370"/>
              <a:gd name="T62" fmla="*/ 234 w 241"/>
              <a:gd name="T63" fmla="*/ 172 h 370"/>
              <a:gd name="T64" fmla="*/ 225 w 241"/>
              <a:gd name="T65" fmla="*/ 225 h 370"/>
              <a:gd name="T66" fmla="*/ 232 w 241"/>
              <a:gd name="T67" fmla="*/ 341 h 370"/>
              <a:gd name="T68" fmla="*/ 237 w 241"/>
              <a:gd name="T69" fmla="*/ 355 h 370"/>
              <a:gd name="T70" fmla="*/ 237 w 241"/>
              <a:gd name="T71" fmla="*/ 365 h 370"/>
              <a:gd name="T72" fmla="*/ 222 w 241"/>
              <a:gd name="T73" fmla="*/ 368 h 370"/>
              <a:gd name="T74" fmla="*/ 215 w 241"/>
              <a:gd name="T75" fmla="*/ 359 h 370"/>
              <a:gd name="T76" fmla="*/ 214 w 241"/>
              <a:gd name="T77" fmla="*/ 269 h 370"/>
              <a:gd name="T78" fmla="*/ 212 w 241"/>
              <a:gd name="T79" fmla="*/ 217 h 370"/>
              <a:gd name="T80" fmla="*/ 198 w 241"/>
              <a:gd name="T81" fmla="*/ 177 h 370"/>
              <a:gd name="T82" fmla="*/ 192 w 241"/>
              <a:gd name="T83" fmla="*/ 135 h 370"/>
              <a:gd name="T84" fmla="*/ 173 w 241"/>
              <a:gd name="T85" fmla="*/ 6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1" h="370">
                <a:moveTo>
                  <a:pt x="173" y="64"/>
                </a:moveTo>
                <a:cubicBezTo>
                  <a:pt x="173" y="101"/>
                  <a:pt x="173" y="138"/>
                  <a:pt x="173" y="175"/>
                </a:cubicBezTo>
                <a:cubicBezTo>
                  <a:pt x="173" y="228"/>
                  <a:pt x="173" y="282"/>
                  <a:pt x="173" y="335"/>
                </a:cubicBezTo>
                <a:cubicBezTo>
                  <a:pt x="173" y="352"/>
                  <a:pt x="168" y="364"/>
                  <a:pt x="149" y="365"/>
                </a:cubicBezTo>
                <a:cubicBezTo>
                  <a:pt x="134" y="366"/>
                  <a:pt x="124" y="354"/>
                  <a:pt x="124" y="334"/>
                </a:cubicBezTo>
                <a:cubicBezTo>
                  <a:pt x="124" y="285"/>
                  <a:pt x="124" y="235"/>
                  <a:pt x="124" y="186"/>
                </a:cubicBezTo>
                <a:cubicBezTo>
                  <a:pt x="124" y="180"/>
                  <a:pt x="127" y="173"/>
                  <a:pt x="121" y="167"/>
                </a:cubicBezTo>
                <a:cubicBezTo>
                  <a:pt x="113" y="171"/>
                  <a:pt x="117" y="178"/>
                  <a:pt x="116" y="183"/>
                </a:cubicBezTo>
                <a:cubicBezTo>
                  <a:pt x="116" y="206"/>
                  <a:pt x="116" y="229"/>
                  <a:pt x="117" y="253"/>
                </a:cubicBezTo>
                <a:cubicBezTo>
                  <a:pt x="117" y="265"/>
                  <a:pt x="112" y="267"/>
                  <a:pt x="102" y="265"/>
                </a:cubicBezTo>
                <a:cubicBezTo>
                  <a:pt x="68" y="261"/>
                  <a:pt x="68" y="261"/>
                  <a:pt x="68" y="228"/>
                </a:cubicBezTo>
                <a:cubicBezTo>
                  <a:pt x="68" y="173"/>
                  <a:pt x="68" y="119"/>
                  <a:pt x="66" y="64"/>
                </a:cubicBezTo>
                <a:cubicBezTo>
                  <a:pt x="57" y="87"/>
                  <a:pt x="45" y="110"/>
                  <a:pt x="50" y="137"/>
                </a:cubicBezTo>
                <a:cubicBezTo>
                  <a:pt x="52" y="150"/>
                  <a:pt x="53" y="164"/>
                  <a:pt x="45" y="174"/>
                </a:cubicBezTo>
                <a:cubicBezTo>
                  <a:pt x="33" y="187"/>
                  <a:pt x="31" y="202"/>
                  <a:pt x="30" y="219"/>
                </a:cubicBezTo>
                <a:cubicBezTo>
                  <a:pt x="27" y="261"/>
                  <a:pt x="24" y="303"/>
                  <a:pt x="21" y="344"/>
                </a:cubicBezTo>
                <a:cubicBezTo>
                  <a:pt x="21" y="350"/>
                  <a:pt x="22" y="353"/>
                  <a:pt x="25" y="357"/>
                </a:cubicBezTo>
                <a:cubicBezTo>
                  <a:pt x="28" y="361"/>
                  <a:pt x="26" y="365"/>
                  <a:pt x="22" y="367"/>
                </a:cubicBezTo>
                <a:cubicBezTo>
                  <a:pt x="16" y="370"/>
                  <a:pt x="10" y="368"/>
                  <a:pt x="5" y="365"/>
                </a:cubicBezTo>
                <a:cubicBezTo>
                  <a:pt x="2" y="364"/>
                  <a:pt x="0" y="360"/>
                  <a:pt x="3" y="357"/>
                </a:cubicBezTo>
                <a:cubicBezTo>
                  <a:pt x="13" y="342"/>
                  <a:pt x="9" y="324"/>
                  <a:pt x="11" y="307"/>
                </a:cubicBezTo>
                <a:cubicBezTo>
                  <a:pt x="15" y="271"/>
                  <a:pt x="16" y="235"/>
                  <a:pt x="19" y="200"/>
                </a:cubicBezTo>
                <a:cubicBezTo>
                  <a:pt x="19" y="190"/>
                  <a:pt x="14" y="184"/>
                  <a:pt x="10" y="178"/>
                </a:cubicBezTo>
                <a:cubicBezTo>
                  <a:pt x="2" y="160"/>
                  <a:pt x="1" y="145"/>
                  <a:pt x="13" y="129"/>
                </a:cubicBezTo>
                <a:cubicBezTo>
                  <a:pt x="17" y="124"/>
                  <a:pt x="17" y="115"/>
                  <a:pt x="19" y="108"/>
                </a:cubicBezTo>
                <a:cubicBezTo>
                  <a:pt x="23" y="95"/>
                  <a:pt x="25" y="81"/>
                  <a:pt x="29" y="68"/>
                </a:cubicBezTo>
                <a:cubicBezTo>
                  <a:pt x="46" y="16"/>
                  <a:pt x="61" y="5"/>
                  <a:pt x="115" y="5"/>
                </a:cubicBezTo>
                <a:cubicBezTo>
                  <a:pt x="123" y="5"/>
                  <a:pt x="131" y="6"/>
                  <a:pt x="139" y="5"/>
                </a:cubicBezTo>
                <a:cubicBezTo>
                  <a:pt x="172" y="0"/>
                  <a:pt x="191" y="18"/>
                  <a:pt x="203" y="45"/>
                </a:cubicBezTo>
                <a:cubicBezTo>
                  <a:pt x="209" y="59"/>
                  <a:pt x="215" y="73"/>
                  <a:pt x="217" y="88"/>
                </a:cubicBezTo>
                <a:cubicBezTo>
                  <a:pt x="220" y="112"/>
                  <a:pt x="236" y="132"/>
                  <a:pt x="236" y="157"/>
                </a:cubicBezTo>
                <a:cubicBezTo>
                  <a:pt x="236" y="162"/>
                  <a:pt x="238" y="168"/>
                  <a:pt x="234" y="172"/>
                </a:cubicBezTo>
                <a:cubicBezTo>
                  <a:pt x="220" y="188"/>
                  <a:pt x="224" y="207"/>
                  <a:pt x="225" y="225"/>
                </a:cubicBezTo>
                <a:cubicBezTo>
                  <a:pt x="227" y="264"/>
                  <a:pt x="230" y="302"/>
                  <a:pt x="232" y="341"/>
                </a:cubicBezTo>
                <a:cubicBezTo>
                  <a:pt x="233" y="346"/>
                  <a:pt x="232" y="351"/>
                  <a:pt x="237" y="355"/>
                </a:cubicBezTo>
                <a:cubicBezTo>
                  <a:pt x="241" y="358"/>
                  <a:pt x="241" y="362"/>
                  <a:pt x="237" y="365"/>
                </a:cubicBezTo>
                <a:cubicBezTo>
                  <a:pt x="232" y="368"/>
                  <a:pt x="227" y="369"/>
                  <a:pt x="222" y="368"/>
                </a:cubicBezTo>
                <a:cubicBezTo>
                  <a:pt x="217" y="367"/>
                  <a:pt x="214" y="364"/>
                  <a:pt x="215" y="359"/>
                </a:cubicBezTo>
                <a:cubicBezTo>
                  <a:pt x="225" y="329"/>
                  <a:pt x="213" y="299"/>
                  <a:pt x="214" y="269"/>
                </a:cubicBezTo>
                <a:cubicBezTo>
                  <a:pt x="215" y="251"/>
                  <a:pt x="212" y="234"/>
                  <a:pt x="212" y="217"/>
                </a:cubicBezTo>
                <a:cubicBezTo>
                  <a:pt x="211" y="202"/>
                  <a:pt x="208" y="188"/>
                  <a:pt x="198" y="177"/>
                </a:cubicBezTo>
                <a:cubicBezTo>
                  <a:pt x="187" y="164"/>
                  <a:pt x="191" y="149"/>
                  <a:pt x="192" y="135"/>
                </a:cubicBezTo>
                <a:cubicBezTo>
                  <a:pt x="194" y="109"/>
                  <a:pt x="185" y="87"/>
                  <a:pt x="173" y="64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116388" y="1714500"/>
            <a:ext cx="815975" cy="1631950"/>
          </a:xfrm>
          <a:custGeom>
            <a:avLst/>
            <a:gdLst>
              <a:gd name="T0" fmla="*/ 126 w 217"/>
              <a:gd name="T1" fmla="*/ 72 h 432"/>
              <a:gd name="T2" fmla="*/ 176 w 217"/>
              <a:gd name="T3" fmla="*/ 79 h 432"/>
              <a:gd name="T4" fmla="*/ 146 w 217"/>
              <a:gd name="T5" fmla="*/ 0 h 432"/>
              <a:gd name="T6" fmla="*/ 208 w 217"/>
              <a:gd name="T7" fmla="*/ 72 h 432"/>
              <a:gd name="T8" fmla="*/ 209 w 217"/>
              <a:gd name="T9" fmla="*/ 104 h 432"/>
              <a:gd name="T10" fmla="*/ 178 w 217"/>
              <a:gd name="T11" fmla="*/ 114 h 432"/>
              <a:gd name="T12" fmla="*/ 154 w 217"/>
              <a:gd name="T13" fmla="*/ 110 h 432"/>
              <a:gd name="T14" fmla="*/ 154 w 217"/>
              <a:gd name="T15" fmla="*/ 390 h 432"/>
              <a:gd name="T16" fmla="*/ 131 w 217"/>
              <a:gd name="T17" fmla="*/ 431 h 432"/>
              <a:gd name="T18" fmla="*/ 106 w 217"/>
              <a:gd name="T19" fmla="*/ 389 h 432"/>
              <a:gd name="T20" fmla="*/ 106 w 217"/>
              <a:gd name="T21" fmla="*/ 252 h 432"/>
              <a:gd name="T22" fmla="*/ 103 w 217"/>
              <a:gd name="T23" fmla="*/ 232 h 432"/>
              <a:gd name="T24" fmla="*/ 98 w 217"/>
              <a:gd name="T25" fmla="*/ 249 h 432"/>
              <a:gd name="T26" fmla="*/ 98 w 217"/>
              <a:gd name="T27" fmla="*/ 395 h 432"/>
              <a:gd name="T28" fmla="*/ 73 w 217"/>
              <a:gd name="T29" fmla="*/ 431 h 432"/>
              <a:gd name="T30" fmla="*/ 50 w 217"/>
              <a:gd name="T31" fmla="*/ 396 h 432"/>
              <a:gd name="T32" fmla="*/ 50 w 217"/>
              <a:gd name="T33" fmla="*/ 122 h 432"/>
              <a:gd name="T34" fmla="*/ 34 w 217"/>
              <a:gd name="T35" fmla="*/ 187 h 432"/>
              <a:gd name="T36" fmla="*/ 30 w 217"/>
              <a:gd name="T37" fmla="*/ 245 h 432"/>
              <a:gd name="T38" fmla="*/ 16 w 217"/>
              <a:gd name="T39" fmla="*/ 262 h 432"/>
              <a:gd name="T40" fmla="*/ 0 w 217"/>
              <a:gd name="T41" fmla="*/ 246 h 432"/>
              <a:gd name="T42" fmla="*/ 15 w 217"/>
              <a:gd name="T43" fmla="*/ 120 h 432"/>
              <a:gd name="T44" fmla="*/ 54 w 217"/>
              <a:gd name="T45" fmla="*/ 72 h 432"/>
              <a:gd name="T46" fmla="*/ 126 w 217"/>
              <a:gd name="T47" fmla="*/ 7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7" h="432">
                <a:moveTo>
                  <a:pt x="126" y="72"/>
                </a:moveTo>
                <a:cubicBezTo>
                  <a:pt x="143" y="66"/>
                  <a:pt x="157" y="79"/>
                  <a:pt x="176" y="79"/>
                </a:cubicBezTo>
                <a:cubicBezTo>
                  <a:pt x="146" y="60"/>
                  <a:pt x="153" y="29"/>
                  <a:pt x="146" y="0"/>
                </a:cubicBezTo>
                <a:cubicBezTo>
                  <a:pt x="171" y="23"/>
                  <a:pt x="192" y="45"/>
                  <a:pt x="208" y="72"/>
                </a:cubicBezTo>
                <a:cubicBezTo>
                  <a:pt x="213" y="82"/>
                  <a:pt x="217" y="93"/>
                  <a:pt x="209" y="104"/>
                </a:cubicBezTo>
                <a:cubicBezTo>
                  <a:pt x="201" y="115"/>
                  <a:pt x="190" y="116"/>
                  <a:pt x="178" y="114"/>
                </a:cubicBezTo>
                <a:cubicBezTo>
                  <a:pt x="171" y="113"/>
                  <a:pt x="163" y="111"/>
                  <a:pt x="154" y="110"/>
                </a:cubicBezTo>
                <a:cubicBezTo>
                  <a:pt x="154" y="204"/>
                  <a:pt x="154" y="297"/>
                  <a:pt x="154" y="390"/>
                </a:cubicBezTo>
                <a:cubicBezTo>
                  <a:pt x="154" y="419"/>
                  <a:pt x="148" y="431"/>
                  <a:pt x="131" y="431"/>
                </a:cubicBezTo>
                <a:cubicBezTo>
                  <a:pt x="114" y="432"/>
                  <a:pt x="106" y="418"/>
                  <a:pt x="106" y="389"/>
                </a:cubicBezTo>
                <a:cubicBezTo>
                  <a:pt x="106" y="343"/>
                  <a:pt x="106" y="298"/>
                  <a:pt x="106" y="252"/>
                </a:cubicBezTo>
                <a:cubicBezTo>
                  <a:pt x="106" y="245"/>
                  <a:pt x="107" y="239"/>
                  <a:pt x="103" y="232"/>
                </a:cubicBezTo>
                <a:cubicBezTo>
                  <a:pt x="95" y="237"/>
                  <a:pt x="98" y="244"/>
                  <a:pt x="98" y="249"/>
                </a:cubicBezTo>
                <a:cubicBezTo>
                  <a:pt x="98" y="298"/>
                  <a:pt x="98" y="347"/>
                  <a:pt x="98" y="395"/>
                </a:cubicBezTo>
                <a:cubicBezTo>
                  <a:pt x="98" y="419"/>
                  <a:pt x="89" y="432"/>
                  <a:pt x="73" y="431"/>
                </a:cubicBezTo>
                <a:cubicBezTo>
                  <a:pt x="58" y="431"/>
                  <a:pt x="50" y="419"/>
                  <a:pt x="50" y="396"/>
                </a:cubicBezTo>
                <a:cubicBezTo>
                  <a:pt x="50" y="307"/>
                  <a:pt x="50" y="217"/>
                  <a:pt x="50" y="122"/>
                </a:cubicBezTo>
                <a:cubicBezTo>
                  <a:pt x="37" y="145"/>
                  <a:pt x="36" y="166"/>
                  <a:pt x="34" y="187"/>
                </a:cubicBezTo>
                <a:cubicBezTo>
                  <a:pt x="32" y="206"/>
                  <a:pt x="31" y="225"/>
                  <a:pt x="30" y="245"/>
                </a:cubicBezTo>
                <a:cubicBezTo>
                  <a:pt x="30" y="255"/>
                  <a:pt x="26" y="262"/>
                  <a:pt x="16" y="262"/>
                </a:cubicBezTo>
                <a:cubicBezTo>
                  <a:pt x="6" y="263"/>
                  <a:pt x="0" y="256"/>
                  <a:pt x="0" y="246"/>
                </a:cubicBezTo>
                <a:cubicBezTo>
                  <a:pt x="0" y="203"/>
                  <a:pt x="1" y="161"/>
                  <a:pt x="15" y="120"/>
                </a:cubicBezTo>
                <a:cubicBezTo>
                  <a:pt x="22" y="99"/>
                  <a:pt x="32" y="80"/>
                  <a:pt x="54" y="72"/>
                </a:cubicBezTo>
                <a:cubicBezTo>
                  <a:pt x="78" y="66"/>
                  <a:pt x="102" y="79"/>
                  <a:pt x="126" y="72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26125" y="1878013"/>
            <a:ext cx="747712" cy="1468438"/>
          </a:xfrm>
          <a:custGeom>
            <a:avLst/>
            <a:gdLst>
              <a:gd name="T0" fmla="*/ 147 w 199"/>
              <a:gd name="T1" fmla="*/ 5 h 389"/>
              <a:gd name="T2" fmla="*/ 175 w 199"/>
              <a:gd name="T3" fmla="*/ 16 h 389"/>
              <a:gd name="T4" fmla="*/ 193 w 199"/>
              <a:gd name="T5" fmla="*/ 60 h 389"/>
              <a:gd name="T6" fmla="*/ 188 w 199"/>
              <a:gd name="T7" fmla="*/ 92 h 389"/>
              <a:gd name="T8" fmla="*/ 155 w 199"/>
              <a:gd name="T9" fmla="*/ 87 h 389"/>
              <a:gd name="T10" fmla="*/ 143 w 199"/>
              <a:gd name="T11" fmla="*/ 78 h 389"/>
              <a:gd name="T12" fmla="*/ 156 w 199"/>
              <a:gd name="T13" fmla="*/ 190 h 389"/>
              <a:gd name="T14" fmla="*/ 176 w 199"/>
              <a:gd name="T15" fmla="*/ 356 h 389"/>
              <a:gd name="T16" fmla="*/ 157 w 199"/>
              <a:gd name="T17" fmla="*/ 386 h 389"/>
              <a:gd name="T18" fmla="*/ 129 w 199"/>
              <a:gd name="T19" fmla="*/ 363 h 389"/>
              <a:gd name="T20" fmla="*/ 110 w 199"/>
              <a:gd name="T21" fmla="*/ 213 h 389"/>
              <a:gd name="T22" fmla="*/ 101 w 199"/>
              <a:gd name="T23" fmla="*/ 188 h 389"/>
              <a:gd name="T24" fmla="*/ 94 w 199"/>
              <a:gd name="T25" fmla="*/ 212 h 389"/>
              <a:gd name="T26" fmla="*/ 93 w 199"/>
              <a:gd name="T27" fmla="*/ 348 h 389"/>
              <a:gd name="T28" fmla="*/ 93 w 199"/>
              <a:gd name="T29" fmla="*/ 360 h 389"/>
              <a:gd name="T30" fmla="*/ 68 w 199"/>
              <a:gd name="T31" fmla="*/ 388 h 389"/>
              <a:gd name="T32" fmla="*/ 45 w 199"/>
              <a:gd name="T33" fmla="*/ 359 h 389"/>
              <a:gd name="T34" fmla="*/ 45 w 199"/>
              <a:gd name="T35" fmla="*/ 164 h 389"/>
              <a:gd name="T36" fmla="*/ 40 w 199"/>
              <a:gd name="T37" fmla="*/ 99 h 389"/>
              <a:gd name="T38" fmla="*/ 18 w 199"/>
              <a:gd name="T39" fmla="*/ 125 h 389"/>
              <a:gd name="T40" fmla="*/ 6 w 199"/>
              <a:gd name="T41" fmla="*/ 88 h 389"/>
              <a:gd name="T42" fmla="*/ 27 w 199"/>
              <a:gd name="T43" fmla="*/ 40 h 389"/>
              <a:gd name="T44" fmla="*/ 60 w 199"/>
              <a:gd name="T45" fmla="*/ 22 h 389"/>
              <a:gd name="T46" fmla="*/ 137 w 199"/>
              <a:gd name="T47" fmla="*/ 17 h 389"/>
              <a:gd name="T48" fmla="*/ 147 w 199"/>
              <a:gd name="T49" fmla="*/ 5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9" h="389">
                <a:moveTo>
                  <a:pt x="147" y="5"/>
                </a:moveTo>
                <a:cubicBezTo>
                  <a:pt x="160" y="0"/>
                  <a:pt x="170" y="2"/>
                  <a:pt x="175" y="16"/>
                </a:cubicBezTo>
                <a:cubicBezTo>
                  <a:pt x="181" y="31"/>
                  <a:pt x="189" y="45"/>
                  <a:pt x="193" y="60"/>
                </a:cubicBezTo>
                <a:cubicBezTo>
                  <a:pt x="197" y="71"/>
                  <a:pt x="199" y="83"/>
                  <a:pt x="188" y="92"/>
                </a:cubicBezTo>
                <a:cubicBezTo>
                  <a:pt x="176" y="101"/>
                  <a:pt x="166" y="94"/>
                  <a:pt x="155" y="87"/>
                </a:cubicBezTo>
                <a:cubicBezTo>
                  <a:pt x="152" y="85"/>
                  <a:pt x="149" y="83"/>
                  <a:pt x="143" y="78"/>
                </a:cubicBezTo>
                <a:cubicBezTo>
                  <a:pt x="147" y="118"/>
                  <a:pt x="151" y="154"/>
                  <a:pt x="156" y="190"/>
                </a:cubicBezTo>
                <a:cubicBezTo>
                  <a:pt x="162" y="246"/>
                  <a:pt x="169" y="301"/>
                  <a:pt x="176" y="356"/>
                </a:cubicBezTo>
                <a:cubicBezTo>
                  <a:pt x="178" y="372"/>
                  <a:pt x="173" y="383"/>
                  <a:pt x="157" y="386"/>
                </a:cubicBezTo>
                <a:cubicBezTo>
                  <a:pt x="140" y="389"/>
                  <a:pt x="131" y="380"/>
                  <a:pt x="129" y="363"/>
                </a:cubicBezTo>
                <a:cubicBezTo>
                  <a:pt x="122" y="313"/>
                  <a:pt x="117" y="263"/>
                  <a:pt x="110" y="213"/>
                </a:cubicBezTo>
                <a:cubicBezTo>
                  <a:pt x="109" y="204"/>
                  <a:pt x="111" y="188"/>
                  <a:pt x="101" y="188"/>
                </a:cubicBezTo>
                <a:cubicBezTo>
                  <a:pt x="86" y="188"/>
                  <a:pt x="94" y="204"/>
                  <a:pt x="94" y="212"/>
                </a:cubicBezTo>
                <a:cubicBezTo>
                  <a:pt x="93" y="258"/>
                  <a:pt x="93" y="303"/>
                  <a:pt x="93" y="348"/>
                </a:cubicBezTo>
                <a:cubicBezTo>
                  <a:pt x="93" y="352"/>
                  <a:pt x="93" y="356"/>
                  <a:pt x="93" y="360"/>
                </a:cubicBezTo>
                <a:cubicBezTo>
                  <a:pt x="93" y="376"/>
                  <a:pt x="85" y="388"/>
                  <a:pt x="68" y="388"/>
                </a:cubicBezTo>
                <a:cubicBezTo>
                  <a:pt x="52" y="387"/>
                  <a:pt x="45" y="376"/>
                  <a:pt x="45" y="359"/>
                </a:cubicBezTo>
                <a:cubicBezTo>
                  <a:pt x="45" y="294"/>
                  <a:pt x="45" y="229"/>
                  <a:pt x="45" y="164"/>
                </a:cubicBezTo>
                <a:cubicBezTo>
                  <a:pt x="45" y="143"/>
                  <a:pt x="42" y="123"/>
                  <a:pt x="40" y="99"/>
                </a:cubicBezTo>
                <a:cubicBezTo>
                  <a:pt x="31" y="110"/>
                  <a:pt x="25" y="117"/>
                  <a:pt x="18" y="125"/>
                </a:cubicBezTo>
                <a:cubicBezTo>
                  <a:pt x="0" y="117"/>
                  <a:pt x="7" y="101"/>
                  <a:pt x="6" y="88"/>
                </a:cubicBezTo>
                <a:cubicBezTo>
                  <a:pt x="12" y="71"/>
                  <a:pt x="22" y="57"/>
                  <a:pt x="27" y="40"/>
                </a:cubicBezTo>
                <a:cubicBezTo>
                  <a:pt x="34" y="26"/>
                  <a:pt x="46" y="22"/>
                  <a:pt x="60" y="22"/>
                </a:cubicBezTo>
                <a:cubicBezTo>
                  <a:pt x="86" y="21"/>
                  <a:pt x="112" y="21"/>
                  <a:pt x="137" y="17"/>
                </a:cubicBezTo>
                <a:cubicBezTo>
                  <a:pt x="139" y="12"/>
                  <a:pt x="141" y="7"/>
                  <a:pt x="147" y="5"/>
                </a:cubicBezTo>
                <a:close/>
              </a:path>
            </a:pathLst>
          </a:custGeom>
          <a:solidFill>
            <a:srgbClr val="0203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003550" y="1971675"/>
            <a:ext cx="628650" cy="1371600"/>
          </a:xfrm>
          <a:custGeom>
            <a:avLst/>
            <a:gdLst>
              <a:gd name="T0" fmla="*/ 154 w 167"/>
              <a:gd name="T1" fmla="*/ 37 h 363"/>
              <a:gd name="T2" fmla="*/ 155 w 167"/>
              <a:gd name="T3" fmla="*/ 335 h 363"/>
              <a:gd name="T4" fmla="*/ 130 w 167"/>
              <a:gd name="T5" fmla="*/ 363 h 363"/>
              <a:gd name="T6" fmla="*/ 106 w 167"/>
              <a:gd name="T7" fmla="*/ 334 h 363"/>
              <a:gd name="T8" fmla="*/ 106 w 167"/>
              <a:gd name="T9" fmla="*/ 184 h 363"/>
              <a:gd name="T10" fmla="*/ 104 w 167"/>
              <a:gd name="T11" fmla="*/ 164 h 363"/>
              <a:gd name="T12" fmla="*/ 98 w 167"/>
              <a:gd name="T13" fmla="*/ 181 h 363"/>
              <a:gd name="T14" fmla="*/ 98 w 167"/>
              <a:gd name="T15" fmla="*/ 331 h 363"/>
              <a:gd name="T16" fmla="*/ 74 w 167"/>
              <a:gd name="T17" fmla="*/ 363 h 363"/>
              <a:gd name="T18" fmla="*/ 50 w 167"/>
              <a:gd name="T19" fmla="*/ 331 h 363"/>
              <a:gd name="T20" fmla="*/ 50 w 167"/>
              <a:gd name="T21" fmla="*/ 54 h 363"/>
              <a:gd name="T22" fmla="*/ 34 w 167"/>
              <a:gd name="T23" fmla="*/ 120 h 363"/>
              <a:gd name="T24" fmla="*/ 31 w 167"/>
              <a:gd name="T25" fmla="*/ 174 h 363"/>
              <a:gd name="T26" fmla="*/ 15 w 167"/>
              <a:gd name="T27" fmla="*/ 194 h 363"/>
              <a:gd name="T28" fmla="*/ 0 w 167"/>
              <a:gd name="T29" fmla="*/ 175 h 363"/>
              <a:gd name="T30" fmla="*/ 14 w 167"/>
              <a:gd name="T31" fmla="*/ 54 h 363"/>
              <a:gd name="T32" fmla="*/ 66 w 167"/>
              <a:gd name="T33" fmla="*/ 1 h 363"/>
              <a:gd name="T34" fmla="*/ 78 w 167"/>
              <a:gd name="T35" fmla="*/ 1 h 363"/>
              <a:gd name="T36" fmla="*/ 121 w 167"/>
              <a:gd name="T37" fmla="*/ 5 h 363"/>
              <a:gd name="T38" fmla="*/ 144 w 167"/>
              <a:gd name="T39" fmla="*/ 9 h 363"/>
              <a:gd name="T40" fmla="*/ 163 w 167"/>
              <a:gd name="T41" fmla="*/ 20 h 363"/>
              <a:gd name="T42" fmla="*/ 154 w 167"/>
              <a:gd name="T43" fmla="*/ 37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7" h="363">
                <a:moveTo>
                  <a:pt x="154" y="37"/>
                </a:moveTo>
                <a:cubicBezTo>
                  <a:pt x="154" y="137"/>
                  <a:pt x="154" y="236"/>
                  <a:pt x="155" y="335"/>
                </a:cubicBezTo>
                <a:cubicBezTo>
                  <a:pt x="155" y="352"/>
                  <a:pt x="147" y="363"/>
                  <a:pt x="130" y="363"/>
                </a:cubicBezTo>
                <a:cubicBezTo>
                  <a:pt x="114" y="362"/>
                  <a:pt x="106" y="350"/>
                  <a:pt x="106" y="334"/>
                </a:cubicBezTo>
                <a:cubicBezTo>
                  <a:pt x="106" y="284"/>
                  <a:pt x="106" y="234"/>
                  <a:pt x="106" y="184"/>
                </a:cubicBezTo>
                <a:cubicBezTo>
                  <a:pt x="106" y="178"/>
                  <a:pt x="108" y="171"/>
                  <a:pt x="104" y="164"/>
                </a:cubicBezTo>
                <a:cubicBezTo>
                  <a:pt x="94" y="167"/>
                  <a:pt x="98" y="175"/>
                  <a:pt x="98" y="181"/>
                </a:cubicBezTo>
                <a:cubicBezTo>
                  <a:pt x="98" y="231"/>
                  <a:pt x="98" y="281"/>
                  <a:pt x="98" y="331"/>
                </a:cubicBezTo>
                <a:cubicBezTo>
                  <a:pt x="98" y="351"/>
                  <a:pt x="89" y="363"/>
                  <a:pt x="74" y="363"/>
                </a:cubicBezTo>
                <a:cubicBezTo>
                  <a:pt x="59" y="363"/>
                  <a:pt x="50" y="351"/>
                  <a:pt x="50" y="331"/>
                </a:cubicBezTo>
                <a:cubicBezTo>
                  <a:pt x="50" y="240"/>
                  <a:pt x="50" y="150"/>
                  <a:pt x="50" y="54"/>
                </a:cubicBezTo>
                <a:cubicBezTo>
                  <a:pt x="38" y="78"/>
                  <a:pt x="36" y="99"/>
                  <a:pt x="34" y="120"/>
                </a:cubicBezTo>
                <a:cubicBezTo>
                  <a:pt x="32" y="138"/>
                  <a:pt x="32" y="156"/>
                  <a:pt x="31" y="174"/>
                </a:cubicBezTo>
                <a:cubicBezTo>
                  <a:pt x="31" y="185"/>
                  <a:pt x="28" y="195"/>
                  <a:pt x="15" y="194"/>
                </a:cubicBezTo>
                <a:cubicBezTo>
                  <a:pt x="4" y="194"/>
                  <a:pt x="0" y="186"/>
                  <a:pt x="0" y="175"/>
                </a:cubicBezTo>
                <a:cubicBezTo>
                  <a:pt x="1" y="134"/>
                  <a:pt x="2" y="94"/>
                  <a:pt x="14" y="54"/>
                </a:cubicBezTo>
                <a:cubicBezTo>
                  <a:pt x="23" y="29"/>
                  <a:pt x="35" y="5"/>
                  <a:pt x="66" y="1"/>
                </a:cubicBezTo>
                <a:cubicBezTo>
                  <a:pt x="70" y="0"/>
                  <a:pt x="74" y="0"/>
                  <a:pt x="78" y="1"/>
                </a:cubicBezTo>
                <a:cubicBezTo>
                  <a:pt x="92" y="5"/>
                  <a:pt x="107" y="1"/>
                  <a:pt x="121" y="5"/>
                </a:cubicBezTo>
                <a:cubicBezTo>
                  <a:pt x="128" y="10"/>
                  <a:pt x="136" y="9"/>
                  <a:pt x="144" y="9"/>
                </a:cubicBezTo>
                <a:cubicBezTo>
                  <a:pt x="152" y="8"/>
                  <a:pt x="159" y="12"/>
                  <a:pt x="163" y="20"/>
                </a:cubicBezTo>
                <a:cubicBezTo>
                  <a:pt x="167" y="29"/>
                  <a:pt x="158" y="32"/>
                  <a:pt x="154" y="37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213350" y="1897063"/>
            <a:ext cx="887412" cy="1454150"/>
          </a:xfrm>
          <a:custGeom>
            <a:avLst/>
            <a:gdLst>
              <a:gd name="T0" fmla="*/ 224 w 236"/>
              <a:gd name="T1" fmla="*/ 20 h 385"/>
              <a:gd name="T2" fmla="*/ 193 w 236"/>
              <a:gd name="T3" fmla="*/ 37 h 385"/>
              <a:gd name="T4" fmla="*/ 190 w 236"/>
              <a:gd name="T5" fmla="*/ 41 h 385"/>
              <a:gd name="T6" fmla="*/ 170 w 236"/>
              <a:gd name="T7" fmla="*/ 86 h 385"/>
              <a:gd name="T8" fmla="*/ 174 w 236"/>
              <a:gd name="T9" fmla="*/ 125 h 385"/>
              <a:gd name="T10" fmla="*/ 196 w 236"/>
              <a:gd name="T11" fmla="*/ 262 h 385"/>
              <a:gd name="T12" fmla="*/ 196 w 236"/>
              <a:gd name="T13" fmla="*/ 352 h 385"/>
              <a:gd name="T14" fmla="*/ 169 w 236"/>
              <a:gd name="T15" fmla="*/ 381 h 385"/>
              <a:gd name="T16" fmla="*/ 147 w 236"/>
              <a:gd name="T17" fmla="*/ 347 h 385"/>
              <a:gd name="T18" fmla="*/ 137 w 236"/>
              <a:gd name="T19" fmla="*/ 194 h 385"/>
              <a:gd name="T20" fmla="*/ 118 w 236"/>
              <a:gd name="T21" fmla="*/ 270 h 385"/>
              <a:gd name="T22" fmla="*/ 113 w 236"/>
              <a:gd name="T23" fmla="*/ 352 h 385"/>
              <a:gd name="T24" fmla="*/ 90 w 236"/>
              <a:gd name="T25" fmla="*/ 383 h 385"/>
              <a:gd name="T26" fmla="*/ 65 w 236"/>
              <a:gd name="T27" fmla="*/ 352 h 385"/>
              <a:gd name="T28" fmla="*/ 66 w 236"/>
              <a:gd name="T29" fmla="*/ 302 h 385"/>
              <a:gd name="T30" fmla="*/ 88 w 236"/>
              <a:gd name="T31" fmla="*/ 272 h 385"/>
              <a:gd name="T32" fmla="*/ 73 w 236"/>
              <a:gd name="T33" fmla="*/ 241 h 385"/>
              <a:gd name="T34" fmla="*/ 69 w 236"/>
              <a:gd name="T35" fmla="*/ 107 h 385"/>
              <a:gd name="T36" fmla="*/ 63 w 236"/>
              <a:gd name="T37" fmla="*/ 87 h 385"/>
              <a:gd name="T38" fmla="*/ 47 w 236"/>
              <a:gd name="T39" fmla="*/ 137 h 385"/>
              <a:gd name="T40" fmla="*/ 66 w 236"/>
              <a:gd name="T41" fmla="*/ 185 h 385"/>
              <a:gd name="T42" fmla="*/ 62 w 236"/>
              <a:gd name="T43" fmla="*/ 206 h 385"/>
              <a:gd name="T44" fmla="*/ 41 w 236"/>
              <a:gd name="T45" fmla="*/ 203 h 385"/>
              <a:gd name="T46" fmla="*/ 59 w 236"/>
              <a:gd name="T47" fmla="*/ 49 h 385"/>
              <a:gd name="T48" fmla="*/ 69 w 236"/>
              <a:gd name="T49" fmla="*/ 44 h 385"/>
              <a:gd name="T50" fmla="*/ 91 w 236"/>
              <a:gd name="T51" fmla="*/ 54 h 385"/>
              <a:gd name="T52" fmla="*/ 117 w 236"/>
              <a:gd name="T53" fmla="*/ 57 h 385"/>
              <a:gd name="T54" fmla="*/ 150 w 236"/>
              <a:gd name="T55" fmla="*/ 25 h 385"/>
              <a:gd name="T56" fmla="*/ 213 w 236"/>
              <a:gd name="T57" fmla="*/ 0 h 385"/>
              <a:gd name="T58" fmla="*/ 235 w 236"/>
              <a:gd name="T59" fmla="*/ 11 h 385"/>
              <a:gd name="T60" fmla="*/ 224 w 236"/>
              <a:gd name="T61" fmla="*/ 20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36" h="385">
                <a:moveTo>
                  <a:pt x="224" y="20"/>
                </a:moveTo>
                <a:cubicBezTo>
                  <a:pt x="212" y="22"/>
                  <a:pt x="200" y="24"/>
                  <a:pt x="193" y="37"/>
                </a:cubicBezTo>
                <a:cubicBezTo>
                  <a:pt x="192" y="38"/>
                  <a:pt x="191" y="40"/>
                  <a:pt x="190" y="41"/>
                </a:cubicBezTo>
                <a:cubicBezTo>
                  <a:pt x="170" y="51"/>
                  <a:pt x="167" y="67"/>
                  <a:pt x="170" y="86"/>
                </a:cubicBezTo>
                <a:cubicBezTo>
                  <a:pt x="171" y="99"/>
                  <a:pt x="174" y="111"/>
                  <a:pt x="174" y="125"/>
                </a:cubicBezTo>
                <a:cubicBezTo>
                  <a:pt x="178" y="171"/>
                  <a:pt x="194" y="215"/>
                  <a:pt x="196" y="262"/>
                </a:cubicBezTo>
                <a:cubicBezTo>
                  <a:pt x="197" y="292"/>
                  <a:pt x="198" y="322"/>
                  <a:pt x="196" y="352"/>
                </a:cubicBezTo>
                <a:cubicBezTo>
                  <a:pt x="195" y="373"/>
                  <a:pt x="185" y="383"/>
                  <a:pt x="169" y="381"/>
                </a:cubicBezTo>
                <a:cubicBezTo>
                  <a:pt x="153" y="380"/>
                  <a:pt x="146" y="368"/>
                  <a:pt x="147" y="347"/>
                </a:cubicBezTo>
                <a:cubicBezTo>
                  <a:pt x="150" y="298"/>
                  <a:pt x="148" y="248"/>
                  <a:pt x="137" y="194"/>
                </a:cubicBezTo>
                <a:cubicBezTo>
                  <a:pt x="124" y="221"/>
                  <a:pt x="122" y="246"/>
                  <a:pt x="118" y="270"/>
                </a:cubicBezTo>
                <a:cubicBezTo>
                  <a:pt x="114" y="297"/>
                  <a:pt x="112" y="325"/>
                  <a:pt x="113" y="352"/>
                </a:cubicBezTo>
                <a:cubicBezTo>
                  <a:pt x="114" y="369"/>
                  <a:pt x="108" y="381"/>
                  <a:pt x="90" y="383"/>
                </a:cubicBezTo>
                <a:cubicBezTo>
                  <a:pt x="75" y="385"/>
                  <a:pt x="65" y="372"/>
                  <a:pt x="65" y="352"/>
                </a:cubicBezTo>
                <a:cubicBezTo>
                  <a:pt x="65" y="335"/>
                  <a:pt x="65" y="319"/>
                  <a:pt x="66" y="302"/>
                </a:cubicBezTo>
                <a:cubicBezTo>
                  <a:pt x="66" y="288"/>
                  <a:pt x="65" y="272"/>
                  <a:pt x="88" y="272"/>
                </a:cubicBezTo>
                <a:cubicBezTo>
                  <a:pt x="70" y="266"/>
                  <a:pt x="69" y="254"/>
                  <a:pt x="73" y="241"/>
                </a:cubicBezTo>
                <a:cubicBezTo>
                  <a:pt x="90" y="196"/>
                  <a:pt x="82" y="151"/>
                  <a:pt x="69" y="107"/>
                </a:cubicBezTo>
                <a:cubicBezTo>
                  <a:pt x="67" y="101"/>
                  <a:pt x="66" y="95"/>
                  <a:pt x="63" y="87"/>
                </a:cubicBezTo>
                <a:cubicBezTo>
                  <a:pt x="48" y="102"/>
                  <a:pt x="44" y="119"/>
                  <a:pt x="47" y="137"/>
                </a:cubicBezTo>
                <a:cubicBezTo>
                  <a:pt x="50" y="155"/>
                  <a:pt x="57" y="170"/>
                  <a:pt x="66" y="185"/>
                </a:cubicBezTo>
                <a:cubicBezTo>
                  <a:pt x="70" y="194"/>
                  <a:pt x="69" y="201"/>
                  <a:pt x="62" y="206"/>
                </a:cubicBezTo>
                <a:cubicBezTo>
                  <a:pt x="54" y="211"/>
                  <a:pt x="46" y="211"/>
                  <a:pt x="41" y="203"/>
                </a:cubicBezTo>
                <a:cubicBezTo>
                  <a:pt x="7" y="154"/>
                  <a:pt x="0" y="88"/>
                  <a:pt x="59" y="49"/>
                </a:cubicBezTo>
                <a:cubicBezTo>
                  <a:pt x="62" y="47"/>
                  <a:pt x="66" y="46"/>
                  <a:pt x="69" y="44"/>
                </a:cubicBezTo>
                <a:cubicBezTo>
                  <a:pt x="78" y="46"/>
                  <a:pt x="84" y="51"/>
                  <a:pt x="91" y="54"/>
                </a:cubicBezTo>
                <a:cubicBezTo>
                  <a:pt x="99" y="60"/>
                  <a:pt x="108" y="61"/>
                  <a:pt x="117" y="57"/>
                </a:cubicBezTo>
                <a:cubicBezTo>
                  <a:pt x="134" y="53"/>
                  <a:pt x="140" y="38"/>
                  <a:pt x="150" y="25"/>
                </a:cubicBezTo>
                <a:cubicBezTo>
                  <a:pt x="169" y="13"/>
                  <a:pt x="189" y="0"/>
                  <a:pt x="213" y="0"/>
                </a:cubicBezTo>
                <a:cubicBezTo>
                  <a:pt x="222" y="1"/>
                  <a:pt x="229" y="4"/>
                  <a:pt x="235" y="11"/>
                </a:cubicBezTo>
                <a:cubicBezTo>
                  <a:pt x="236" y="19"/>
                  <a:pt x="230" y="20"/>
                  <a:pt x="224" y="20"/>
                </a:cubicBezTo>
                <a:close/>
              </a:path>
            </a:pathLst>
          </a:custGeom>
          <a:solidFill>
            <a:srgbClr val="0203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54038" y="1952625"/>
            <a:ext cx="577850" cy="1401763"/>
          </a:xfrm>
          <a:custGeom>
            <a:avLst/>
            <a:gdLst>
              <a:gd name="T0" fmla="*/ 106 w 154"/>
              <a:gd name="T1" fmla="*/ 81 h 371"/>
              <a:gd name="T2" fmla="*/ 142 w 154"/>
              <a:gd name="T3" fmla="*/ 117 h 371"/>
              <a:gd name="T4" fmla="*/ 146 w 154"/>
              <a:gd name="T5" fmla="*/ 117 h 371"/>
              <a:gd name="T6" fmla="*/ 151 w 154"/>
              <a:gd name="T7" fmla="*/ 146 h 371"/>
              <a:gd name="T8" fmla="*/ 150 w 154"/>
              <a:gd name="T9" fmla="*/ 354 h 371"/>
              <a:gd name="T10" fmla="*/ 123 w 154"/>
              <a:gd name="T11" fmla="*/ 367 h 371"/>
              <a:gd name="T12" fmla="*/ 106 w 154"/>
              <a:gd name="T13" fmla="*/ 341 h 371"/>
              <a:gd name="T14" fmla="*/ 106 w 154"/>
              <a:gd name="T15" fmla="*/ 189 h 371"/>
              <a:gd name="T16" fmla="*/ 103 w 154"/>
              <a:gd name="T17" fmla="*/ 169 h 371"/>
              <a:gd name="T18" fmla="*/ 98 w 154"/>
              <a:gd name="T19" fmla="*/ 186 h 371"/>
              <a:gd name="T20" fmla="*/ 98 w 154"/>
              <a:gd name="T21" fmla="*/ 338 h 371"/>
              <a:gd name="T22" fmla="*/ 77 w 154"/>
              <a:gd name="T23" fmla="*/ 368 h 371"/>
              <a:gd name="T24" fmla="*/ 50 w 154"/>
              <a:gd name="T25" fmla="*/ 338 h 371"/>
              <a:gd name="T26" fmla="*/ 50 w 154"/>
              <a:gd name="T27" fmla="*/ 78 h 371"/>
              <a:gd name="T28" fmla="*/ 50 w 154"/>
              <a:gd name="T29" fmla="*/ 60 h 371"/>
              <a:gd name="T30" fmla="*/ 35 w 154"/>
              <a:gd name="T31" fmla="*/ 124 h 371"/>
              <a:gd name="T32" fmla="*/ 32 w 154"/>
              <a:gd name="T33" fmla="*/ 179 h 371"/>
              <a:gd name="T34" fmla="*/ 15 w 154"/>
              <a:gd name="T35" fmla="*/ 199 h 371"/>
              <a:gd name="T36" fmla="*/ 1 w 154"/>
              <a:gd name="T37" fmla="*/ 179 h 371"/>
              <a:gd name="T38" fmla="*/ 14 w 154"/>
              <a:gd name="T39" fmla="*/ 61 h 371"/>
              <a:gd name="T40" fmla="*/ 40 w 154"/>
              <a:gd name="T41" fmla="*/ 17 h 371"/>
              <a:gd name="T42" fmla="*/ 86 w 154"/>
              <a:gd name="T43" fmla="*/ 29 h 371"/>
              <a:gd name="T44" fmla="*/ 99 w 154"/>
              <a:gd name="T45" fmla="*/ 69 h 371"/>
              <a:gd name="T46" fmla="*/ 92 w 154"/>
              <a:gd name="T47" fmla="*/ 80 h 371"/>
              <a:gd name="T48" fmla="*/ 83 w 154"/>
              <a:gd name="T49" fmla="*/ 108 h 371"/>
              <a:gd name="T50" fmla="*/ 101 w 154"/>
              <a:gd name="T51" fmla="*/ 79 h 371"/>
              <a:gd name="T52" fmla="*/ 106 w 154"/>
              <a:gd name="T53" fmla="*/ 8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4" h="371">
                <a:moveTo>
                  <a:pt x="106" y="81"/>
                </a:moveTo>
                <a:cubicBezTo>
                  <a:pt x="102" y="120"/>
                  <a:pt x="102" y="120"/>
                  <a:pt x="142" y="117"/>
                </a:cubicBezTo>
                <a:cubicBezTo>
                  <a:pt x="143" y="117"/>
                  <a:pt x="145" y="117"/>
                  <a:pt x="146" y="117"/>
                </a:cubicBezTo>
                <a:cubicBezTo>
                  <a:pt x="153" y="126"/>
                  <a:pt x="151" y="137"/>
                  <a:pt x="151" y="146"/>
                </a:cubicBezTo>
                <a:cubicBezTo>
                  <a:pt x="152" y="215"/>
                  <a:pt x="154" y="285"/>
                  <a:pt x="150" y="354"/>
                </a:cubicBezTo>
                <a:cubicBezTo>
                  <a:pt x="145" y="367"/>
                  <a:pt x="135" y="370"/>
                  <a:pt x="123" y="367"/>
                </a:cubicBezTo>
                <a:cubicBezTo>
                  <a:pt x="111" y="363"/>
                  <a:pt x="106" y="354"/>
                  <a:pt x="106" y="341"/>
                </a:cubicBezTo>
                <a:cubicBezTo>
                  <a:pt x="106" y="290"/>
                  <a:pt x="106" y="239"/>
                  <a:pt x="106" y="189"/>
                </a:cubicBezTo>
                <a:cubicBezTo>
                  <a:pt x="106" y="183"/>
                  <a:pt x="108" y="176"/>
                  <a:pt x="103" y="169"/>
                </a:cubicBezTo>
                <a:cubicBezTo>
                  <a:pt x="95" y="173"/>
                  <a:pt x="98" y="180"/>
                  <a:pt x="98" y="186"/>
                </a:cubicBezTo>
                <a:cubicBezTo>
                  <a:pt x="98" y="237"/>
                  <a:pt x="98" y="287"/>
                  <a:pt x="98" y="338"/>
                </a:cubicBezTo>
                <a:cubicBezTo>
                  <a:pt x="98" y="353"/>
                  <a:pt x="93" y="364"/>
                  <a:pt x="77" y="368"/>
                </a:cubicBezTo>
                <a:cubicBezTo>
                  <a:pt x="61" y="371"/>
                  <a:pt x="50" y="359"/>
                  <a:pt x="50" y="338"/>
                </a:cubicBezTo>
                <a:cubicBezTo>
                  <a:pt x="50" y="251"/>
                  <a:pt x="50" y="165"/>
                  <a:pt x="50" y="78"/>
                </a:cubicBezTo>
                <a:cubicBezTo>
                  <a:pt x="50" y="74"/>
                  <a:pt x="50" y="70"/>
                  <a:pt x="50" y="60"/>
                </a:cubicBezTo>
                <a:cubicBezTo>
                  <a:pt x="38" y="84"/>
                  <a:pt x="36" y="104"/>
                  <a:pt x="35" y="124"/>
                </a:cubicBezTo>
                <a:cubicBezTo>
                  <a:pt x="33" y="142"/>
                  <a:pt x="32" y="161"/>
                  <a:pt x="32" y="179"/>
                </a:cubicBezTo>
                <a:cubicBezTo>
                  <a:pt x="31" y="191"/>
                  <a:pt x="28" y="200"/>
                  <a:pt x="15" y="199"/>
                </a:cubicBezTo>
                <a:cubicBezTo>
                  <a:pt x="3" y="199"/>
                  <a:pt x="0" y="190"/>
                  <a:pt x="1" y="179"/>
                </a:cubicBezTo>
                <a:cubicBezTo>
                  <a:pt x="2" y="139"/>
                  <a:pt x="2" y="100"/>
                  <a:pt x="14" y="61"/>
                </a:cubicBezTo>
                <a:cubicBezTo>
                  <a:pt x="19" y="44"/>
                  <a:pt x="26" y="28"/>
                  <a:pt x="40" y="17"/>
                </a:cubicBezTo>
                <a:cubicBezTo>
                  <a:pt x="60" y="0"/>
                  <a:pt x="78" y="5"/>
                  <a:pt x="86" y="29"/>
                </a:cubicBezTo>
                <a:cubicBezTo>
                  <a:pt x="90" y="43"/>
                  <a:pt x="94" y="56"/>
                  <a:pt x="99" y="69"/>
                </a:cubicBezTo>
                <a:cubicBezTo>
                  <a:pt x="102" y="76"/>
                  <a:pt x="98" y="77"/>
                  <a:pt x="92" y="80"/>
                </a:cubicBezTo>
                <a:cubicBezTo>
                  <a:pt x="80" y="86"/>
                  <a:pt x="75" y="95"/>
                  <a:pt x="83" y="108"/>
                </a:cubicBezTo>
                <a:cubicBezTo>
                  <a:pt x="76" y="90"/>
                  <a:pt x="80" y="83"/>
                  <a:pt x="101" y="79"/>
                </a:cubicBezTo>
                <a:cubicBezTo>
                  <a:pt x="103" y="79"/>
                  <a:pt x="105" y="80"/>
                  <a:pt x="106" y="81"/>
                </a:cubicBezTo>
                <a:close/>
              </a:path>
            </a:pathLst>
          </a:custGeom>
          <a:solidFill>
            <a:srgbClr val="02030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206750" y="1593850"/>
            <a:ext cx="650875" cy="517525"/>
          </a:xfrm>
          <a:custGeom>
            <a:avLst/>
            <a:gdLst>
              <a:gd name="T0" fmla="*/ 19 w 173"/>
              <a:gd name="T1" fmla="*/ 105 h 137"/>
              <a:gd name="T2" fmla="*/ 12 w 173"/>
              <a:gd name="T3" fmla="*/ 101 h 137"/>
              <a:gd name="T4" fmla="*/ 9 w 173"/>
              <a:gd name="T5" fmla="*/ 64 h 137"/>
              <a:gd name="T6" fmla="*/ 22 w 173"/>
              <a:gd name="T7" fmla="*/ 12 h 137"/>
              <a:gd name="T8" fmla="*/ 70 w 173"/>
              <a:gd name="T9" fmla="*/ 9 h 137"/>
              <a:gd name="T10" fmla="*/ 91 w 173"/>
              <a:gd name="T11" fmla="*/ 58 h 137"/>
              <a:gd name="T12" fmla="*/ 87 w 173"/>
              <a:gd name="T13" fmla="*/ 68 h 137"/>
              <a:gd name="T14" fmla="*/ 157 w 173"/>
              <a:gd name="T15" fmla="*/ 92 h 137"/>
              <a:gd name="T16" fmla="*/ 171 w 173"/>
              <a:gd name="T17" fmla="*/ 116 h 137"/>
              <a:gd name="T18" fmla="*/ 148 w 173"/>
              <a:gd name="T19" fmla="*/ 135 h 137"/>
              <a:gd name="T20" fmla="*/ 100 w 173"/>
              <a:gd name="T21" fmla="*/ 137 h 137"/>
              <a:gd name="T22" fmla="*/ 104 w 173"/>
              <a:gd name="T23" fmla="*/ 118 h 137"/>
              <a:gd name="T24" fmla="*/ 84 w 173"/>
              <a:gd name="T25" fmla="*/ 114 h 137"/>
              <a:gd name="T26" fmla="*/ 68 w 173"/>
              <a:gd name="T27" fmla="*/ 109 h 137"/>
              <a:gd name="T28" fmla="*/ 57 w 173"/>
              <a:gd name="T29" fmla="*/ 93 h 137"/>
              <a:gd name="T30" fmla="*/ 42 w 173"/>
              <a:gd name="T31" fmla="*/ 93 h 137"/>
              <a:gd name="T32" fmla="*/ 19 w 173"/>
              <a:gd name="T33" fmla="*/ 105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3" h="137">
                <a:moveTo>
                  <a:pt x="19" y="105"/>
                </a:moveTo>
                <a:cubicBezTo>
                  <a:pt x="17" y="103"/>
                  <a:pt x="14" y="102"/>
                  <a:pt x="12" y="101"/>
                </a:cubicBezTo>
                <a:cubicBezTo>
                  <a:pt x="13" y="88"/>
                  <a:pt x="14" y="76"/>
                  <a:pt x="9" y="64"/>
                </a:cubicBezTo>
                <a:cubicBezTo>
                  <a:pt x="0" y="43"/>
                  <a:pt x="5" y="25"/>
                  <a:pt x="22" y="12"/>
                </a:cubicBezTo>
                <a:cubicBezTo>
                  <a:pt x="37" y="0"/>
                  <a:pt x="53" y="0"/>
                  <a:pt x="70" y="9"/>
                </a:cubicBezTo>
                <a:cubicBezTo>
                  <a:pt x="88" y="18"/>
                  <a:pt x="95" y="37"/>
                  <a:pt x="91" y="58"/>
                </a:cubicBezTo>
                <a:cubicBezTo>
                  <a:pt x="90" y="61"/>
                  <a:pt x="89" y="64"/>
                  <a:pt x="87" y="68"/>
                </a:cubicBezTo>
                <a:cubicBezTo>
                  <a:pt x="114" y="68"/>
                  <a:pt x="135" y="80"/>
                  <a:pt x="157" y="92"/>
                </a:cubicBezTo>
                <a:cubicBezTo>
                  <a:pt x="165" y="97"/>
                  <a:pt x="173" y="105"/>
                  <a:pt x="171" y="116"/>
                </a:cubicBezTo>
                <a:cubicBezTo>
                  <a:pt x="169" y="129"/>
                  <a:pt x="159" y="134"/>
                  <a:pt x="148" y="135"/>
                </a:cubicBezTo>
                <a:cubicBezTo>
                  <a:pt x="132" y="136"/>
                  <a:pt x="116" y="137"/>
                  <a:pt x="100" y="137"/>
                </a:cubicBezTo>
                <a:cubicBezTo>
                  <a:pt x="100" y="131"/>
                  <a:pt x="112" y="127"/>
                  <a:pt x="104" y="118"/>
                </a:cubicBezTo>
                <a:cubicBezTo>
                  <a:pt x="98" y="112"/>
                  <a:pt x="92" y="111"/>
                  <a:pt x="84" y="114"/>
                </a:cubicBezTo>
                <a:cubicBezTo>
                  <a:pt x="77" y="118"/>
                  <a:pt x="71" y="116"/>
                  <a:pt x="68" y="109"/>
                </a:cubicBezTo>
                <a:cubicBezTo>
                  <a:pt x="76" y="91"/>
                  <a:pt x="76" y="91"/>
                  <a:pt x="57" y="93"/>
                </a:cubicBezTo>
                <a:cubicBezTo>
                  <a:pt x="52" y="93"/>
                  <a:pt x="46" y="95"/>
                  <a:pt x="42" y="93"/>
                </a:cubicBezTo>
                <a:cubicBezTo>
                  <a:pt x="29" y="87"/>
                  <a:pt x="24" y="95"/>
                  <a:pt x="19" y="105"/>
                </a:cubicBezTo>
                <a:close/>
              </a:path>
            </a:pathLst>
          </a:custGeom>
          <a:solidFill>
            <a:srgbClr val="0304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2005013" y="1593850"/>
            <a:ext cx="330200" cy="333375"/>
          </a:xfrm>
          <a:custGeom>
            <a:avLst/>
            <a:gdLst>
              <a:gd name="T0" fmla="*/ 88 w 88"/>
              <a:gd name="T1" fmla="*/ 43 h 88"/>
              <a:gd name="T2" fmla="*/ 44 w 88"/>
              <a:gd name="T3" fmla="*/ 88 h 88"/>
              <a:gd name="T4" fmla="*/ 0 w 88"/>
              <a:gd name="T5" fmla="*/ 45 h 88"/>
              <a:gd name="T6" fmla="*/ 45 w 88"/>
              <a:gd name="T7" fmla="*/ 0 h 88"/>
              <a:gd name="T8" fmla="*/ 88 w 88"/>
              <a:gd name="T9" fmla="*/ 4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" h="88">
                <a:moveTo>
                  <a:pt x="88" y="43"/>
                </a:moveTo>
                <a:cubicBezTo>
                  <a:pt x="88" y="68"/>
                  <a:pt x="69" y="88"/>
                  <a:pt x="44" y="88"/>
                </a:cubicBezTo>
                <a:cubicBezTo>
                  <a:pt x="22" y="88"/>
                  <a:pt x="1" y="68"/>
                  <a:pt x="0" y="45"/>
                </a:cubicBezTo>
                <a:cubicBezTo>
                  <a:pt x="0" y="21"/>
                  <a:pt x="20" y="0"/>
                  <a:pt x="45" y="0"/>
                </a:cubicBezTo>
                <a:cubicBezTo>
                  <a:pt x="69" y="0"/>
                  <a:pt x="88" y="19"/>
                  <a:pt x="88" y="43"/>
                </a:cubicBezTo>
                <a:close/>
              </a:path>
            </a:pathLst>
          </a:custGeom>
          <a:solidFill>
            <a:srgbClr val="0405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5946775" y="1604963"/>
            <a:ext cx="352425" cy="355600"/>
          </a:xfrm>
          <a:custGeom>
            <a:avLst/>
            <a:gdLst>
              <a:gd name="T0" fmla="*/ 39 w 94"/>
              <a:gd name="T1" fmla="*/ 86 h 94"/>
              <a:gd name="T2" fmla="*/ 18 w 94"/>
              <a:gd name="T3" fmla="*/ 77 h 94"/>
              <a:gd name="T4" fmla="*/ 10 w 94"/>
              <a:gd name="T5" fmla="*/ 24 h 94"/>
              <a:gd name="T6" fmla="*/ 51 w 94"/>
              <a:gd name="T7" fmla="*/ 1 h 94"/>
              <a:gd name="T8" fmla="*/ 91 w 94"/>
              <a:gd name="T9" fmla="*/ 48 h 94"/>
              <a:gd name="T10" fmla="*/ 86 w 94"/>
              <a:gd name="T11" fmla="*/ 70 h 94"/>
              <a:gd name="T12" fmla="*/ 73 w 94"/>
              <a:gd name="T13" fmla="*/ 86 h 94"/>
              <a:gd name="T14" fmla="*/ 39 w 94"/>
              <a:gd name="T15" fmla="*/ 86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" h="94">
                <a:moveTo>
                  <a:pt x="39" y="86"/>
                </a:moveTo>
                <a:cubicBezTo>
                  <a:pt x="30" y="90"/>
                  <a:pt x="24" y="83"/>
                  <a:pt x="18" y="77"/>
                </a:cubicBezTo>
                <a:cubicBezTo>
                  <a:pt x="5" y="61"/>
                  <a:pt x="0" y="43"/>
                  <a:pt x="10" y="24"/>
                </a:cubicBezTo>
                <a:cubicBezTo>
                  <a:pt x="19" y="8"/>
                  <a:pt x="33" y="0"/>
                  <a:pt x="51" y="1"/>
                </a:cubicBezTo>
                <a:cubicBezTo>
                  <a:pt x="76" y="3"/>
                  <a:pt x="94" y="23"/>
                  <a:pt x="91" y="48"/>
                </a:cubicBezTo>
                <a:cubicBezTo>
                  <a:pt x="91" y="56"/>
                  <a:pt x="88" y="63"/>
                  <a:pt x="86" y="70"/>
                </a:cubicBezTo>
                <a:cubicBezTo>
                  <a:pt x="88" y="80"/>
                  <a:pt x="79" y="81"/>
                  <a:pt x="73" y="86"/>
                </a:cubicBezTo>
                <a:cubicBezTo>
                  <a:pt x="62" y="90"/>
                  <a:pt x="51" y="94"/>
                  <a:pt x="39" y="86"/>
                </a:cubicBezTo>
                <a:close/>
              </a:path>
            </a:pathLst>
          </a:custGeom>
          <a:solidFill>
            <a:srgbClr val="03030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771525" y="1604963"/>
            <a:ext cx="330200" cy="325438"/>
          </a:xfrm>
          <a:custGeom>
            <a:avLst/>
            <a:gdLst>
              <a:gd name="T0" fmla="*/ 44 w 88"/>
              <a:gd name="T1" fmla="*/ 86 h 86"/>
              <a:gd name="T2" fmla="*/ 0 w 88"/>
              <a:gd name="T3" fmla="*/ 43 h 86"/>
              <a:gd name="T4" fmla="*/ 43 w 88"/>
              <a:gd name="T5" fmla="*/ 0 h 86"/>
              <a:gd name="T6" fmla="*/ 88 w 88"/>
              <a:gd name="T7" fmla="*/ 44 h 86"/>
              <a:gd name="T8" fmla="*/ 44 w 88"/>
              <a:gd name="T9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" h="86">
                <a:moveTo>
                  <a:pt x="44" y="86"/>
                </a:moveTo>
                <a:cubicBezTo>
                  <a:pt x="19" y="86"/>
                  <a:pt x="0" y="67"/>
                  <a:pt x="0" y="43"/>
                </a:cubicBezTo>
                <a:cubicBezTo>
                  <a:pt x="0" y="19"/>
                  <a:pt x="19" y="0"/>
                  <a:pt x="43" y="0"/>
                </a:cubicBezTo>
                <a:cubicBezTo>
                  <a:pt x="68" y="0"/>
                  <a:pt x="88" y="20"/>
                  <a:pt x="88" y="44"/>
                </a:cubicBezTo>
                <a:cubicBezTo>
                  <a:pt x="87" y="67"/>
                  <a:pt x="68" y="86"/>
                  <a:pt x="44" y="86"/>
                </a:cubicBezTo>
                <a:close/>
              </a:path>
            </a:pathLst>
          </a:custGeom>
          <a:solidFill>
            <a:srgbClr val="0304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424488" y="1787525"/>
            <a:ext cx="352425" cy="339725"/>
          </a:xfrm>
          <a:custGeom>
            <a:avLst/>
            <a:gdLst>
              <a:gd name="T0" fmla="*/ 34 w 94"/>
              <a:gd name="T1" fmla="*/ 85 h 90"/>
              <a:gd name="T2" fmla="*/ 13 w 94"/>
              <a:gd name="T3" fmla="*/ 73 h 90"/>
              <a:gd name="T4" fmla="*/ 11 w 94"/>
              <a:gd name="T5" fmla="*/ 21 h 90"/>
              <a:gd name="T6" fmla="*/ 52 w 94"/>
              <a:gd name="T7" fmla="*/ 1 h 90"/>
              <a:gd name="T8" fmla="*/ 90 w 94"/>
              <a:gd name="T9" fmla="*/ 33 h 90"/>
              <a:gd name="T10" fmla="*/ 57 w 94"/>
              <a:gd name="T11" fmla="*/ 89 h 90"/>
              <a:gd name="T12" fmla="*/ 34 w 94"/>
              <a:gd name="T13" fmla="*/ 8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90">
                <a:moveTo>
                  <a:pt x="34" y="85"/>
                </a:moveTo>
                <a:cubicBezTo>
                  <a:pt x="25" y="84"/>
                  <a:pt x="18" y="82"/>
                  <a:pt x="13" y="73"/>
                </a:cubicBezTo>
                <a:cubicBezTo>
                  <a:pt x="4" y="56"/>
                  <a:pt x="0" y="39"/>
                  <a:pt x="11" y="21"/>
                </a:cubicBezTo>
                <a:cubicBezTo>
                  <a:pt x="21" y="7"/>
                  <a:pt x="34" y="0"/>
                  <a:pt x="52" y="1"/>
                </a:cubicBezTo>
                <a:cubicBezTo>
                  <a:pt x="71" y="3"/>
                  <a:pt x="84" y="14"/>
                  <a:pt x="90" y="33"/>
                </a:cubicBezTo>
                <a:cubicBezTo>
                  <a:pt x="94" y="67"/>
                  <a:pt x="87" y="78"/>
                  <a:pt x="57" y="89"/>
                </a:cubicBezTo>
                <a:cubicBezTo>
                  <a:pt x="49" y="89"/>
                  <a:pt x="41" y="90"/>
                  <a:pt x="34" y="85"/>
                </a:cubicBezTo>
                <a:close/>
              </a:path>
            </a:pathLst>
          </a:custGeom>
          <a:solidFill>
            <a:srgbClr val="03030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1101725" y="1982788"/>
            <a:ext cx="230187" cy="1306513"/>
          </a:xfrm>
          <a:custGeom>
            <a:avLst/>
            <a:gdLst>
              <a:gd name="T0" fmla="*/ 4 w 61"/>
              <a:gd name="T1" fmla="*/ 346 h 346"/>
              <a:gd name="T2" fmla="*/ 4 w 61"/>
              <a:gd name="T3" fmla="*/ 238 h 346"/>
              <a:gd name="T4" fmla="*/ 0 w 61"/>
              <a:gd name="T5" fmla="*/ 109 h 346"/>
              <a:gd name="T6" fmla="*/ 19 w 61"/>
              <a:gd name="T7" fmla="*/ 74 h 346"/>
              <a:gd name="T8" fmla="*/ 4 w 61"/>
              <a:gd name="T9" fmla="*/ 0 h 346"/>
              <a:gd name="T10" fmla="*/ 55 w 61"/>
              <a:gd name="T11" fmla="*/ 49 h 346"/>
              <a:gd name="T12" fmla="*/ 40 w 61"/>
              <a:gd name="T13" fmla="*/ 90 h 346"/>
              <a:gd name="T14" fmla="*/ 20 w 61"/>
              <a:gd name="T15" fmla="*/ 104 h 346"/>
              <a:gd name="T16" fmla="*/ 8 w 61"/>
              <a:gd name="T17" fmla="*/ 130 h 346"/>
              <a:gd name="T18" fmla="*/ 8 w 61"/>
              <a:gd name="T19" fmla="*/ 325 h 346"/>
              <a:gd name="T20" fmla="*/ 4 w 61"/>
              <a:gd name="T21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346">
                <a:moveTo>
                  <a:pt x="4" y="346"/>
                </a:moveTo>
                <a:cubicBezTo>
                  <a:pt x="4" y="310"/>
                  <a:pt x="4" y="274"/>
                  <a:pt x="4" y="238"/>
                </a:cubicBezTo>
                <a:cubicBezTo>
                  <a:pt x="4" y="195"/>
                  <a:pt x="6" y="152"/>
                  <a:pt x="0" y="109"/>
                </a:cubicBezTo>
                <a:cubicBezTo>
                  <a:pt x="20" y="105"/>
                  <a:pt x="23" y="92"/>
                  <a:pt x="19" y="74"/>
                </a:cubicBezTo>
                <a:cubicBezTo>
                  <a:pt x="14" y="51"/>
                  <a:pt x="9" y="27"/>
                  <a:pt x="4" y="0"/>
                </a:cubicBezTo>
                <a:cubicBezTo>
                  <a:pt x="28" y="12"/>
                  <a:pt x="46" y="26"/>
                  <a:pt x="55" y="49"/>
                </a:cubicBezTo>
                <a:cubicBezTo>
                  <a:pt x="61" y="65"/>
                  <a:pt x="57" y="80"/>
                  <a:pt x="40" y="90"/>
                </a:cubicBezTo>
                <a:cubicBezTo>
                  <a:pt x="32" y="94"/>
                  <a:pt x="27" y="101"/>
                  <a:pt x="20" y="104"/>
                </a:cubicBezTo>
                <a:cubicBezTo>
                  <a:pt x="7" y="110"/>
                  <a:pt x="8" y="120"/>
                  <a:pt x="8" y="130"/>
                </a:cubicBezTo>
                <a:cubicBezTo>
                  <a:pt x="8" y="195"/>
                  <a:pt x="8" y="260"/>
                  <a:pt x="8" y="325"/>
                </a:cubicBezTo>
                <a:cubicBezTo>
                  <a:pt x="8" y="332"/>
                  <a:pt x="11" y="340"/>
                  <a:pt x="4" y="346"/>
                </a:cubicBezTo>
                <a:close/>
              </a:path>
            </a:pathLst>
          </a:custGeom>
          <a:solidFill>
            <a:srgbClr val="09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322763" y="1779588"/>
            <a:ext cx="354012" cy="238125"/>
          </a:xfrm>
          <a:custGeom>
            <a:avLst/>
            <a:gdLst>
              <a:gd name="T0" fmla="*/ 19 w 94"/>
              <a:gd name="T1" fmla="*/ 47 h 63"/>
              <a:gd name="T2" fmla="*/ 12 w 94"/>
              <a:gd name="T3" fmla="*/ 40 h 63"/>
              <a:gd name="T4" fmla="*/ 23 w 94"/>
              <a:gd name="T5" fmla="*/ 14 h 63"/>
              <a:gd name="T6" fmla="*/ 89 w 94"/>
              <a:gd name="T7" fmla="*/ 0 h 63"/>
              <a:gd name="T8" fmla="*/ 67 w 94"/>
              <a:gd name="T9" fmla="*/ 52 h 63"/>
              <a:gd name="T10" fmla="*/ 19 w 94"/>
              <a:gd name="T11" fmla="*/ 47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4" h="63">
                <a:moveTo>
                  <a:pt x="19" y="47"/>
                </a:moveTo>
                <a:cubicBezTo>
                  <a:pt x="17" y="45"/>
                  <a:pt x="14" y="42"/>
                  <a:pt x="12" y="40"/>
                </a:cubicBezTo>
                <a:cubicBezTo>
                  <a:pt x="0" y="21"/>
                  <a:pt x="1" y="17"/>
                  <a:pt x="23" y="14"/>
                </a:cubicBezTo>
                <a:cubicBezTo>
                  <a:pt x="45" y="11"/>
                  <a:pt x="67" y="8"/>
                  <a:pt x="89" y="0"/>
                </a:cubicBezTo>
                <a:cubicBezTo>
                  <a:pt x="94" y="24"/>
                  <a:pt x="85" y="40"/>
                  <a:pt x="67" y="52"/>
                </a:cubicBezTo>
                <a:cubicBezTo>
                  <a:pt x="48" y="63"/>
                  <a:pt x="35" y="62"/>
                  <a:pt x="19" y="47"/>
                </a:cubicBezTo>
                <a:close/>
              </a:path>
            </a:pathLst>
          </a:custGeom>
          <a:solidFill>
            <a:srgbClr val="060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1951038" y="3176588"/>
            <a:ext cx="211137" cy="174625"/>
          </a:xfrm>
          <a:custGeom>
            <a:avLst/>
            <a:gdLst>
              <a:gd name="T0" fmla="*/ 12 w 56"/>
              <a:gd name="T1" fmla="*/ 0 h 46"/>
              <a:gd name="T2" fmla="*/ 43 w 56"/>
              <a:gd name="T3" fmla="*/ 13 h 46"/>
              <a:gd name="T4" fmla="*/ 48 w 56"/>
              <a:gd name="T5" fmla="*/ 33 h 46"/>
              <a:gd name="T6" fmla="*/ 15 w 56"/>
              <a:gd name="T7" fmla="*/ 35 h 46"/>
              <a:gd name="T8" fmla="*/ 13 w 56"/>
              <a:gd name="T9" fmla="*/ 0 h 46"/>
              <a:gd name="T10" fmla="*/ 12 w 56"/>
              <a:gd name="T11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46">
                <a:moveTo>
                  <a:pt x="12" y="0"/>
                </a:moveTo>
                <a:cubicBezTo>
                  <a:pt x="20" y="10"/>
                  <a:pt x="33" y="10"/>
                  <a:pt x="43" y="13"/>
                </a:cubicBezTo>
                <a:cubicBezTo>
                  <a:pt x="56" y="18"/>
                  <a:pt x="56" y="25"/>
                  <a:pt x="48" y="33"/>
                </a:cubicBezTo>
                <a:cubicBezTo>
                  <a:pt x="38" y="44"/>
                  <a:pt x="26" y="46"/>
                  <a:pt x="15" y="35"/>
                </a:cubicBezTo>
                <a:cubicBezTo>
                  <a:pt x="4" y="25"/>
                  <a:pt x="0" y="13"/>
                  <a:pt x="13" y="0"/>
                </a:cubicBezTo>
                <a:lnTo>
                  <a:pt x="12" y="0"/>
                </a:lnTo>
                <a:close/>
              </a:path>
            </a:pathLst>
          </a:custGeom>
          <a:solidFill>
            <a:srgbClr val="1010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903288" y="1979613"/>
            <a:ext cx="131762" cy="147638"/>
          </a:xfrm>
          <a:custGeom>
            <a:avLst/>
            <a:gdLst>
              <a:gd name="T0" fmla="*/ 18 w 35"/>
              <a:gd name="T1" fmla="*/ 34 h 39"/>
              <a:gd name="T2" fmla="*/ 0 w 35"/>
              <a:gd name="T3" fmla="*/ 4 h 39"/>
              <a:gd name="T4" fmla="*/ 35 w 35"/>
              <a:gd name="T5" fmla="*/ 3 h 39"/>
              <a:gd name="T6" fmla="*/ 24 w 35"/>
              <a:gd name="T7" fmla="*/ 38 h 39"/>
              <a:gd name="T8" fmla="*/ 18 w 35"/>
              <a:gd name="T9" fmla="*/ 34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39">
                <a:moveTo>
                  <a:pt x="18" y="34"/>
                </a:moveTo>
                <a:cubicBezTo>
                  <a:pt x="12" y="24"/>
                  <a:pt x="6" y="14"/>
                  <a:pt x="0" y="4"/>
                </a:cubicBezTo>
                <a:cubicBezTo>
                  <a:pt x="16" y="0"/>
                  <a:pt x="17" y="0"/>
                  <a:pt x="35" y="3"/>
                </a:cubicBezTo>
                <a:cubicBezTo>
                  <a:pt x="32" y="15"/>
                  <a:pt x="28" y="26"/>
                  <a:pt x="24" y="38"/>
                </a:cubicBezTo>
                <a:cubicBezTo>
                  <a:pt x="21" y="39"/>
                  <a:pt x="19" y="37"/>
                  <a:pt x="18" y="34"/>
                </a:cubicBezTo>
                <a:close/>
              </a:path>
            </a:pathLst>
          </a:custGeom>
          <a:solidFill>
            <a:srgbClr val="1617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6194425" y="1866900"/>
            <a:ext cx="203200" cy="104775"/>
          </a:xfrm>
          <a:custGeom>
            <a:avLst/>
            <a:gdLst>
              <a:gd name="T0" fmla="*/ 8 w 54"/>
              <a:gd name="T1" fmla="*/ 10 h 28"/>
              <a:gd name="T2" fmla="*/ 20 w 54"/>
              <a:gd name="T3" fmla="*/ 1 h 28"/>
              <a:gd name="T4" fmla="*/ 47 w 54"/>
              <a:gd name="T5" fmla="*/ 1 h 28"/>
              <a:gd name="T6" fmla="*/ 49 w 54"/>
              <a:gd name="T7" fmla="*/ 8 h 28"/>
              <a:gd name="T8" fmla="*/ 45 w 54"/>
              <a:gd name="T9" fmla="*/ 23 h 28"/>
              <a:gd name="T10" fmla="*/ 10 w 54"/>
              <a:gd name="T11" fmla="*/ 23 h 28"/>
              <a:gd name="T12" fmla="*/ 8 w 54"/>
              <a:gd name="T13" fmla="*/ 1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" h="28">
                <a:moveTo>
                  <a:pt x="8" y="10"/>
                </a:moveTo>
                <a:cubicBezTo>
                  <a:pt x="13" y="8"/>
                  <a:pt x="18" y="6"/>
                  <a:pt x="20" y="1"/>
                </a:cubicBezTo>
                <a:cubicBezTo>
                  <a:pt x="29" y="1"/>
                  <a:pt x="38" y="0"/>
                  <a:pt x="47" y="1"/>
                </a:cubicBezTo>
                <a:cubicBezTo>
                  <a:pt x="54" y="2"/>
                  <a:pt x="48" y="6"/>
                  <a:pt x="49" y="8"/>
                </a:cubicBezTo>
                <a:cubicBezTo>
                  <a:pt x="46" y="13"/>
                  <a:pt x="44" y="18"/>
                  <a:pt x="45" y="23"/>
                </a:cubicBezTo>
                <a:cubicBezTo>
                  <a:pt x="33" y="28"/>
                  <a:pt x="22" y="24"/>
                  <a:pt x="10" y="23"/>
                </a:cubicBezTo>
                <a:cubicBezTo>
                  <a:pt x="0" y="23"/>
                  <a:pt x="5" y="15"/>
                  <a:pt x="8" y="10"/>
                </a:cubicBezTo>
                <a:close/>
              </a:path>
            </a:pathLst>
          </a:custGeom>
          <a:solidFill>
            <a:srgbClr val="111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1992313" y="2984500"/>
            <a:ext cx="169862" cy="128588"/>
          </a:xfrm>
          <a:custGeom>
            <a:avLst/>
            <a:gdLst>
              <a:gd name="T0" fmla="*/ 0 w 45"/>
              <a:gd name="T1" fmla="*/ 18 h 34"/>
              <a:gd name="T2" fmla="*/ 28 w 45"/>
              <a:gd name="T3" fmla="*/ 8 h 34"/>
              <a:gd name="T4" fmla="*/ 42 w 45"/>
              <a:gd name="T5" fmla="*/ 6 h 34"/>
              <a:gd name="T6" fmla="*/ 42 w 45"/>
              <a:gd name="T7" fmla="*/ 27 h 34"/>
              <a:gd name="T8" fmla="*/ 27 w 45"/>
              <a:gd name="T9" fmla="*/ 27 h 34"/>
              <a:gd name="T10" fmla="*/ 0 w 45"/>
              <a:gd name="T11" fmla="*/ 1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" h="34">
                <a:moveTo>
                  <a:pt x="0" y="18"/>
                </a:moveTo>
                <a:cubicBezTo>
                  <a:pt x="10" y="15"/>
                  <a:pt x="19" y="11"/>
                  <a:pt x="28" y="8"/>
                </a:cubicBezTo>
                <a:cubicBezTo>
                  <a:pt x="32" y="7"/>
                  <a:pt x="39" y="0"/>
                  <a:pt x="42" y="6"/>
                </a:cubicBezTo>
                <a:cubicBezTo>
                  <a:pt x="45" y="12"/>
                  <a:pt x="45" y="21"/>
                  <a:pt x="42" y="27"/>
                </a:cubicBezTo>
                <a:cubicBezTo>
                  <a:pt x="40" y="34"/>
                  <a:pt x="32" y="28"/>
                  <a:pt x="27" y="27"/>
                </a:cubicBezTo>
                <a:cubicBezTo>
                  <a:pt x="19" y="24"/>
                  <a:pt x="9" y="25"/>
                  <a:pt x="0" y="18"/>
                </a:cubicBezTo>
                <a:close/>
              </a:path>
            </a:pathLst>
          </a:custGeom>
          <a:solidFill>
            <a:srgbClr val="0D0E0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5059363" y="2820988"/>
            <a:ext cx="269875" cy="103188"/>
          </a:xfrm>
          <a:custGeom>
            <a:avLst/>
            <a:gdLst>
              <a:gd name="T0" fmla="*/ 72 w 72"/>
              <a:gd name="T1" fmla="*/ 13 h 27"/>
              <a:gd name="T2" fmla="*/ 53 w 72"/>
              <a:gd name="T3" fmla="*/ 13 h 27"/>
              <a:gd name="T4" fmla="*/ 44 w 72"/>
              <a:gd name="T5" fmla="*/ 13 h 27"/>
              <a:gd name="T6" fmla="*/ 7 w 72"/>
              <a:gd name="T7" fmla="*/ 21 h 27"/>
              <a:gd name="T8" fmla="*/ 1 w 72"/>
              <a:gd name="T9" fmla="*/ 15 h 27"/>
              <a:gd name="T10" fmla="*/ 9 w 72"/>
              <a:gd name="T11" fmla="*/ 12 h 27"/>
              <a:gd name="T12" fmla="*/ 19 w 72"/>
              <a:gd name="T13" fmla="*/ 15 h 27"/>
              <a:gd name="T14" fmla="*/ 34 w 72"/>
              <a:gd name="T15" fmla="*/ 0 h 27"/>
              <a:gd name="T16" fmla="*/ 72 w 72"/>
              <a:gd name="T17" fmla="*/ 1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27">
                <a:moveTo>
                  <a:pt x="72" y="13"/>
                </a:moveTo>
                <a:cubicBezTo>
                  <a:pt x="63" y="17"/>
                  <a:pt x="58" y="15"/>
                  <a:pt x="53" y="13"/>
                </a:cubicBezTo>
                <a:cubicBezTo>
                  <a:pt x="50" y="12"/>
                  <a:pt x="47" y="10"/>
                  <a:pt x="44" y="13"/>
                </a:cubicBezTo>
                <a:cubicBezTo>
                  <a:pt x="33" y="23"/>
                  <a:pt x="19" y="27"/>
                  <a:pt x="7" y="21"/>
                </a:cubicBezTo>
                <a:cubicBezTo>
                  <a:pt x="4" y="20"/>
                  <a:pt x="0" y="19"/>
                  <a:pt x="1" y="15"/>
                </a:cubicBezTo>
                <a:cubicBezTo>
                  <a:pt x="3" y="11"/>
                  <a:pt x="6" y="11"/>
                  <a:pt x="9" y="12"/>
                </a:cubicBezTo>
                <a:cubicBezTo>
                  <a:pt x="13" y="13"/>
                  <a:pt x="16" y="14"/>
                  <a:pt x="19" y="15"/>
                </a:cubicBezTo>
                <a:cubicBezTo>
                  <a:pt x="31" y="19"/>
                  <a:pt x="39" y="17"/>
                  <a:pt x="34" y="0"/>
                </a:cubicBezTo>
                <a:cubicBezTo>
                  <a:pt x="47" y="5"/>
                  <a:pt x="58" y="8"/>
                  <a:pt x="72" y="13"/>
                </a:cubicBezTo>
                <a:close/>
              </a:path>
            </a:pathLst>
          </a:custGeom>
          <a:solidFill>
            <a:srgbClr val="3939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1997075" y="3135313"/>
            <a:ext cx="195262" cy="79375"/>
          </a:xfrm>
          <a:custGeom>
            <a:avLst/>
            <a:gdLst>
              <a:gd name="T0" fmla="*/ 1 w 52"/>
              <a:gd name="T1" fmla="*/ 11 h 21"/>
              <a:gd name="T2" fmla="*/ 34 w 52"/>
              <a:gd name="T3" fmla="*/ 1 h 21"/>
              <a:gd name="T4" fmla="*/ 40 w 52"/>
              <a:gd name="T5" fmla="*/ 21 h 21"/>
              <a:gd name="T6" fmla="*/ 0 w 52"/>
              <a:gd name="T7" fmla="*/ 11 h 21"/>
              <a:gd name="T8" fmla="*/ 1 w 52"/>
              <a:gd name="T9" fmla="*/ 1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21">
                <a:moveTo>
                  <a:pt x="1" y="11"/>
                </a:moveTo>
                <a:cubicBezTo>
                  <a:pt x="10" y="3"/>
                  <a:pt x="23" y="1"/>
                  <a:pt x="34" y="1"/>
                </a:cubicBezTo>
                <a:cubicBezTo>
                  <a:pt x="52" y="0"/>
                  <a:pt x="36" y="15"/>
                  <a:pt x="40" y="21"/>
                </a:cubicBezTo>
                <a:cubicBezTo>
                  <a:pt x="27" y="18"/>
                  <a:pt x="14" y="14"/>
                  <a:pt x="0" y="11"/>
                </a:cubicBezTo>
                <a:cubicBezTo>
                  <a:pt x="0" y="11"/>
                  <a:pt x="1" y="11"/>
                  <a:pt x="1" y="11"/>
                </a:cubicBezTo>
                <a:close/>
              </a:path>
            </a:pathLst>
          </a:custGeom>
          <a:solidFill>
            <a:srgbClr val="1212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5168900" y="2697163"/>
            <a:ext cx="209550" cy="123825"/>
          </a:xfrm>
          <a:custGeom>
            <a:avLst/>
            <a:gdLst>
              <a:gd name="T0" fmla="*/ 56 w 56"/>
              <a:gd name="T1" fmla="*/ 31 h 33"/>
              <a:gd name="T2" fmla="*/ 28 w 56"/>
              <a:gd name="T3" fmla="*/ 28 h 33"/>
              <a:gd name="T4" fmla="*/ 0 w 56"/>
              <a:gd name="T5" fmla="*/ 0 h 33"/>
              <a:gd name="T6" fmla="*/ 19 w 56"/>
              <a:gd name="T7" fmla="*/ 13 h 33"/>
              <a:gd name="T8" fmla="*/ 30 w 56"/>
              <a:gd name="T9" fmla="*/ 11 h 33"/>
              <a:gd name="T10" fmla="*/ 39 w 56"/>
              <a:gd name="T11" fmla="*/ 12 h 33"/>
              <a:gd name="T12" fmla="*/ 56 w 56"/>
              <a:gd name="T13" fmla="*/ 3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33">
                <a:moveTo>
                  <a:pt x="56" y="31"/>
                </a:moveTo>
                <a:cubicBezTo>
                  <a:pt x="44" y="33"/>
                  <a:pt x="40" y="8"/>
                  <a:pt x="28" y="28"/>
                </a:cubicBezTo>
                <a:cubicBezTo>
                  <a:pt x="19" y="20"/>
                  <a:pt x="6" y="15"/>
                  <a:pt x="0" y="0"/>
                </a:cubicBezTo>
                <a:cubicBezTo>
                  <a:pt x="10" y="2"/>
                  <a:pt x="14" y="9"/>
                  <a:pt x="19" y="13"/>
                </a:cubicBezTo>
                <a:cubicBezTo>
                  <a:pt x="24" y="16"/>
                  <a:pt x="27" y="21"/>
                  <a:pt x="30" y="11"/>
                </a:cubicBezTo>
                <a:cubicBezTo>
                  <a:pt x="32" y="5"/>
                  <a:pt x="36" y="8"/>
                  <a:pt x="39" y="12"/>
                </a:cubicBezTo>
                <a:cubicBezTo>
                  <a:pt x="44" y="18"/>
                  <a:pt x="49" y="24"/>
                  <a:pt x="56" y="31"/>
                </a:cubicBezTo>
                <a:close/>
              </a:path>
            </a:pathLst>
          </a:custGeom>
          <a:solidFill>
            <a:srgbClr val="4444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1966913" y="2949575"/>
            <a:ext cx="146050" cy="84138"/>
          </a:xfrm>
          <a:custGeom>
            <a:avLst/>
            <a:gdLst>
              <a:gd name="T0" fmla="*/ 39 w 39"/>
              <a:gd name="T1" fmla="*/ 9 h 22"/>
              <a:gd name="T2" fmla="*/ 4 w 39"/>
              <a:gd name="T3" fmla="*/ 22 h 22"/>
              <a:gd name="T4" fmla="*/ 21 w 39"/>
              <a:gd name="T5" fmla="*/ 4 h 22"/>
              <a:gd name="T6" fmla="*/ 38 w 39"/>
              <a:gd name="T7" fmla="*/ 6 h 22"/>
              <a:gd name="T8" fmla="*/ 39 w 39"/>
              <a:gd name="T9" fmla="*/ 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2">
                <a:moveTo>
                  <a:pt x="39" y="9"/>
                </a:moveTo>
                <a:cubicBezTo>
                  <a:pt x="27" y="14"/>
                  <a:pt x="16" y="18"/>
                  <a:pt x="4" y="22"/>
                </a:cubicBezTo>
                <a:cubicBezTo>
                  <a:pt x="0" y="0"/>
                  <a:pt x="0" y="0"/>
                  <a:pt x="21" y="4"/>
                </a:cubicBezTo>
                <a:cubicBezTo>
                  <a:pt x="27" y="5"/>
                  <a:pt x="32" y="5"/>
                  <a:pt x="38" y="6"/>
                </a:cubicBezTo>
                <a:cubicBezTo>
                  <a:pt x="39" y="7"/>
                  <a:pt x="39" y="8"/>
                  <a:pt x="39" y="9"/>
                </a:cubicBezTo>
                <a:close/>
              </a:path>
            </a:pathLst>
          </a:custGeom>
          <a:solidFill>
            <a:srgbClr val="1E1E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319588" y="1957388"/>
            <a:ext cx="269875" cy="71438"/>
          </a:xfrm>
          <a:custGeom>
            <a:avLst/>
            <a:gdLst>
              <a:gd name="T0" fmla="*/ 20 w 72"/>
              <a:gd name="T1" fmla="*/ 0 h 19"/>
              <a:gd name="T2" fmla="*/ 68 w 72"/>
              <a:gd name="T3" fmla="*/ 5 h 19"/>
              <a:gd name="T4" fmla="*/ 72 w 72"/>
              <a:gd name="T5" fmla="*/ 8 h 19"/>
              <a:gd name="T6" fmla="*/ 31 w 72"/>
              <a:gd name="T7" fmla="*/ 12 h 19"/>
              <a:gd name="T8" fmla="*/ 0 w 72"/>
              <a:gd name="T9" fmla="*/ 8 h 19"/>
              <a:gd name="T10" fmla="*/ 20 w 72"/>
              <a:gd name="T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" h="19">
                <a:moveTo>
                  <a:pt x="20" y="0"/>
                </a:moveTo>
                <a:cubicBezTo>
                  <a:pt x="35" y="10"/>
                  <a:pt x="51" y="11"/>
                  <a:pt x="68" y="5"/>
                </a:cubicBezTo>
                <a:cubicBezTo>
                  <a:pt x="69" y="6"/>
                  <a:pt x="70" y="7"/>
                  <a:pt x="72" y="8"/>
                </a:cubicBezTo>
                <a:cubicBezTo>
                  <a:pt x="59" y="18"/>
                  <a:pt x="44" y="19"/>
                  <a:pt x="31" y="12"/>
                </a:cubicBezTo>
                <a:cubicBezTo>
                  <a:pt x="20" y="8"/>
                  <a:pt x="10" y="8"/>
                  <a:pt x="0" y="8"/>
                </a:cubicBezTo>
                <a:cubicBezTo>
                  <a:pt x="4" y="0"/>
                  <a:pt x="15" y="8"/>
                  <a:pt x="20" y="0"/>
                </a:cubicBezTo>
                <a:close/>
              </a:path>
            </a:pathLst>
          </a:custGeom>
          <a:solidFill>
            <a:srgbClr val="DCDB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970088" y="3070225"/>
            <a:ext cx="147637" cy="79375"/>
          </a:xfrm>
          <a:custGeom>
            <a:avLst/>
            <a:gdLst>
              <a:gd name="T0" fmla="*/ 39 w 39"/>
              <a:gd name="T1" fmla="*/ 12 h 21"/>
              <a:gd name="T2" fmla="*/ 3 w 39"/>
              <a:gd name="T3" fmla="*/ 21 h 21"/>
              <a:gd name="T4" fmla="*/ 39 w 39"/>
              <a:gd name="T5" fmla="*/ 12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1">
                <a:moveTo>
                  <a:pt x="39" y="12"/>
                </a:moveTo>
                <a:cubicBezTo>
                  <a:pt x="25" y="15"/>
                  <a:pt x="14" y="18"/>
                  <a:pt x="3" y="21"/>
                </a:cubicBezTo>
                <a:cubicBezTo>
                  <a:pt x="0" y="0"/>
                  <a:pt x="0" y="0"/>
                  <a:pt x="39" y="12"/>
                </a:cubicBezTo>
                <a:close/>
              </a:path>
            </a:pathLst>
          </a:custGeom>
          <a:solidFill>
            <a:srgbClr val="1F1F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828675" y="2212975"/>
            <a:ext cx="138112" cy="188913"/>
          </a:xfrm>
          <a:custGeom>
            <a:avLst/>
            <a:gdLst>
              <a:gd name="T0" fmla="*/ 29 w 37"/>
              <a:gd name="T1" fmla="*/ 12 h 50"/>
              <a:gd name="T2" fmla="*/ 9 w 37"/>
              <a:gd name="T3" fmla="*/ 25 h 50"/>
              <a:gd name="T4" fmla="*/ 27 w 37"/>
              <a:gd name="T5" fmla="*/ 47 h 50"/>
              <a:gd name="T6" fmla="*/ 3 w 37"/>
              <a:gd name="T7" fmla="*/ 33 h 50"/>
              <a:gd name="T8" fmla="*/ 14 w 37"/>
              <a:gd name="T9" fmla="*/ 10 h 50"/>
              <a:gd name="T10" fmla="*/ 26 w 37"/>
              <a:gd name="T11" fmla="*/ 0 h 50"/>
              <a:gd name="T12" fmla="*/ 32 w 37"/>
              <a:gd name="T13" fmla="*/ 4 h 50"/>
              <a:gd name="T14" fmla="*/ 29 w 37"/>
              <a:gd name="T15" fmla="*/ 12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50">
                <a:moveTo>
                  <a:pt x="29" y="12"/>
                </a:moveTo>
                <a:cubicBezTo>
                  <a:pt x="21" y="14"/>
                  <a:pt x="12" y="14"/>
                  <a:pt x="9" y="25"/>
                </a:cubicBezTo>
                <a:cubicBezTo>
                  <a:pt x="6" y="38"/>
                  <a:pt x="17" y="41"/>
                  <a:pt x="27" y="47"/>
                </a:cubicBezTo>
                <a:cubicBezTo>
                  <a:pt x="12" y="50"/>
                  <a:pt x="6" y="43"/>
                  <a:pt x="3" y="33"/>
                </a:cubicBezTo>
                <a:cubicBezTo>
                  <a:pt x="0" y="23"/>
                  <a:pt x="6" y="16"/>
                  <a:pt x="14" y="10"/>
                </a:cubicBezTo>
                <a:cubicBezTo>
                  <a:pt x="18" y="7"/>
                  <a:pt x="27" y="10"/>
                  <a:pt x="26" y="0"/>
                </a:cubicBezTo>
                <a:cubicBezTo>
                  <a:pt x="28" y="1"/>
                  <a:pt x="30" y="3"/>
                  <a:pt x="32" y="4"/>
                </a:cubicBezTo>
                <a:cubicBezTo>
                  <a:pt x="37" y="9"/>
                  <a:pt x="31" y="10"/>
                  <a:pt x="29" y="12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5138738" y="2946400"/>
            <a:ext cx="153987" cy="136525"/>
          </a:xfrm>
          <a:custGeom>
            <a:avLst/>
            <a:gdLst>
              <a:gd name="T0" fmla="*/ 41 w 41"/>
              <a:gd name="T1" fmla="*/ 10 h 36"/>
              <a:gd name="T2" fmla="*/ 37 w 41"/>
              <a:gd name="T3" fmla="*/ 11 h 36"/>
              <a:gd name="T4" fmla="*/ 0 w 41"/>
              <a:gd name="T5" fmla="*/ 34 h 36"/>
              <a:gd name="T6" fmla="*/ 29 w 41"/>
              <a:gd name="T7" fmla="*/ 6 h 36"/>
              <a:gd name="T8" fmla="*/ 41 w 41"/>
              <a:gd name="T9" fmla="*/ 1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36">
                <a:moveTo>
                  <a:pt x="41" y="10"/>
                </a:moveTo>
                <a:cubicBezTo>
                  <a:pt x="40" y="10"/>
                  <a:pt x="37" y="10"/>
                  <a:pt x="37" y="11"/>
                </a:cubicBezTo>
                <a:cubicBezTo>
                  <a:pt x="37" y="36"/>
                  <a:pt x="17" y="27"/>
                  <a:pt x="0" y="34"/>
                </a:cubicBezTo>
                <a:cubicBezTo>
                  <a:pt x="9" y="19"/>
                  <a:pt x="34" y="27"/>
                  <a:pt x="29" y="6"/>
                </a:cubicBezTo>
                <a:cubicBezTo>
                  <a:pt x="33" y="6"/>
                  <a:pt x="40" y="0"/>
                  <a:pt x="41" y="10"/>
                </a:cubicBezTo>
                <a:close/>
              </a:path>
            </a:pathLst>
          </a:custGeom>
          <a:solidFill>
            <a:srgbClr val="3535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5638800" y="1911350"/>
            <a:ext cx="146050" cy="223838"/>
          </a:xfrm>
          <a:custGeom>
            <a:avLst/>
            <a:gdLst>
              <a:gd name="T0" fmla="*/ 1 w 39"/>
              <a:gd name="T1" fmla="*/ 53 h 59"/>
              <a:gd name="T2" fmla="*/ 33 w 39"/>
              <a:gd name="T3" fmla="*/ 0 h 59"/>
              <a:gd name="T4" fmla="*/ 37 w 39"/>
              <a:gd name="T5" fmla="*/ 21 h 59"/>
              <a:gd name="T6" fmla="*/ 5 w 39"/>
              <a:gd name="T7" fmla="*/ 57 h 59"/>
              <a:gd name="T8" fmla="*/ 1 w 39"/>
              <a:gd name="T9" fmla="*/ 5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9">
                <a:moveTo>
                  <a:pt x="1" y="53"/>
                </a:moveTo>
                <a:cubicBezTo>
                  <a:pt x="27" y="44"/>
                  <a:pt x="33" y="33"/>
                  <a:pt x="33" y="0"/>
                </a:cubicBezTo>
                <a:cubicBezTo>
                  <a:pt x="39" y="6"/>
                  <a:pt x="36" y="14"/>
                  <a:pt x="37" y="21"/>
                </a:cubicBezTo>
                <a:cubicBezTo>
                  <a:pt x="34" y="41"/>
                  <a:pt x="23" y="52"/>
                  <a:pt x="5" y="57"/>
                </a:cubicBezTo>
                <a:cubicBezTo>
                  <a:pt x="1" y="59"/>
                  <a:pt x="0" y="57"/>
                  <a:pt x="1" y="53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>
            <a:off x="4443413" y="1741488"/>
            <a:ext cx="101600" cy="71438"/>
          </a:xfrm>
          <a:custGeom>
            <a:avLst/>
            <a:gdLst>
              <a:gd name="T0" fmla="*/ 9 w 27"/>
              <a:gd name="T1" fmla="*/ 14 h 19"/>
              <a:gd name="T2" fmla="*/ 1 w 27"/>
              <a:gd name="T3" fmla="*/ 10 h 19"/>
              <a:gd name="T4" fmla="*/ 16 w 27"/>
              <a:gd name="T5" fmla="*/ 1 h 19"/>
              <a:gd name="T6" fmla="*/ 26 w 27"/>
              <a:gd name="T7" fmla="*/ 7 h 19"/>
              <a:gd name="T8" fmla="*/ 9 w 27"/>
              <a:gd name="T9" fmla="*/ 14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19">
                <a:moveTo>
                  <a:pt x="9" y="14"/>
                </a:moveTo>
                <a:cubicBezTo>
                  <a:pt x="4" y="16"/>
                  <a:pt x="0" y="15"/>
                  <a:pt x="1" y="10"/>
                </a:cubicBezTo>
                <a:cubicBezTo>
                  <a:pt x="2" y="0"/>
                  <a:pt x="10" y="2"/>
                  <a:pt x="16" y="1"/>
                </a:cubicBezTo>
                <a:cubicBezTo>
                  <a:pt x="22" y="0"/>
                  <a:pt x="27" y="2"/>
                  <a:pt x="26" y="7"/>
                </a:cubicBezTo>
                <a:cubicBezTo>
                  <a:pt x="25" y="19"/>
                  <a:pt x="14" y="11"/>
                  <a:pt x="9" y="14"/>
                </a:cubicBezTo>
                <a:close/>
              </a:path>
            </a:pathLst>
          </a:custGeom>
          <a:solidFill>
            <a:srgbClr val="4242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5837238" y="2195513"/>
            <a:ext cx="57150" cy="173038"/>
          </a:xfrm>
          <a:custGeom>
            <a:avLst/>
            <a:gdLst>
              <a:gd name="T0" fmla="*/ 8 w 15"/>
              <a:gd name="T1" fmla="*/ 46 h 46"/>
              <a:gd name="T2" fmla="*/ 0 w 15"/>
              <a:gd name="T3" fmla="*/ 5 h 46"/>
              <a:gd name="T4" fmla="*/ 7 w 15"/>
              <a:gd name="T5" fmla="*/ 1 h 46"/>
              <a:gd name="T6" fmla="*/ 15 w 15"/>
              <a:gd name="T7" fmla="*/ 41 h 46"/>
              <a:gd name="T8" fmla="*/ 8 w 15"/>
              <a:gd name="T9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46">
                <a:moveTo>
                  <a:pt x="8" y="46"/>
                </a:moveTo>
                <a:cubicBezTo>
                  <a:pt x="1" y="33"/>
                  <a:pt x="3" y="18"/>
                  <a:pt x="0" y="5"/>
                </a:cubicBezTo>
                <a:cubicBezTo>
                  <a:pt x="2" y="2"/>
                  <a:pt x="4" y="0"/>
                  <a:pt x="7" y="1"/>
                </a:cubicBezTo>
                <a:cubicBezTo>
                  <a:pt x="9" y="15"/>
                  <a:pt x="5" y="29"/>
                  <a:pt x="15" y="41"/>
                </a:cubicBezTo>
                <a:cubicBezTo>
                  <a:pt x="13" y="42"/>
                  <a:pt x="10" y="44"/>
                  <a:pt x="8" y="46"/>
                </a:cubicBezTo>
                <a:close/>
              </a:path>
            </a:pathLst>
          </a:custGeom>
          <a:solidFill>
            <a:srgbClr val="9A9A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>
            <a:off x="4333875" y="1757363"/>
            <a:ext cx="90487" cy="63500"/>
          </a:xfrm>
          <a:custGeom>
            <a:avLst/>
            <a:gdLst>
              <a:gd name="T0" fmla="*/ 10 w 24"/>
              <a:gd name="T1" fmla="*/ 14 h 17"/>
              <a:gd name="T2" fmla="*/ 1 w 24"/>
              <a:gd name="T3" fmla="*/ 9 h 17"/>
              <a:gd name="T4" fmla="*/ 13 w 24"/>
              <a:gd name="T5" fmla="*/ 2 h 17"/>
              <a:gd name="T6" fmla="*/ 23 w 24"/>
              <a:gd name="T7" fmla="*/ 7 h 17"/>
              <a:gd name="T8" fmla="*/ 10 w 24"/>
              <a:gd name="T9" fmla="*/ 1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7">
                <a:moveTo>
                  <a:pt x="10" y="14"/>
                </a:moveTo>
                <a:cubicBezTo>
                  <a:pt x="7" y="13"/>
                  <a:pt x="0" y="17"/>
                  <a:pt x="1" y="9"/>
                </a:cubicBezTo>
                <a:cubicBezTo>
                  <a:pt x="2" y="3"/>
                  <a:pt x="8" y="2"/>
                  <a:pt x="13" y="2"/>
                </a:cubicBezTo>
                <a:cubicBezTo>
                  <a:pt x="18" y="2"/>
                  <a:pt x="24" y="0"/>
                  <a:pt x="23" y="7"/>
                </a:cubicBezTo>
                <a:cubicBezTo>
                  <a:pt x="22" y="15"/>
                  <a:pt x="16" y="13"/>
                  <a:pt x="10" y="14"/>
                </a:cubicBezTo>
                <a:close/>
              </a:path>
            </a:pathLst>
          </a:custGeom>
          <a:solidFill>
            <a:srgbClr val="3C3C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4559300" y="1714500"/>
            <a:ext cx="79375" cy="68263"/>
          </a:xfrm>
          <a:custGeom>
            <a:avLst/>
            <a:gdLst>
              <a:gd name="T0" fmla="*/ 11 w 21"/>
              <a:gd name="T1" fmla="*/ 0 h 18"/>
              <a:gd name="T2" fmla="*/ 21 w 21"/>
              <a:gd name="T3" fmla="*/ 8 h 18"/>
              <a:gd name="T4" fmla="*/ 8 w 21"/>
              <a:gd name="T5" fmla="*/ 16 h 18"/>
              <a:gd name="T6" fmla="*/ 0 w 21"/>
              <a:gd name="T7" fmla="*/ 8 h 18"/>
              <a:gd name="T8" fmla="*/ 11 w 21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8">
                <a:moveTo>
                  <a:pt x="11" y="0"/>
                </a:moveTo>
                <a:cubicBezTo>
                  <a:pt x="18" y="0"/>
                  <a:pt x="21" y="3"/>
                  <a:pt x="21" y="8"/>
                </a:cubicBezTo>
                <a:cubicBezTo>
                  <a:pt x="20" y="15"/>
                  <a:pt x="13" y="14"/>
                  <a:pt x="8" y="16"/>
                </a:cubicBezTo>
                <a:cubicBezTo>
                  <a:pt x="2" y="18"/>
                  <a:pt x="0" y="12"/>
                  <a:pt x="0" y="8"/>
                </a:cubicBezTo>
                <a:cubicBezTo>
                  <a:pt x="1" y="1"/>
                  <a:pt x="8" y="2"/>
                  <a:pt x="11" y="0"/>
                </a:cubicBezTo>
                <a:close/>
              </a:path>
            </a:pathLst>
          </a:custGeom>
          <a:solidFill>
            <a:srgbClr val="3435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4446588" y="1662113"/>
            <a:ext cx="68262" cy="71438"/>
          </a:xfrm>
          <a:custGeom>
            <a:avLst/>
            <a:gdLst>
              <a:gd name="T0" fmla="*/ 8 w 18"/>
              <a:gd name="T1" fmla="*/ 17 h 19"/>
              <a:gd name="T2" fmla="*/ 1 w 18"/>
              <a:gd name="T3" fmla="*/ 10 h 19"/>
              <a:gd name="T4" fmla="*/ 11 w 18"/>
              <a:gd name="T5" fmla="*/ 0 h 19"/>
              <a:gd name="T6" fmla="*/ 18 w 18"/>
              <a:gd name="T7" fmla="*/ 10 h 19"/>
              <a:gd name="T8" fmla="*/ 8 w 18"/>
              <a:gd name="T9" fmla="*/ 17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9">
                <a:moveTo>
                  <a:pt x="8" y="17"/>
                </a:moveTo>
                <a:cubicBezTo>
                  <a:pt x="0" y="18"/>
                  <a:pt x="2" y="13"/>
                  <a:pt x="1" y="10"/>
                </a:cubicBezTo>
                <a:cubicBezTo>
                  <a:pt x="1" y="3"/>
                  <a:pt x="5" y="0"/>
                  <a:pt x="11" y="0"/>
                </a:cubicBezTo>
                <a:cubicBezTo>
                  <a:pt x="16" y="1"/>
                  <a:pt x="18" y="5"/>
                  <a:pt x="18" y="10"/>
                </a:cubicBezTo>
                <a:cubicBezTo>
                  <a:pt x="18" y="19"/>
                  <a:pt x="9" y="13"/>
                  <a:pt x="8" y="17"/>
                </a:cubicBezTo>
                <a:close/>
              </a:path>
            </a:pathLst>
          </a:custGeom>
          <a:solidFill>
            <a:srgbClr val="2B2B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936625" y="2108200"/>
            <a:ext cx="57150" cy="150813"/>
          </a:xfrm>
          <a:custGeom>
            <a:avLst/>
            <a:gdLst>
              <a:gd name="T0" fmla="*/ 0 w 15"/>
              <a:gd name="T1" fmla="*/ 40 h 40"/>
              <a:gd name="T2" fmla="*/ 3 w 15"/>
              <a:gd name="T3" fmla="*/ 32 h 40"/>
              <a:gd name="T4" fmla="*/ 9 w 15"/>
              <a:gd name="T5" fmla="*/ 0 h 40"/>
              <a:gd name="T6" fmla="*/ 15 w 15"/>
              <a:gd name="T7" fmla="*/ 4 h 40"/>
              <a:gd name="T8" fmla="*/ 4 w 15"/>
              <a:gd name="T9" fmla="*/ 40 h 40"/>
              <a:gd name="T10" fmla="*/ 0 w 15"/>
              <a:gd name="T11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40">
                <a:moveTo>
                  <a:pt x="0" y="40"/>
                </a:moveTo>
                <a:cubicBezTo>
                  <a:pt x="1" y="38"/>
                  <a:pt x="2" y="35"/>
                  <a:pt x="3" y="32"/>
                </a:cubicBezTo>
                <a:cubicBezTo>
                  <a:pt x="5" y="21"/>
                  <a:pt x="7" y="11"/>
                  <a:pt x="9" y="0"/>
                </a:cubicBezTo>
                <a:cubicBezTo>
                  <a:pt x="11" y="2"/>
                  <a:pt x="13" y="3"/>
                  <a:pt x="15" y="4"/>
                </a:cubicBezTo>
                <a:cubicBezTo>
                  <a:pt x="11" y="16"/>
                  <a:pt x="11" y="29"/>
                  <a:pt x="4" y="40"/>
                </a:cubicBezTo>
                <a:cubicBezTo>
                  <a:pt x="3" y="40"/>
                  <a:pt x="1" y="40"/>
                  <a:pt x="0" y="40"/>
                </a:cubicBezTo>
                <a:close/>
              </a:path>
            </a:pathLst>
          </a:custGeom>
          <a:solidFill>
            <a:srgbClr val="49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5246688" y="2946400"/>
            <a:ext cx="125412" cy="38100"/>
          </a:xfrm>
          <a:custGeom>
            <a:avLst/>
            <a:gdLst>
              <a:gd name="T0" fmla="*/ 12 w 33"/>
              <a:gd name="T1" fmla="*/ 10 h 10"/>
              <a:gd name="T2" fmla="*/ 0 w 33"/>
              <a:gd name="T3" fmla="*/ 6 h 10"/>
              <a:gd name="T4" fmla="*/ 33 w 33"/>
              <a:gd name="T5" fmla="*/ 5 h 10"/>
              <a:gd name="T6" fmla="*/ 12 w 33"/>
              <a:gd name="T7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0">
                <a:moveTo>
                  <a:pt x="12" y="10"/>
                </a:moveTo>
                <a:cubicBezTo>
                  <a:pt x="9" y="5"/>
                  <a:pt x="4" y="7"/>
                  <a:pt x="0" y="6"/>
                </a:cubicBezTo>
                <a:cubicBezTo>
                  <a:pt x="10" y="0"/>
                  <a:pt x="21" y="3"/>
                  <a:pt x="33" y="5"/>
                </a:cubicBezTo>
                <a:cubicBezTo>
                  <a:pt x="26" y="7"/>
                  <a:pt x="19" y="8"/>
                  <a:pt x="12" y="10"/>
                </a:cubicBezTo>
                <a:close/>
              </a:path>
            </a:pathLst>
          </a:custGeom>
          <a:solidFill>
            <a:srgbClr val="7373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6054725" y="1903413"/>
            <a:ext cx="307975" cy="87313"/>
          </a:xfrm>
          <a:custGeom>
            <a:avLst/>
            <a:gdLst>
              <a:gd name="T0" fmla="*/ 45 w 82"/>
              <a:gd name="T1" fmla="*/ 0 h 23"/>
              <a:gd name="T2" fmla="*/ 49 w 82"/>
              <a:gd name="T3" fmla="*/ 10 h 23"/>
              <a:gd name="T4" fmla="*/ 82 w 82"/>
              <a:gd name="T5" fmla="*/ 14 h 23"/>
              <a:gd name="T6" fmla="*/ 77 w 82"/>
              <a:gd name="T7" fmla="*/ 21 h 23"/>
              <a:gd name="T8" fmla="*/ 10 w 82"/>
              <a:gd name="T9" fmla="*/ 22 h 23"/>
              <a:gd name="T10" fmla="*/ 0 w 82"/>
              <a:gd name="T11" fmla="*/ 18 h 23"/>
              <a:gd name="T12" fmla="*/ 10 w 82"/>
              <a:gd name="T13" fmla="*/ 7 h 23"/>
              <a:gd name="T14" fmla="*/ 45 w 82"/>
              <a:gd name="T1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2" h="23">
                <a:moveTo>
                  <a:pt x="45" y="0"/>
                </a:moveTo>
                <a:cubicBezTo>
                  <a:pt x="50" y="2"/>
                  <a:pt x="38" y="12"/>
                  <a:pt x="49" y="10"/>
                </a:cubicBezTo>
                <a:cubicBezTo>
                  <a:pt x="61" y="8"/>
                  <a:pt x="71" y="14"/>
                  <a:pt x="82" y="14"/>
                </a:cubicBezTo>
                <a:cubicBezTo>
                  <a:pt x="82" y="17"/>
                  <a:pt x="81" y="22"/>
                  <a:pt x="77" y="21"/>
                </a:cubicBezTo>
                <a:cubicBezTo>
                  <a:pt x="55" y="14"/>
                  <a:pt x="32" y="16"/>
                  <a:pt x="10" y="22"/>
                </a:cubicBezTo>
                <a:cubicBezTo>
                  <a:pt x="6" y="23"/>
                  <a:pt x="2" y="22"/>
                  <a:pt x="0" y="18"/>
                </a:cubicBezTo>
                <a:cubicBezTo>
                  <a:pt x="3" y="14"/>
                  <a:pt x="11" y="15"/>
                  <a:pt x="10" y="7"/>
                </a:cubicBezTo>
                <a:cubicBezTo>
                  <a:pt x="23" y="7"/>
                  <a:pt x="34" y="6"/>
                  <a:pt x="45" y="0"/>
                </a:cubicBezTo>
                <a:close/>
              </a:path>
            </a:pathLst>
          </a:custGeom>
          <a:solidFill>
            <a:srgbClr val="81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5829300" y="2036763"/>
            <a:ext cx="109537" cy="176213"/>
          </a:xfrm>
          <a:custGeom>
            <a:avLst/>
            <a:gdLst>
              <a:gd name="T0" fmla="*/ 9 w 29"/>
              <a:gd name="T1" fmla="*/ 43 h 47"/>
              <a:gd name="T2" fmla="*/ 2 w 29"/>
              <a:gd name="T3" fmla="*/ 47 h 47"/>
              <a:gd name="T4" fmla="*/ 29 w 29"/>
              <a:gd name="T5" fmla="*/ 0 h 47"/>
              <a:gd name="T6" fmla="*/ 9 w 29"/>
              <a:gd name="T7" fmla="*/ 43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" h="47">
                <a:moveTo>
                  <a:pt x="9" y="43"/>
                </a:moveTo>
                <a:cubicBezTo>
                  <a:pt x="7" y="44"/>
                  <a:pt x="5" y="46"/>
                  <a:pt x="2" y="47"/>
                </a:cubicBezTo>
                <a:cubicBezTo>
                  <a:pt x="0" y="15"/>
                  <a:pt x="0" y="15"/>
                  <a:pt x="29" y="0"/>
                </a:cubicBezTo>
                <a:cubicBezTo>
                  <a:pt x="27" y="16"/>
                  <a:pt x="18" y="30"/>
                  <a:pt x="9" y="43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3270250" y="1897063"/>
            <a:ext cx="241300" cy="120650"/>
          </a:xfrm>
          <a:custGeom>
            <a:avLst/>
            <a:gdLst>
              <a:gd name="T0" fmla="*/ 2 w 64"/>
              <a:gd name="T1" fmla="*/ 25 h 32"/>
              <a:gd name="T2" fmla="*/ 3 w 64"/>
              <a:gd name="T3" fmla="*/ 1 h 32"/>
              <a:gd name="T4" fmla="*/ 59 w 64"/>
              <a:gd name="T5" fmla="*/ 0 h 32"/>
              <a:gd name="T6" fmla="*/ 51 w 64"/>
              <a:gd name="T7" fmla="*/ 29 h 32"/>
              <a:gd name="T8" fmla="*/ 2 w 64"/>
              <a:gd name="T9" fmla="*/ 25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32">
                <a:moveTo>
                  <a:pt x="2" y="25"/>
                </a:moveTo>
                <a:cubicBezTo>
                  <a:pt x="2" y="17"/>
                  <a:pt x="0" y="9"/>
                  <a:pt x="3" y="1"/>
                </a:cubicBezTo>
                <a:cubicBezTo>
                  <a:pt x="22" y="11"/>
                  <a:pt x="40" y="13"/>
                  <a:pt x="59" y="0"/>
                </a:cubicBezTo>
                <a:cubicBezTo>
                  <a:pt x="64" y="20"/>
                  <a:pt x="64" y="20"/>
                  <a:pt x="51" y="29"/>
                </a:cubicBezTo>
                <a:cubicBezTo>
                  <a:pt x="35" y="25"/>
                  <a:pt x="18" y="32"/>
                  <a:pt x="2" y="25"/>
                </a:cubicBezTo>
                <a:close/>
              </a:path>
            </a:pathLst>
          </a:custGeom>
          <a:solidFill>
            <a:srgbClr val="DE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5551488" y="2108200"/>
            <a:ext cx="104775" cy="52388"/>
          </a:xfrm>
          <a:custGeom>
            <a:avLst/>
            <a:gdLst>
              <a:gd name="T0" fmla="*/ 24 w 28"/>
              <a:gd name="T1" fmla="*/ 1 h 14"/>
              <a:gd name="T2" fmla="*/ 28 w 28"/>
              <a:gd name="T3" fmla="*/ 5 h 14"/>
              <a:gd name="T4" fmla="*/ 0 w 28"/>
              <a:gd name="T5" fmla="*/ 0 h 14"/>
              <a:gd name="T6" fmla="*/ 24 w 28"/>
              <a:gd name="T7" fmla="*/ 1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" h="14">
                <a:moveTo>
                  <a:pt x="24" y="1"/>
                </a:moveTo>
                <a:cubicBezTo>
                  <a:pt x="25" y="2"/>
                  <a:pt x="27" y="4"/>
                  <a:pt x="28" y="5"/>
                </a:cubicBezTo>
                <a:cubicBezTo>
                  <a:pt x="17" y="10"/>
                  <a:pt x="7" y="14"/>
                  <a:pt x="0" y="0"/>
                </a:cubicBezTo>
                <a:cubicBezTo>
                  <a:pt x="8" y="1"/>
                  <a:pt x="16" y="1"/>
                  <a:pt x="24" y="1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3632200" y="1927225"/>
            <a:ext cx="153987" cy="139700"/>
          </a:xfrm>
          <a:custGeom>
            <a:avLst/>
            <a:gdLst>
              <a:gd name="T0" fmla="*/ 0 w 41"/>
              <a:gd name="T1" fmla="*/ 0 h 37"/>
              <a:gd name="T2" fmla="*/ 31 w 41"/>
              <a:gd name="T3" fmla="*/ 11 h 37"/>
              <a:gd name="T4" fmla="*/ 37 w 41"/>
              <a:gd name="T5" fmla="*/ 26 h 37"/>
              <a:gd name="T6" fmla="*/ 11 w 41"/>
              <a:gd name="T7" fmla="*/ 35 h 37"/>
              <a:gd name="T8" fmla="*/ 5 w 41"/>
              <a:gd name="T9" fmla="*/ 23 h 37"/>
              <a:gd name="T10" fmla="*/ 0 w 41"/>
              <a:gd name="T1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" h="37">
                <a:moveTo>
                  <a:pt x="0" y="0"/>
                </a:moveTo>
                <a:cubicBezTo>
                  <a:pt x="10" y="4"/>
                  <a:pt x="21" y="7"/>
                  <a:pt x="31" y="11"/>
                </a:cubicBezTo>
                <a:cubicBezTo>
                  <a:pt x="36" y="14"/>
                  <a:pt x="41" y="19"/>
                  <a:pt x="37" y="26"/>
                </a:cubicBezTo>
                <a:cubicBezTo>
                  <a:pt x="32" y="37"/>
                  <a:pt x="19" y="32"/>
                  <a:pt x="11" y="35"/>
                </a:cubicBezTo>
                <a:cubicBezTo>
                  <a:pt x="5" y="36"/>
                  <a:pt x="3" y="29"/>
                  <a:pt x="5" y="23"/>
                </a:cubicBezTo>
                <a:cubicBezTo>
                  <a:pt x="9" y="14"/>
                  <a:pt x="5" y="8"/>
                  <a:pt x="0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3522663" y="1933575"/>
            <a:ext cx="63500" cy="53975"/>
          </a:xfrm>
          <a:custGeom>
            <a:avLst/>
            <a:gdLst>
              <a:gd name="T0" fmla="*/ 0 w 17"/>
              <a:gd name="T1" fmla="*/ 0 h 14"/>
              <a:gd name="T2" fmla="*/ 17 w 17"/>
              <a:gd name="T3" fmla="*/ 12 h 14"/>
              <a:gd name="T4" fmla="*/ 0 w 17"/>
              <a:gd name="T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14">
                <a:moveTo>
                  <a:pt x="0" y="0"/>
                </a:moveTo>
                <a:cubicBezTo>
                  <a:pt x="7" y="4"/>
                  <a:pt x="12" y="8"/>
                  <a:pt x="17" y="12"/>
                </a:cubicBezTo>
                <a:cubicBezTo>
                  <a:pt x="2" y="14"/>
                  <a:pt x="2" y="14"/>
                  <a:pt x="0" y="0"/>
                </a:cubicBezTo>
                <a:close/>
              </a:path>
            </a:pathLst>
          </a:custGeom>
          <a:solidFill>
            <a:srgbClr val="C4C2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45" name="Imagen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498" y="1979613"/>
            <a:ext cx="4431347" cy="4854295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365" y="3662233"/>
            <a:ext cx="4459760" cy="30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4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1416223"/>
            <a:ext cx="6097501" cy="10575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9" y="3270934"/>
            <a:ext cx="7830001" cy="104625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692" y="1326757"/>
            <a:ext cx="4286250" cy="111375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9" y="4834659"/>
            <a:ext cx="4376250" cy="94500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5700" y="4967665"/>
            <a:ext cx="933750" cy="7537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7020" y="3001648"/>
            <a:ext cx="933750" cy="4050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33192" y="2754148"/>
            <a:ext cx="933750" cy="6525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6655" y="4938971"/>
            <a:ext cx="933750" cy="68625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46150" y="3934573"/>
            <a:ext cx="697500" cy="6975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74510" y="3816448"/>
            <a:ext cx="2193750" cy="212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FOO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A874"/>
      </a:accent1>
      <a:accent2>
        <a:srgbClr val="F4AE59"/>
      </a:accent2>
      <a:accent3>
        <a:srgbClr val="748398"/>
      </a:accent3>
      <a:accent4>
        <a:srgbClr val="5A5A5A"/>
      </a:accent4>
      <a:accent5>
        <a:srgbClr val="F4AE59"/>
      </a:accent5>
      <a:accent6>
        <a:srgbClr val="CDA874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FOO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A874"/>
      </a:accent1>
      <a:accent2>
        <a:srgbClr val="F4AE59"/>
      </a:accent2>
      <a:accent3>
        <a:srgbClr val="748398"/>
      </a:accent3>
      <a:accent4>
        <a:srgbClr val="5A5A5A"/>
      </a:accent4>
      <a:accent5>
        <a:srgbClr val="F4AE59"/>
      </a:accent5>
      <a:accent6>
        <a:srgbClr val="CDA874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FOO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A874"/>
      </a:accent1>
      <a:accent2>
        <a:srgbClr val="F4AE59"/>
      </a:accent2>
      <a:accent3>
        <a:srgbClr val="748398"/>
      </a:accent3>
      <a:accent4>
        <a:srgbClr val="5A5A5A"/>
      </a:accent4>
      <a:accent5>
        <a:srgbClr val="F4AE59"/>
      </a:accent5>
      <a:accent6>
        <a:srgbClr val="CDA874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4128</Words>
  <Application>Microsoft Office PowerPoint</Application>
  <PresentationFormat>Panorámica</PresentationFormat>
  <Paragraphs>441</Paragraphs>
  <Slides>52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52</vt:i4>
      </vt:variant>
    </vt:vector>
  </HeadingPairs>
  <TitlesOfParts>
    <vt:vector size="60" baseType="lpstr">
      <vt:lpstr>Arial</vt:lpstr>
      <vt:lpstr>Arial Black</vt:lpstr>
      <vt:lpstr>Arial Unicode MS</vt:lpstr>
      <vt:lpstr>Calibri</vt:lpstr>
      <vt:lpstr>FZShuTi</vt:lpstr>
      <vt:lpstr>Cover and End Slide Master</vt:lpstr>
      <vt:lpstr>Contents Slide Master</vt:lpstr>
      <vt:lpstr>Section Break Slide Master</vt:lpstr>
      <vt:lpstr>Free Templates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238</cp:revision>
  <dcterms:created xsi:type="dcterms:W3CDTF">2019-01-14T06:35:35Z</dcterms:created>
  <dcterms:modified xsi:type="dcterms:W3CDTF">2023-11-23T05:08:59Z</dcterms:modified>
</cp:coreProperties>
</file>