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  <p:sldMasterId id="2147483693" r:id="rId3"/>
  </p:sldMasterIdLst>
  <p:sldIdLst>
    <p:sldId id="256" r:id="rId4"/>
    <p:sldId id="258" r:id="rId5"/>
    <p:sldId id="259" r:id="rId6"/>
    <p:sldId id="260" r:id="rId7"/>
    <p:sldId id="307" r:id="rId8"/>
    <p:sldId id="309" r:id="rId9"/>
    <p:sldId id="347" r:id="rId10"/>
    <p:sldId id="298" r:id="rId11"/>
    <p:sldId id="311" r:id="rId12"/>
    <p:sldId id="312" r:id="rId13"/>
    <p:sldId id="313" r:id="rId14"/>
    <p:sldId id="355" r:id="rId15"/>
    <p:sldId id="315" r:id="rId16"/>
    <p:sldId id="316" r:id="rId17"/>
    <p:sldId id="321" r:id="rId18"/>
    <p:sldId id="370" r:id="rId19"/>
    <p:sldId id="356" r:id="rId20"/>
    <p:sldId id="318" r:id="rId21"/>
    <p:sldId id="319" r:id="rId22"/>
    <p:sldId id="358" r:id="rId23"/>
    <p:sldId id="325" r:id="rId24"/>
    <p:sldId id="323" r:id="rId25"/>
    <p:sldId id="329" r:id="rId26"/>
    <p:sldId id="340" r:id="rId27"/>
    <p:sldId id="326" r:id="rId28"/>
    <p:sldId id="322" r:id="rId29"/>
    <p:sldId id="328" r:id="rId30"/>
    <p:sldId id="339" r:id="rId31"/>
    <p:sldId id="327" r:id="rId32"/>
    <p:sldId id="331" r:id="rId33"/>
    <p:sldId id="338" r:id="rId34"/>
    <p:sldId id="373" r:id="rId35"/>
    <p:sldId id="300" r:id="rId36"/>
    <p:sldId id="333" r:id="rId37"/>
    <p:sldId id="334" r:id="rId38"/>
    <p:sldId id="299" r:id="rId39"/>
    <p:sldId id="336" r:id="rId40"/>
    <p:sldId id="332" r:id="rId41"/>
    <p:sldId id="335" r:id="rId42"/>
    <p:sldId id="301" r:id="rId43"/>
    <p:sldId id="306" r:id="rId44"/>
    <p:sldId id="363" r:id="rId45"/>
    <p:sldId id="366" r:id="rId46"/>
    <p:sldId id="371" r:id="rId47"/>
    <p:sldId id="372" r:id="rId48"/>
    <p:sldId id="365" r:id="rId49"/>
    <p:sldId id="368" r:id="rId50"/>
    <p:sldId id="304" r:id="rId51"/>
    <p:sldId id="362" r:id="rId52"/>
    <p:sldId id="305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9DC"/>
    <a:srgbClr val="2CC4D8"/>
    <a:srgbClr val="00B8D0"/>
    <a:srgbClr val="959090"/>
    <a:srgbClr val="544D4D"/>
    <a:srgbClr val="CBCACA"/>
    <a:srgbClr val="12B7CF"/>
    <a:srgbClr val="00B0F0"/>
    <a:srgbClr val="E24039"/>
    <a:srgbClr val="9C4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206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46-4014-84CA-6B6E63634027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46-4014-84CA-6B6E6363402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46-4014-84CA-6B6E63634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35430120"/>
        <c:axId val="335430512"/>
      </c:barChart>
      <c:catAx>
        <c:axId val="3354301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35430512"/>
        <c:crosses val="autoZero"/>
        <c:auto val="1"/>
        <c:lblAlgn val="ctr"/>
        <c:lblOffset val="100"/>
        <c:noMultiLvlLbl val="0"/>
      </c:catAx>
      <c:valAx>
        <c:axId val="335430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354301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F-4AD4-83D6-061F00C125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F-4AD4-83D6-061F00C1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7650712"/>
        <c:axId val="337645224"/>
      </c:radarChart>
      <c:catAx>
        <c:axId val="3376507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7645224"/>
        <c:crosses val="autoZero"/>
        <c:auto val="1"/>
        <c:lblAlgn val="ctr"/>
        <c:lblOffset val="100"/>
        <c:noMultiLvlLbl val="0"/>
      </c:catAx>
      <c:valAx>
        <c:axId val="337645224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7650712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A6-4803-888D-4A8045F75B85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A6-4803-888D-4A8045F75B8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A6-4803-888D-4A8045F7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10-416C-9B7E-8C53E96EA0CA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10-416C-9B7E-8C53E96EA0CA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10-416C-9B7E-8C53E96EA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90-474D-A75F-31312A8FBDB6}"/>
              </c:ext>
            </c:extLst>
          </c:dPt>
          <c:dPt>
            <c:idx val="1"/>
            <c:bubble3D val="0"/>
            <c:spPr>
              <a:solidFill>
                <a:srgbClr val="8B8B8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90-474D-A75F-31312A8FBD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90-474D-A75F-31312A8FB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4001" y="-621001"/>
            <a:ext cx="14400002" cy="81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79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939" y="0"/>
            <a:ext cx="12246192" cy="16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3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970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5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6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55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5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597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26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941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569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17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3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64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13FD4F-37FC-4140-A23C-5F8AA425D027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ACE7D0-36FF-4799-9220-D4C360F1A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3CF263-227F-47FD-B0FD-F2648B37E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88439F-4606-406A-82E1-AC00408B9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8E68E1-EC04-4ACC-9149-718EC979C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3E833B-2AE8-4437-B322-67436FE74C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A0C740-502E-42E7-B67F-9F63D041C7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F9E1A1-18E7-4B4B-8764-03405FD895AF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B784F8-0956-4B82-9BF7-C6A67D478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2542-B558-460E-B9E5-57C48271C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F46E3B-21F6-4C2C-B0D5-33DD76BE04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263FC1-0934-413B-A678-957CA419F2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D22CDF-27A2-4529-85BD-25FFDBE1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CF48DD-BFB2-4F50-A779-D6ED557A4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DA3107-7E8B-49C3-AFBA-E988830DB8A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8BEF65-C094-40BB-B4A0-05A8D52B2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342342-D485-44AB-86CB-605F280DB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91931D-7F18-4002-8231-3F1FE2A1B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8023F1-D596-4A30-8D02-BD29F8504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72D323-B068-470C-A8E3-BBEC325CC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695A18-7A11-4EAB-B482-C137A02F6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D1C4D495-2802-4B98-8259-DA0484F796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330A466-14B8-4FB9-BA50-F52A9398ACE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82215E0-F175-4038-BFAB-36ED0CFA2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F32376B-8068-4722-98C9-8668BD976E7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4081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267390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894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BBB4C57-C046-4B99-8AC4-FCAB9B3FC8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23759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3F75A2-283A-47CF-A5E2-627EDC18CAA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20799886">
            <a:off x="5962773" y="3463485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E1BCCFD-577F-47AF-98BC-651DAC8663A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01786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876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13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6B2E4-8434-40DB-AF5C-D852DB178D38}"/>
              </a:ext>
            </a:extLst>
          </p:cNvPr>
          <p:cNvSpPr/>
          <p:nvPr userDrawn="1"/>
        </p:nvSpPr>
        <p:spPr>
          <a:xfrm>
            <a:off x="3069125" y="0"/>
            <a:ext cx="9122876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1C2477A-10CB-4D27-8D87-3999A04A639F}"/>
              </a:ext>
            </a:extLst>
          </p:cNvPr>
          <p:cNvGrpSpPr/>
          <p:nvPr userDrawn="1"/>
        </p:nvGrpSpPr>
        <p:grpSpPr>
          <a:xfrm>
            <a:off x="777177" y="1999908"/>
            <a:ext cx="2218572" cy="3900133"/>
            <a:chOff x="4871870" y="1763729"/>
            <a:chExt cx="2448272" cy="4303935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7CE2DE5-D74A-4EEE-94FD-B84C89FC861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D322692A-436C-4400-B21E-5E966D63C8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1" name="Rectangle 5">
                <a:extLst>
                  <a:ext uri="{FF2B5EF4-FFF2-40B4-BE49-F238E27FC236}">
                    <a16:creationId xmlns:a16="http://schemas.microsoft.com/office/drawing/2014/main" id="{0BDA7EFD-1487-4D50-9333-56D1D392050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6">
                <a:extLst>
                  <a:ext uri="{FF2B5EF4-FFF2-40B4-BE49-F238E27FC236}">
                    <a16:creationId xmlns:a16="http://schemas.microsoft.com/office/drawing/2014/main" id="{39BCAF53-1A2A-4E13-8CEF-BF0D95884DE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7">
                  <a:extLst>
                    <a:ext uri="{FF2B5EF4-FFF2-40B4-BE49-F238E27FC236}">
                      <a16:creationId xmlns:a16="http://schemas.microsoft.com/office/drawing/2014/main" id="{A3F612E8-90D9-424C-829B-45402FFCEC0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8">
                  <a:extLst>
                    <a:ext uri="{FF2B5EF4-FFF2-40B4-BE49-F238E27FC236}">
                      <a16:creationId xmlns:a16="http://schemas.microsoft.com/office/drawing/2014/main" id="{BEAB63EE-BC0D-4CC9-9594-E85FC1E8179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9" name="Picture Placeholder 2">
              <a:extLst>
                <a:ext uri="{FF2B5EF4-FFF2-40B4-BE49-F238E27FC236}">
                  <a16:creationId xmlns:a16="http://schemas.microsoft.com/office/drawing/2014/main" id="{BDB0ED9E-1356-44F8-8992-7FC8071E471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7895748-21D2-426F-AF00-58F8CF30AC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6288" y="2389287"/>
            <a:ext cx="2003665" cy="309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76CADB-BCF3-4872-9796-95336BE7B1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7FB19-AAAE-47B9-AB9F-9C5C0D459D3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E06CE4-79DA-408B-9CFB-50ED49E9AF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1B0CA5-898D-416E-9DF1-0D25E410B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4A1370-4AEC-4F90-B3E4-4F9EF9EC8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38010B-D413-497A-A811-D7FBC9430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A59D57-B1F1-4D62-B93F-824A63784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FA4EF-2898-4D65-A99F-CF69D8F263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E544C6E-D546-4927-8FFE-CCBB8F16AA9A}"/>
              </a:ext>
            </a:extLst>
          </p:cNvPr>
          <p:cNvGrpSpPr/>
          <p:nvPr userDrawn="1"/>
        </p:nvGrpSpPr>
        <p:grpSpPr>
          <a:xfrm>
            <a:off x="720076" y="163197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D82188-5059-4DD5-A95A-49FEC150E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72300A-FC3D-4346-AADD-2D7E6496FE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CEBBB5-A975-43F8-94F6-44462D78FD8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FEF13A-E882-4179-BAC7-A880C9FC19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0BB1DE-3A5F-44F3-B9EC-4EA510CB7B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66C894-B9A0-46E8-B704-2BDD0565A29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6E5453-E84C-452F-BBBF-8BD229A82F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D58C09-F691-482E-A3F1-6277866861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5E7F9A91-039B-426D-A673-182C00027A42}"/>
              </a:ext>
            </a:extLst>
          </p:cNvPr>
          <p:cNvGrpSpPr/>
          <p:nvPr userDrawn="1"/>
        </p:nvGrpSpPr>
        <p:grpSpPr>
          <a:xfrm>
            <a:off x="7567838" y="323871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64C093-D44A-4D90-9C2C-5098E3E60A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6A57F5-D9D1-4672-9941-5A3B12655FD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5D8231-5220-4D2A-8CA0-8E0D6D02FD9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AC1246-4B40-4208-8AAB-68B8F5A528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08400E-7126-4B88-8A5E-599309D2F0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48691B-790E-4242-A5D3-BA6EA06BB0C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8DC501-2A0E-4E1C-AA18-D660FFDAF3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E507D9-475A-4DAA-8E87-E3B24C1E617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6BE95A4-3514-44CC-BF5E-7701A89B7DB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76448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5AE5ED3-6102-434D-AF2C-171A48D2F7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37122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B951030-DBD8-44F4-8486-37B27DAD86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7CEB3B-D24F-4E0B-953D-6C1B6E31383E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15C09E-E69D-45FD-BDB9-3353ADD8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CB8C28-FEA0-458F-A72E-749A1F25F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8E4905-25C8-40DF-9EE1-7131BE89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EA8AF12-72DE-481D-BE6D-454F53859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E2B4EC-51B5-44BE-B417-BA1808186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93601B-A7C3-4A6F-8018-E9394A566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5D691D-B90C-49B1-9E23-4F2C0F1C0A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7FA22E-94C4-4581-A7C8-B4592B31AC08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12092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DC32A-BE9B-4966-8658-906EC6A3E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3E4BC-74B8-4E62-A89D-AE3C6350CFB2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B925C1-617A-429F-A344-756DF7B9D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F8285-4B93-48A8-BEC9-805428C65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F3C5F-F3F0-4FF8-94FC-6035196315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E159E6-229C-424E-A957-12BC764F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9F7A37-EE7E-4DD2-8676-7DBB36CA6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4D7F1D-E119-4ED7-8477-A26084CFA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697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968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894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42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10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712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773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18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8767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592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0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7840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9741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05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4879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794047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D1C4D495-2802-4B98-8259-DA0484F796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330A466-14B8-4FB9-BA50-F52A9398ACE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82215E0-F175-4038-BFAB-36ED0CFA2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F32376B-8068-4722-98C9-8668BD976E7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Rectangle 5"/>
          <p:cNvSpPr>
            <a:spLocks noChangeArrowheads="1"/>
          </p:cNvSpPr>
          <p:nvPr userDrawn="1"/>
        </p:nvSpPr>
        <p:spPr bwMode="auto">
          <a:xfrm>
            <a:off x="-3175" y="6321972"/>
            <a:ext cx="12192494" cy="536028"/>
          </a:xfrm>
          <a:prstGeom prst="rect">
            <a:avLst/>
          </a:prstGeom>
          <a:solidFill>
            <a:srgbClr val="E483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Rectangle 6"/>
          <p:cNvSpPr>
            <a:spLocks noChangeArrowheads="1"/>
          </p:cNvSpPr>
          <p:nvPr userDrawn="1"/>
        </p:nvSpPr>
        <p:spPr bwMode="auto">
          <a:xfrm>
            <a:off x="2189" y="0"/>
            <a:ext cx="12189812" cy="11139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3446" y="90086"/>
            <a:ext cx="832500" cy="9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280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5434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222780" y="583932"/>
            <a:ext cx="10061750" cy="4934000"/>
          </a:xfrm>
          <a:prstGeom prst="frame">
            <a:avLst>
              <a:gd name="adj1" fmla="val 1250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0" y="5744078"/>
            <a:ext cx="12189812" cy="1113922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9929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4F772E-E066-46A1-8531-E5A2BDB33442}"/>
              </a:ext>
            </a:extLst>
          </p:cNvPr>
          <p:cNvSpPr/>
          <p:nvPr userDrawn="1"/>
        </p:nvSpPr>
        <p:spPr>
          <a:xfrm>
            <a:off x="391886" y="6627485"/>
            <a:ext cx="10493828" cy="544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906151-F0C1-4863-9489-0FB668164A74}"/>
              </a:ext>
            </a:extLst>
          </p:cNvPr>
          <p:cNvSpPr/>
          <p:nvPr/>
        </p:nvSpPr>
        <p:spPr>
          <a:xfrm>
            <a:off x="11068594" y="5646640"/>
            <a:ext cx="828132" cy="1035272"/>
          </a:xfrm>
          <a:custGeom>
            <a:avLst/>
            <a:gdLst>
              <a:gd name="connsiteX0" fmla="*/ 403391 w 828132"/>
              <a:gd name="connsiteY0" fmla="*/ 30084 h 1035272"/>
              <a:gd name="connsiteX1" fmla="*/ 403356 w 828132"/>
              <a:gd name="connsiteY1" fmla="*/ 30094 h 1035272"/>
              <a:gd name="connsiteX2" fmla="*/ 403283 w 828132"/>
              <a:gd name="connsiteY2" fmla="*/ 30085 h 1035272"/>
              <a:gd name="connsiteX3" fmla="*/ 387109 w 828132"/>
              <a:gd name="connsiteY3" fmla="*/ 43132 h 1035272"/>
              <a:gd name="connsiteX4" fmla="*/ 390904 w 828132"/>
              <a:gd name="connsiteY4" fmla="*/ 54759 h 1035272"/>
              <a:gd name="connsiteX5" fmla="*/ 390923 w 828132"/>
              <a:gd name="connsiteY5" fmla="*/ 54817 h 1035272"/>
              <a:gd name="connsiteX6" fmla="*/ 390924 w 828132"/>
              <a:gd name="connsiteY6" fmla="*/ 54818 h 1035272"/>
              <a:gd name="connsiteX7" fmla="*/ 390950 w 828132"/>
              <a:gd name="connsiteY7" fmla="*/ 54899 h 1035272"/>
              <a:gd name="connsiteX8" fmla="*/ 401989 w 828132"/>
              <a:gd name="connsiteY8" fmla="*/ 59630 h 1035272"/>
              <a:gd name="connsiteX9" fmla="*/ 411802 w 828132"/>
              <a:gd name="connsiteY9" fmla="*/ 56287 h 1035272"/>
              <a:gd name="connsiteX10" fmla="*/ 418919 w 828132"/>
              <a:gd name="connsiteY10" fmla="*/ 40328 h 1035272"/>
              <a:gd name="connsiteX11" fmla="*/ 406626 w 828132"/>
              <a:gd name="connsiteY11" fmla="*/ 30516 h 1035272"/>
              <a:gd name="connsiteX12" fmla="*/ 403391 w 828132"/>
              <a:gd name="connsiteY12" fmla="*/ 30084 h 1035272"/>
              <a:gd name="connsiteX13" fmla="*/ 400264 w 828132"/>
              <a:gd name="connsiteY13" fmla="*/ 0 h 1035272"/>
              <a:gd name="connsiteX14" fmla="*/ 408351 w 828132"/>
              <a:gd name="connsiteY14" fmla="*/ 0 h 1035272"/>
              <a:gd name="connsiteX15" fmla="*/ 438759 w 828132"/>
              <a:gd name="connsiteY15" fmla="*/ 17900 h 1035272"/>
              <a:gd name="connsiteX16" fmla="*/ 451483 w 828132"/>
              <a:gd name="connsiteY16" fmla="*/ 43995 h 1035272"/>
              <a:gd name="connsiteX17" fmla="*/ 447493 w 828132"/>
              <a:gd name="connsiteY17" fmla="*/ 62110 h 1035272"/>
              <a:gd name="connsiteX18" fmla="*/ 444043 w 828132"/>
              <a:gd name="connsiteY18" fmla="*/ 70952 h 1035272"/>
              <a:gd name="connsiteX19" fmla="*/ 449650 w 828132"/>
              <a:gd name="connsiteY19" fmla="*/ 110634 h 1035272"/>
              <a:gd name="connsiteX20" fmla="*/ 461619 w 828132"/>
              <a:gd name="connsiteY20" fmla="*/ 121416 h 1035272"/>
              <a:gd name="connsiteX21" fmla="*/ 508201 w 828132"/>
              <a:gd name="connsiteY21" fmla="*/ 131013 h 1035272"/>
              <a:gd name="connsiteX22" fmla="*/ 564488 w 828132"/>
              <a:gd name="connsiteY22" fmla="*/ 138885 h 1035272"/>
              <a:gd name="connsiteX23" fmla="*/ 600935 w 828132"/>
              <a:gd name="connsiteY23" fmla="*/ 130905 h 1035272"/>
              <a:gd name="connsiteX24" fmla="*/ 612904 w 828132"/>
              <a:gd name="connsiteY24" fmla="*/ 125298 h 1035272"/>
              <a:gd name="connsiteX25" fmla="*/ 624765 w 828132"/>
              <a:gd name="connsiteY25" fmla="*/ 130258 h 1035272"/>
              <a:gd name="connsiteX26" fmla="*/ 629294 w 828132"/>
              <a:gd name="connsiteY26" fmla="*/ 144708 h 1035272"/>
              <a:gd name="connsiteX27" fmla="*/ 628216 w 828132"/>
              <a:gd name="connsiteY27" fmla="*/ 203798 h 1035272"/>
              <a:gd name="connsiteX28" fmla="*/ 603738 w 828132"/>
              <a:gd name="connsiteY28" fmla="*/ 214473 h 1035272"/>
              <a:gd name="connsiteX29" fmla="*/ 585299 w 828132"/>
              <a:gd name="connsiteY29" fmla="*/ 209513 h 1035272"/>
              <a:gd name="connsiteX30" fmla="*/ 535374 w 828132"/>
              <a:gd name="connsiteY30" fmla="*/ 212964 h 1035272"/>
              <a:gd name="connsiteX31" fmla="*/ 485233 w 828132"/>
              <a:gd name="connsiteY31" fmla="*/ 220835 h 1035272"/>
              <a:gd name="connsiteX32" fmla="*/ 469490 w 828132"/>
              <a:gd name="connsiteY32" fmla="*/ 225903 h 1035272"/>
              <a:gd name="connsiteX33" fmla="*/ 453747 w 828132"/>
              <a:gd name="connsiteY33" fmla="*/ 249302 h 1035272"/>
              <a:gd name="connsiteX34" fmla="*/ 452885 w 828132"/>
              <a:gd name="connsiteY34" fmla="*/ 321656 h 1035272"/>
              <a:gd name="connsiteX35" fmla="*/ 455580 w 828132"/>
              <a:gd name="connsiteY35" fmla="*/ 499898 h 1035272"/>
              <a:gd name="connsiteX36" fmla="*/ 459570 w 828132"/>
              <a:gd name="connsiteY36" fmla="*/ 619913 h 1035272"/>
              <a:gd name="connsiteX37" fmla="*/ 465285 w 828132"/>
              <a:gd name="connsiteY37" fmla="*/ 704990 h 1035272"/>
              <a:gd name="connsiteX38" fmla="*/ 477254 w 828132"/>
              <a:gd name="connsiteY38" fmla="*/ 774001 h 1035272"/>
              <a:gd name="connsiteX39" fmla="*/ 482646 w 828132"/>
              <a:gd name="connsiteY39" fmla="*/ 787911 h 1035272"/>
              <a:gd name="connsiteX40" fmla="*/ 493536 w 828132"/>
              <a:gd name="connsiteY40" fmla="*/ 799988 h 1035272"/>
              <a:gd name="connsiteX41" fmla="*/ 563842 w 828132"/>
              <a:gd name="connsiteY41" fmla="*/ 821878 h 1035272"/>
              <a:gd name="connsiteX42" fmla="*/ 615276 w 828132"/>
              <a:gd name="connsiteY42" fmla="*/ 809369 h 1035272"/>
              <a:gd name="connsiteX43" fmla="*/ 679866 w 828132"/>
              <a:gd name="connsiteY43" fmla="*/ 761924 h 1035272"/>
              <a:gd name="connsiteX44" fmla="*/ 747260 w 828132"/>
              <a:gd name="connsiteY44" fmla="*/ 689355 h 1035272"/>
              <a:gd name="connsiteX45" fmla="*/ 754269 w 828132"/>
              <a:gd name="connsiteY45" fmla="*/ 681268 h 1035272"/>
              <a:gd name="connsiteX46" fmla="*/ 690218 w 828132"/>
              <a:gd name="connsiteY46" fmla="*/ 666603 h 1035272"/>
              <a:gd name="connsiteX47" fmla="*/ 693237 w 828132"/>
              <a:gd name="connsiteY47" fmla="*/ 664878 h 1035272"/>
              <a:gd name="connsiteX48" fmla="*/ 824358 w 828132"/>
              <a:gd name="connsiteY48" fmla="*/ 605464 h 1035272"/>
              <a:gd name="connsiteX49" fmla="*/ 828132 w 828132"/>
              <a:gd name="connsiteY49" fmla="*/ 604277 h 1035272"/>
              <a:gd name="connsiteX50" fmla="*/ 828132 w 828132"/>
              <a:gd name="connsiteY50" fmla="*/ 610747 h 1035272"/>
              <a:gd name="connsiteX51" fmla="*/ 827485 w 828132"/>
              <a:gd name="connsiteY51" fmla="*/ 614629 h 1035272"/>
              <a:gd name="connsiteX52" fmla="*/ 822525 w 828132"/>
              <a:gd name="connsiteY52" fmla="*/ 706608 h 1035272"/>
              <a:gd name="connsiteX53" fmla="*/ 816702 w 828132"/>
              <a:gd name="connsiteY53" fmla="*/ 790823 h 1035272"/>
              <a:gd name="connsiteX54" fmla="*/ 814977 w 828132"/>
              <a:gd name="connsiteY54" fmla="*/ 801606 h 1035272"/>
              <a:gd name="connsiteX55" fmla="*/ 813575 w 828132"/>
              <a:gd name="connsiteY55" fmla="*/ 801821 h 1035272"/>
              <a:gd name="connsiteX56" fmla="*/ 810556 w 828132"/>
              <a:gd name="connsiteY56" fmla="*/ 794812 h 1035272"/>
              <a:gd name="connsiteX57" fmla="*/ 793519 w 828132"/>
              <a:gd name="connsiteY57" fmla="*/ 732163 h 1035272"/>
              <a:gd name="connsiteX58" fmla="*/ 788559 w 828132"/>
              <a:gd name="connsiteY58" fmla="*/ 717498 h 1035272"/>
              <a:gd name="connsiteX59" fmla="*/ 787372 w 828132"/>
              <a:gd name="connsiteY59" fmla="*/ 720302 h 1035272"/>
              <a:gd name="connsiteX60" fmla="*/ 741760 w 828132"/>
              <a:gd name="connsiteY60" fmla="*/ 811095 h 1035272"/>
              <a:gd name="connsiteX61" fmla="*/ 684934 w 828132"/>
              <a:gd name="connsiteY61" fmla="*/ 888300 h 1035272"/>
              <a:gd name="connsiteX62" fmla="*/ 595759 w 828132"/>
              <a:gd name="connsiteY62" fmla="*/ 941029 h 1035272"/>
              <a:gd name="connsiteX63" fmla="*/ 536992 w 828132"/>
              <a:gd name="connsiteY63" fmla="*/ 951165 h 1035272"/>
              <a:gd name="connsiteX64" fmla="*/ 466040 w 828132"/>
              <a:gd name="connsiteY64" fmla="*/ 967879 h 1035272"/>
              <a:gd name="connsiteX65" fmla="*/ 432720 w 828132"/>
              <a:gd name="connsiteY65" fmla="*/ 993758 h 1035272"/>
              <a:gd name="connsiteX66" fmla="*/ 419458 w 828132"/>
              <a:gd name="connsiteY66" fmla="*/ 1016834 h 1035272"/>
              <a:gd name="connsiteX67" fmla="*/ 405332 w 828132"/>
              <a:gd name="connsiteY67" fmla="*/ 1035272 h 1035272"/>
              <a:gd name="connsiteX68" fmla="*/ 402852 w 828132"/>
              <a:gd name="connsiteY68" fmla="*/ 1035272 h 1035272"/>
              <a:gd name="connsiteX69" fmla="*/ 386030 w 828132"/>
              <a:gd name="connsiteY69" fmla="*/ 1011766 h 1035272"/>
              <a:gd name="connsiteX70" fmla="*/ 369856 w 828132"/>
              <a:gd name="connsiteY70" fmla="*/ 985239 h 1035272"/>
              <a:gd name="connsiteX71" fmla="*/ 350878 w 828132"/>
              <a:gd name="connsiteY71" fmla="*/ 971006 h 1035272"/>
              <a:gd name="connsiteX72" fmla="*/ 238843 w 828132"/>
              <a:gd name="connsiteY72" fmla="*/ 946205 h 1035272"/>
              <a:gd name="connsiteX73" fmla="*/ 166273 w 828132"/>
              <a:gd name="connsiteY73" fmla="*/ 921836 h 1035272"/>
              <a:gd name="connsiteX74" fmla="*/ 93381 w 828132"/>
              <a:gd name="connsiteY74" fmla="*/ 851746 h 1035272"/>
              <a:gd name="connsiteX75" fmla="*/ 38927 w 828132"/>
              <a:gd name="connsiteY75" fmla="*/ 758474 h 1035272"/>
              <a:gd name="connsiteX76" fmla="*/ 36338 w 828132"/>
              <a:gd name="connsiteY76" fmla="*/ 753406 h 1035272"/>
              <a:gd name="connsiteX77" fmla="*/ 29869 w 828132"/>
              <a:gd name="connsiteY77" fmla="*/ 775726 h 1035272"/>
              <a:gd name="connsiteX78" fmla="*/ 17037 w 828132"/>
              <a:gd name="connsiteY78" fmla="*/ 823171 h 1035272"/>
              <a:gd name="connsiteX79" fmla="*/ 14557 w 828132"/>
              <a:gd name="connsiteY79" fmla="*/ 828563 h 1035272"/>
              <a:gd name="connsiteX80" fmla="*/ 13371 w 828132"/>
              <a:gd name="connsiteY80" fmla="*/ 828239 h 1035272"/>
              <a:gd name="connsiteX81" fmla="*/ 12293 w 828132"/>
              <a:gd name="connsiteY81" fmla="*/ 824142 h 1035272"/>
              <a:gd name="connsiteX82" fmla="*/ 9813 w 828132"/>
              <a:gd name="connsiteY82" fmla="*/ 798371 h 1035272"/>
              <a:gd name="connsiteX83" fmla="*/ 6254 w 828132"/>
              <a:gd name="connsiteY83" fmla="*/ 745534 h 1035272"/>
              <a:gd name="connsiteX84" fmla="*/ 1725 w 828132"/>
              <a:gd name="connsiteY84" fmla="*/ 663044 h 1035272"/>
              <a:gd name="connsiteX85" fmla="*/ 0 w 828132"/>
              <a:gd name="connsiteY85" fmla="*/ 637273 h 1035272"/>
              <a:gd name="connsiteX86" fmla="*/ 0 w 828132"/>
              <a:gd name="connsiteY86" fmla="*/ 630803 h 1035272"/>
              <a:gd name="connsiteX87" fmla="*/ 25124 w 828132"/>
              <a:gd name="connsiteY87" fmla="*/ 641694 h 1035272"/>
              <a:gd name="connsiteX88" fmla="*/ 134248 w 828132"/>
              <a:gd name="connsiteY88" fmla="*/ 691188 h 1035272"/>
              <a:gd name="connsiteX89" fmla="*/ 137159 w 828132"/>
              <a:gd name="connsiteY89" fmla="*/ 692698 h 1035272"/>
              <a:gd name="connsiteX90" fmla="*/ 77098 w 828132"/>
              <a:gd name="connsiteY90" fmla="*/ 705637 h 1035272"/>
              <a:gd name="connsiteX91" fmla="*/ 76883 w 828132"/>
              <a:gd name="connsiteY91" fmla="*/ 707147 h 1035272"/>
              <a:gd name="connsiteX92" fmla="*/ 86264 w 828132"/>
              <a:gd name="connsiteY92" fmla="*/ 717822 h 1035272"/>
              <a:gd name="connsiteX93" fmla="*/ 164333 w 828132"/>
              <a:gd name="connsiteY93" fmla="*/ 791470 h 1035272"/>
              <a:gd name="connsiteX94" fmla="*/ 209082 w 828132"/>
              <a:gd name="connsiteY94" fmla="*/ 816055 h 1035272"/>
              <a:gd name="connsiteX95" fmla="*/ 262673 w 828132"/>
              <a:gd name="connsiteY95" fmla="*/ 819074 h 1035272"/>
              <a:gd name="connsiteX96" fmla="*/ 305482 w 828132"/>
              <a:gd name="connsiteY96" fmla="*/ 804733 h 1035272"/>
              <a:gd name="connsiteX97" fmla="*/ 330822 w 828132"/>
              <a:gd name="connsiteY97" fmla="*/ 774972 h 1035272"/>
              <a:gd name="connsiteX98" fmla="*/ 342036 w 828132"/>
              <a:gd name="connsiteY98" fmla="*/ 712754 h 1035272"/>
              <a:gd name="connsiteX99" fmla="*/ 349152 w 828132"/>
              <a:gd name="connsiteY99" fmla="*/ 611179 h 1035272"/>
              <a:gd name="connsiteX100" fmla="*/ 351848 w 828132"/>
              <a:gd name="connsiteY100" fmla="*/ 529983 h 1035272"/>
              <a:gd name="connsiteX101" fmla="*/ 355730 w 828132"/>
              <a:gd name="connsiteY101" fmla="*/ 308069 h 1035272"/>
              <a:gd name="connsiteX102" fmla="*/ 354975 w 828132"/>
              <a:gd name="connsiteY102" fmla="*/ 253076 h 1035272"/>
              <a:gd name="connsiteX103" fmla="*/ 333086 w 828132"/>
              <a:gd name="connsiteY103" fmla="*/ 223639 h 1035272"/>
              <a:gd name="connsiteX104" fmla="*/ 293297 w 828132"/>
              <a:gd name="connsiteY104" fmla="*/ 215552 h 1035272"/>
              <a:gd name="connsiteX105" fmla="*/ 236363 w 828132"/>
              <a:gd name="connsiteY105" fmla="*/ 209405 h 1035272"/>
              <a:gd name="connsiteX106" fmla="*/ 221806 w 828132"/>
              <a:gd name="connsiteY106" fmla="*/ 209513 h 1035272"/>
              <a:gd name="connsiteX107" fmla="*/ 206386 w 828132"/>
              <a:gd name="connsiteY107" fmla="*/ 213503 h 1035272"/>
              <a:gd name="connsiteX108" fmla="*/ 200671 w 828132"/>
              <a:gd name="connsiteY108" fmla="*/ 216414 h 1035272"/>
              <a:gd name="connsiteX109" fmla="*/ 181585 w 828132"/>
              <a:gd name="connsiteY109" fmla="*/ 208651 h 1035272"/>
              <a:gd name="connsiteX110" fmla="*/ 177811 w 828132"/>
              <a:gd name="connsiteY110" fmla="*/ 187300 h 1035272"/>
              <a:gd name="connsiteX111" fmla="*/ 179752 w 828132"/>
              <a:gd name="connsiteY111" fmla="*/ 140179 h 1035272"/>
              <a:gd name="connsiteX112" fmla="*/ 184173 w 828132"/>
              <a:gd name="connsiteY112" fmla="*/ 129072 h 1035272"/>
              <a:gd name="connsiteX113" fmla="*/ 195064 w 828132"/>
              <a:gd name="connsiteY113" fmla="*/ 124975 h 1035272"/>
              <a:gd name="connsiteX114" fmla="*/ 207357 w 828132"/>
              <a:gd name="connsiteY114" fmla="*/ 130690 h 1035272"/>
              <a:gd name="connsiteX115" fmla="*/ 242940 w 828132"/>
              <a:gd name="connsiteY115" fmla="*/ 138669 h 1035272"/>
              <a:gd name="connsiteX116" fmla="*/ 330174 w 828132"/>
              <a:gd name="connsiteY116" fmla="*/ 125190 h 1035272"/>
              <a:gd name="connsiteX117" fmla="*/ 348937 w 828132"/>
              <a:gd name="connsiteY117" fmla="*/ 120338 h 1035272"/>
              <a:gd name="connsiteX118" fmla="*/ 357348 w 828132"/>
              <a:gd name="connsiteY118" fmla="*/ 112898 h 1035272"/>
              <a:gd name="connsiteX119" fmla="*/ 363925 w 828132"/>
              <a:gd name="connsiteY119" fmla="*/ 68688 h 1035272"/>
              <a:gd name="connsiteX120" fmla="*/ 361984 w 828132"/>
              <a:gd name="connsiteY120" fmla="*/ 63512 h 1035272"/>
              <a:gd name="connsiteX121" fmla="*/ 359720 w 828132"/>
              <a:gd name="connsiteY121" fmla="*/ 33320 h 1035272"/>
              <a:gd name="connsiteX122" fmla="*/ 399186 w 828132"/>
              <a:gd name="connsiteY122" fmla="*/ 539 h 1035272"/>
              <a:gd name="connsiteX123" fmla="*/ 400264 w 828132"/>
              <a:gd name="connsiteY123" fmla="*/ 0 h 103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828132" h="1035272">
                <a:moveTo>
                  <a:pt x="403391" y="30084"/>
                </a:moveTo>
                <a:lnTo>
                  <a:pt x="403356" y="30094"/>
                </a:lnTo>
                <a:lnTo>
                  <a:pt x="403283" y="30085"/>
                </a:lnTo>
                <a:cubicBezTo>
                  <a:pt x="394333" y="29438"/>
                  <a:pt x="387324" y="35153"/>
                  <a:pt x="387109" y="43132"/>
                </a:cubicBezTo>
                <a:lnTo>
                  <a:pt x="390904" y="54759"/>
                </a:lnTo>
                <a:lnTo>
                  <a:pt x="390923" y="54817"/>
                </a:lnTo>
                <a:lnTo>
                  <a:pt x="390924" y="54818"/>
                </a:lnTo>
                <a:lnTo>
                  <a:pt x="390950" y="54899"/>
                </a:lnTo>
                <a:cubicBezTo>
                  <a:pt x="393498" y="57716"/>
                  <a:pt x="397245" y="59360"/>
                  <a:pt x="401989" y="59630"/>
                </a:cubicBezTo>
                <a:cubicBezTo>
                  <a:pt x="405332" y="58551"/>
                  <a:pt x="408783" y="57904"/>
                  <a:pt x="411802" y="56287"/>
                </a:cubicBezTo>
                <a:cubicBezTo>
                  <a:pt x="417840" y="53160"/>
                  <a:pt x="420320" y="47229"/>
                  <a:pt x="418919" y="40328"/>
                </a:cubicBezTo>
                <a:cubicBezTo>
                  <a:pt x="417733" y="34829"/>
                  <a:pt x="413419" y="31378"/>
                  <a:pt x="406626" y="30516"/>
                </a:cubicBezTo>
                <a:cubicBezTo>
                  <a:pt x="405548" y="30300"/>
                  <a:pt x="404469" y="30192"/>
                  <a:pt x="403391" y="30084"/>
                </a:cubicBezTo>
                <a:close/>
                <a:moveTo>
                  <a:pt x="400264" y="0"/>
                </a:moveTo>
                <a:cubicBezTo>
                  <a:pt x="402960" y="0"/>
                  <a:pt x="405655" y="0"/>
                  <a:pt x="408351" y="0"/>
                </a:cubicBezTo>
                <a:cubicBezTo>
                  <a:pt x="420428" y="2696"/>
                  <a:pt x="430564" y="8519"/>
                  <a:pt x="438759" y="17900"/>
                </a:cubicBezTo>
                <a:cubicBezTo>
                  <a:pt x="445337" y="25448"/>
                  <a:pt x="450081" y="33967"/>
                  <a:pt x="451483" y="43995"/>
                </a:cubicBezTo>
                <a:cubicBezTo>
                  <a:pt x="452453" y="50572"/>
                  <a:pt x="450944" y="56395"/>
                  <a:pt x="447493" y="62110"/>
                </a:cubicBezTo>
                <a:cubicBezTo>
                  <a:pt x="445876" y="64806"/>
                  <a:pt x="444366" y="67933"/>
                  <a:pt x="444043" y="70952"/>
                </a:cubicBezTo>
                <a:cubicBezTo>
                  <a:pt x="442856" y="84539"/>
                  <a:pt x="445013" y="97802"/>
                  <a:pt x="449650" y="110634"/>
                </a:cubicBezTo>
                <a:cubicBezTo>
                  <a:pt x="451699" y="116348"/>
                  <a:pt x="455473" y="120230"/>
                  <a:pt x="461619" y="121416"/>
                </a:cubicBezTo>
                <a:cubicBezTo>
                  <a:pt x="477146" y="124651"/>
                  <a:pt x="492566" y="128425"/>
                  <a:pt x="508201" y="131013"/>
                </a:cubicBezTo>
                <a:cubicBezTo>
                  <a:pt x="526856" y="134140"/>
                  <a:pt x="545726" y="136513"/>
                  <a:pt x="564488" y="138885"/>
                </a:cubicBezTo>
                <a:cubicBezTo>
                  <a:pt x="577428" y="140502"/>
                  <a:pt x="589936" y="139532"/>
                  <a:pt x="600935" y="130905"/>
                </a:cubicBezTo>
                <a:cubicBezTo>
                  <a:pt x="604278" y="128210"/>
                  <a:pt x="608699" y="126700"/>
                  <a:pt x="612904" y="125298"/>
                </a:cubicBezTo>
                <a:cubicBezTo>
                  <a:pt x="618080" y="123681"/>
                  <a:pt x="622501" y="125406"/>
                  <a:pt x="624765" y="130258"/>
                </a:cubicBezTo>
                <a:cubicBezTo>
                  <a:pt x="626922" y="134787"/>
                  <a:pt x="628755" y="139748"/>
                  <a:pt x="629294" y="144708"/>
                </a:cubicBezTo>
                <a:cubicBezTo>
                  <a:pt x="631666" y="164440"/>
                  <a:pt x="632313" y="184281"/>
                  <a:pt x="628216" y="203798"/>
                </a:cubicBezTo>
                <a:cubicBezTo>
                  <a:pt x="624981" y="219002"/>
                  <a:pt x="617217" y="222237"/>
                  <a:pt x="603738" y="214473"/>
                </a:cubicBezTo>
                <a:cubicBezTo>
                  <a:pt x="598024" y="211239"/>
                  <a:pt x="591877" y="209082"/>
                  <a:pt x="585299" y="209513"/>
                </a:cubicBezTo>
                <a:cubicBezTo>
                  <a:pt x="568694" y="210376"/>
                  <a:pt x="551980" y="211131"/>
                  <a:pt x="535374" y="212964"/>
                </a:cubicBezTo>
                <a:cubicBezTo>
                  <a:pt x="518553" y="214905"/>
                  <a:pt x="501839" y="217924"/>
                  <a:pt x="485233" y="220835"/>
                </a:cubicBezTo>
                <a:cubicBezTo>
                  <a:pt x="479842" y="221806"/>
                  <a:pt x="474558" y="223747"/>
                  <a:pt x="469490" y="225903"/>
                </a:cubicBezTo>
                <a:cubicBezTo>
                  <a:pt x="459354" y="230217"/>
                  <a:pt x="453963" y="238412"/>
                  <a:pt x="453747" y="249302"/>
                </a:cubicBezTo>
                <a:cubicBezTo>
                  <a:pt x="453100" y="273456"/>
                  <a:pt x="452561" y="297502"/>
                  <a:pt x="452885" y="321656"/>
                </a:cubicBezTo>
                <a:cubicBezTo>
                  <a:pt x="453532" y="381070"/>
                  <a:pt x="454286" y="440484"/>
                  <a:pt x="455580" y="499898"/>
                </a:cubicBezTo>
                <a:cubicBezTo>
                  <a:pt x="456443" y="539903"/>
                  <a:pt x="457845" y="579908"/>
                  <a:pt x="459570" y="619913"/>
                </a:cubicBezTo>
                <a:cubicBezTo>
                  <a:pt x="460864" y="648272"/>
                  <a:pt x="462805" y="676631"/>
                  <a:pt x="465285" y="704990"/>
                </a:cubicBezTo>
                <a:cubicBezTo>
                  <a:pt x="467334" y="728282"/>
                  <a:pt x="470353" y="751573"/>
                  <a:pt x="477254" y="774001"/>
                </a:cubicBezTo>
                <a:cubicBezTo>
                  <a:pt x="478656" y="778746"/>
                  <a:pt x="480705" y="783275"/>
                  <a:pt x="482646" y="787911"/>
                </a:cubicBezTo>
                <a:cubicBezTo>
                  <a:pt x="484802" y="793195"/>
                  <a:pt x="488576" y="797185"/>
                  <a:pt x="493536" y="799988"/>
                </a:cubicBezTo>
                <a:cubicBezTo>
                  <a:pt x="515426" y="812065"/>
                  <a:pt x="538825" y="819829"/>
                  <a:pt x="563842" y="821878"/>
                </a:cubicBezTo>
                <a:cubicBezTo>
                  <a:pt x="582172" y="823387"/>
                  <a:pt x="599102" y="817457"/>
                  <a:pt x="615276" y="809369"/>
                </a:cubicBezTo>
                <a:cubicBezTo>
                  <a:pt x="639430" y="797185"/>
                  <a:pt x="660133" y="780148"/>
                  <a:pt x="679866" y="761924"/>
                </a:cubicBezTo>
                <a:cubicBezTo>
                  <a:pt x="704128" y="739388"/>
                  <a:pt x="725586" y="714264"/>
                  <a:pt x="747260" y="689355"/>
                </a:cubicBezTo>
                <a:cubicBezTo>
                  <a:pt x="749416" y="686875"/>
                  <a:pt x="751681" y="684287"/>
                  <a:pt x="754269" y="681268"/>
                </a:cubicBezTo>
                <a:cubicBezTo>
                  <a:pt x="733457" y="673828"/>
                  <a:pt x="712215" y="670269"/>
                  <a:pt x="690218" y="666603"/>
                </a:cubicBezTo>
                <a:cubicBezTo>
                  <a:pt x="691620" y="665848"/>
                  <a:pt x="692374" y="665309"/>
                  <a:pt x="693237" y="664878"/>
                </a:cubicBezTo>
                <a:cubicBezTo>
                  <a:pt x="736908" y="645037"/>
                  <a:pt x="780687" y="625196"/>
                  <a:pt x="824358" y="605464"/>
                </a:cubicBezTo>
                <a:cubicBezTo>
                  <a:pt x="825544" y="604924"/>
                  <a:pt x="826838" y="604709"/>
                  <a:pt x="828132" y="604277"/>
                </a:cubicBezTo>
                <a:cubicBezTo>
                  <a:pt x="828132" y="606434"/>
                  <a:pt x="828132" y="608590"/>
                  <a:pt x="828132" y="610747"/>
                </a:cubicBezTo>
                <a:cubicBezTo>
                  <a:pt x="827916" y="612041"/>
                  <a:pt x="827485" y="613335"/>
                  <a:pt x="827485" y="614629"/>
                </a:cubicBezTo>
                <a:cubicBezTo>
                  <a:pt x="825868" y="645253"/>
                  <a:pt x="824358" y="675984"/>
                  <a:pt x="822525" y="706608"/>
                </a:cubicBezTo>
                <a:cubicBezTo>
                  <a:pt x="820800" y="734751"/>
                  <a:pt x="818751" y="762787"/>
                  <a:pt x="816702" y="790823"/>
                </a:cubicBezTo>
                <a:cubicBezTo>
                  <a:pt x="816486" y="794489"/>
                  <a:pt x="815516" y="798047"/>
                  <a:pt x="814977" y="801606"/>
                </a:cubicBezTo>
                <a:cubicBezTo>
                  <a:pt x="814546" y="801714"/>
                  <a:pt x="814006" y="801714"/>
                  <a:pt x="813575" y="801821"/>
                </a:cubicBezTo>
                <a:cubicBezTo>
                  <a:pt x="812497" y="799449"/>
                  <a:pt x="811203" y="797185"/>
                  <a:pt x="810556" y="794812"/>
                </a:cubicBezTo>
                <a:cubicBezTo>
                  <a:pt x="804841" y="774001"/>
                  <a:pt x="799234" y="753082"/>
                  <a:pt x="793519" y="732163"/>
                </a:cubicBezTo>
                <a:cubicBezTo>
                  <a:pt x="792225" y="727527"/>
                  <a:pt x="790499" y="722998"/>
                  <a:pt x="788559" y="717498"/>
                </a:cubicBezTo>
                <a:cubicBezTo>
                  <a:pt x="787804" y="719116"/>
                  <a:pt x="787588" y="719763"/>
                  <a:pt x="787372" y="720302"/>
                </a:cubicBezTo>
                <a:cubicBezTo>
                  <a:pt x="774001" y="751465"/>
                  <a:pt x="758797" y="781765"/>
                  <a:pt x="741760" y="811095"/>
                </a:cubicBezTo>
                <a:cubicBezTo>
                  <a:pt x="725586" y="838807"/>
                  <a:pt x="707578" y="865333"/>
                  <a:pt x="684934" y="888300"/>
                </a:cubicBezTo>
                <a:cubicBezTo>
                  <a:pt x="659918" y="913748"/>
                  <a:pt x="630804" y="932726"/>
                  <a:pt x="595759" y="941029"/>
                </a:cubicBezTo>
                <a:cubicBezTo>
                  <a:pt x="576458" y="945558"/>
                  <a:pt x="556617" y="947822"/>
                  <a:pt x="536992" y="951165"/>
                </a:cubicBezTo>
                <a:cubicBezTo>
                  <a:pt x="513054" y="955371"/>
                  <a:pt x="489331" y="960978"/>
                  <a:pt x="466040" y="967879"/>
                </a:cubicBezTo>
                <a:cubicBezTo>
                  <a:pt x="451267" y="972300"/>
                  <a:pt x="439945" y="980171"/>
                  <a:pt x="432720" y="993758"/>
                </a:cubicBezTo>
                <a:cubicBezTo>
                  <a:pt x="428515" y="1001522"/>
                  <a:pt x="424310" y="1009501"/>
                  <a:pt x="419458" y="1016834"/>
                </a:cubicBezTo>
                <a:cubicBezTo>
                  <a:pt x="415252" y="1023303"/>
                  <a:pt x="410076" y="1029126"/>
                  <a:pt x="405332" y="1035272"/>
                </a:cubicBezTo>
                <a:cubicBezTo>
                  <a:pt x="404469" y="1035272"/>
                  <a:pt x="403714" y="1035272"/>
                  <a:pt x="402852" y="1035272"/>
                </a:cubicBezTo>
                <a:cubicBezTo>
                  <a:pt x="395735" y="1028587"/>
                  <a:pt x="390883" y="1020176"/>
                  <a:pt x="386030" y="1011766"/>
                </a:cubicBezTo>
                <a:cubicBezTo>
                  <a:pt x="380855" y="1002816"/>
                  <a:pt x="375463" y="993973"/>
                  <a:pt x="369856" y="985239"/>
                </a:cubicBezTo>
                <a:cubicBezTo>
                  <a:pt x="365327" y="978123"/>
                  <a:pt x="358749" y="973810"/>
                  <a:pt x="350878" y="971006"/>
                </a:cubicBezTo>
                <a:cubicBezTo>
                  <a:pt x="314539" y="957958"/>
                  <a:pt x="276907" y="951273"/>
                  <a:pt x="238843" y="946205"/>
                </a:cubicBezTo>
                <a:cubicBezTo>
                  <a:pt x="213071" y="942754"/>
                  <a:pt x="188702" y="935207"/>
                  <a:pt x="166273" y="921836"/>
                </a:cubicBezTo>
                <a:cubicBezTo>
                  <a:pt x="136512" y="904152"/>
                  <a:pt x="113437" y="879458"/>
                  <a:pt x="93381" y="851746"/>
                </a:cubicBezTo>
                <a:cubicBezTo>
                  <a:pt x="72138" y="822417"/>
                  <a:pt x="54777" y="790823"/>
                  <a:pt x="38927" y="758474"/>
                </a:cubicBezTo>
                <a:cubicBezTo>
                  <a:pt x="38280" y="757072"/>
                  <a:pt x="37525" y="755778"/>
                  <a:pt x="36338" y="753406"/>
                </a:cubicBezTo>
                <a:cubicBezTo>
                  <a:pt x="33966" y="761601"/>
                  <a:pt x="31810" y="768610"/>
                  <a:pt x="29869" y="775726"/>
                </a:cubicBezTo>
                <a:cubicBezTo>
                  <a:pt x="25556" y="791578"/>
                  <a:pt x="21350" y="807428"/>
                  <a:pt x="17037" y="823171"/>
                </a:cubicBezTo>
                <a:cubicBezTo>
                  <a:pt x="16498" y="825112"/>
                  <a:pt x="15420" y="826838"/>
                  <a:pt x="14557" y="828563"/>
                </a:cubicBezTo>
                <a:cubicBezTo>
                  <a:pt x="14126" y="828455"/>
                  <a:pt x="13802" y="828347"/>
                  <a:pt x="13371" y="828239"/>
                </a:cubicBezTo>
                <a:cubicBezTo>
                  <a:pt x="13048" y="826838"/>
                  <a:pt x="12400" y="825544"/>
                  <a:pt x="12293" y="824142"/>
                </a:cubicBezTo>
                <a:cubicBezTo>
                  <a:pt x="11430" y="815624"/>
                  <a:pt x="10459" y="806997"/>
                  <a:pt x="9813" y="798371"/>
                </a:cubicBezTo>
                <a:cubicBezTo>
                  <a:pt x="8519" y="780794"/>
                  <a:pt x="7332" y="763218"/>
                  <a:pt x="6254" y="745534"/>
                </a:cubicBezTo>
                <a:cubicBezTo>
                  <a:pt x="4637" y="718146"/>
                  <a:pt x="3235" y="690541"/>
                  <a:pt x="1725" y="663044"/>
                </a:cubicBezTo>
                <a:cubicBezTo>
                  <a:pt x="1294" y="654418"/>
                  <a:pt x="647" y="645900"/>
                  <a:pt x="0" y="637273"/>
                </a:cubicBezTo>
                <a:cubicBezTo>
                  <a:pt x="0" y="635117"/>
                  <a:pt x="0" y="632960"/>
                  <a:pt x="0" y="630803"/>
                </a:cubicBezTo>
                <a:cubicBezTo>
                  <a:pt x="8411" y="634470"/>
                  <a:pt x="16821" y="637920"/>
                  <a:pt x="25124" y="641694"/>
                </a:cubicBezTo>
                <a:cubicBezTo>
                  <a:pt x="61463" y="658192"/>
                  <a:pt x="97910" y="674690"/>
                  <a:pt x="134248" y="691188"/>
                </a:cubicBezTo>
                <a:cubicBezTo>
                  <a:pt x="135326" y="691619"/>
                  <a:pt x="136297" y="692158"/>
                  <a:pt x="137159" y="692698"/>
                </a:cubicBezTo>
                <a:cubicBezTo>
                  <a:pt x="117103" y="697011"/>
                  <a:pt x="97155" y="701324"/>
                  <a:pt x="77098" y="705637"/>
                </a:cubicBezTo>
                <a:cubicBezTo>
                  <a:pt x="76990" y="706177"/>
                  <a:pt x="76990" y="706608"/>
                  <a:pt x="76883" y="707147"/>
                </a:cubicBezTo>
                <a:cubicBezTo>
                  <a:pt x="80010" y="710705"/>
                  <a:pt x="83137" y="714371"/>
                  <a:pt x="86264" y="717822"/>
                </a:cubicBezTo>
                <a:cubicBezTo>
                  <a:pt x="110202" y="744671"/>
                  <a:pt x="135218" y="770227"/>
                  <a:pt x="164333" y="791470"/>
                </a:cubicBezTo>
                <a:cubicBezTo>
                  <a:pt x="178243" y="801498"/>
                  <a:pt x="192907" y="810124"/>
                  <a:pt x="209082" y="816055"/>
                </a:cubicBezTo>
                <a:cubicBezTo>
                  <a:pt x="226658" y="822525"/>
                  <a:pt x="244450" y="823495"/>
                  <a:pt x="262673" y="819074"/>
                </a:cubicBezTo>
                <a:cubicBezTo>
                  <a:pt x="277338" y="815516"/>
                  <a:pt x="291464" y="810556"/>
                  <a:pt x="305482" y="804733"/>
                </a:cubicBezTo>
                <a:cubicBezTo>
                  <a:pt x="319284" y="799018"/>
                  <a:pt x="326832" y="788882"/>
                  <a:pt x="330822" y="774972"/>
                </a:cubicBezTo>
                <a:cubicBezTo>
                  <a:pt x="336644" y="754592"/>
                  <a:pt x="340310" y="733781"/>
                  <a:pt x="342036" y="712754"/>
                </a:cubicBezTo>
                <a:cubicBezTo>
                  <a:pt x="344839" y="678896"/>
                  <a:pt x="347319" y="645037"/>
                  <a:pt x="349152" y="611179"/>
                </a:cubicBezTo>
                <a:cubicBezTo>
                  <a:pt x="350662" y="584113"/>
                  <a:pt x="351309" y="557048"/>
                  <a:pt x="351848" y="529983"/>
                </a:cubicBezTo>
                <a:cubicBezTo>
                  <a:pt x="353358" y="456012"/>
                  <a:pt x="354652" y="382041"/>
                  <a:pt x="355730" y="308069"/>
                </a:cubicBezTo>
                <a:cubicBezTo>
                  <a:pt x="356054" y="289739"/>
                  <a:pt x="355407" y="271407"/>
                  <a:pt x="354975" y="253076"/>
                </a:cubicBezTo>
                <a:cubicBezTo>
                  <a:pt x="354652" y="236902"/>
                  <a:pt x="348721" y="228060"/>
                  <a:pt x="333086" y="223639"/>
                </a:cubicBezTo>
                <a:cubicBezTo>
                  <a:pt x="320146" y="219865"/>
                  <a:pt x="306668" y="217385"/>
                  <a:pt x="293297" y="215552"/>
                </a:cubicBezTo>
                <a:cubicBezTo>
                  <a:pt x="274426" y="212856"/>
                  <a:pt x="255341" y="211239"/>
                  <a:pt x="236363" y="209405"/>
                </a:cubicBezTo>
                <a:cubicBezTo>
                  <a:pt x="231510" y="208974"/>
                  <a:pt x="226550" y="208758"/>
                  <a:pt x="221806" y="209513"/>
                </a:cubicBezTo>
                <a:cubicBezTo>
                  <a:pt x="216522" y="210268"/>
                  <a:pt x="211454" y="211993"/>
                  <a:pt x="206386" y="213503"/>
                </a:cubicBezTo>
                <a:cubicBezTo>
                  <a:pt x="204337" y="214150"/>
                  <a:pt x="202612" y="215552"/>
                  <a:pt x="200671" y="216414"/>
                </a:cubicBezTo>
                <a:cubicBezTo>
                  <a:pt x="191290" y="220727"/>
                  <a:pt x="184712" y="218355"/>
                  <a:pt x="181585" y="208651"/>
                </a:cubicBezTo>
                <a:cubicBezTo>
                  <a:pt x="179429" y="201749"/>
                  <a:pt x="178243" y="194525"/>
                  <a:pt x="177811" y="187300"/>
                </a:cubicBezTo>
                <a:cubicBezTo>
                  <a:pt x="176733" y="171557"/>
                  <a:pt x="176409" y="155814"/>
                  <a:pt x="179752" y="140179"/>
                </a:cubicBezTo>
                <a:cubicBezTo>
                  <a:pt x="180615" y="136297"/>
                  <a:pt x="182124" y="132415"/>
                  <a:pt x="184173" y="129072"/>
                </a:cubicBezTo>
                <a:cubicBezTo>
                  <a:pt x="186545" y="125190"/>
                  <a:pt x="190643" y="123465"/>
                  <a:pt x="195064" y="124975"/>
                </a:cubicBezTo>
                <a:cubicBezTo>
                  <a:pt x="199377" y="126377"/>
                  <a:pt x="203906" y="127994"/>
                  <a:pt x="207357" y="130690"/>
                </a:cubicBezTo>
                <a:cubicBezTo>
                  <a:pt x="218032" y="139100"/>
                  <a:pt x="230324" y="140502"/>
                  <a:pt x="242940" y="138669"/>
                </a:cubicBezTo>
                <a:cubicBezTo>
                  <a:pt x="272054" y="134464"/>
                  <a:pt x="301168" y="129827"/>
                  <a:pt x="330174" y="125190"/>
                </a:cubicBezTo>
                <a:cubicBezTo>
                  <a:pt x="336537" y="124112"/>
                  <a:pt x="342683" y="121955"/>
                  <a:pt x="348937" y="120338"/>
                </a:cubicBezTo>
                <a:cubicBezTo>
                  <a:pt x="353035" y="119260"/>
                  <a:pt x="355838" y="116672"/>
                  <a:pt x="357348" y="112898"/>
                </a:cubicBezTo>
                <a:cubicBezTo>
                  <a:pt x="363278" y="98772"/>
                  <a:pt x="365866" y="84000"/>
                  <a:pt x="363925" y="68688"/>
                </a:cubicBezTo>
                <a:cubicBezTo>
                  <a:pt x="363710" y="66855"/>
                  <a:pt x="363062" y="64914"/>
                  <a:pt x="361984" y="63512"/>
                </a:cubicBezTo>
                <a:cubicBezTo>
                  <a:pt x="354652" y="53915"/>
                  <a:pt x="355191" y="43563"/>
                  <a:pt x="359720" y="33320"/>
                </a:cubicBezTo>
                <a:cubicBezTo>
                  <a:pt x="367376" y="16175"/>
                  <a:pt x="379992" y="4313"/>
                  <a:pt x="399186" y="539"/>
                </a:cubicBezTo>
                <a:cubicBezTo>
                  <a:pt x="399617" y="432"/>
                  <a:pt x="399940" y="216"/>
                  <a:pt x="400264" y="0"/>
                </a:cubicBezTo>
                <a:close/>
              </a:path>
            </a:pathLst>
          </a:custGeom>
          <a:solidFill>
            <a:schemeClr val="accent1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F9E1A1-18E7-4B4B-8764-03405FD895AF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B784F8-0956-4B82-9BF7-C6A67D478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2542-B558-460E-B9E5-57C48271C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F46E3B-21F6-4C2C-B0D5-33DD76BE04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263FC1-0934-413B-A678-957CA419F2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D22CDF-27A2-4529-85BD-25FFDBE1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CF48DD-BFB2-4F50-A779-D6ED557A4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05427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2964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293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652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4501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6B2E4-8434-40DB-AF5C-D852DB178D38}"/>
              </a:ext>
            </a:extLst>
          </p:cNvPr>
          <p:cNvSpPr/>
          <p:nvPr userDrawn="1"/>
        </p:nvSpPr>
        <p:spPr>
          <a:xfrm>
            <a:off x="3069125" y="0"/>
            <a:ext cx="9122876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033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1C2477A-10CB-4D27-8D87-3999A04A639F}"/>
              </a:ext>
            </a:extLst>
          </p:cNvPr>
          <p:cNvGrpSpPr/>
          <p:nvPr userDrawn="1"/>
        </p:nvGrpSpPr>
        <p:grpSpPr>
          <a:xfrm>
            <a:off x="777177" y="1999908"/>
            <a:ext cx="2218572" cy="3900133"/>
            <a:chOff x="4871870" y="1763729"/>
            <a:chExt cx="2448272" cy="4303935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7CE2DE5-D74A-4EEE-94FD-B84C89FC861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D322692A-436C-4400-B21E-5E966D63C8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1" name="Rectangle 5">
                <a:extLst>
                  <a:ext uri="{FF2B5EF4-FFF2-40B4-BE49-F238E27FC236}">
                    <a16:creationId xmlns:a16="http://schemas.microsoft.com/office/drawing/2014/main" id="{0BDA7EFD-1487-4D50-9333-56D1D392050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6">
                <a:extLst>
                  <a:ext uri="{FF2B5EF4-FFF2-40B4-BE49-F238E27FC236}">
                    <a16:creationId xmlns:a16="http://schemas.microsoft.com/office/drawing/2014/main" id="{39BCAF53-1A2A-4E13-8CEF-BF0D95884DE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7">
                  <a:extLst>
                    <a:ext uri="{FF2B5EF4-FFF2-40B4-BE49-F238E27FC236}">
                      <a16:creationId xmlns:a16="http://schemas.microsoft.com/office/drawing/2014/main" id="{A3F612E8-90D9-424C-829B-45402FFCEC0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8">
                  <a:extLst>
                    <a:ext uri="{FF2B5EF4-FFF2-40B4-BE49-F238E27FC236}">
                      <a16:creationId xmlns:a16="http://schemas.microsoft.com/office/drawing/2014/main" id="{BEAB63EE-BC0D-4CC9-9594-E85FC1E8179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9" name="Picture Placeholder 2">
              <a:extLst>
                <a:ext uri="{FF2B5EF4-FFF2-40B4-BE49-F238E27FC236}">
                  <a16:creationId xmlns:a16="http://schemas.microsoft.com/office/drawing/2014/main" id="{BDB0ED9E-1356-44F8-8992-7FC8071E471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7895748-21D2-426F-AF00-58F8CF30AC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6288" y="2389287"/>
            <a:ext cx="2003665" cy="309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76CADB-BCF3-4872-9796-95336BE7B1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7FB19-AAAE-47B9-AB9F-9C5C0D459D3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E06CE4-79DA-408B-9CFB-50ED49E9AF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1B0CA5-898D-416E-9DF1-0D25E410B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4A1370-4AEC-4F90-B3E4-4F9EF9EC8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38010B-D413-497A-A811-D7FBC9430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A59D57-B1F1-4D62-B93F-824A63784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FA4EF-2898-4D65-A99F-CF69D8F263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3245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1384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5D691D-B90C-49B1-9E23-4F2C0F1C0A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7FA22E-94C4-4581-A7C8-B4592B31AC08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12092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DC32A-BE9B-4966-8658-906EC6A3E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3E4BC-74B8-4E62-A89D-AE3C6350CFB2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B925C1-617A-429F-A344-756DF7B9D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F8285-4B93-48A8-BEC9-805428C65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F3C5F-F3F0-4FF8-94FC-6035196315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E159E6-229C-424E-A957-12BC764F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9F7A37-EE7E-4DD2-8676-7DBB36CA6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4D7F1D-E119-4ED7-8477-A26084CFA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80767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755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E544C6E-D546-4927-8FFE-CCBB8F16AA9A}"/>
              </a:ext>
            </a:extLst>
          </p:cNvPr>
          <p:cNvGrpSpPr/>
          <p:nvPr userDrawn="1"/>
        </p:nvGrpSpPr>
        <p:grpSpPr>
          <a:xfrm>
            <a:off x="720076" y="163197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D82188-5059-4DD5-A95A-49FEC150E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72300A-FC3D-4346-AADD-2D7E6496FE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CEBBB5-A975-43F8-94F6-44462D78FD8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FEF13A-E882-4179-BAC7-A880C9FC19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0BB1DE-3A5F-44F3-B9EC-4EA510CB7B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66C894-B9A0-46E8-B704-2BDD0565A29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6E5453-E84C-452F-BBBF-8BD229A82F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D58C09-F691-482E-A3F1-6277866861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5E7F9A91-039B-426D-A673-182C00027A42}"/>
              </a:ext>
            </a:extLst>
          </p:cNvPr>
          <p:cNvGrpSpPr/>
          <p:nvPr userDrawn="1"/>
        </p:nvGrpSpPr>
        <p:grpSpPr>
          <a:xfrm>
            <a:off x="7567838" y="323871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64C093-D44A-4D90-9C2C-5098E3E60A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6A57F5-D9D1-4672-9941-5A3B12655FD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5D8231-5220-4D2A-8CA0-8E0D6D02FD9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AC1246-4B40-4208-8AAB-68B8F5A528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08400E-7126-4B88-8A5E-599309D2F0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48691B-790E-4242-A5D3-BA6EA06BB0C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8DC501-2A0E-4E1C-AA18-D660FFDAF3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E507D9-475A-4DAA-8E87-E3B24C1E617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6BE95A4-3514-44CC-BF5E-7701A89B7DB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76448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5AE5ED3-6102-434D-AF2C-171A48D2F7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37122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B951030-DBD8-44F4-8486-37B27DAD86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7CEB3B-D24F-4E0B-953D-6C1B6E31383E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15C09E-E69D-45FD-BDB9-3353ADD8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CB8C28-FEA0-458F-A72E-749A1F25F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8E4905-25C8-40DF-9EE1-7131BE89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EA8AF12-72DE-481D-BE6D-454F53859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E2B4EC-51B5-44BE-B417-BA1808186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93601B-A7C3-4A6F-8018-E9394A566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6509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8820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97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609757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45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867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08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43" r:id="rId2"/>
    <p:sldLayoutId id="2147483726" r:id="rId3"/>
    <p:sldLayoutId id="2147483729" r:id="rId4"/>
    <p:sldLayoutId id="2147483730" r:id="rId5"/>
    <p:sldLayoutId id="2147483727" r:id="rId6"/>
    <p:sldLayoutId id="2147483744" r:id="rId7"/>
    <p:sldLayoutId id="2147483737" r:id="rId8"/>
    <p:sldLayoutId id="2147483738" r:id="rId9"/>
    <p:sldLayoutId id="2147483732" r:id="rId10"/>
    <p:sldLayoutId id="2147483739" r:id="rId11"/>
    <p:sldLayoutId id="2147483735" r:id="rId12"/>
    <p:sldLayoutId id="2147483733" r:id="rId13"/>
    <p:sldLayoutId id="2147483741" r:id="rId14"/>
    <p:sldLayoutId id="2147483734" r:id="rId15"/>
    <p:sldLayoutId id="2147483742" r:id="rId16"/>
    <p:sldLayoutId id="2147483736" r:id="rId17"/>
    <p:sldLayoutId id="2147483731" r:id="rId18"/>
    <p:sldLayoutId id="2147483740" r:id="rId19"/>
    <p:sldLayoutId id="2147483652" r:id="rId20"/>
    <p:sldLayoutId id="2147483653" r:id="rId21"/>
    <p:sldLayoutId id="2147483654" r:id="rId22"/>
    <p:sldLayoutId id="2147483675" r:id="rId23"/>
    <p:sldLayoutId id="2147483676" r:id="rId24"/>
    <p:sldLayoutId id="2147483690" r:id="rId25"/>
    <p:sldLayoutId id="2147483678" r:id="rId26"/>
    <p:sldLayoutId id="2147483691" r:id="rId27"/>
    <p:sldLayoutId id="2147483680" r:id="rId28"/>
    <p:sldLayoutId id="2147483692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9" r:id="rId35"/>
    <p:sldLayoutId id="2147483688" r:id="rId36"/>
    <p:sldLayoutId id="2147483687" r:id="rId37"/>
    <p:sldLayoutId id="2147483671" r:id="rId38"/>
    <p:sldLayoutId id="2147483672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1"/>
          <p:cNvSpPr txBox="1"/>
          <p:nvPr userDrawn="1"/>
        </p:nvSpPr>
        <p:spPr>
          <a:xfrm rot="16200000">
            <a:off x="-2375975" y="2685674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4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5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4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image" Target="../media/image29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54.emf"/><Relationship Id="rId7" Type="http://schemas.openxmlformats.org/officeDocument/2006/relationships/image" Target="../media/image56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emf"/><Relationship Id="rId5" Type="http://schemas.openxmlformats.org/officeDocument/2006/relationships/image" Target="../media/image32.emf"/><Relationship Id="rId4" Type="http://schemas.openxmlformats.org/officeDocument/2006/relationships/image" Target="../media/image37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7" Type="http://schemas.openxmlformats.org/officeDocument/2006/relationships/image" Target="../media/image23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emf"/><Relationship Id="rId5" Type="http://schemas.openxmlformats.org/officeDocument/2006/relationships/image" Target="../media/image40.emf"/><Relationship Id="rId4" Type="http://schemas.openxmlformats.org/officeDocument/2006/relationships/image" Target="../media/image2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63.emf"/><Relationship Id="rId7" Type="http://schemas.openxmlformats.org/officeDocument/2006/relationships/image" Target="../media/image31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0" y="-1"/>
            <a:ext cx="4738255" cy="6858001"/>
          </a:xfrm>
          <a:prstGeom prst="rect">
            <a:avLst/>
          </a:prstGeom>
          <a:solidFill>
            <a:srgbClr val="019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623979" y="3921177"/>
            <a:ext cx="521811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Free </a:t>
            </a:r>
            <a:r>
              <a:rPr lang="en-US" sz="54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Templates</a:t>
            </a:r>
            <a:endParaRPr lang="ko-KR" altLang="en-US" sz="5400" b="1" dirty="0">
              <a:solidFill>
                <a:schemeClr val="bg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042046" y="4877141"/>
            <a:ext cx="438197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rgbClr val="00B0F0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055633" y="382928"/>
            <a:ext cx="11094720" cy="36317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1500" b="1" dirty="0">
                <a:ln w="38100"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OSSEOUS SYSTEM</a:t>
            </a:r>
            <a:endParaRPr lang="ko-KR" altLang="en-US" sz="11500" b="1" dirty="0">
              <a:ln w="38100">
                <a:solidFill>
                  <a:schemeClr val="bg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33" name="TextBox 122">
            <a:extLst>
              <a:ext uri="{FF2B5EF4-FFF2-40B4-BE49-F238E27FC236}">
                <a16:creationId xmlns:a16="http://schemas.microsoft.com/office/drawing/2014/main" id="{461F678E-0F78-4747-A5F3-D93C91C1027E}"/>
              </a:ext>
            </a:extLst>
          </p:cNvPr>
          <p:cNvSpPr txBox="1"/>
          <p:nvPr/>
        </p:nvSpPr>
        <p:spPr>
          <a:xfrm>
            <a:off x="7280404" y="5385201"/>
            <a:ext cx="4143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600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grpSp>
        <p:nvGrpSpPr>
          <p:cNvPr id="115" name="Grupo 114"/>
          <p:cNvGrpSpPr/>
          <p:nvPr/>
        </p:nvGrpSpPr>
        <p:grpSpPr>
          <a:xfrm>
            <a:off x="128946" y="140590"/>
            <a:ext cx="4046480" cy="6576818"/>
            <a:chOff x="13202472" y="-478336"/>
            <a:chExt cx="2769322" cy="4501030"/>
          </a:xfrm>
          <a:solidFill>
            <a:schemeClr val="bg1"/>
          </a:solidFill>
        </p:grpSpPr>
        <p:sp>
          <p:nvSpPr>
            <p:cNvPr id="70" name="Freeform 5"/>
            <p:cNvSpPr>
              <a:spLocks/>
            </p:cNvSpPr>
            <p:nvPr/>
          </p:nvSpPr>
          <p:spPr bwMode="auto">
            <a:xfrm>
              <a:off x="14310604" y="2575071"/>
              <a:ext cx="825055" cy="1229019"/>
            </a:xfrm>
            <a:custGeom>
              <a:avLst/>
              <a:gdLst>
                <a:gd name="T0" fmla="*/ 364 w 637"/>
                <a:gd name="T1" fmla="*/ 636 h 950"/>
                <a:gd name="T2" fmla="*/ 341 w 637"/>
                <a:gd name="T3" fmla="*/ 621 h 950"/>
                <a:gd name="T4" fmla="*/ 308 w 637"/>
                <a:gd name="T5" fmla="*/ 580 h 950"/>
                <a:gd name="T6" fmla="*/ 287 w 637"/>
                <a:gd name="T7" fmla="*/ 544 h 950"/>
                <a:gd name="T8" fmla="*/ 213 w 637"/>
                <a:gd name="T9" fmla="*/ 528 h 950"/>
                <a:gd name="T10" fmla="*/ 182 w 637"/>
                <a:gd name="T11" fmla="*/ 514 h 950"/>
                <a:gd name="T12" fmla="*/ 193 w 637"/>
                <a:gd name="T13" fmla="*/ 333 h 950"/>
                <a:gd name="T14" fmla="*/ 201 w 637"/>
                <a:gd name="T15" fmla="*/ 292 h 950"/>
                <a:gd name="T16" fmla="*/ 169 w 637"/>
                <a:gd name="T17" fmla="*/ 248 h 950"/>
                <a:gd name="T18" fmla="*/ 104 w 637"/>
                <a:gd name="T19" fmla="*/ 183 h 950"/>
                <a:gd name="T20" fmla="*/ 98 w 637"/>
                <a:gd name="T21" fmla="*/ 83 h 950"/>
                <a:gd name="T22" fmla="*/ 207 w 637"/>
                <a:gd name="T23" fmla="*/ 2 h 950"/>
                <a:gd name="T24" fmla="*/ 497 w 637"/>
                <a:gd name="T25" fmla="*/ 101 h 950"/>
                <a:gd name="T26" fmla="*/ 567 w 637"/>
                <a:gd name="T27" fmla="*/ 168 h 950"/>
                <a:gd name="T28" fmla="*/ 575 w 637"/>
                <a:gd name="T29" fmla="*/ 262 h 950"/>
                <a:gd name="T30" fmla="*/ 570 w 637"/>
                <a:gd name="T31" fmla="*/ 399 h 950"/>
                <a:gd name="T32" fmla="*/ 563 w 637"/>
                <a:gd name="T33" fmla="*/ 422 h 950"/>
                <a:gd name="T34" fmla="*/ 526 w 637"/>
                <a:gd name="T35" fmla="*/ 433 h 950"/>
                <a:gd name="T36" fmla="*/ 407 w 637"/>
                <a:gd name="T37" fmla="*/ 405 h 950"/>
                <a:gd name="T38" fmla="*/ 373 w 637"/>
                <a:gd name="T39" fmla="*/ 457 h 950"/>
                <a:gd name="T40" fmla="*/ 576 w 637"/>
                <a:gd name="T41" fmla="*/ 606 h 950"/>
                <a:gd name="T42" fmla="*/ 620 w 637"/>
                <a:gd name="T43" fmla="*/ 604 h 950"/>
                <a:gd name="T44" fmla="*/ 637 w 637"/>
                <a:gd name="T45" fmla="*/ 611 h 950"/>
                <a:gd name="T46" fmla="*/ 628 w 637"/>
                <a:gd name="T47" fmla="*/ 629 h 950"/>
                <a:gd name="T48" fmla="*/ 548 w 637"/>
                <a:gd name="T49" fmla="*/ 657 h 950"/>
                <a:gd name="T50" fmla="*/ 463 w 637"/>
                <a:gd name="T51" fmla="*/ 657 h 950"/>
                <a:gd name="T52" fmla="*/ 423 w 637"/>
                <a:gd name="T53" fmla="*/ 724 h 950"/>
                <a:gd name="T54" fmla="*/ 409 w 637"/>
                <a:gd name="T55" fmla="*/ 810 h 950"/>
                <a:gd name="T56" fmla="*/ 463 w 637"/>
                <a:gd name="T57" fmla="*/ 843 h 950"/>
                <a:gd name="T58" fmla="*/ 553 w 637"/>
                <a:gd name="T59" fmla="*/ 739 h 950"/>
                <a:gd name="T60" fmla="*/ 555 w 637"/>
                <a:gd name="T61" fmla="*/ 701 h 950"/>
                <a:gd name="T62" fmla="*/ 600 w 637"/>
                <a:gd name="T63" fmla="*/ 665 h 950"/>
                <a:gd name="T64" fmla="*/ 625 w 637"/>
                <a:gd name="T65" fmla="*/ 695 h 950"/>
                <a:gd name="T66" fmla="*/ 558 w 637"/>
                <a:gd name="T67" fmla="*/ 857 h 950"/>
                <a:gd name="T68" fmla="*/ 480 w 637"/>
                <a:gd name="T69" fmla="*/ 917 h 950"/>
                <a:gd name="T70" fmla="*/ 343 w 637"/>
                <a:gd name="T71" fmla="*/ 878 h 950"/>
                <a:gd name="T72" fmla="*/ 302 w 637"/>
                <a:gd name="T73" fmla="*/ 723 h 950"/>
                <a:gd name="T74" fmla="*/ 302 w 637"/>
                <a:gd name="T75" fmla="*/ 704 h 950"/>
                <a:gd name="T76" fmla="*/ 294 w 637"/>
                <a:gd name="T77" fmla="*/ 702 h 950"/>
                <a:gd name="T78" fmla="*/ 278 w 637"/>
                <a:gd name="T79" fmla="*/ 754 h 950"/>
                <a:gd name="T80" fmla="*/ 277 w 637"/>
                <a:gd name="T81" fmla="*/ 814 h 950"/>
                <a:gd name="T82" fmla="*/ 276 w 637"/>
                <a:gd name="T83" fmla="*/ 836 h 950"/>
                <a:gd name="T84" fmla="*/ 260 w 637"/>
                <a:gd name="T85" fmla="*/ 865 h 950"/>
                <a:gd name="T86" fmla="*/ 232 w 637"/>
                <a:gd name="T87" fmla="*/ 843 h 950"/>
                <a:gd name="T88" fmla="*/ 189 w 637"/>
                <a:gd name="T89" fmla="*/ 767 h 950"/>
                <a:gd name="T90" fmla="*/ 148 w 637"/>
                <a:gd name="T91" fmla="*/ 718 h 950"/>
                <a:gd name="T92" fmla="*/ 94 w 637"/>
                <a:gd name="T93" fmla="*/ 704 h 950"/>
                <a:gd name="T94" fmla="*/ 69 w 637"/>
                <a:gd name="T95" fmla="*/ 753 h 950"/>
                <a:gd name="T96" fmla="*/ 64 w 637"/>
                <a:gd name="T97" fmla="*/ 804 h 950"/>
                <a:gd name="T98" fmla="*/ 47 w 637"/>
                <a:gd name="T99" fmla="*/ 827 h 950"/>
                <a:gd name="T100" fmla="*/ 27 w 637"/>
                <a:gd name="T101" fmla="*/ 807 h 950"/>
                <a:gd name="T102" fmla="*/ 21 w 637"/>
                <a:gd name="T103" fmla="*/ 641 h 950"/>
                <a:gd name="T104" fmla="*/ 90 w 637"/>
                <a:gd name="T105" fmla="*/ 619 h 950"/>
                <a:gd name="T106" fmla="*/ 130 w 637"/>
                <a:gd name="T107" fmla="*/ 656 h 950"/>
                <a:gd name="T108" fmla="*/ 194 w 637"/>
                <a:gd name="T109" fmla="*/ 656 h 950"/>
                <a:gd name="T110" fmla="*/ 210 w 637"/>
                <a:gd name="T111" fmla="*/ 610 h 950"/>
                <a:gd name="T112" fmla="*/ 222 w 637"/>
                <a:gd name="T113" fmla="*/ 560 h 950"/>
                <a:gd name="T114" fmla="*/ 252 w 637"/>
                <a:gd name="T115" fmla="*/ 550 h 950"/>
                <a:gd name="T116" fmla="*/ 290 w 637"/>
                <a:gd name="T117" fmla="*/ 591 h 950"/>
                <a:gd name="T118" fmla="*/ 341 w 637"/>
                <a:gd name="T119" fmla="*/ 640 h 950"/>
                <a:gd name="T120" fmla="*/ 363 w 637"/>
                <a:gd name="T121" fmla="*/ 641 h 950"/>
                <a:gd name="T122" fmla="*/ 364 w 637"/>
                <a:gd name="T123" fmla="*/ 636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37" h="950">
                  <a:moveTo>
                    <a:pt x="364" y="636"/>
                  </a:moveTo>
                  <a:cubicBezTo>
                    <a:pt x="356" y="631"/>
                    <a:pt x="347" y="627"/>
                    <a:pt x="341" y="621"/>
                  </a:cubicBezTo>
                  <a:cubicBezTo>
                    <a:pt x="329" y="608"/>
                    <a:pt x="318" y="594"/>
                    <a:pt x="308" y="580"/>
                  </a:cubicBezTo>
                  <a:cubicBezTo>
                    <a:pt x="300" y="569"/>
                    <a:pt x="295" y="555"/>
                    <a:pt x="287" y="544"/>
                  </a:cubicBezTo>
                  <a:cubicBezTo>
                    <a:pt x="266" y="518"/>
                    <a:pt x="242" y="513"/>
                    <a:pt x="213" y="528"/>
                  </a:cubicBezTo>
                  <a:cubicBezTo>
                    <a:pt x="194" y="538"/>
                    <a:pt x="185" y="536"/>
                    <a:pt x="182" y="514"/>
                  </a:cubicBezTo>
                  <a:cubicBezTo>
                    <a:pt x="172" y="453"/>
                    <a:pt x="174" y="392"/>
                    <a:pt x="193" y="333"/>
                  </a:cubicBezTo>
                  <a:cubicBezTo>
                    <a:pt x="197" y="319"/>
                    <a:pt x="201" y="306"/>
                    <a:pt x="201" y="292"/>
                  </a:cubicBezTo>
                  <a:cubicBezTo>
                    <a:pt x="202" y="269"/>
                    <a:pt x="191" y="253"/>
                    <a:pt x="169" y="248"/>
                  </a:cubicBezTo>
                  <a:cubicBezTo>
                    <a:pt x="134" y="239"/>
                    <a:pt x="115" y="215"/>
                    <a:pt x="104" y="183"/>
                  </a:cubicBezTo>
                  <a:cubicBezTo>
                    <a:pt x="93" y="151"/>
                    <a:pt x="91" y="117"/>
                    <a:pt x="98" y="83"/>
                  </a:cubicBezTo>
                  <a:cubicBezTo>
                    <a:pt x="107" y="37"/>
                    <a:pt x="151" y="3"/>
                    <a:pt x="207" y="2"/>
                  </a:cubicBezTo>
                  <a:cubicBezTo>
                    <a:pt x="315" y="0"/>
                    <a:pt x="413" y="31"/>
                    <a:pt x="497" y="101"/>
                  </a:cubicBezTo>
                  <a:cubicBezTo>
                    <a:pt x="522" y="122"/>
                    <a:pt x="553" y="141"/>
                    <a:pt x="567" y="168"/>
                  </a:cubicBezTo>
                  <a:cubicBezTo>
                    <a:pt x="580" y="195"/>
                    <a:pt x="575" y="230"/>
                    <a:pt x="575" y="262"/>
                  </a:cubicBezTo>
                  <a:cubicBezTo>
                    <a:pt x="575" y="308"/>
                    <a:pt x="572" y="353"/>
                    <a:pt x="570" y="399"/>
                  </a:cubicBezTo>
                  <a:cubicBezTo>
                    <a:pt x="569" y="407"/>
                    <a:pt x="566" y="415"/>
                    <a:pt x="563" y="422"/>
                  </a:cubicBezTo>
                  <a:cubicBezTo>
                    <a:pt x="555" y="440"/>
                    <a:pt x="544" y="443"/>
                    <a:pt x="526" y="433"/>
                  </a:cubicBezTo>
                  <a:cubicBezTo>
                    <a:pt x="489" y="412"/>
                    <a:pt x="451" y="396"/>
                    <a:pt x="407" y="405"/>
                  </a:cubicBezTo>
                  <a:cubicBezTo>
                    <a:pt x="377" y="412"/>
                    <a:pt x="366" y="427"/>
                    <a:pt x="373" y="457"/>
                  </a:cubicBezTo>
                  <a:cubicBezTo>
                    <a:pt x="392" y="545"/>
                    <a:pt x="486" y="614"/>
                    <a:pt x="576" y="606"/>
                  </a:cubicBezTo>
                  <a:cubicBezTo>
                    <a:pt x="591" y="605"/>
                    <a:pt x="605" y="604"/>
                    <a:pt x="620" y="604"/>
                  </a:cubicBezTo>
                  <a:cubicBezTo>
                    <a:pt x="626" y="604"/>
                    <a:pt x="632" y="608"/>
                    <a:pt x="637" y="611"/>
                  </a:cubicBezTo>
                  <a:cubicBezTo>
                    <a:pt x="634" y="617"/>
                    <a:pt x="633" y="625"/>
                    <a:pt x="628" y="629"/>
                  </a:cubicBezTo>
                  <a:cubicBezTo>
                    <a:pt x="605" y="648"/>
                    <a:pt x="577" y="655"/>
                    <a:pt x="548" y="657"/>
                  </a:cubicBezTo>
                  <a:cubicBezTo>
                    <a:pt x="519" y="659"/>
                    <a:pt x="490" y="657"/>
                    <a:pt x="463" y="657"/>
                  </a:cubicBezTo>
                  <a:cubicBezTo>
                    <a:pt x="449" y="681"/>
                    <a:pt x="435" y="702"/>
                    <a:pt x="423" y="724"/>
                  </a:cubicBezTo>
                  <a:cubicBezTo>
                    <a:pt x="408" y="751"/>
                    <a:pt x="401" y="780"/>
                    <a:pt x="409" y="810"/>
                  </a:cubicBezTo>
                  <a:cubicBezTo>
                    <a:pt x="416" y="838"/>
                    <a:pt x="435" y="849"/>
                    <a:pt x="463" y="843"/>
                  </a:cubicBezTo>
                  <a:cubicBezTo>
                    <a:pt x="513" y="833"/>
                    <a:pt x="544" y="798"/>
                    <a:pt x="553" y="739"/>
                  </a:cubicBezTo>
                  <a:cubicBezTo>
                    <a:pt x="555" y="727"/>
                    <a:pt x="555" y="714"/>
                    <a:pt x="555" y="701"/>
                  </a:cubicBezTo>
                  <a:cubicBezTo>
                    <a:pt x="555" y="683"/>
                    <a:pt x="575" y="667"/>
                    <a:pt x="600" y="665"/>
                  </a:cubicBezTo>
                  <a:cubicBezTo>
                    <a:pt x="618" y="664"/>
                    <a:pt x="624" y="671"/>
                    <a:pt x="625" y="695"/>
                  </a:cubicBezTo>
                  <a:cubicBezTo>
                    <a:pt x="629" y="760"/>
                    <a:pt x="603" y="813"/>
                    <a:pt x="558" y="857"/>
                  </a:cubicBezTo>
                  <a:cubicBezTo>
                    <a:pt x="534" y="880"/>
                    <a:pt x="508" y="900"/>
                    <a:pt x="480" y="917"/>
                  </a:cubicBezTo>
                  <a:cubicBezTo>
                    <a:pt x="424" y="950"/>
                    <a:pt x="375" y="936"/>
                    <a:pt x="343" y="878"/>
                  </a:cubicBezTo>
                  <a:cubicBezTo>
                    <a:pt x="316" y="830"/>
                    <a:pt x="305" y="777"/>
                    <a:pt x="302" y="723"/>
                  </a:cubicBezTo>
                  <a:cubicBezTo>
                    <a:pt x="302" y="716"/>
                    <a:pt x="302" y="710"/>
                    <a:pt x="302" y="704"/>
                  </a:cubicBezTo>
                  <a:cubicBezTo>
                    <a:pt x="299" y="703"/>
                    <a:pt x="297" y="703"/>
                    <a:pt x="294" y="702"/>
                  </a:cubicBezTo>
                  <a:cubicBezTo>
                    <a:pt x="289" y="719"/>
                    <a:pt x="281" y="736"/>
                    <a:pt x="278" y="754"/>
                  </a:cubicBezTo>
                  <a:cubicBezTo>
                    <a:pt x="275" y="774"/>
                    <a:pt x="277" y="794"/>
                    <a:pt x="277" y="814"/>
                  </a:cubicBezTo>
                  <a:cubicBezTo>
                    <a:pt x="277" y="821"/>
                    <a:pt x="279" y="830"/>
                    <a:pt x="276" y="836"/>
                  </a:cubicBezTo>
                  <a:cubicBezTo>
                    <a:pt x="272" y="846"/>
                    <a:pt x="266" y="856"/>
                    <a:pt x="260" y="865"/>
                  </a:cubicBezTo>
                  <a:cubicBezTo>
                    <a:pt x="250" y="858"/>
                    <a:pt x="238" y="853"/>
                    <a:pt x="232" y="843"/>
                  </a:cubicBezTo>
                  <a:cubicBezTo>
                    <a:pt x="216" y="819"/>
                    <a:pt x="204" y="792"/>
                    <a:pt x="189" y="767"/>
                  </a:cubicBezTo>
                  <a:cubicBezTo>
                    <a:pt x="177" y="749"/>
                    <a:pt x="163" y="733"/>
                    <a:pt x="148" y="718"/>
                  </a:cubicBezTo>
                  <a:cubicBezTo>
                    <a:pt x="133" y="703"/>
                    <a:pt x="115" y="694"/>
                    <a:pt x="94" y="704"/>
                  </a:cubicBezTo>
                  <a:cubicBezTo>
                    <a:pt x="73" y="714"/>
                    <a:pt x="70" y="733"/>
                    <a:pt x="69" y="753"/>
                  </a:cubicBezTo>
                  <a:cubicBezTo>
                    <a:pt x="68" y="770"/>
                    <a:pt x="68" y="788"/>
                    <a:pt x="64" y="804"/>
                  </a:cubicBezTo>
                  <a:cubicBezTo>
                    <a:pt x="62" y="813"/>
                    <a:pt x="53" y="819"/>
                    <a:pt x="47" y="827"/>
                  </a:cubicBezTo>
                  <a:cubicBezTo>
                    <a:pt x="40" y="820"/>
                    <a:pt x="30" y="815"/>
                    <a:pt x="27" y="807"/>
                  </a:cubicBezTo>
                  <a:cubicBezTo>
                    <a:pt x="11" y="753"/>
                    <a:pt x="0" y="697"/>
                    <a:pt x="21" y="641"/>
                  </a:cubicBezTo>
                  <a:cubicBezTo>
                    <a:pt x="35" y="605"/>
                    <a:pt x="58" y="597"/>
                    <a:pt x="90" y="619"/>
                  </a:cubicBezTo>
                  <a:cubicBezTo>
                    <a:pt x="105" y="629"/>
                    <a:pt x="118" y="642"/>
                    <a:pt x="130" y="656"/>
                  </a:cubicBezTo>
                  <a:cubicBezTo>
                    <a:pt x="146" y="675"/>
                    <a:pt x="182" y="677"/>
                    <a:pt x="194" y="656"/>
                  </a:cubicBezTo>
                  <a:cubicBezTo>
                    <a:pt x="203" y="643"/>
                    <a:pt x="206" y="626"/>
                    <a:pt x="210" y="610"/>
                  </a:cubicBezTo>
                  <a:cubicBezTo>
                    <a:pt x="215" y="594"/>
                    <a:pt x="216" y="576"/>
                    <a:pt x="222" y="560"/>
                  </a:cubicBezTo>
                  <a:cubicBezTo>
                    <a:pt x="226" y="546"/>
                    <a:pt x="238" y="542"/>
                    <a:pt x="252" y="550"/>
                  </a:cubicBezTo>
                  <a:cubicBezTo>
                    <a:pt x="270" y="559"/>
                    <a:pt x="284" y="571"/>
                    <a:pt x="290" y="591"/>
                  </a:cubicBezTo>
                  <a:cubicBezTo>
                    <a:pt x="299" y="615"/>
                    <a:pt x="313" y="636"/>
                    <a:pt x="341" y="640"/>
                  </a:cubicBezTo>
                  <a:cubicBezTo>
                    <a:pt x="348" y="642"/>
                    <a:pt x="355" y="641"/>
                    <a:pt x="363" y="641"/>
                  </a:cubicBezTo>
                  <a:cubicBezTo>
                    <a:pt x="363" y="639"/>
                    <a:pt x="363" y="637"/>
                    <a:pt x="364" y="6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"/>
            <p:cNvSpPr>
              <a:spLocks/>
            </p:cNvSpPr>
            <p:nvPr/>
          </p:nvSpPr>
          <p:spPr bwMode="auto">
            <a:xfrm>
              <a:off x="14401269" y="3515975"/>
              <a:ext cx="230693" cy="506719"/>
            </a:xfrm>
            <a:custGeom>
              <a:avLst/>
              <a:gdLst>
                <a:gd name="T0" fmla="*/ 158 w 178"/>
                <a:gd name="T1" fmla="*/ 392 h 392"/>
                <a:gd name="T2" fmla="*/ 55 w 178"/>
                <a:gd name="T3" fmla="*/ 392 h 392"/>
                <a:gd name="T4" fmla="*/ 55 w 178"/>
                <a:gd name="T5" fmla="*/ 370 h 392"/>
                <a:gd name="T6" fmla="*/ 44 w 178"/>
                <a:gd name="T7" fmla="*/ 236 h 392"/>
                <a:gd name="T8" fmla="*/ 10 w 178"/>
                <a:gd name="T9" fmla="*/ 174 h 392"/>
                <a:gd name="T10" fmla="*/ 2 w 178"/>
                <a:gd name="T11" fmla="*/ 136 h 392"/>
                <a:gd name="T12" fmla="*/ 16 w 178"/>
                <a:gd name="T13" fmla="*/ 45 h 392"/>
                <a:gd name="T14" fmla="*/ 38 w 178"/>
                <a:gd name="T15" fmla="*/ 6 h 392"/>
                <a:gd name="T16" fmla="*/ 83 w 178"/>
                <a:gd name="T17" fmla="*/ 23 h 392"/>
                <a:gd name="T18" fmla="*/ 117 w 178"/>
                <a:gd name="T19" fmla="*/ 84 h 392"/>
                <a:gd name="T20" fmla="*/ 159 w 178"/>
                <a:gd name="T21" fmla="*/ 159 h 392"/>
                <a:gd name="T22" fmla="*/ 160 w 178"/>
                <a:gd name="T23" fmla="*/ 220 h 392"/>
                <a:gd name="T24" fmla="*/ 142 w 178"/>
                <a:gd name="T25" fmla="*/ 292 h 392"/>
                <a:gd name="T26" fmla="*/ 147 w 178"/>
                <a:gd name="T27" fmla="*/ 342 h 392"/>
                <a:gd name="T28" fmla="*/ 158 w 178"/>
                <a:gd name="T29" fmla="*/ 39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392">
                  <a:moveTo>
                    <a:pt x="158" y="392"/>
                  </a:moveTo>
                  <a:cubicBezTo>
                    <a:pt x="123" y="392"/>
                    <a:pt x="90" y="392"/>
                    <a:pt x="55" y="392"/>
                  </a:cubicBezTo>
                  <a:cubicBezTo>
                    <a:pt x="55" y="384"/>
                    <a:pt x="56" y="377"/>
                    <a:pt x="55" y="370"/>
                  </a:cubicBezTo>
                  <a:cubicBezTo>
                    <a:pt x="52" y="325"/>
                    <a:pt x="49" y="280"/>
                    <a:pt x="44" y="236"/>
                  </a:cubicBezTo>
                  <a:cubicBezTo>
                    <a:pt x="41" y="212"/>
                    <a:pt x="29" y="191"/>
                    <a:pt x="10" y="174"/>
                  </a:cubicBezTo>
                  <a:cubicBezTo>
                    <a:pt x="2" y="167"/>
                    <a:pt x="0" y="148"/>
                    <a:pt x="2" y="136"/>
                  </a:cubicBezTo>
                  <a:cubicBezTo>
                    <a:pt x="4" y="105"/>
                    <a:pt x="11" y="76"/>
                    <a:pt x="16" y="45"/>
                  </a:cubicBezTo>
                  <a:cubicBezTo>
                    <a:pt x="18" y="29"/>
                    <a:pt x="20" y="12"/>
                    <a:pt x="38" y="6"/>
                  </a:cubicBezTo>
                  <a:cubicBezTo>
                    <a:pt x="57" y="0"/>
                    <a:pt x="73" y="9"/>
                    <a:pt x="83" y="23"/>
                  </a:cubicBezTo>
                  <a:cubicBezTo>
                    <a:pt x="96" y="42"/>
                    <a:pt x="106" y="63"/>
                    <a:pt x="117" y="84"/>
                  </a:cubicBezTo>
                  <a:cubicBezTo>
                    <a:pt x="131" y="109"/>
                    <a:pt x="143" y="135"/>
                    <a:pt x="159" y="159"/>
                  </a:cubicBezTo>
                  <a:cubicBezTo>
                    <a:pt x="176" y="184"/>
                    <a:pt x="178" y="196"/>
                    <a:pt x="160" y="220"/>
                  </a:cubicBezTo>
                  <a:cubicBezTo>
                    <a:pt x="143" y="241"/>
                    <a:pt x="141" y="267"/>
                    <a:pt x="142" y="292"/>
                  </a:cubicBezTo>
                  <a:cubicBezTo>
                    <a:pt x="143" y="309"/>
                    <a:pt x="145" y="325"/>
                    <a:pt x="147" y="342"/>
                  </a:cubicBezTo>
                  <a:cubicBezTo>
                    <a:pt x="150" y="358"/>
                    <a:pt x="154" y="374"/>
                    <a:pt x="158" y="3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"/>
            <p:cNvSpPr>
              <a:spLocks/>
            </p:cNvSpPr>
            <p:nvPr/>
          </p:nvSpPr>
          <p:spPr bwMode="auto">
            <a:xfrm>
              <a:off x="14561445" y="1012605"/>
              <a:ext cx="1148427" cy="1201819"/>
            </a:xfrm>
            <a:custGeom>
              <a:avLst/>
              <a:gdLst>
                <a:gd name="T0" fmla="*/ 690 w 887"/>
                <a:gd name="T1" fmla="*/ 590 h 929"/>
                <a:gd name="T2" fmla="*/ 868 w 887"/>
                <a:gd name="T3" fmla="*/ 528 h 929"/>
                <a:gd name="T4" fmla="*/ 684 w 887"/>
                <a:gd name="T5" fmla="*/ 618 h 929"/>
                <a:gd name="T6" fmla="*/ 522 w 887"/>
                <a:gd name="T7" fmla="*/ 495 h 929"/>
                <a:gd name="T8" fmla="*/ 859 w 887"/>
                <a:gd name="T9" fmla="*/ 660 h 929"/>
                <a:gd name="T10" fmla="*/ 759 w 887"/>
                <a:gd name="T11" fmla="*/ 737 h 929"/>
                <a:gd name="T12" fmla="*/ 636 w 887"/>
                <a:gd name="T13" fmla="*/ 642 h 929"/>
                <a:gd name="T14" fmla="*/ 867 w 887"/>
                <a:gd name="T15" fmla="*/ 745 h 929"/>
                <a:gd name="T16" fmla="*/ 865 w 887"/>
                <a:gd name="T17" fmla="*/ 808 h 929"/>
                <a:gd name="T18" fmla="*/ 878 w 887"/>
                <a:gd name="T19" fmla="*/ 816 h 929"/>
                <a:gd name="T20" fmla="*/ 846 w 887"/>
                <a:gd name="T21" fmla="*/ 921 h 929"/>
                <a:gd name="T22" fmla="*/ 787 w 887"/>
                <a:gd name="T23" fmla="*/ 892 h 929"/>
                <a:gd name="T24" fmla="*/ 489 w 887"/>
                <a:gd name="T25" fmla="*/ 519 h 929"/>
                <a:gd name="T26" fmla="*/ 412 w 887"/>
                <a:gd name="T27" fmla="*/ 568 h 929"/>
                <a:gd name="T28" fmla="*/ 404 w 887"/>
                <a:gd name="T29" fmla="*/ 519 h 929"/>
                <a:gd name="T30" fmla="*/ 104 w 887"/>
                <a:gd name="T31" fmla="*/ 907 h 929"/>
                <a:gd name="T32" fmla="*/ 77 w 887"/>
                <a:gd name="T33" fmla="*/ 866 h 929"/>
                <a:gd name="T34" fmla="*/ 21 w 887"/>
                <a:gd name="T35" fmla="*/ 767 h 929"/>
                <a:gd name="T36" fmla="*/ 121 w 887"/>
                <a:gd name="T37" fmla="*/ 772 h 929"/>
                <a:gd name="T38" fmla="*/ 206 w 887"/>
                <a:gd name="T39" fmla="*/ 685 h 929"/>
                <a:gd name="T40" fmla="*/ 21 w 887"/>
                <a:gd name="T41" fmla="*/ 646 h 929"/>
                <a:gd name="T42" fmla="*/ 167 w 887"/>
                <a:gd name="T43" fmla="*/ 679 h 929"/>
                <a:gd name="T44" fmla="*/ 373 w 887"/>
                <a:gd name="T45" fmla="*/ 490 h 929"/>
                <a:gd name="T46" fmla="*/ 122 w 887"/>
                <a:gd name="T47" fmla="*/ 658 h 929"/>
                <a:gd name="T48" fmla="*/ 210 w 887"/>
                <a:gd name="T49" fmla="*/ 589 h 929"/>
                <a:gd name="T50" fmla="*/ 347 w 887"/>
                <a:gd name="T51" fmla="*/ 451 h 929"/>
                <a:gd name="T52" fmla="*/ 63 w 887"/>
                <a:gd name="T53" fmla="*/ 493 h 929"/>
                <a:gd name="T54" fmla="*/ 219 w 887"/>
                <a:gd name="T55" fmla="*/ 489 h 929"/>
                <a:gd name="T56" fmla="*/ 336 w 887"/>
                <a:gd name="T57" fmla="*/ 379 h 929"/>
                <a:gd name="T58" fmla="*/ 63 w 887"/>
                <a:gd name="T59" fmla="*/ 356 h 929"/>
                <a:gd name="T60" fmla="*/ 85 w 887"/>
                <a:gd name="T61" fmla="*/ 320 h 929"/>
                <a:gd name="T62" fmla="*/ 375 w 887"/>
                <a:gd name="T63" fmla="*/ 312 h 929"/>
                <a:gd name="T64" fmla="*/ 108 w 887"/>
                <a:gd name="T65" fmla="*/ 251 h 929"/>
                <a:gd name="T66" fmla="*/ 239 w 887"/>
                <a:gd name="T67" fmla="*/ 256 h 929"/>
                <a:gd name="T68" fmla="*/ 390 w 887"/>
                <a:gd name="T69" fmla="*/ 210 h 929"/>
                <a:gd name="T70" fmla="*/ 154 w 887"/>
                <a:gd name="T71" fmla="*/ 141 h 929"/>
                <a:gd name="T72" fmla="*/ 368 w 887"/>
                <a:gd name="T73" fmla="*/ 155 h 929"/>
                <a:gd name="T74" fmla="*/ 256 w 887"/>
                <a:gd name="T75" fmla="*/ 53 h 929"/>
                <a:gd name="T76" fmla="*/ 229 w 887"/>
                <a:gd name="T77" fmla="*/ 8 h 929"/>
                <a:gd name="T78" fmla="*/ 431 w 887"/>
                <a:gd name="T79" fmla="*/ 16 h 929"/>
                <a:gd name="T80" fmla="*/ 611 w 887"/>
                <a:gd name="T81" fmla="*/ 19 h 929"/>
                <a:gd name="T82" fmla="*/ 689 w 887"/>
                <a:gd name="T83" fmla="*/ 24 h 929"/>
                <a:gd name="T84" fmla="*/ 518 w 887"/>
                <a:gd name="T85" fmla="*/ 123 h 929"/>
                <a:gd name="T86" fmla="*/ 637 w 887"/>
                <a:gd name="T87" fmla="*/ 146 h 929"/>
                <a:gd name="T88" fmla="*/ 740 w 887"/>
                <a:gd name="T89" fmla="*/ 145 h 929"/>
                <a:gd name="T90" fmla="*/ 509 w 887"/>
                <a:gd name="T91" fmla="*/ 210 h 929"/>
                <a:gd name="T92" fmla="*/ 727 w 887"/>
                <a:gd name="T93" fmla="*/ 241 h 929"/>
                <a:gd name="T94" fmla="*/ 782 w 887"/>
                <a:gd name="T95" fmla="*/ 256 h 929"/>
                <a:gd name="T96" fmla="*/ 523 w 887"/>
                <a:gd name="T97" fmla="*/ 310 h 929"/>
                <a:gd name="T98" fmla="*/ 816 w 887"/>
                <a:gd name="T99" fmla="*/ 317 h 929"/>
                <a:gd name="T100" fmla="*/ 832 w 887"/>
                <a:gd name="T101" fmla="*/ 360 h 929"/>
                <a:gd name="T102" fmla="*/ 547 w 887"/>
                <a:gd name="T103" fmla="*/ 377 h 929"/>
                <a:gd name="T104" fmla="*/ 540 w 887"/>
                <a:gd name="T105" fmla="*/ 411 h 929"/>
                <a:gd name="T106" fmla="*/ 835 w 887"/>
                <a:gd name="T107" fmla="*/ 437 h 929"/>
                <a:gd name="T108" fmla="*/ 692 w 887"/>
                <a:gd name="T109" fmla="*/ 536 h 929"/>
                <a:gd name="T110" fmla="*/ 531 w 887"/>
                <a:gd name="T111" fmla="*/ 443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87" h="929">
                  <a:moveTo>
                    <a:pt x="531" y="443"/>
                  </a:moveTo>
                  <a:cubicBezTo>
                    <a:pt x="530" y="468"/>
                    <a:pt x="545" y="479"/>
                    <a:pt x="559" y="489"/>
                  </a:cubicBezTo>
                  <a:cubicBezTo>
                    <a:pt x="602" y="524"/>
                    <a:pt x="646" y="558"/>
                    <a:pt x="690" y="590"/>
                  </a:cubicBezTo>
                  <a:cubicBezTo>
                    <a:pt x="716" y="609"/>
                    <a:pt x="746" y="616"/>
                    <a:pt x="778" y="613"/>
                  </a:cubicBezTo>
                  <a:cubicBezTo>
                    <a:pt x="815" y="609"/>
                    <a:pt x="840" y="586"/>
                    <a:pt x="857" y="553"/>
                  </a:cubicBezTo>
                  <a:cubicBezTo>
                    <a:pt x="860" y="545"/>
                    <a:pt x="864" y="537"/>
                    <a:pt x="868" y="528"/>
                  </a:cubicBezTo>
                  <a:cubicBezTo>
                    <a:pt x="887" y="568"/>
                    <a:pt x="867" y="597"/>
                    <a:pt x="843" y="624"/>
                  </a:cubicBezTo>
                  <a:cubicBezTo>
                    <a:pt x="819" y="652"/>
                    <a:pt x="787" y="666"/>
                    <a:pt x="750" y="654"/>
                  </a:cubicBezTo>
                  <a:cubicBezTo>
                    <a:pt x="727" y="646"/>
                    <a:pt x="704" y="633"/>
                    <a:pt x="684" y="618"/>
                  </a:cubicBezTo>
                  <a:cubicBezTo>
                    <a:pt x="638" y="582"/>
                    <a:pt x="593" y="544"/>
                    <a:pt x="548" y="507"/>
                  </a:cubicBezTo>
                  <a:cubicBezTo>
                    <a:pt x="541" y="501"/>
                    <a:pt x="533" y="496"/>
                    <a:pt x="526" y="491"/>
                  </a:cubicBezTo>
                  <a:cubicBezTo>
                    <a:pt x="525" y="492"/>
                    <a:pt x="523" y="493"/>
                    <a:pt x="522" y="495"/>
                  </a:cubicBezTo>
                  <a:cubicBezTo>
                    <a:pt x="532" y="506"/>
                    <a:pt x="541" y="518"/>
                    <a:pt x="552" y="528"/>
                  </a:cubicBezTo>
                  <a:cubicBezTo>
                    <a:pt x="610" y="577"/>
                    <a:pt x="667" y="626"/>
                    <a:pt x="725" y="674"/>
                  </a:cubicBezTo>
                  <a:cubicBezTo>
                    <a:pt x="774" y="715"/>
                    <a:pt x="819" y="711"/>
                    <a:pt x="859" y="660"/>
                  </a:cubicBezTo>
                  <a:cubicBezTo>
                    <a:pt x="863" y="655"/>
                    <a:pt x="867" y="650"/>
                    <a:pt x="871" y="644"/>
                  </a:cubicBezTo>
                  <a:cubicBezTo>
                    <a:pt x="883" y="682"/>
                    <a:pt x="875" y="712"/>
                    <a:pt x="848" y="734"/>
                  </a:cubicBezTo>
                  <a:cubicBezTo>
                    <a:pt x="822" y="754"/>
                    <a:pt x="788" y="759"/>
                    <a:pt x="759" y="737"/>
                  </a:cubicBezTo>
                  <a:cubicBezTo>
                    <a:pt x="720" y="709"/>
                    <a:pt x="685" y="675"/>
                    <a:pt x="648" y="643"/>
                  </a:cubicBezTo>
                  <a:cubicBezTo>
                    <a:pt x="631" y="627"/>
                    <a:pt x="615" y="611"/>
                    <a:pt x="595" y="598"/>
                  </a:cubicBezTo>
                  <a:cubicBezTo>
                    <a:pt x="609" y="613"/>
                    <a:pt x="622" y="627"/>
                    <a:pt x="636" y="642"/>
                  </a:cubicBezTo>
                  <a:cubicBezTo>
                    <a:pt x="665" y="673"/>
                    <a:pt x="693" y="705"/>
                    <a:pt x="724" y="734"/>
                  </a:cubicBezTo>
                  <a:cubicBezTo>
                    <a:pt x="742" y="751"/>
                    <a:pt x="764" y="765"/>
                    <a:pt x="787" y="775"/>
                  </a:cubicBezTo>
                  <a:cubicBezTo>
                    <a:pt x="820" y="788"/>
                    <a:pt x="848" y="776"/>
                    <a:pt x="867" y="745"/>
                  </a:cubicBezTo>
                  <a:cubicBezTo>
                    <a:pt x="870" y="740"/>
                    <a:pt x="873" y="735"/>
                    <a:pt x="876" y="730"/>
                  </a:cubicBezTo>
                  <a:cubicBezTo>
                    <a:pt x="878" y="731"/>
                    <a:pt x="880" y="732"/>
                    <a:pt x="882" y="732"/>
                  </a:cubicBezTo>
                  <a:cubicBezTo>
                    <a:pt x="877" y="758"/>
                    <a:pt x="876" y="785"/>
                    <a:pt x="865" y="808"/>
                  </a:cubicBezTo>
                  <a:cubicBezTo>
                    <a:pt x="847" y="845"/>
                    <a:pt x="828" y="849"/>
                    <a:pt x="786" y="832"/>
                  </a:cubicBezTo>
                  <a:cubicBezTo>
                    <a:pt x="795" y="849"/>
                    <a:pt x="803" y="866"/>
                    <a:pt x="823" y="865"/>
                  </a:cubicBezTo>
                  <a:cubicBezTo>
                    <a:pt x="855" y="865"/>
                    <a:pt x="859" y="835"/>
                    <a:pt x="878" y="816"/>
                  </a:cubicBezTo>
                  <a:cubicBezTo>
                    <a:pt x="876" y="835"/>
                    <a:pt x="873" y="854"/>
                    <a:pt x="870" y="873"/>
                  </a:cubicBezTo>
                  <a:cubicBezTo>
                    <a:pt x="869" y="876"/>
                    <a:pt x="867" y="882"/>
                    <a:pt x="864" y="883"/>
                  </a:cubicBezTo>
                  <a:cubicBezTo>
                    <a:pt x="848" y="888"/>
                    <a:pt x="837" y="896"/>
                    <a:pt x="846" y="921"/>
                  </a:cubicBezTo>
                  <a:cubicBezTo>
                    <a:pt x="834" y="905"/>
                    <a:pt x="829" y="892"/>
                    <a:pt x="820" y="889"/>
                  </a:cubicBezTo>
                  <a:cubicBezTo>
                    <a:pt x="811" y="886"/>
                    <a:pt x="798" y="893"/>
                    <a:pt x="786" y="896"/>
                  </a:cubicBezTo>
                  <a:cubicBezTo>
                    <a:pt x="786" y="895"/>
                    <a:pt x="787" y="891"/>
                    <a:pt x="787" y="892"/>
                  </a:cubicBezTo>
                  <a:cubicBezTo>
                    <a:pt x="777" y="884"/>
                    <a:pt x="769" y="879"/>
                    <a:pt x="763" y="872"/>
                  </a:cubicBezTo>
                  <a:cubicBezTo>
                    <a:pt x="681" y="764"/>
                    <a:pt x="598" y="656"/>
                    <a:pt x="515" y="548"/>
                  </a:cubicBezTo>
                  <a:cubicBezTo>
                    <a:pt x="508" y="539"/>
                    <a:pt x="500" y="531"/>
                    <a:pt x="489" y="519"/>
                  </a:cubicBezTo>
                  <a:cubicBezTo>
                    <a:pt x="488" y="538"/>
                    <a:pt x="488" y="552"/>
                    <a:pt x="487" y="567"/>
                  </a:cubicBezTo>
                  <a:cubicBezTo>
                    <a:pt x="484" y="591"/>
                    <a:pt x="472" y="602"/>
                    <a:pt x="452" y="603"/>
                  </a:cubicBezTo>
                  <a:cubicBezTo>
                    <a:pt x="427" y="603"/>
                    <a:pt x="417" y="594"/>
                    <a:pt x="412" y="568"/>
                  </a:cubicBezTo>
                  <a:cubicBezTo>
                    <a:pt x="411" y="561"/>
                    <a:pt x="411" y="553"/>
                    <a:pt x="410" y="546"/>
                  </a:cubicBezTo>
                  <a:cubicBezTo>
                    <a:pt x="410" y="539"/>
                    <a:pt x="410" y="532"/>
                    <a:pt x="410" y="525"/>
                  </a:cubicBezTo>
                  <a:cubicBezTo>
                    <a:pt x="408" y="523"/>
                    <a:pt x="406" y="521"/>
                    <a:pt x="404" y="519"/>
                  </a:cubicBezTo>
                  <a:cubicBezTo>
                    <a:pt x="400" y="525"/>
                    <a:pt x="397" y="531"/>
                    <a:pt x="393" y="537"/>
                  </a:cubicBezTo>
                  <a:cubicBezTo>
                    <a:pt x="311" y="643"/>
                    <a:pt x="229" y="749"/>
                    <a:pt x="148" y="855"/>
                  </a:cubicBezTo>
                  <a:cubicBezTo>
                    <a:pt x="134" y="873"/>
                    <a:pt x="120" y="891"/>
                    <a:pt x="104" y="907"/>
                  </a:cubicBezTo>
                  <a:cubicBezTo>
                    <a:pt x="81" y="929"/>
                    <a:pt x="58" y="925"/>
                    <a:pt x="41" y="898"/>
                  </a:cubicBezTo>
                  <a:cubicBezTo>
                    <a:pt x="25" y="873"/>
                    <a:pt x="18" y="845"/>
                    <a:pt x="24" y="813"/>
                  </a:cubicBezTo>
                  <a:cubicBezTo>
                    <a:pt x="40" y="835"/>
                    <a:pt x="44" y="866"/>
                    <a:pt x="77" y="866"/>
                  </a:cubicBezTo>
                  <a:cubicBezTo>
                    <a:pt x="97" y="865"/>
                    <a:pt x="104" y="847"/>
                    <a:pt x="117" y="827"/>
                  </a:cubicBezTo>
                  <a:cubicBezTo>
                    <a:pt x="94" y="842"/>
                    <a:pt x="75" y="851"/>
                    <a:pt x="56" y="835"/>
                  </a:cubicBezTo>
                  <a:cubicBezTo>
                    <a:pt x="34" y="818"/>
                    <a:pt x="20" y="796"/>
                    <a:pt x="21" y="767"/>
                  </a:cubicBezTo>
                  <a:cubicBezTo>
                    <a:pt x="21" y="755"/>
                    <a:pt x="21" y="743"/>
                    <a:pt x="21" y="727"/>
                  </a:cubicBezTo>
                  <a:cubicBezTo>
                    <a:pt x="25" y="733"/>
                    <a:pt x="27" y="736"/>
                    <a:pt x="28" y="739"/>
                  </a:cubicBezTo>
                  <a:cubicBezTo>
                    <a:pt x="49" y="778"/>
                    <a:pt x="81" y="789"/>
                    <a:pt x="121" y="772"/>
                  </a:cubicBezTo>
                  <a:cubicBezTo>
                    <a:pt x="137" y="765"/>
                    <a:pt x="154" y="756"/>
                    <a:pt x="166" y="743"/>
                  </a:cubicBezTo>
                  <a:cubicBezTo>
                    <a:pt x="213" y="696"/>
                    <a:pt x="259" y="646"/>
                    <a:pt x="302" y="594"/>
                  </a:cubicBezTo>
                  <a:cubicBezTo>
                    <a:pt x="270" y="624"/>
                    <a:pt x="238" y="655"/>
                    <a:pt x="206" y="685"/>
                  </a:cubicBezTo>
                  <a:cubicBezTo>
                    <a:pt x="184" y="704"/>
                    <a:pt x="163" y="724"/>
                    <a:pt x="139" y="738"/>
                  </a:cubicBezTo>
                  <a:cubicBezTo>
                    <a:pt x="98" y="763"/>
                    <a:pt x="51" y="751"/>
                    <a:pt x="30" y="708"/>
                  </a:cubicBezTo>
                  <a:cubicBezTo>
                    <a:pt x="21" y="690"/>
                    <a:pt x="24" y="667"/>
                    <a:pt x="21" y="646"/>
                  </a:cubicBezTo>
                  <a:cubicBezTo>
                    <a:pt x="23" y="646"/>
                    <a:pt x="25" y="645"/>
                    <a:pt x="26" y="644"/>
                  </a:cubicBezTo>
                  <a:cubicBezTo>
                    <a:pt x="34" y="653"/>
                    <a:pt x="41" y="662"/>
                    <a:pt x="48" y="670"/>
                  </a:cubicBezTo>
                  <a:cubicBezTo>
                    <a:pt x="84" y="709"/>
                    <a:pt x="127" y="712"/>
                    <a:pt x="167" y="679"/>
                  </a:cubicBezTo>
                  <a:cubicBezTo>
                    <a:pt x="227" y="629"/>
                    <a:pt x="287" y="578"/>
                    <a:pt x="347" y="527"/>
                  </a:cubicBezTo>
                  <a:cubicBezTo>
                    <a:pt x="358" y="518"/>
                    <a:pt x="367" y="505"/>
                    <a:pt x="377" y="495"/>
                  </a:cubicBezTo>
                  <a:cubicBezTo>
                    <a:pt x="376" y="493"/>
                    <a:pt x="374" y="492"/>
                    <a:pt x="373" y="490"/>
                  </a:cubicBezTo>
                  <a:cubicBezTo>
                    <a:pt x="366" y="496"/>
                    <a:pt x="358" y="500"/>
                    <a:pt x="351" y="506"/>
                  </a:cubicBezTo>
                  <a:cubicBezTo>
                    <a:pt x="305" y="544"/>
                    <a:pt x="259" y="583"/>
                    <a:pt x="212" y="620"/>
                  </a:cubicBezTo>
                  <a:cubicBezTo>
                    <a:pt x="186" y="642"/>
                    <a:pt x="157" y="656"/>
                    <a:pt x="122" y="658"/>
                  </a:cubicBezTo>
                  <a:cubicBezTo>
                    <a:pt x="75" y="661"/>
                    <a:pt x="0" y="581"/>
                    <a:pt x="30" y="530"/>
                  </a:cubicBezTo>
                  <a:cubicBezTo>
                    <a:pt x="33" y="536"/>
                    <a:pt x="36" y="540"/>
                    <a:pt x="39" y="545"/>
                  </a:cubicBezTo>
                  <a:cubicBezTo>
                    <a:pt x="71" y="616"/>
                    <a:pt x="147" y="636"/>
                    <a:pt x="210" y="589"/>
                  </a:cubicBezTo>
                  <a:cubicBezTo>
                    <a:pt x="254" y="557"/>
                    <a:pt x="297" y="523"/>
                    <a:pt x="340" y="490"/>
                  </a:cubicBezTo>
                  <a:cubicBezTo>
                    <a:pt x="353" y="479"/>
                    <a:pt x="368" y="468"/>
                    <a:pt x="368" y="443"/>
                  </a:cubicBezTo>
                  <a:cubicBezTo>
                    <a:pt x="360" y="446"/>
                    <a:pt x="353" y="447"/>
                    <a:pt x="347" y="451"/>
                  </a:cubicBezTo>
                  <a:cubicBezTo>
                    <a:pt x="305" y="477"/>
                    <a:pt x="264" y="503"/>
                    <a:pt x="222" y="529"/>
                  </a:cubicBezTo>
                  <a:cubicBezTo>
                    <a:pt x="195" y="545"/>
                    <a:pt x="165" y="547"/>
                    <a:pt x="137" y="535"/>
                  </a:cubicBezTo>
                  <a:cubicBezTo>
                    <a:pt x="111" y="524"/>
                    <a:pt x="86" y="509"/>
                    <a:pt x="63" y="493"/>
                  </a:cubicBezTo>
                  <a:cubicBezTo>
                    <a:pt x="41" y="478"/>
                    <a:pt x="38" y="453"/>
                    <a:pt x="53" y="429"/>
                  </a:cubicBezTo>
                  <a:cubicBezTo>
                    <a:pt x="67" y="441"/>
                    <a:pt x="83" y="451"/>
                    <a:pt x="96" y="464"/>
                  </a:cubicBezTo>
                  <a:cubicBezTo>
                    <a:pt x="132" y="500"/>
                    <a:pt x="174" y="503"/>
                    <a:pt x="219" y="489"/>
                  </a:cubicBezTo>
                  <a:cubicBezTo>
                    <a:pt x="270" y="473"/>
                    <a:pt x="314" y="446"/>
                    <a:pt x="355" y="414"/>
                  </a:cubicBezTo>
                  <a:cubicBezTo>
                    <a:pt x="362" y="408"/>
                    <a:pt x="364" y="395"/>
                    <a:pt x="368" y="386"/>
                  </a:cubicBezTo>
                  <a:cubicBezTo>
                    <a:pt x="357" y="383"/>
                    <a:pt x="345" y="377"/>
                    <a:pt x="336" y="379"/>
                  </a:cubicBezTo>
                  <a:cubicBezTo>
                    <a:pt x="306" y="387"/>
                    <a:pt x="278" y="398"/>
                    <a:pt x="249" y="407"/>
                  </a:cubicBezTo>
                  <a:cubicBezTo>
                    <a:pt x="217" y="417"/>
                    <a:pt x="186" y="424"/>
                    <a:pt x="152" y="417"/>
                  </a:cubicBezTo>
                  <a:cubicBezTo>
                    <a:pt x="113" y="410"/>
                    <a:pt x="84" y="389"/>
                    <a:pt x="63" y="356"/>
                  </a:cubicBezTo>
                  <a:cubicBezTo>
                    <a:pt x="59" y="348"/>
                    <a:pt x="57" y="338"/>
                    <a:pt x="57" y="329"/>
                  </a:cubicBezTo>
                  <a:cubicBezTo>
                    <a:pt x="58" y="322"/>
                    <a:pt x="64" y="316"/>
                    <a:pt x="68" y="309"/>
                  </a:cubicBezTo>
                  <a:cubicBezTo>
                    <a:pt x="74" y="313"/>
                    <a:pt x="81" y="315"/>
                    <a:pt x="85" y="320"/>
                  </a:cubicBezTo>
                  <a:cubicBezTo>
                    <a:pt x="134" y="380"/>
                    <a:pt x="197" y="391"/>
                    <a:pt x="267" y="372"/>
                  </a:cubicBezTo>
                  <a:cubicBezTo>
                    <a:pt x="294" y="364"/>
                    <a:pt x="321" y="354"/>
                    <a:pt x="347" y="342"/>
                  </a:cubicBezTo>
                  <a:cubicBezTo>
                    <a:pt x="359" y="336"/>
                    <a:pt x="369" y="324"/>
                    <a:pt x="375" y="312"/>
                  </a:cubicBezTo>
                  <a:cubicBezTo>
                    <a:pt x="384" y="294"/>
                    <a:pt x="375" y="284"/>
                    <a:pt x="354" y="287"/>
                  </a:cubicBezTo>
                  <a:cubicBezTo>
                    <a:pt x="287" y="300"/>
                    <a:pt x="222" y="293"/>
                    <a:pt x="157" y="273"/>
                  </a:cubicBezTo>
                  <a:cubicBezTo>
                    <a:pt x="140" y="267"/>
                    <a:pt x="123" y="260"/>
                    <a:pt x="108" y="251"/>
                  </a:cubicBezTo>
                  <a:cubicBezTo>
                    <a:pt x="91" y="241"/>
                    <a:pt x="87" y="221"/>
                    <a:pt x="96" y="206"/>
                  </a:cubicBezTo>
                  <a:cubicBezTo>
                    <a:pt x="101" y="198"/>
                    <a:pt x="107" y="193"/>
                    <a:pt x="115" y="203"/>
                  </a:cubicBezTo>
                  <a:cubicBezTo>
                    <a:pt x="147" y="243"/>
                    <a:pt x="193" y="253"/>
                    <a:pt x="239" y="256"/>
                  </a:cubicBezTo>
                  <a:cubicBezTo>
                    <a:pt x="277" y="259"/>
                    <a:pt x="315" y="255"/>
                    <a:pt x="353" y="253"/>
                  </a:cubicBezTo>
                  <a:cubicBezTo>
                    <a:pt x="359" y="253"/>
                    <a:pt x="366" y="250"/>
                    <a:pt x="372" y="247"/>
                  </a:cubicBezTo>
                  <a:cubicBezTo>
                    <a:pt x="386" y="239"/>
                    <a:pt x="393" y="227"/>
                    <a:pt x="390" y="210"/>
                  </a:cubicBezTo>
                  <a:cubicBezTo>
                    <a:pt x="386" y="194"/>
                    <a:pt x="373" y="190"/>
                    <a:pt x="358" y="189"/>
                  </a:cubicBezTo>
                  <a:cubicBezTo>
                    <a:pt x="325" y="188"/>
                    <a:pt x="293" y="189"/>
                    <a:pt x="260" y="185"/>
                  </a:cubicBezTo>
                  <a:cubicBezTo>
                    <a:pt x="222" y="180"/>
                    <a:pt x="186" y="164"/>
                    <a:pt x="154" y="141"/>
                  </a:cubicBezTo>
                  <a:cubicBezTo>
                    <a:pt x="135" y="128"/>
                    <a:pt x="136" y="95"/>
                    <a:pt x="155" y="83"/>
                  </a:cubicBezTo>
                  <a:cubicBezTo>
                    <a:pt x="159" y="81"/>
                    <a:pt x="169" y="84"/>
                    <a:pt x="171" y="87"/>
                  </a:cubicBezTo>
                  <a:cubicBezTo>
                    <a:pt x="222" y="154"/>
                    <a:pt x="294" y="158"/>
                    <a:pt x="368" y="155"/>
                  </a:cubicBezTo>
                  <a:cubicBezTo>
                    <a:pt x="376" y="154"/>
                    <a:pt x="389" y="148"/>
                    <a:pt x="389" y="144"/>
                  </a:cubicBezTo>
                  <a:cubicBezTo>
                    <a:pt x="390" y="136"/>
                    <a:pt x="384" y="126"/>
                    <a:pt x="378" y="120"/>
                  </a:cubicBezTo>
                  <a:cubicBezTo>
                    <a:pt x="343" y="87"/>
                    <a:pt x="299" y="73"/>
                    <a:pt x="256" y="53"/>
                  </a:cubicBezTo>
                  <a:cubicBezTo>
                    <a:pt x="242" y="47"/>
                    <a:pt x="228" y="40"/>
                    <a:pt x="216" y="31"/>
                  </a:cubicBezTo>
                  <a:cubicBezTo>
                    <a:pt x="211" y="27"/>
                    <a:pt x="210" y="17"/>
                    <a:pt x="207" y="9"/>
                  </a:cubicBezTo>
                  <a:cubicBezTo>
                    <a:pt x="215" y="9"/>
                    <a:pt x="222" y="7"/>
                    <a:pt x="229" y="8"/>
                  </a:cubicBezTo>
                  <a:cubicBezTo>
                    <a:pt x="265" y="13"/>
                    <a:pt x="301" y="19"/>
                    <a:pt x="337" y="23"/>
                  </a:cubicBezTo>
                  <a:cubicBezTo>
                    <a:pt x="345" y="24"/>
                    <a:pt x="354" y="25"/>
                    <a:pt x="359" y="21"/>
                  </a:cubicBezTo>
                  <a:cubicBezTo>
                    <a:pt x="382" y="0"/>
                    <a:pt x="405" y="6"/>
                    <a:pt x="431" y="16"/>
                  </a:cubicBezTo>
                  <a:cubicBezTo>
                    <a:pt x="450" y="24"/>
                    <a:pt x="473" y="22"/>
                    <a:pt x="492" y="7"/>
                  </a:cubicBezTo>
                  <a:cubicBezTo>
                    <a:pt x="497" y="3"/>
                    <a:pt x="511" y="3"/>
                    <a:pt x="516" y="7"/>
                  </a:cubicBezTo>
                  <a:cubicBezTo>
                    <a:pt x="545" y="33"/>
                    <a:pt x="579" y="22"/>
                    <a:pt x="611" y="19"/>
                  </a:cubicBezTo>
                  <a:cubicBezTo>
                    <a:pt x="633" y="17"/>
                    <a:pt x="654" y="10"/>
                    <a:pt x="675" y="6"/>
                  </a:cubicBezTo>
                  <a:cubicBezTo>
                    <a:pt x="680" y="5"/>
                    <a:pt x="689" y="6"/>
                    <a:pt x="690" y="8"/>
                  </a:cubicBezTo>
                  <a:cubicBezTo>
                    <a:pt x="692" y="12"/>
                    <a:pt x="692" y="21"/>
                    <a:pt x="689" y="24"/>
                  </a:cubicBezTo>
                  <a:cubicBezTo>
                    <a:pt x="678" y="33"/>
                    <a:pt x="666" y="42"/>
                    <a:pt x="653" y="49"/>
                  </a:cubicBezTo>
                  <a:cubicBezTo>
                    <a:pt x="616" y="68"/>
                    <a:pt x="578" y="85"/>
                    <a:pt x="541" y="105"/>
                  </a:cubicBezTo>
                  <a:cubicBezTo>
                    <a:pt x="532" y="109"/>
                    <a:pt x="524" y="116"/>
                    <a:pt x="518" y="123"/>
                  </a:cubicBezTo>
                  <a:cubicBezTo>
                    <a:pt x="513" y="129"/>
                    <a:pt x="508" y="138"/>
                    <a:pt x="509" y="144"/>
                  </a:cubicBezTo>
                  <a:cubicBezTo>
                    <a:pt x="510" y="148"/>
                    <a:pt x="521" y="154"/>
                    <a:pt x="527" y="154"/>
                  </a:cubicBezTo>
                  <a:cubicBezTo>
                    <a:pt x="564" y="152"/>
                    <a:pt x="601" y="152"/>
                    <a:pt x="637" y="146"/>
                  </a:cubicBezTo>
                  <a:cubicBezTo>
                    <a:pt x="674" y="140"/>
                    <a:pt x="705" y="121"/>
                    <a:pt x="725" y="89"/>
                  </a:cubicBezTo>
                  <a:cubicBezTo>
                    <a:pt x="733" y="76"/>
                    <a:pt x="742" y="78"/>
                    <a:pt x="749" y="89"/>
                  </a:cubicBezTo>
                  <a:cubicBezTo>
                    <a:pt x="763" y="114"/>
                    <a:pt x="764" y="130"/>
                    <a:pt x="740" y="145"/>
                  </a:cubicBezTo>
                  <a:cubicBezTo>
                    <a:pt x="688" y="177"/>
                    <a:pt x="632" y="192"/>
                    <a:pt x="571" y="190"/>
                  </a:cubicBezTo>
                  <a:cubicBezTo>
                    <a:pt x="561" y="190"/>
                    <a:pt x="551" y="189"/>
                    <a:pt x="541" y="189"/>
                  </a:cubicBezTo>
                  <a:cubicBezTo>
                    <a:pt x="526" y="189"/>
                    <a:pt x="512" y="193"/>
                    <a:pt x="509" y="210"/>
                  </a:cubicBezTo>
                  <a:cubicBezTo>
                    <a:pt x="505" y="228"/>
                    <a:pt x="514" y="240"/>
                    <a:pt x="528" y="248"/>
                  </a:cubicBezTo>
                  <a:cubicBezTo>
                    <a:pt x="537" y="252"/>
                    <a:pt x="547" y="254"/>
                    <a:pt x="557" y="255"/>
                  </a:cubicBezTo>
                  <a:cubicBezTo>
                    <a:pt x="615" y="260"/>
                    <a:pt x="672" y="263"/>
                    <a:pt x="727" y="241"/>
                  </a:cubicBezTo>
                  <a:cubicBezTo>
                    <a:pt x="747" y="233"/>
                    <a:pt x="765" y="219"/>
                    <a:pt x="782" y="204"/>
                  </a:cubicBezTo>
                  <a:cubicBezTo>
                    <a:pt x="793" y="194"/>
                    <a:pt x="798" y="197"/>
                    <a:pt x="803" y="207"/>
                  </a:cubicBezTo>
                  <a:cubicBezTo>
                    <a:pt x="813" y="226"/>
                    <a:pt x="806" y="247"/>
                    <a:pt x="782" y="256"/>
                  </a:cubicBezTo>
                  <a:cubicBezTo>
                    <a:pt x="746" y="269"/>
                    <a:pt x="709" y="283"/>
                    <a:pt x="672" y="288"/>
                  </a:cubicBezTo>
                  <a:cubicBezTo>
                    <a:pt x="629" y="293"/>
                    <a:pt x="586" y="288"/>
                    <a:pt x="543" y="287"/>
                  </a:cubicBezTo>
                  <a:cubicBezTo>
                    <a:pt x="524" y="286"/>
                    <a:pt x="517" y="293"/>
                    <a:pt x="523" y="310"/>
                  </a:cubicBezTo>
                  <a:cubicBezTo>
                    <a:pt x="527" y="320"/>
                    <a:pt x="533" y="331"/>
                    <a:pt x="541" y="335"/>
                  </a:cubicBezTo>
                  <a:cubicBezTo>
                    <a:pt x="601" y="369"/>
                    <a:pt x="664" y="388"/>
                    <a:pt x="734" y="375"/>
                  </a:cubicBezTo>
                  <a:cubicBezTo>
                    <a:pt x="770" y="368"/>
                    <a:pt x="790" y="339"/>
                    <a:pt x="816" y="317"/>
                  </a:cubicBezTo>
                  <a:cubicBezTo>
                    <a:pt x="820" y="314"/>
                    <a:pt x="826" y="309"/>
                    <a:pt x="830" y="310"/>
                  </a:cubicBezTo>
                  <a:cubicBezTo>
                    <a:pt x="834" y="311"/>
                    <a:pt x="840" y="318"/>
                    <a:pt x="840" y="323"/>
                  </a:cubicBezTo>
                  <a:cubicBezTo>
                    <a:pt x="839" y="335"/>
                    <a:pt x="838" y="350"/>
                    <a:pt x="832" y="360"/>
                  </a:cubicBezTo>
                  <a:cubicBezTo>
                    <a:pt x="799" y="410"/>
                    <a:pt x="745" y="430"/>
                    <a:pt x="681" y="415"/>
                  </a:cubicBezTo>
                  <a:cubicBezTo>
                    <a:pt x="645" y="406"/>
                    <a:pt x="610" y="393"/>
                    <a:pt x="575" y="382"/>
                  </a:cubicBezTo>
                  <a:cubicBezTo>
                    <a:pt x="566" y="380"/>
                    <a:pt x="556" y="377"/>
                    <a:pt x="547" y="377"/>
                  </a:cubicBezTo>
                  <a:cubicBezTo>
                    <a:pt x="542" y="377"/>
                    <a:pt x="534" y="381"/>
                    <a:pt x="532" y="386"/>
                  </a:cubicBezTo>
                  <a:cubicBezTo>
                    <a:pt x="529" y="390"/>
                    <a:pt x="532" y="398"/>
                    <a:pt x="534" y="404"/>
                  </a:cubicBezTo>
                  <a:cubicBezTo>
                    <a:pt x="534" y="407"/>
                    <a:pt x="538" y="409"/>
                    <a:pt x="540" y="411"/>
                  </a:cubicBezTo>
                  <a:cubicBezTo>
                    <a:pt x="593" y="451"/>
                    <a:pt x="648" y="488"/>
                    <a:pt x="716" y="496"/>
                  </a:cubicBezTo>
                  <a:cubicBezTo>
                    <a:pt x="742" y="499"/>
                    <a:pt x="766" y="494"/>
                    <a:pt x="787" y="476"/>
                  </a:cubicBezTo>
                  <a:cubicBezTo>
                    <a:pt x="803" y="463"/>
                    <a:pt x="819" y="450"/>
                    <a:pt x="835" y="437"/>
                  </a:cubicBezTo>
                  <a:cubicBezTo>
                    <a:pt x="848" y="427"/>
                    <a:pt x="854" y="432"/>
                    <a:pt x="854" y="445"/>
                  </a:cubicBezTo>
                  <a:cubicBezTo>
                    <a:pt x="855" y="457"/>
                    <a:pt x="853" y="470"/>
                    <a:pt x="848" y="479"/>
                  </a:cubicBezTo>
                  <a:cubicBezTo>
                    <a:pt x="823" y="522"/>
                    <a:pt x="737" y="553"/>
                    <a:pt x="692" y="536"/>
                  </a:cubicBezTo>
                  <a:cubicBezTo>
                    <a:pt x="678" y="530"/>
                    <a:pt x="666" y="522"/>
                    <a:pt x="653" y="515"/>
                  </a:cubicBezTo>
                  <a:cubicBezTo>
                    <a:pt x="619" y="494"/>
                    <a:pt x="586" y="472"/>
                    <a:pt x="552" y="451"/>
                  </a:cubicBezTo>
                  <a:cubicBezTo>
                    <a:pt x="546" y="447"/>
                    <a:pt x="539" y="446"/>
                    <a:pt x="531" y="4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8"/>
            <p:cNvSpPr>
              <a:spLocks/>
            </p:cNvSpPr>
            <p:nvPr/>
          </p:nvSpPr>
          <p:spPr bwMode="auto">
            <a:xfrm>
              <a:off x="14346870" y="876606"/>
              <a:ext cx="693086" cy="164205"/>
            </a:xfrm>
            <a:custGeom>
              <a:avLst/>
              <a:gdLst>
                <a:gd name="T0" fmla="*/ 164 w 535"/>
                <a:gd name="T1" fmla="*/ 0 h 127"/>
                <a:gd name="T2" fmla="*/ 314 w 535"/>
                <a:gd name="T3" fmla="*/ 29 h 127"/>
                <a:gd name="T4" fmla="*/ 417 w 535"/>
                <a:gd name="T5" fmla="*/ 50 h 127"/>
                <a:gd name="T6" fmla="*/ 503 w 535"/>
                <a:gd name="T7" fmla="*/ 50 h 127"/>
                <a:gd name="T8" fmla="*/ 534 w 535"/>
                <a:gd name="T9" fmla="*/ 79 h 127"/>
                <a:gd name="T10" fmla="*/ 504 w 535"/>
                <a:gd name="T11" fmla="*/ 106 h 127"/>
                <a:gd name="T12" fmla="*/ 382 w 535"/>
                <a:gd name="T13" fmla="*/ 87 h 127"/>
                <a:gd name="T14" fmla="*/ 259 w 535"/>
                <a:gd name="T15" fmla="*/ 48 h 127"/>
                <a:gd name="T16" fmla="*/ 131 w 535"/>
                <a:gd name="T17" fmla="*/ 33 h 127"/>
                <a:gd name="T18" fmla="*/ 105 w 535"/>
                <a:gd name="T19" fmla="*/ 62 h 127"/>
                <a:gd name="T20" fmla="*/ 77 w 535"/>
                <a:gd name="T21" fmla="*/ 122 h 127"/>
                <a:gd name="T22" fmla="*/ 52 w 535"/>
                <a:gd name="T23" fmla="*/ 123 h 127"/>
                <a:gd name="T24" fmla="*/ 8 w 535"/>
                <a:gd name="T25" fmla="*/ 89 h 127"/>
                <a:gd name="T26" fmla="*/ 4 w 535"/>
                <a:gd name="T27" fmla="*/ 58 h 127"/>
                <a:gd name="T28" fmla="*/ 27 w 535"/>
                <a:gd name="T29" fmla="*/ 45 h 127"/>
                <a:gd name="T30" fmla="*/ 76 w 535"/>
                <a:gd name="T31" fmla="*/ 18 h 127"/>
                <a:gd name="T32" fmla="*/ 107 w 535"/>
                <a:gd name="T33" fmla="*/ 3 h 127"/>
                <a:gd name="T34" fmla="*/ 164 w 535"/>
                <a:gd name="T3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5" h="127">
                  <a:moveTo>
                    <a:pt x="164" y="0"/>
                  </a:moveTo>
                  <a:cubicBezTo>
                    <a:pt x="215" y="1"/>
                    <a:pt x="265" y="8"/>
                    <a:pt x="314" y="29"/>
                  </a:cubicBezTo>
                  <a:cubicBezTo>
                    <a:pt x="346" y="43"/>
                    <a:pt x="382" y="46"/>
                    <a:pt x="417" y="50"/>
                  </a:cubicBezTo>
                  <a:cubicBezTo>
                    <a:pt x="445" y="53"/>
                    <a:pt x="474" y="50"/>
                    <a:pt x="503" y="50"/>
                  </a:cubicBezTo>
                  <a:cubicBezTo>
                    <a:pt x="523" y="51"/>
                    <a:pt x="534" y="62"/>
                    <a:pt x="534" y="79"/>
                  </a:cubicBezTo>
                  <a:cubicBezTo>
                    <a:pt x="535" y="96"/>
                    <a:pt x="524" y="108"/>
                    <a:pt x="504" y="106"/>
                  </a:cubicBezTo>
                  <a:cubicBezTo>
                    <a:pt x="463" y="102"/>
                    <a:pt x="422" y="97"/>
                    <a:pt x="382" y="87"/>
                  </a:cubicBezTo>
                  <a:cubicBezTo>
                    <a:pt x="340" y="77"/>
                    <a:pt x="300" y="62"/>
                    <a:pt x="259" y="48"/>
                  </a:cubicBezTo>
                  <a:cubicBezTo>
                    <a:pt x="217" y="35"/>
                    <a:pt x="175" y="28"/>
                    <a:pt x="131" y="33"/>
                  </a:cubicBezTo>
                  <a:cubicBezTo>
                    <a:pt x="115" y="35"/>
                    <a:pt x="106" y="40"/>
                    <a:pt x="105" y="62"/>
                  </a:cubicBezTo>
                  <a:cubicBezTo>
                    <a:pt x="104" y="82"/>
                    <a:pt x="89" y="103"/>
                    <a:pt x="77" y="122"/>
                  </a:cubicBezTo>
                  <a:cubicBezTo>
                    <a:pt x="74" y="126"/>
                    <a:pt x="58" y="127"/>
                    <a:pt x="52" y="123"/>
                  </a:cubicBezTo>
                  <a:cubicBezTo>
                    <a:pt x="36" y="114"/>
                    <a:pt x="20" y="103"/>
                    <a:pt x="8" y="89"/>
                  </a:cubicBezTo>
                  <a:cubicBezTo>
                    <a:pt x="2" y="83"/>
                    <a:pt x="0" y="67"/>
                    <a:pt x="4" y="58"/>
                  </a:cubicBezTo>
                  <a:cubicBezTo>
                    <a:pt x="6" y="51"/>
                    <a:pt x="19" y="45"/>
                    <a:pt x="27" y="45"/>
                  </a:cubicBezTo>
                  <a:cubicBezTo>
                    <a:pt x="49" y="44"/>
                    <a:pt x="65" y="39"/>
                    <a:pt x="76" y="18"/>
                  </a:cubicBezTo>
                  <a:cubicBezTo>
                    <a:pt x="81" y="10"/>
                    <a:pt x="96" y="5"/>
                    <a:pt x="107" y="3"/>
                  </a:cubicBezTo>
                  <a:cubicBezTo>
                    <a:pt x="125" y="0"/>
                    <a:pt x="144" y="1"/>
                    <a:pt x="1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9"/>
            <p:cNvSpPr>
              <a:spLocks/>
            </p:cNvSpPr>
            <p:nvPr/>
          </p:nvSpPr>
          <p:spPr bwMode="auto">
            <a:xfrm>
              <a:off x="15272664" y="850414"/>
              <a:ext cx="699130" cy="177301"/>
            </a:xfrm>
            <a:custGeom>
              <a:avLst/>
              <a:gdLst>
                <a:gd name="T0" fmla="*/ 76 w 540"/>
                <a:gd name="T1" fmla="*/ 58 h 137"/>
                <a:gd name="T2" fmla="*/ 245 w 540"/>
                <a:gd name="T3" fmla="*/ 27 h 137"/>
                <a:gd name="T4" fmla="*/ 438 w 540"/>
                <a:gd name="T5" fmla="*/ 11 h 137"/>
                <a:gd name="T6" fmla="*/ 462 w 540"/>
                <a:gd name="T7" fmla="*/ 29 h 137"/>
                <a:gd name="T8" fmla="*/ 501 w 540"/>
                <a:gd name="T9" fmla="*/ 51 h 137"/>
                <a:gd name="T10" fmla="*/ 532 w 540"/>
                <a:gd name="T11" fmla="*/ 65 h 137"/>
                <a:gd name="T12" fmla="*/ 521 w 540"/>
                <a:gd name="T13" fmla="*/ 104 h 137"/>
                <a:gd name="T14" fmla="*/ 479 w 540"/>
                <a:gd name="T15" fmla="*/ 131 h 137"/>
                <a:gd name="T16" fmla="*/ 453 w 540"/>
                <a:gd name="T17" fmla="*/ 122 h 137"/>
                <a:gd name="T18" fmla="*/ 429 w 540"/>
                <a:gd name="T19" fmla="*/ 56 h 137"/>
                <a:gd name="T20" fmla="*/ 400 w 540"/>
                <a:gd name="T21" fmla="*/ 39 h 137"/>
                <a:gd name="T22" fmla="*/ 273 w 540"/>
                <a:gd name="T23" fmla="*/ 56 h 137"/>
                <a:gd name="T24" fmla="*/ 130 w 540"/>
                <a:gd name="T25" fmla="*/ 99 h 137"/>
                <a:gd name="T26" fmla="*/ 51 w 540"/>
                <a:gd name="T27" fmla="*/ 113 h 137"/>
                <a:gd name="T28" fmla="*/ 22 w 540"/>
                <a:gd name="T29" fmla="*/ 111 h 137"/>
                <a:gd name="T30" fmla="*/ 1 w 540"/>
                <a:gd name="T31" fmla="*/ 84 h 137"/>
                <a:gd name="T32" fmla="*/ 24 w 540"/>
                <a:gd name="T33" fmla="*/ 58 h 137"/>
                <a:gd name="T34" fmla="*/ 76 w 540"/>
                <a:gd name="T3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0" h="137">
                  <a:moveTo>
                    <a:pt x="76" y="58"/>
                  </a:moveTo>
                  <a:cubicBezTo>
                    <a:pt x="134" y="57"/>
                    <a:pt x="190" y="51"/>
                    <a:pt x="245" y="27"/>
                  </a:cubicBezTo>
                  <a:cubicBezTo>
                    <a:pt x="306" y="0"/>
                    <a:pt x="372" y="3"/>
                    <a:pt x="438" y="11"/>
                  </a:cubicBezTo>
                  <a:cubicBezTo>
                    <a:pt x="447" y="12"/>
                    <a:pt x="458" y="20"/>
                    <a:pt x="462" y="29"/>
                  </a:cubicBezTo>
                  <a:cubicBezTo>
                    <a:pt x="471" y="46"/>
                    <a:pt x="484" y="49"/>
                    <a:pt x="501" y="51"/>
                  </a:cubicBezTo>
                  <a:cubicBezTo>
                    <a:pt x="512" y="53"/>
                    <a:pt x="527" y="57"/>
                    <a:pt x="532" y="65"/>
                  </a:cubicBezTo>
                  <a:cubicBezTo>
                    <a:pt x="540" y="79"/>
                    <a:pt x="534" y="94"/>
                    <a:pt x="521" y="104"/>
                  </a:cubicBezTo>
                  <a:cubicBezTo>
                    <a:pt x="507" y="114"/>
                    <a:pt x="494" y="123"/>
                    <a:pt x="479" y="131"/>
                  </a:cubicBezTo>
                  <a:cubicBezTo>
                    <a:pt x="468" y="137"/>
                    <a:pt x="456" y="134"/>
                    <a:pt x="453" y="122"/>
                  </a:cubicBezTo>
                  <a:cubicBezTo>
                    <a:pt x="447" y="99"/>
                    <a:pt x="424" y="83"/>
                    <a:pt x="429" y="56"/>
                  </a:cubicBezTo>
                  <a:cubicBezTo>
                    <a:pt x="430" y="52"/>
                    <a:pt x="411" y="40"/>
                    <a:pt x="400" y="39"/>
                  </a:cubicBezTo>
                  <a:cubicBezTo>
                    <a:pt x="357" y="35"/>
                    <a:pt x="314" y="42"/>
                    <a:pt x="273" y="56"/>
                  </a:cubicBezTo>
                  <a:cubicBezTo>
                    <a:pt x="226" y="72"/>
                    <a:pt x="178" y="86"/>
                    <a:pt x="130" y="99"/>
                  </a:cubicBezTo>
                  <a:cubicBezTo>
                    <a:pt x="104" y="106"/>
                    <a:pt x="78" y="109"/>
                    <a:pt x="51" y="113"/>
                  </a:cubicBezTo>
                  <a:cubicBezTo>
                    <a:pt x="42" y="114"/>
                    <a:pt x="31" y="113"/>
                    <a:pt x="22" y="111"/>
                  </a:cubicBezTo>
                  <a:cubicBezTo>
                    <a:pt x="7" y="108"/>
                    <a:pt x="0" y="99"/>
                    <a:pt x="1" y="84"/>
                  </a:cubicBezTo>
                  <a:cubicBezTo>
                    <a:pt x="2" y="70"/>
                    <a:pt x="9" y="59"/>
                    <a:pt x="24" y="58"/>
                  </a:cubicBezTo>
                  <a:cubicBezTo>
                    <a:pt x="41" y="57"/>
                    <a:pt x="59" y="58"/>
                    <a:pt x="76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0"/>
            <p:cNvSpPr>
              <a:spLocks/>
            </p:cNvSpPr>
            <p:nvPr/>
          </p:nvSpPr>
          <p:spPr bwMode="auto">
            <a:xfrm>
              <a:off x="13947942" y="1083122"/>
              <a:ext cx="576228" cy="679990"/>
            </a:xfrm>
            <a:custGeom>
              <a:avLst/>
              <a:gdLst>
                <a:gd name="T0" fmla="*/ 318 w 445"/>
                <a:gd name="T1" fmla="*/ 14 h 525"/>
                <a:gd name="T2" fmla="*/ 346 w 445"/>
                <a:gd name="T3" fmla="*/ 75 h 525"/>
                <a:gd name="T4" fmla="*/ 336 w 445"/>
                <a:gd name="T5" fmla="*/ 166 h 525"/>
                <a:gd name="T6" fmla="*/ 323 w 445"/>
                <a:gd name="T7" fmla="*/ 324 h 525"/>
                <a:gd name="T8" fmla="*/ 314 w 445"/>
                <a:gd name="T9" fmla="*/ 484 h 525"/>
                <a:gd name="T10" fmla="*/ 307 w 445"/>
                <a:gd name="T11" fmla="*/ 506 h 525"/>
                <a:gd name="T12" fmla="*/ 276 w 445"/>
                <a:gd name="T13" fmla="*/ 518 h 525"/>
                <a:gd name="T14" fmla="*/ 251 w 445"/>
                <a:gd name="T15" fmla="*/ 500 h 525"/>
                <a:gd name="T16" fmla="*/ 173 w 445"/>
                <a:gd name="T17" fmla="*/ 371 h 525"/>
                <a:gd name="T18" fmla="*/ 111 w 445"/>
                <a:gd name="T19" fmla="*/ 233 h 525"/>
                <a:gd name="T20" fmla="*/ 105 w 445"/>
                <a:gd name="T21" fmla="*/ 196 h 525"/>
                <a:gd name="T22" fmla="*/ 106 w 445"/>
                <a:gd name="T23" fmla="*/ 101 h 525"/>
                <a:gd name="T24" fmla="*/ 117 w 445"/>
                <a:gd name="T25" fmla="*/ 80 h 525"/>
                <a:gd name="T26" fmla="*/ 151 w 445"/>
                <a:gd name="T27" fmla="*/ 60 h 525"/>
                <a:gd name="T28" fmla="*/ 173 w 445"/>
                <a:gd name="T29" fmla="*/ 55 h 525"/>
                <a:gd name="T30" fmla="*/ 208 w 445"/>
                <a:gd name="T31" fmla="*/ 52 h 525"/>
                <a:gd name="T32" fmla="*/ 277 w 445"/>
                <a:gd name="T33" fmla="*/ 13 h 525"/>
                <a:gd name="T34" fmla="*/ 188 w 445"/>
                <a:gd name="T35" fmla="*/ 17 h 525"/>
                <a:gd name="T36" fmla="*/ 161 w 445"/>
                <a:gd name="T37" fmla="*/ 21 h 525"/>
                <a:gd name="T38" fmla="*/ 144 w 445"/>
                <a:gd name="T39" fmla="*/ 38 h 525"/>
                <a:gd name="T40" fmla="*/ 88 w 445"/>
                <a:gd name="T41" fmla="*/ 66 h 525"/>
                <a:gd name="T42" fmla="*/ 24 w 445"/>
                <a:gd name="T43" fmla="*/ 64 h 525"/>
                <a:gd name="T44" fmla="*/ 5 w 445"/>
                <a:gd name="T45" fmla="*/ 69 h 525"/>
                <a:gd name="T46" fmla="*/ 55 w 445"/>
                <a:gd name="T47" fmla="*/ 17 h 525"/>
                <a:gd name="T48" fmla="*/ 84 w 445"/>
                <a:gd name="T49" fmla="*/ 7 h 525"/>
                <a:gd name="T50" fmla="*/ 119 w 445"/>
                <a:gd name="T51" fmla="*/ 1 h 525"/>
                <a:gd name="T52" fmla="*/ 345 w 445"/>
                <a:gd name="T53" fmla="*/ 7 h 525"/>
                <a:gd name="T54" fmla="*/ 426 w 445"/>
                <a:gd name="T55" fmla="*/ 18 h 525"/>
                <a:gd name="T56" fmla="*/ 438 w 445"/>
                <a:gd name="T57" fmla="*/ 39 h 525"/>
                <a:gd name="T58" fmla="*/ 318 w 445"/>
                <a:gd name="T59" fmla="*/ 1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45" h="525">
                  <a:moveTo>
                    <a:pt x="318" y="14"/>
                  </a:moveTo>
                  <a:cubicBezTo>
                    <a:pt x="341" y="30"/>
                    <a:pt x="347" y="53"/>
                    <a:pt x="346" y="75"/>
                  </a:cubicBezTo>
                  <a:cubicBezTo>
                    <a:pt x="346" y="106"/>
                    <a:pt x="345" y="137"/>
                    <a:pt x="336" y="166"/>
                  </a:cubicBezTo>
                  <a:cubicBezTo>
                    <a:pt x="320" y="218"/>
                    <a:pt x="323" y="271"/>
                    <a:pt x="323" y="324"/>
                  </a:cubicBezTo>
                  <a:cubicBezTo>
                    <a:pt x="322" y="377"/>
                    <a:pt x="317" y="431"/>
                    <a:pt x="314" y="484"/>
                  </a:cubicBezTo>
                  <a:cubicBezTo>
                    <a:pt x="314" y="491"/>
                    <a:pt x="310" y="499"/>
                    <a:pt x="307" y="506"/>
                  </a:cubicBezTo>
                  <a:cubicBezTo>
                    <a:pt x="301" y="521"/>
                    <a:pt x="290" y="525"/>
                    <a:pt x="276" y="518"/>
                  </a:cubicBezTo>
                  <a:cubicBezTo>
                    <a:pt x="267" y="514"/>
                    <a:pt x="257" y="508"/>
                    <a:pt x="251" y="500"/>
                  </a:cubicBezTo>
                  <a:cubicBezTo>
                    <a:pt x="219" y="460"/>
                    <a:pt x="186" y="421"/>
                    <a:pt x="173" y="371"/>
                  </a:cubicBezTo>
                  <a:cubicBezTo>
                    <a:pt x="160" y="321"/>
                    <a:pt x="136" y="277"/>
                    <a:pt x="111" y="233"/>
                  </a:cubicBezTo>
                  <a:cubicBezTo>
                    <a:pt x="105" y="222"/>
                    <a:pt x="102" y="207"/>
                    <a:pt x="105" y="196"/>
                  </a:cubicBezTo>
                  <a:cubicBezTo>
                    <a:pt x="116" y="164"/>
                    <a:pt x="114" y="133"/>
                    <a:pt x="106" y="101"/>
                  </a:cubicBezTo>
                  <a:cubicBezTo>
                    <a:pt x="102" y="88"/>
                    <a:pt x="105" y="85"/>
                    <a:pt x="117" y="80"/>
                  </a:cubicBezTo>
                  <a:cubicBezTo>
                    <a:pt x="129" y="76"/>
                    <a:pt x="139" y="66"/>
                    <a:pt x="151" y="60"/>
                  </a:cubicBezTo>
                  <a:cubicBezTo>
                    <a:pt x="157" y="56"/>
                    <a:pt x="168" y="53"/>
                    <a:pt x="173" y="55"/>
                  </a:cubicBezTo>
                  <a:cubicBezTo>
                    <a:pt x="186" y="64"/>
                    <a:pt x="196" y="59"/>
                    <a:pt x="208" y="52"/>
                  </a:cubicBezTo>
                  <a:cubicBezTo>
                    <a:pt x="230" y="39"/>
                    <a:pt x="253" y="26"/>
                    <a:pt x="277" y="13"/>
                  </a:cubicBezTo>
                  <a:cubicBezTo>
                    <a:pt x="248" y="14"/>
                    <a:pt x="218" y="15"/>
                    <a:pt x="188" y="17"/>
                  </a:cubicBezTo>
                  <a:cubicBezTo>
                    <a:pt x="179" y="18"/>
                    <a:pt x="169" y="17"/>
                    <a:pt x="161" y="21"/>
                  </a:cubicBezTo>
                  <a:cubicBezTo>
                    <a:pt x="154" y="24"/>
                    <a:pt x="145" y="32"/>
                    <a:pt x="144" y="38"/>
                  </a:cubicBezTo>
                  <a:cubicBezTo>
                    <a:pt x="140" y="65"/>
                    <a:pt x="110" y="83"/>
                    <a:pt x="88" y="66"/>
                  </a:cubicBezTo>
                  <a:cubicBezTo>
                    <a:pt x="65" y="49"/>
                    <a:pt x="46" y="53"/>
                    <a:pt x="24" y="64"/>
                  </a:cubicBezTo>
                  <a:cubicBezTo>
                    <a:pt x="18" y="67"/>
                    <a:pt x="12" y="67"/>
                    <a:pt x="5" y="69"/>
                  </a:cubicBezTo>
                  <a:cubicBezTo>
                    <a:pt x="0" y="40"/>
                    <a:pt x="21" y="21"/>
                    <a:pt x="55" y="17"/>
                  </a:cubicBezTo>
                  <a:cubicBezTo>
                    <a:pt x="65" y="16"/>
                    <a:pt x="74" y="10"/>
                    <a:pt x="84" y="7"/>
                  </a:cubicBezTo>
                  <a:cubicBezTo>
                    <a:pt x="96" y="4"/>
                    <a:pt x="108" y="0"/>
                    <a:pt x="119" y="1"/>
                  </a:cubicBezTo>
                  <a:cubicBezTo>
                    <a:pt x="194" y="2"/>
                    <a:pt x="270" y="4"/>
                    <a:pt x="345" y="7"/>
                  </a:cubicBezTo>
                  <a:cubicBezTo>
                    <a:pt x="372" y="8"/>
                    <a:pt x="399" y="13"/>
                    <a:pt x="426" y="18"/>
                  </a:cubicBezTo>
                  <a:cubicBezTo>
                    <a:pt x="437" y="20"/>
                    <a:pt x="445" y="25"/>
                    <a:pt x="438" y="39"/>
                  </a:cubicBezTo>
                  <a:cubicBezTo>
                    <a:pt x="398" y="30"/>
                    <a:pt x="358" y="22"/>
                    <a:pt x="31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1"/>
            <p:cNvSpPr>
              <a:spLocks/>
            </p:cNvSpPr>
            <p:nvPr/>
          </p:nvSpPr>
          <p:spPr bwMode="auto">
            <a:xfrm>
              <a:off x="13853247" y="1174795"/>
              <a:ext cx="252856" cy="1213908"/>
            </a:xfrm>
            <a:custGeom>
              <a:avLst/>
              <a:gdLst>
                <a:gd name="T0" fmla="*/ 174 w 195"/>
                <a:gd name="T1" fmla="*/ 77 h 938"/>
                <a:gd name="T2" fmla="*/ 151 w 195"/>
                <a:gd name="T3" fmla="*/ 140 h 938"/>
                <a:gd name="T4" fmla="*/ 145 w 195"/>
                <a:gd name="T5" fmla="*/ 157 h 938"/>
                <a:gd name="T6" fmla="*/ 121 w 195"/>
                <a:gd name="T7" fmla="*/ 645 h 938"/>
                <a:gd name="T8" fmla="*/ 149 w 195"/>
                <a:gd name="T9" fmla="*/ 810 h 938"/>
                <a:gd name="T10" fmla="*/ 176 w 195"/>
                <a:gd name="T11" fmla="*/ 867 h 938"/>
                <a:gd name="T12" fmla="*/ 158 w 195"/>
                <a:gd name="T13" fmla="*/ 924 h 938"/>
                <a:gd name="T14" fmla="*/ 95 w 195"/>
                <a:gd name="T15" fmla="*/ 926 h 938"/>
                <a:gd name="T16" fmla="*/ 46 w 195"/>
                <a:gd name="T17" fmla="*/ 918 h 938"/>
                <a:gd name="T18" fmla="*/ 10 w 195"/>
                <a:gd name="T19" fmla="*/ 855 h 938"/>
                <a:gd name="T20" fmla="*/ 65 w 195"/>
                <a:gd name="T21" fmla="*/ 489 h 938"/>
                <a:gd name="T22" fmla="*/ 57 w 195"/>
                <a:gd name="T23" fmla="*/ 179 h 938"/>
                <a:gd name="T24" fmla="*/ 48 w 195"/>
                <a:gd name="T25" fmla="*/ 124 h 938"/>
                <a:gd name="T26" fmla="*/ 45 w 195"/>
                <a:gd name="T27" fmla="*/ 87 h 938"/>
                <a:gd name="T28" fmla="*/ 146 w 195"/>
                <a:gd name="T29" fmla="*/ 22 h 938"/>
                <a:gd name="T30" fmla="*/ 174 w 195"/>
                <a:gd name="T31" fmla="*/ 77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5" h="938">
                  <a:moveTo>
                    <a:pt x="174" y="77"/>
                  </a:moveTo>
                  <a:cubicBezTo>
                    <a:pt x="172" y="100"/>
                    <a:pt x="173" y="124"/>
                    <a:pt x="151" y="140"/>
                  </a:cubicBezTo>
                  <a:cubicBezTo>
                    <a:pt x="147" y="143"/>
                    <a:pt x="146" y="151"/>
                    <a:pt x="145" y="157"/>
                  </a:cubicBezTo>
                  <a:cubicBezTo>
                    <a:pt x="128" y="319"/>
                    <a:pt x="110" y="481"/>
                    <a:pt x="121" y="645"/>
                  </a:cubicBezTo>
                  <a:cubicBezTo>
                    <a:pt x="124" y="700"/>
                    <a:pt x="137" y="755"/>
                    <a:pt x="149" y="810"/>
                  </a:cubicBezTo>
                  <a:cubicBezTo>
                    <a:pt x="153" y="830"/>
                    <a:pt x="166" y="848"/>
                    <a:pt x="176" y="867"/>
                  </a:cubicBezTo>
                  <a:cubicBezTo>
                    <a:pt x="195" y="898"/>
                    <a:pt x="191" y="911"/>
                    <a:pt x="158" y="924"/>
                  </a:cubicBezTo>
                  <a:cubicBezTo>
                    <a:pt x="137" y="933"/>
                    <a:pt x="117" y="938"/>
                    <a:pt x="95" y="926"/>
                  </a:cubicBezTo>
                  <a:cubicBezTo>
                    <a:pt x="80" y="919"/>
                    <a:pt x="62" y="922"/>
                    <a:pt x="46" y="918"/>
                  </a:cubicBezTo>
                  <a:cubicBezTo>
                    <a:pt x="7" y="907"/>
                    <a:pt x="0" y="894"/>
                    <a:pt x="10" y="855"/>
                  </a:cubicBezTo>
                  <a:cubicBezTo>
                    <a:pt x="41" y="735"/>
                    <a:pt x="57" y="612"/>
                    <a:pt x="65" y="489"/>
                  </a:cubicBezTo>
                  <a:cubicBezTo>
                    <a:pt x="71" y="385"/>
                    <a:pt x="68" y="282"/>
                    <a:pt x="57" y="179"/>
                  </a:cubicBezTo>
                  <a:cubicBezTo>
                    <a:pt x="55" y="161"/>
                    <a:pt x="50" y="143"/>
                    <a:pt x="48" y="124"/>
                  </a:cubicBezTo>
                  <a:cubicBezTo>
                    <a:pt x="46" y="112"/>
                    <a:pt x="44" y="99"/>
                    <a:pt x="45" y="87"/>
                  </a:cubicBezTo>
                  <a:cubicBezTo>
                    <a:pt x="47" y="31"/>
                    <a:pt x="95" y="0"/>
                    <a:pt x="146" y="22"/>
                  </a:cubicBezTo>
                  <a:cubicBezTo>
                    <a:pt x="170" y="33"/>
                    <a:pt x="174" y="54"/>
                    <a:pt x="174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2"/>
            <p:cNvSpPr>
              <a:spLocks noEditPoints="1"/>
            </p:cNvSpPr>
            <p:nvPr/>
          </p:nvSpPr>
          <p:spPr bwMode="auto">
            <a:xfrm>
              <a:off x="13562111" y="2370570"/>
              <a:ext cx="488586" cy="855276"/>
            </a:xfrm>
            <a:custGeom>
              <a:avLst/>
              <a:gdLst>
                <a:gd name="T0" fmla="*/ 112 w 377"/>
                <a:gd name="T1" fmla="*/ 623 h 661"/>
                <a:gd name="T2" fmla="*/ 69 w 377"/>
                <a:gd name="T3" fmla="*/ 647 h 661"/>
                <a:gd name="T4" fmla="*/ 28 w 377"/>
                <a:gd name="T5" fmla="*/ 644 h 661"/>
                <a:gd name="T6" fmla="*/ 10 w 377"/>
                <a:gd name="T7" fmla="*/ 618 h 661"/>
                <a:gd name="T8" fmla="*/ 38 w 377"/>
                <a:gd name="T9" fmla="*/ 567 h 661"/>
                <a:gd name="T10" fmla="*/ 81 w 377"/>
                <a:gd name="T11" fmla="*/ 441 h 661"/>
                <a:gd name="T12" fmla="*/ 204 w 377"/>
                <a:gd name="T13" fmla="*/ 105 h 661"/>
                <a:gd name="T14" fmla="*/ 221 w 377"/>
                <a:gd name="T15" fmla="*/ 28 h 661"/>
                <a:gd name="T16" fmla="*/ 251 w 377"/>
                <a:gd name="T17" fmla="*/ 4 h 661"/>
                <a:gd name="T18" fmla="*/ 356 w 377"/>
                <a:gd name="T19" fmla="*/ 26 h 661"/>
                <a:gd name="T20" fmla="*/ 365 w 377"/>
                <a:gd name="T21" fmla="*/ 53 h 661"/>
                <a:gd name="T22" fmla="*/ 274 w 377"/>
                <a:gd name="T23" fmla="*/ 219 h 661"/>
                <a:gd name="T24" fmla="*/ 233 w 377"/>
                <a:gd name="T25" fmla="*/ 397 h 661"/>
                <a:gd name="T26" fmla="*/ 170 w 377"/>
                <a:gd name="T27" fmla="*/ 590 h 661"/>
                <a:gd name="T28" fmla="*/ 158 w 377"/>
                <a:gd name="T29" fmla="*/ 639 h 661"/>
                <a:gd name="T30" fmla="*/ 145 w 377"/>
                <a:gd name="T31" fmla="*/ 661 h 661"/>
                <a:gd name="T32" fmla="*/ 122 w 377"/>
                <a:gd name="T33" fmla="*/ 645 h 661"/>
                <a:gd name="T34" fmla="*/ 112 w 377"/>
                <a:gd name="T35" fmla="*/ 623 h 661"/>
                <a:gd name="T36" fmla="*/ 282 w 377"/>
                <a:gd name="T37" fmla="*/ 80 h 661"/>
                <a:gd name="T38" fmla="*/ 277 w 377"/>
                <a:gd name="T39" fmla="*/ 78 h 661"/>
                <a:gd name="T40" fmla="*/ 105 w 377"/>
                <a:gd name="T41" fmla="*/ 601 h 661"/>
                <a:gd name="T42" fmla="*/ 110 w 377"/>
                <a:gd name="T43" fmla="*/ 602 h 661"/>
                <a:gd name="T44" fmla="*/ 114 w 377"/>
                <a:gd name="T45" fmla="*/ 598 h 661"/>
                <a:gd name="T46" fmla="*/ 202 w 377"/>
                <a:gd name="T47" fmla="*/ 352 h 661"/>
                <a:gd name="T48" fmla="*/ 243 w 377"/>
                <a:gd name="T49" fmla="*/ 175 h 661"/>
                <a:gd name="T50" fmla="*/ 282 w 377"/>
                <a:gd name="T51" fmla="*/ 8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7" h="661">
                  <a:moveTo>
                    <a:pt x="112" y="623"/>
                  </a:moveTo>
                  <a:cubicBezTo>
                    <a:pt x="100" y="650"/>
                    <a:pt x="96" y="651"/>
                    <a:pt x="69" y="647"/>
                  </a:cubicBezTo>
                  <a:cubicBezTo>
                    <a:pt x="56" y="644"/>
                    <a:pt x="41" y="644"/>
                    <a:pt x="28" y="644"/>
                  </a:cubicBezTo>
                  <a:cubicBezTo>
                    <a:pt x="6" y="644"/>
                    <a:pt x="0" y="638"/>
                    <a:pt x="10" y="618"/>
                  </a:cubicBezTo>
                  <a:cubicBezTo>
                    <a:pt x="18" y="601"/>
                    <a:pt x="31" y="585"/>
                    <a:pt x="38" y="567"/>
                  </a:cubicBezTo>
                  <a:cubicBezTo>
                    <a:pt x="53" y="526"/>
                    <a:pt x="66" y="483"/>
                    <a:pt x="81" y="441"/>
                  </a:cubicBezTo>
                  <a:cubicBezTo>
                    <a:pt x="122" y="329"/>
                    <a:pt x="164" y="218"/>
                    <a:pt x="204" y="105"/>
                  </a:cubicBezTo>
                  <a:cubicBezTo>
                    <a:pt x="213" y="81"/>
                    <a:pt x="217" y="54"/>
                    <a:pt x="221" y="28"/>
                  </a:cubicBezTo>
                  <a:cubicBezTo>
                    <a:pt x="224" y="8"/>
                    <a:pt x="232" y="0"/>
                    <a:pt x="251" y="4"/>
                  </a:cubicBezTo>
                  <a:cubicBezTo>
                    <a:pt x="286" y="11"/>
                    <a:pt x="321" y="19"/>
                    <a:pt x="356" y="26"/>
                  </a:cubicBezTo>
                  <a:cubicBezTo>
                    <a:pt x="372" y="30"/>
                    <a:pt x="377" y="43"/>
                    <a:pt x="365" y="53"/>
                  </a:cubicBezTo>
                  <a:cubicBezTo>
                    <a:pt x="313" y="97"/>
                    <a:pt x="292" y="158"/>
                    <a:pt x="274" y="219"/>
                  </a:cubicBezTo>
                  <a:cubicBezTo>
                    <a:pt x="257" y="277"/>
                    <a:pt x="250" y="339"/>
                    <a:pt x="233" y="397"/>
                  </a:cubicBezTo>
                  <a:cubicBezTo>
                    <a:pt x="215" y="463"/>
                    <a:pt x="191" y="526"/>
                    <a:pt x="170" y="590"/>
                  </a:cubicBezTo>
                  <a:cubicBezTo>
                    <a:pt x="165" y="606"/>
                    <a:pt x="163" y="623"/>
                    <a:pt x="158" y="639"/>
                  </a:cubicBezTo>
                  <a:cubicBezTo>
                    <a:pt x="156" y="647"/>
                    <a:pt x="150" y="653"/>
                    <a:pt x="145" y="661"/>
                  </a:cubicBezTo>
                  <a:cubicBezTo>
                    <a:pt x="137" y="655"/>
                    <a:pt x="128" y="651"/>
                    <a:pt x="122" y="645"/>
                  </a:cubicBezTo>
                  <a:cubicBezTo>
                    <a:pt x="117" y="639"/>
                    <a:pt x="115" y="631"/>
                    <a:pt x="112" y="623"/>
                  </a:cubicBezTo>
                  <a:close/>
                  <a:moveTo>
                    <a:pt x="282" y="80"/>
                  </a:moveTo>
                  <a:cubicBezTo>
                    <a:pt x="280" y="79"/>
                    <a:pt x="279" y="78"/>
                    <a:pt x="277" y="78"/>
                  </a:cubicBezTo>
                  <a:cubicBezTo>
                    <a:pt x="164" y="234"/>
                    <a:pt x="134" y="417"/>
                    <a:pt x="105" y="601"/>
                  </a:cubicBezTo>
                  <a:cubicBezTo>
                    <a:pt x="109" y="602"/>
                    <a:pt x="110" y="602"/>
                    <a:pt x="110" y="602"/>
                  </a:cubicBezTo>
                  <a:cubicBezTo>
                    <a:pt x="112" y="600"/>
                    <a:pt x="113" y="599"/>
                    <a:pt x="114" y="598"/>
                  </a:cubicBezTo>
                  <a:cubicBezTo>
                    <a:pt x="165" y="523"/>
                    <a:pt x="196" y="442"/>
                    <a:pt x="202" y="352"/>
                  </a:cubicBezTo>
                  <a:cubicBezTo>
                    <a:pt x="206" y="291"/>
                    <a:pt x="216" y="231"/>
                    <a:pt x="243" y="175"/>
                  </a:cubicBezTo>
                  <a:cubicBezTo>
                    <a:pt x="258" y="144"/>
                    <a:pt x="269" y="111"/>
                    <a:pt x="282" y="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3"/>
            <p:cNvSpPr>
              <a:spLocks/>
            </p:cNvSpPr>
            <p:nvPr/>
          </p:nvSpPr>
          <p:spPr bwMode="auto">
            <a:xfrm>
              <a:off x="13480512" y="3365874"/>
              <a:ext cx="157153" cy="268974"/>
            </a:xfrm>
            <a:custGeom>
              <a:avLst/>
              <a:gdLst>
                <a:gd name="T0" fmla="*/ 37 w 121"/>
                <a:gd name="T1" fmla="*/ 208 h 208"/>
                <a:gd name="T2" fmla="*/ 7 w 121"/>
                <a:gd name="T3" fmla="*/ 177 h 208"/>
                <a:gd name="T4" fmla="*/ 34 w 121"/>
                <a:gd name="T5" fmla="*/ 123 h 208"/>
                <a:gd name="T6" fmla="*/ 69 w 121"/>
                <a:gd name="T7" fmla="*/ 21 h 208"/>
                <a:gd name="T8" fmla="*/ 96 w 121"/>
                <a:gd name="T9" fmla="*/ 7 h 208"/>
                <a:gd name="T10" fmla="*/ 107 w 121"/>
                <a:gd name="T11" fmla="*/ 42 h 208"/>
                <a:gd name="T12" fmla="*/ 68 w 121"/>
                <a:gd name="T13" fmla="*/ 150 h 208"/>
                <a:gd name="T14" fmla="*/ 59 w 121"/>
                <a:gd name="T15" fmla="*/ 187 h 208"/>
                <a:gd name="T16" fmla="*/ 37 w 121"/>
                <a:gd name="T17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208">
                  <a:moveTo>
                    <a:pt x="37" y="208"/>
                  </a:moveTo>
                  <a:cubicBezTo>
                    <a:pt x="9" y="208"/>
                    <a:pt x="0" y="195"/>
                    <a:pt x="7" y="177"/>
                  </a:cubicBezTo>
                  <a:cubicBezTo>
                    <a:pt x="15" y="159"/>
                    <a:pt x="25" y="142"/>
                    <a:pt x="34" y="123"/>
                  </a:cubicBezTo>
                  <a:cubicBezTo>
                    <a:pt x="49" y="90"/>
                    <a:pt x="68" y="59"/>
                    <a:pt x="69" y="21"/>
                  </a:cubicBezTo>
                  <a:cubicBezTo>
                    <a:pt x="70" y="3"/>
                    <a:pt x="78" y="0"/>
                    <a:pt x="96" y="7"/>
                  </a:cubicBezTo>
                  <a:cubicBezTo>
                    <a:pt x="121" y="18"/>
                    <a:pt x="118" y="17"/>
                    <a:pt x="107" y="42"/>
                  </a:cubicBezTo>
                  <a:cubicBezTo>
                    <a:pt x="91" y="77"/>
                    <a:pt x="80" y="114"/>
                    <a:pt x="68" y="150"/>
                  </a:cubicBezTo>
                  <a:cubicBezTo>
                    <a:pt x="64" y="162"/>
                    <a:pt x="65" y="176"/>
                    <a:pt x="59" y="187"/>
                  </a:cubicBezTo>
                  <a:cubicBezTo>
                    <a:pt x="53" y="197"/>
                    <a:pt x="41" y="204"/>
                    <a:pt x="37" y="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4"/>
            <p:cNvSpPr>
              <a:spLocks/>
            </p:cNvSpPr>
            <p:nvPr/>
          </p:nvSpPr>
          <p:spPr bwMode="auto">
            <a:xfrm>
              <a:off x="13405965" y="3329607"/>
              <a:ext cx="172264" cy="252856"/>
            </a:xfrm>
            <a:custGeom>
              <a:avLst/>
              <a:gdLst>
                <a:gd name="T0" fmla="*/ 20 w 133"/>
                <a:gd name="T1" fmla="*/ 196 h 196"/>
                <a:gd name="T2" fmla="*/ 3 w 133"/>
                <a:gd name="T3" fmla="*/ 184 h 196"/>
                <a:gd name="T4" fmla="*/ 7 w 133"/>
                <a:gd name="T5" fmla="*/ 157 h 196"/>
                <a:gd name="T6" fmla="*/ 62 w 133"/>
                <a:gd name="T7" fmla="*/ 73 h 196"/>
                <a:gd name="T8" fmla="*/ 82 w 133"/>
                <a:gd name="T9" fmla="*/ 22 h 196"/>
                <a:gd name="T10" fmla="*/ 109 w 133"/>
                <a:gd name="T11" fmla="*/ 10 h 196"/>
                <a:gd name="T12" fmla="*/ 115 w 133"/>
                <a:gd name="T13" fmla="*/ 47 h 196"/>
                <a:gd name="T14" fmla="*/ 62 w 133"/>
                <a:gd name="T15" fmla="*/ 157 h 196"/>
                <a:gd name="T16" fmla="*/ 20 w 133"/>
                <a:gd name="T1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196">
                  <a:moveTo>
                    <a:pt x="20" y="196"/>
                  </a:moveTo>
                  <a:cubicBezTo>
                    <a:pt x="17" y="194"/>
                    <a:pt x="5" y="190"/>
                    <a:pt x="3" y="184"/>
                  </a:cubicBezTo>
                  <a:cubicBezTo>
                    <a:pt x="0" y="176"/>
                    <a:pt x="3" y="164"/>
                    <a:pt x="7" y="157"/>
                  </a:cubicBezTo>
                  <a:cubicBezTo>
                    <a:pt x="25" y="128"/>
                    <a:pt x="45" y="102"/>
                    <a:pt x="62" y="73"/>
                  </a:cubicBezTo>
                  <a:cubicBezTo>
                    <a:pt x="71" y="58"/>
                    <a:pt x="77" y="40"/>
                    <a:pt x="82" y="22"/>
                  </a:cubicBezTo>
                  <a:cubicBezTo>
                    <a:pt x="87" y="4"/>
                    <a:pt x="93" y="0"/>
                    <a:pt x="109" y="10"/>
                  </a:cubicBezTo>
                  <a:cubicBezTo>
                    <a:pt x="133" y="25"/>
                    <a:pt x="133" y="24"/>
                    <a:pt x="115" y="47"/>
                  </a:cubicBezTo>
                  <a:cubicBezTo>
                    <a:pt x="90" y="80"/>
                    <a:pt x="72" y="116"/>
                    <a:pt x="62" y="157"/>
                  </a:cubicBezTo>
                  <a:cubicBezTo>
                    <a:pt x="56" y="183"/>
                    <a:pt x="43" y="196"/>
                    <a:pt x="20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5"/>
            <p:cNvSpPr>
              <a:spLocks/>
            </p:cNvSpPr>
            <p:nvPr/>
          </p:nvSpPr>
          <p:spPr bwMode="auto">
            <a:xfrm>
              <a:off x="13603414" y="3398110"/>
              <a:ext cx="84621" cy="232708"/>
            </a:xfrm>
            <a:custGeom>
              <a:avLst/>
              <a:gdLst>
                <a:gd name="T0" fmla="*/ 65 w 65"/>
                <a:gd name="T1" fmla="*/ 8 h 180"/>
                <a:gd name="T2" fmla="*/ 55 w 65"/>
                <a:gd name="T3" fmla="*/ 43 h 180"/>
                <a:gd name="T4" fmla="*/ 48 w 65"/>
                <a:gd name="T5" fmla="*/ 134 h 180"/>
                <a:gd name="T6" fmla="*/ 43 w 65"/>
                <a:gd name="T7" fmla="*/ 164 h 180"/>
                <a:gd name="T8" fmla="*/ 10 w 65"/>
                <a:gd name="T9" fmla="*/ 174 h 180"/>
                <a:gd name="T10" fmla="*/ 1 w 65"/>
                <a:gd name="T11" fmla="*/ 148 h 180"/>
                <a:gd name="T12" fmla="*/ 23 w 65"/>
                <a:gd name="T13" fmla="*/ 57 h 180"/>
                <a:gd name="T14" fmla="*/ 24 w 65"/>
                <a:gd name="T15" fmla="*/ 27 h 180"/>
                <a:gd name="T16" fmla="*/ 48 w 65"/>
                <a:gd name="T17" fmla="*/ 6 h 180"/>
                <a:gd name="T18" fmla="*/ 65 w 65"/>
                <a:gd name="T19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180">
                  <a:moveTo>
                    <a:pt x="65" y="8"/>
                  </a:moveTo>
                  <a:cubicBezTo>
                    <a:pt x="61" y="21"/>
                    <a:pt x="56" y="32"/>
                    <a:pt x="55" y="43"/>
                  </a:cubicBezTo>
                  <a:cubicBezTo>
                    <a:pt x="52" y="73"/>
                    <a:pt x="51" y="103"/>
                    <a:pt x="48" y="134"/>
                  </a:cubicBezTo>
                  <a:cubicBezTo>
                    <a:pt x="47" y="144"/>
                    <a:pt x="47" y="155"/>
                    <a:pt x="43" y="164"/>
                  </a:cubicBezTo>
                  <a:cubicBezTo>
                    <a:pt x="36" y="178"/>
                    <a:pt x="22" y="180"/>
                    <a:pt x="10" y="174"/>
                  </a:cubicBezTo>
                  <a:cubicBezTo>
                    <a:pt x="4" y="170"/>
                    <a:pt x="0" y="156"/>
                    <a:pt x="1" y="148"/>
                  </a:cubicBezTo>
                  <a:cubicBezTo>
                    <a:pt x="7" y="117"/>
                    <a:pt x="16" y="87"/>
                    <a:pt x="23" y="57"/>
                  </a:cubicBezTo>
                  <a:cubicBezTo>
                    <a:pt x="25" y="47"/>
                    <a:pt x="25" y="37"/>
                    <a:pt x="24" y="27"/>
                  </a:cubicBezTo>
                  <a:cubicBezTo>
                    <a:pt x="22" y="3"/>
                    <a:pt x="25" y="0"/>
                    <a:pt x="48" y="6"/>
                  </a:cubicBezTo>
                  <a:cubicBezTo>
                    <a:pt x="52" y="7"/>
                    <a:pt x="57" y="7"/>
                    <a:pt x="6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"/>
            <p:cNvSpPr>
              <a:spLocks/>
            </p:cNvSpPr>
            <p:nvPr/>
          </p:nvSpPr>
          <p:spPr bwMode="auto">
            <a:xfrm>
              <a:off x="13421076" y="3634848"/>
              <a:ext cx="117865" cy="187375"/>
            </a:xfrm>
            <a:custGeom>
              <a:avLst/>
              <a:gdLst>
                <a:gd name="T0" fmla="*/ 44 w 91"/>
                <a:gd name="T1" fmla="*/ 0 h 145"/>
                <a:gd name="T2" fmla="*/ 91 w 91"/>
                <a:gd name="T3" fmla="*/ 12 h 145"/>
                <a:gd name="T4" fmla="*/ 33 w 91"/>
                <a:gd name="T5" fmla="*/ 145 h 145"/>
                <a:gd name="T6" fmla="*/ 16 w 91"/>
                <a:gd name="T7" fmla="*/ 138 h 145"/>
                <a:gd name="T8" fmla="*/ 9 w 91"/>
                <a:gd name="T9" fmla="*/ 114 h 145"/>
                <a:gd name="T10" fmla="*/ 42 w 91"/>
                <a:gd name="T11" fmla="*/ 8 h 145"/>
                <a:gd name="T12" fmla="*/ 44 w 91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145">
                  <a:moveTo>
                    <a:pt x="44" y="0"/>
                  </a:moveTo>
                  <a:cubicBezTo>
                    <a:pt x="61" y="4"/>
                    <a:pt x="77" y="9"/>
                    <a:pt x="91" y="12"/>
                  </a:cubicBezTo>
                  <a:cubicBezTo>
                    <a:pt x="72" y="56"/>
                    <a:pt x="52" y="100"/>
                    <a:pt x="33" y="145"/>
                  </a:cubicBezTo>
                  <a:cubicBezTo>
                    <a:pt x="28" y="143"/>
                    <a:pt x="22" y="140"/>
                    <a:pt x="16" y="138"/>
                  </a:cubicBezTo>
                  <a:cubicBezTo>
                    <a:pt x="0" y="134"/>
                    <a:pt x="2" y="126"/>
                    <a:pt x="9" y="114"/>
                  </a:cubicBezTo>
                  <a:cubicBezTo>
                    <a:pt x="30" y="82"/>
                    <a:pt x="46" y="48"/>
                    <a:pt x="42" y="8"/>
                  </a:cubicBezTo>
                  <a:cubicBezTo>
                    <a:pt x="42" y="6"/>
                    <a:pt x="43" y="3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7"/>
            <p:cNvSpPr>
              <a:spLocks/>
            </p:cNvSpPr>
            <p:nvPr/>
          </p:nvSpPr>
          <p:spPr bwMode="auto">
            <a:xfrm>
              <a:off x="13565133" y="3630818"/>
              <a:ext cx="86636" cy="178309"/>
            </a:xfrm>
            <a:custGeom>
              <a:avLst/>
              <a:gdLst>
                <a:gd name="T0" fmla="*/ 67 w 67"/>
                <a:gd name="T1" fmla="*/ 7 h 138"/>
                <a:gd name="T2" fmla="*/ 32 w 67"/>
                <a:gd name="T3" fmla="*/ 137 h 138"/>
                <a:gd name="T4" fmla="*/ 30 w 67"/>
                <a:gd name="T5" fmla="*/ 137 h 138"/>
                <a:gd name="T6" fmla="*/ 11 w 67"/>
                <a:gd name="T7" fmla="*/ 96 h 138"/>
                <a:gd name="T8" fmla="*/ 20 w 67"/>
                <a:gd name="T9" fmla="*/ 11 h 138"/>
                <a:gd name="T10" fmla="*/ 20 w 67"/>
                <a:gd name="T11" fmla="*/ 0 h 138"/>
                <a:gd name="T12" fmla="*/ 67 w 67"/>
                <a:gd name="T13" fmla="*/ 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138">
                  <a:moveTo>
                    <a:pt x="67" y="7"/>
                  </a:moveTo>
                  <a:cubicBezTo>
                    <a:pt x="55" y="52"/>
                    <a:pt x="44" y="94"/>
                    <a:pt x="32" y="137"/>
                  </a:cubicBezTo>
                  <a:cubicBezTo>
                    <a:pt x="33" y="137"/>
                    <a:pt x="31" y="138"/>
                    <a:pt x="30" y="137"/>
                  </a:cubicBezTo>
                  <a:cubicBezTo>
                    <a:pt x="0" y="127"/>
                    <a:pt x="0" y="127"/>
                    <a:pt x="11" y="96"/>
                  </a:cubicBezTo>
                  <a:cubicBezTo>
                    <a:pt x="21" y="69"/>
                    <a:pt x="29" y="41"/>
                    <a:pt x="20" y="11"/>
                  </a:cubicBezTo>
                  <a:cubicBezTo>
                    <a:pt x="19" y="8"/>
                    <a:pt x="20" y="4"/>
                    <a:pt x="20" y="0"/>
                  </a:cubicBezTo>
                  <a:cubicBezTo>
                    <a:pt x="38" y="2"/>
                    <a:pt x="54" y="5"/>
                    <a:pt x="6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8"/>
            <p:cNvSpPr>
              <a:spLocks/>
            </p:cNvSpPr>
            <p:nvPr/>
          </p:nvSpPr>
          <p:spPr bwMode="auto">
            <a:xfrm>
              <a:off x="13328396" y="3576419"/>
              <a:ext cx="119880" cy="164205"/>
            </a:xfrm>
            <a:custGeom>
              <a:avLst/>
              <a:gdLst>
                <a:gd name="T0" fmla="*/ 53 w 93"/>
                <a:gd name="T1" fmla="*/ 0 h 127"/>
                <a:gd name="T2" fmla="*/ 93 w 93"/>
                <a:gd name="T3" fmla="*/ 26 h 127"/>
                <a:gd name="T4" fmla="*/ 31 w 93"/>
                <a:gd name="T5" fmla="*/ 127 h 127"/>
                <a:gd name="T6" fmla="*/ 0 w 93"/>
                <a:gd name="T7" fmla="*/ 113 h 127"/>
                <a:gd name="T8" fmla="*/ 53 w 93"/>
                <a:gd name="T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7">
                  <a:moveTo>
                    <a:pt x="53" y="0"/>
                  </a:moveTo>
                  <a:cubicBezTo>
                    <a:pt x="64" y="7"/>
                    <a:pt x="77" y="15"/>
                    <a:pt x="93" y="26"/>
                  </a:cubicBezTo>
                  <a:cubicBezTo>
                    <a:pt x="55" y="49"/>
                    <a:pt x="42" y="86"/>
                    <a:pt x="31" y="127"/>
                  </a:cubicBezTo>
                  <a:cubicBezTo>
                    <a:pt x="19" y="121"/>
                    <a:pt x="9" y="117"/>
                    <a:pt x="0" y="113"/>
                  </a:cubicBezTo>
                  <a:cubicBezTo>
                    <a:pt x="18" y="74"/>
                    <a:pt x="35" y="38"/>
                    <a:pt x="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9"/>
            <p:cNvSpPr>
              <a:spLocks/>
            </p:cNvSpPr>
            <p:nvPr/>
          </p:nvSpPr>
          <p:spPr bwMode="auto">
            <a:xfrm>
              <a:off x="13694079" y="3395088"/>
              <a:ext cx="49363" cy="198457"/>
            </a:xfrm>
            <a:custGeom>
              <a:avLst/>
              <a:gdLst>
                <a:gd name="T0" fmla="*/ 22 w 38"/>
                <a:gd name="T1" fmla="*/ 26 h 153"/>
                <a:gd name="T2" fmla="*/ 37 w 38"/>
                <a:gd name="T3" fmla="*/ 122 h 153"/>
                <a:gd name="T4" fmla="*/ 31 w 38"/>
                <a:gd name="T5" fmla="*/ 149 h 153"/>
                <a:gd name="T6" fmla="*/ 8 w 38"/>
                <a:gd name="T7" fmla="*/ 149 h 153"/>
                <a:gd name="T8" fmla="*/ 4 w 38"/>
                <a:gd name="T9" fmla="*/ 131 h 153"/>
                <a:gd name="T10" fmla="*/ 3 w 38"/>
                <a:gd name="T11" fmla="*/ 38 h 153"/>
                <a:gd name="T12" fmla="*/ 0 w 38"/>
                <a:gd name="T13" fmla="*/ 29 h 153"/>
                <a:gd name="T14" fmla="*/ 6 w 38"/>
                <a:gd name="T15" fmla="*/ 4 h 153"/>
                <a:gd name="T16" fmla="*/ 20 w 38"/>
                <a:gd name="T17" fmla="*/ 2 h 153"/>
                <a:gd name="T18" fmla="*/ 28 w 38"/>
                <a:gd name="T19" fmla="*/ 24 h 153"/>
                <a:gd name="T20" fmla="*/ 22 w 38"/>
                <a:gd name="T21" fmla="*/ 2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153">
                  <a:moveTo>
                    <a:pt x="22" y="26"/>
                  </a:moveTo>
                  <a:cubicBezTo>
                    <a:pt x="27" y="58"/>
                    <a:pt x="33" y="90"/>
                    <a:pt x="37" y="122"/>
                  </a:cubicBezTo>
                  <a:cubicBezTo>
                    <a:pt x="38" y="131"/>
                    <a:pt x="36" y="142"/>
                    <a:pt x="31" y="149"/>
                  </a:cubicBezTo>
                  <a:cubicBezTo>
                    <a:pt x="28" y="153"/>
                    <a:pt x="15" y="152"/>
                    <a:pt x="8" y="149"/>
                  </a:cubicBezTo>
                  <a:cubicBezTo>
                    <a:pt x="5" y="148"/>
                    <a:pt x="2" y="136"/>
                    <a:pt x="4" y="131"/>
                  </a:cubicBezTo>
                  <a:cubicBezTo>
                    <a:pt x="16" y="99"/>
                    <a:pt x="11" y="69"/>
                    <a:pt x="3" y="38"/>
                  </a:cubicBezTo>
                  <a:cubicBezTo>
                    <a:pt x="2" y="35"/>
                    <a:pt x="0" y="32"/>
                    <a:pt x="0" y="29"/>
                  </a:cubicBezTo>
                  <a:cubicBezTo>
                    <a:pt x="1" y="20"/>
                    <a:pt x="3" y="11"/>
                    <a:pt x="6" y="4"/>
                  </a:cubicBezTo>
                  <a:cubicBezTo>
                    <a:pt x="7" y="1"/>
                    <a:pt x="19" y="0"/>
                    <a:pt x="20" y="2"/>
                  </a:cubicBezTo>
                  <a:cubicBezTo>
                    <a:pt x="24" y="9"/>
                    <a:pt x="25" y="17"/>
                    <a:pt x="28" y="24"/>
                  </a:cubicBezTo>
                  <a:cubicBezTo>
                    <a:pt x="26" y="25"/>
                    <a:pt x="24" y="25"/>
                    <a:pt x="22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0"/>
            <p:cNvSpPr>
              <a:spLocks/>
            </p:cNvSpPr>
            <p:nvPr/>
          </p:nvSpPr>
          <p:spPr bwMode="auto">
            <a:xfrm>
              <a:off x="13360633" y="3286290"/>
              <a:ext cx="155138" cy="137005"/>
            </a:xfrm>
            <a:custGeom>
              <a:avLst/>
              <a:gdLst>
                <a:gd name="T0" fmla="*/ 103 w 120"/>
                <a:gd name="T1" fmla="*/ 7 h 106"/>
                <a:gd name="T2" fmla="*/ 107 w 120"/>
                <a:gd name="T3" fmla="*/ 16 h 106"/>
                <a:gd name="T4" fmla="*/ 94 w 120"/>
                <a:gd name="T5" fmla="*/ 47 h 106"/>
                <a:gd name="T6" fmla="*/ 39 w 120"/>
                <a:gd name="T7" fmla="*/ 88 h 106"/>
                <a:gd name="T8" fmla="*/ 24 w 120"/>
                <a:gd name="T9" fmla="*/ 106 h 106"/>
                <a:gd name="T10" fmla="*/ 26 w 120"/>
                <a:gd name="T11" fmla="*/ 66 h 106"/>
                <a:gd name="T12" fmla="*/ 86 w 120"/>
                <a:gd name="T13" fmla="*/ 18 h 106"/>
                <a:gd name="T14" fmla="*/ 95 w 120"/>
                <a:gd name="T15" fmla="*/ 0 h 106"/>
                <a:gd name="T16" fmla="*/ 103 w 120"/>
                <a:gd name="T17" fmla="*/ 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06">
                  <a:moveTo>
                    <a:pt x="103" y="7"/>
                  </a:moveTo>
                  <a:cubicBezTo>
                    <a:pt x="105" y="10"/>
                    <a:pt x="105" y="13"/>
                    <a:pt x="107" y="16"/>
                  </a:cubicBezTo>
                  <a:cubicBezTo>
                    <a:pt x="120" y="38"/>
                    <a:pt x="119" y="35"/>
                    <a:pt x="94" y="47"/>
                  </a:cubicBezTo>
                  <a:cubicBezTo>
                    <a:pt x="73" y="56"/>
                    <a:pt x="56" y="73"/>
                    <a:pt x="39" y="88"/>
                  </a:cubicBezTo>
                  <a:cubicBezTo>
                    <a:pt x="33" y="92"/>
                    <a:pt x="29" y="100"/>
                    <a:pt x="24" y="106"/>
                  </a:cubicBezTo>
                  <a:cubicBezTo>
                    <a:pt x="0" y="87"/>
                    <a:pt x="1" y="81"/>
                    <a:pt x="26" y="66"/>
                  </a:cubicBezTo>
                  <a:cubicBezTo>
                    <a:pt x="47" y="53"/>
                    <a:pt x="66" y="35"/>
                    <a:pt x="86" y="18"/>
                  </a:cubicBezTo>
                  <a:cubicBezTo>
                    <a:pt x="90" y="14"/>
                    <a:pt x="92" y="6"/>
                    <a:pt x="95" y="0"/>
                  </a:cubicBezTo>
                  <a:cubicBezTo>
                    <a:pt x="98" y="2"/>
                    <a:pt x="101" y="5"/>
                    <a:pt x="10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1"/>
            <p:cNvSpPr>
              <a:spLocks/>
            </p:cNvSpPr>
            <p:nvPr/>
          </p:nvSpPr>
          <p:spPr bwMode="auto">
            <a:xfrm>
              <a:off x="13650762" y="3311474"/>
              <a:ext cx="72532" cy="92680"/>
            </a:xfrm>
            <a:custGeom>
              <a:avLst/>
              <a:gdLst>
                <a:gd name="T0" fmla="*/ 56 w 56"/>
                <a:gd name="T1" fmla="*/ 29 h 72"/>
                <a:gd name="T2" fmla="*/ 44 w 56"/>
                <a:gd name="T3" fmla="*/ 56 h 72"/>
                <a:gd name="T4" fmla="*/ 7 w 56"/>
                <a:gd name="T5" fmla="*/ 61 h 72"/>
                <a:gd name="T6" fmla="*/ 2 w 56"/>
                <a:gd name="T7" fmla="*/ 29 h 72"/>
                <a:gd name="T8" fmla="*/ 18 w 56"/>
                <a:gd name="T9" fmla="*/ 3 h 72"/>
                <a:gd name="T10" fmla="*/ 42 w 56"/>
                <a:gd name="T11" fmla="*/ 6 h 72"/>
                <a:gd name="T12" fmla="*/ 56 w 56"/>
                <a:gd name="T13" fmla="*/ 2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72">
                  <a:moveTo>
                    <a:pt x="56" y="29"/>
                  </a:moveTo>
                  <a:cubicBezTo>
                    <a:pt x="51" y="40"/>
                    <a:pt x="50" y="50"/>
                    <a:pt x="44" y="56"/>
                  </a:cubicBezTo>
                  <a:cubicBezTo>
                    <a:pt x="34" y="66"/>
                    <a:pt x="18" y="72"/>
                    <a:pt x="7" y="61"/>
                  </a:cubicBezTo>
                  <a:cubicBezTo>
                    <a:pt x="1" y="55"/>
                    <a:pt x="0" y="40"/>
                    <a:pt x="2" y="29"/>
                  </a:cubicBezTo>
                  <a:cubicBezTo>
                    <a:pt x="4" y="20"/>
                    <a:pt x="11" y="9"/>
                    <a:pt x="18" y="3"/>
                  </a:cubicBezTo>
                  <a:cubicBezTo>
                    <a:pt x="23" y="0"/>
                    <a:pt x="36" y="1"/>
                    <a:pt x="42" y="6"/>
                  </a:cubicBezTo>
                  <a:cubicBezTo>
                    <a:pt x="49" y="11"/>
                    <a:pt x="52" y="21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2"/>
            <p:cNvSpPr>
              <a:spLocks/>
            </p:cNvSpPr>
            <p:nvPr/>
          </p:nvSpPr>
          <p:spPr bwMode="auto">
            <a:xfrm>
              <a:off x="13505697" y="3261105"/>
              <a:ext cx="103762" cy="84621"/>
            </a:xfrm>
            <a:custGeom>
              <a:avLst/>
              <a:gdLst>
                <a:gd name="T0" fmla="*/ 47 w 80"/>
                <a:gd name="T1" fmla="*/ 31 h 66"/>
                <a:gd name="T2" fmla="*/ 72 w 80"/>
                <a:gd name="T3" fmla="*/ 53 h 66"/>
                <a:gd name="T4" fmla="*/ 53 w 80"/>
                <a:gd name="T5" fmla="*/ 64 h 66"/>
                <a:gd name="T6" fmla="*/ 2 w 80"/>
                <a:gd name="T7" fmla="*/ 26 h 66"/>
                <a:gd name="T8" fmla="*/ 13 w 80"/>
                <a:gd name="T9" fmla="*/ 6 h 66"/>
                <a:gd name="T10" fmla="*/ 47 w 80"/>
                <a:gd name="T11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66">
                  <a:moveTo>
                    <a:pt x="47" y="31"/>
                  </a:moveTo>
                  <a:cubicBezTo>
                    <a:pt x="69" y="28"/>
                    <a:pt x="80" y="37"/>
                    <a:pt x="72" y="53"/>
                  </a:cubicBezTo>
                  <a:cubicBezTo>
                    <a:pt x="69" y="59"/>
                    <a:pt x="58" y="66"/>
                    <a:pt x="53" y="64"/>
                  </a:cubicBezTo>
                  <a:cubicBezTo>
                    <a:pt x="32" y="57"/>
                    <a:pt x="11" y="47"/>
                    <a:pt x="2" y="26"/>
                  </a:cubicBezTo>
                  <a:cubicBezTo>
                    <a:pt x="0" y="21"/>
                    <a:pt x="7" y="8"/>
                    <a:pt x="13" y="6"/>
                  </a:cubicBezTo>
                  <a:cubicBezTo>
                    <a:pt x="29" y="0"/>
                    <a:pt x="42" y="10"/>
                    <a:pt x="4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3"/>
            <p:cNvSpPr>
              <a:spLocks/>
            </p:cNvSpPr>
            <p:nvPr/>
          </p:nvSpPr>
          <p:spPr bwMode="auto">
            <a:xfrm>
              <a:off x="13530882" y="3799052"/>
              <a:ext cx="72532" cy="137005"/>
            </a:xfrm>
            <a:custGeom>
              <a:avLst/>
              <a:gdLst>
                <a:gd name="T0" fmla="*/ 26 w 56"/>
                <a:gd name="T1" fmla="*/ 106 h 106"/>
                <a:gd name="T2" fmla="*/ 0 w 56"/>
                <a:gd name="T3" fmla="*/ 96 h 106"/>
                <a:gd name="T4" fmla="*/ 14 w 56"/>
                <a:gd name="T5" fmla="*/ 61 h 106"/>
                <a:gd name="T6" fmla="*/ 20 w 56"/>
                <a:gd name="T7" fmla="*/ 32 h 106"/>
                <a:gd name="T8" fmla="*/ 56 w 56"/>
                <a:gd name="T9" fmla="*/ 17 h 106"/>
                <a:gd name="T10" fmla="*/ 26 w 56"/>
                <a:gd name="T11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06">
                  <a:moveTo>
                    <a:pt x="26" y="106"/>
                  </a:moveTo>
                  <a:cubicBezTo>
                    <a:pt x="18" y="103"/>
                    <a:pt x="10" y="100"/>
                    <a:pt x="0" y="96"/>
                  </a:cubicBezTo>
                  <a:cubicBezTo>
                    <a:pt x="5" y="84"/>
                    <a:pt x="10" y="73"/>
                    <a:pt x="14" y="61"/>
                  </a:cubicBezTo>
                  <a:cubicBezTo>
                    <a:pt x="17" y="52"/>
                    <a:pt x="19" y="42"/>
                    <a:pt x="20" y="32"/>
                  </a:cubicBezTo>
                  <a:cubicBezTo>
                    <a:pt x="25" y="2"/>
                    <a:pt x="31" y="0"/>
                    <a:pt x="56" y="17"/>
                  </a:cubicBezTo>
                  <a:cubicBezTo>
                    <a:pt x="46" y="46"/>
                    <a:pt x="36" y="75"/>
                    <a:pt x="26" y="1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4"/>
            <p:cNvSpPr>
              <a:spLocks/>
            </p:cNvSpPr>
            <p:nvPr/>
          </p:nvSpPr>
          <p:spPr bwMode="auto">
            <a:xfrm>
              <a:off x="13692065" y="3599589"/>
              <a:ext cx="56414" cy="122902"/>
            </a:xfrm>
            <a:custGeom>
              <a:avLst/>
              <a:gdLst>
                <a:gd name="T0" fmla="*/ 28 w 44"/>
                <a:gd name="T1" fmla="*/ 95 h 95"/>
                <a:gd name="T2" fmla="*/ 1 w 44"/>
                <a:gd name="T3" fmla="*/ 93 h 95"/>
                <a:gd name="T4" fmla="*/ 3 w 44"/>
                <a:gd name="T5" fmla="*/ 79 h 95"/>
                <a:gd name="T6" fmla="*/ 4 w 44"/>
                <a:gd name="T7" fmla="*/ 16 h 95"/>
                <a:gd name="T8" fmla="*/ 15 w 44"/>
                <a:gd name="T9" fmla="*/ 1 h 95"/>
                <a:gd name="T10" fmla="*/ 37 w 44"/>
                <a:gd name="T11" fmla="*/ 33 h 95"/>
                <a:gd name="T12" fmla="*/ 28 w 44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95">
                  <a:moveTo>
                    <a:pt x="28" y="95"/>
                  </a:moveTo>
                  <a:cubicBezTo>
                    <a:pt x="21" y="95"/>
                    <a:pt x="12" y="94"/>
                    <a:pt x="1" y="93"/>
                  </a:cubicBezTo>
                  <a:cubicBezTo>
                    <a:pt x="2" y="88"/>
                    <a:pt x="2" y="83"/>
                    <a:pt x="3" y="79"/>
                  </a:cubicBezTo>
                  <a:cubicBezTo>
                    <a:pt x="13" y="58"/>
                    <a:pt x="13" y="37"/>
                    <a:pt x="4" y="16"/>
                  </a:cubicBezTo>
                  <a:cubicBezTo>
                    <a:pt x="0" y="4"/>
                    <a:pt x="1" y="0"/>
                    <a:pt x="15" y="1"/>
                  </a:cubicBezTo>
                  <a:cubicBezTo>
                    <a:pt x="44" y="4"/>
                    <a:pt x="44" y="3"/>
                    <a:pt x="37" y="33"/>
                  </a:cubicBezTo>
                  <a:cubicBezTo>
                    <a:pt x="32" y="52"/>
                    <a:pt x="31" y="73"/>
                    <a:pt x="28" y="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5"/>
            <p:cNvSpPr>
              <a:spLocks/>
            </p:cNvSpPr>
            <p:nvPr/>
          </p:nvSpPr>
          <p:spPr bwMode="auto">
            <a:xfrm>
              <a:off x="13384810" y="3812149"/>
              <a:ext cx="73540" cy="133984"/>
            </a:xfrm>
            <a:custGeom>
              <a:avLst/>
              <a:gdLst>
                <a:gd name="T0" fmla="*/ 57 w 57"/>
                <a:gd name="T1" fmla="*/ 18 h 104"/>
                <a:gd name="T2" fmla="*/ 24 w 57"/>
                <a:gd name="T3" fmla="*/ 104 h 104"/>
                <a:gd name="T4" fmla="*/ 0 w 57"/>
                <a:gd name="T5" fmla="*/ 94 h 104"/>
                <a:gd name="T6" fmla="*/ 21 w 57"/>
                <a:gd name="T7" fmla="*/ 30 h 104"/>
                <a:gd name="T8" fmla="*/ 57 w 57"/>
                <a:gd name="T9" fmla="*/ 1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04">
                  <a:moveTo>
                    <a:pt x="57" y="18"/>
                  </a:moveTo>
                  <a:cubicBezTo>
                    <a:pt x="46" y="47"/>
                    <a:pt x="35" y="74"/>
                    <a:pt x="24" y="104"/>
                  </a:cubicBezTo>
                  <a:cubicBezTo>
                    <a:pt x="16" y="101"/>
                    <a:pt x="8" y="97"/>
                    <a:pt x="0" y="94"/>
                  </a:cubicBezTo>
                  <a:cubicBezTo>
                    <a:pt x="7" y="72"/>
                    <a:pt x="16" y="51"/>
                    <a:pt x="21" y="30"/>
                  </a:cubicBezTo>
                  <a:cubicBezTo>
                    <a:pt x="28" y="2"/>
                    <a:pt x="34" y="0"/>
                    <a:pt x="5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6"/>
            <p:cNvSpPr>
              <a:spLocks/>
            </p:cNvSpPr>
            <p:nvPr/>
          </p:nvSpPr>
          <p:spPr bwMode="auto">
            <a:xfrm>
              <a:off x="13262916" y="3408184"/>
              <a:ext cx="126931" cy="122902"/>
            </a:xfrm>
            <a:custGeom>
              <a:avLst/>
              <a:gdLst>
                <a:gd name="T0" fmla="*/ 12 w 98"/>
                <a:gd name="T1" fmla="*/ 93 h 95"/>
                <a:gd name="T2" fmla="*/ 15 w 98"/>
                <a:gd name="T3" fmla="*/ 63 h 95"/>
                <a:gd name="T4" fmla="*/ 60 w 98"/>
                <a:gd name="T5" fmla="*/ 12 h 95"/>
                <a:gd name="T6" fmla="*/ 69 w 98"/>
                <a:gd name="T7" fmla="*/ 0 h 95"/>
                <a:gd name="T8" fmla="*/ 98 w 98"/>
                <a:gd name="T9" fmla="*/ 22 h 95"/>
                <a:gd name="T10" fmla="*/ 90 w 98"/>
                <a:gd name="T11" fmla="*/ 30 h 95"/>
                <a:gd name="T12" fmla="*/ 31 w 98"/>
                <a:gd name="T13" fmla="*/ 85 h 95"/>
                <a:gd name="T14" fmla="*/ 16 w 98"/>
                <a:gd name="T15" fmla="*/ 95 h 95"/>
                <a:gd name="T16" fmla="*/ 12 w 98"/>
                <a:gd name="T17" fmla="*/ 9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95">
                  <a:moveTo>
                    <a:pt x="12" y="93"/>
                  </a:moveTo>
                  <a:cubicBezTo>
                    <a:pt x="0" y="81"/>
                    <a:pt x="2" y="74"/>
                    <a:pt x="15" y="63"/>
                  </a:cubicBezTo>
                  <a:cubicBezTo>
                    <a:pt x="32" y="48"/>
                    <a:pt x="45" y="29"/>
                    <a:pt x="60" y="12"/>
                  </a:cubicBezTo>
                  <a:cubicBezTo>
                    <a:pt x="63" y="8"/>
                    <a:pt x="66" y="4"/>
                    <a:pt x="69" y="0"/>
                  </a:cubicBezTo>
                  <a:cubicBezTo>
                    <a:pt x="79" y="7"/>
                    <a:pt x="88" y="14"/>
                    <a:pt x="98" y="22"/>
                  </a:cubicBezTo>
                  <a:cubicBezTo>
                    <a:pt x="95" y="25"/>
                    <a:pt x="93" y="29"/>
                    <a:pt x="90" y="30"/>
                  </a:cubicBezTo>
                  <a:cubicBezTo>
                    <a:pt x="61" y="38"/>
                    <a:pt x="41" y="56"/>
                    <a:pt x="31" y="85"/>
                  </a:cubicBezTo>
                  <a:cubicBezTo>
                    <a:pt x="30" y="89"/>
                    <a:pt x="21" y="92"/>
                    <a:pt x="16" y="95"/>
                  </a:cubicBezTo>
                  <a:cubicBezTo>
                    <a:pt x="15" y="94"/>
                    <a:pt x="13" y="93"/>
                    <a:pt x="12" y="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7"/>
            <p:cNvSpPr>
              <a:spLocks/>
            </p:cNvSpPr>
            <p:nvPr/>
          </p:nvSpPr>
          <p:spPr bwMode="auto">
            <a:xfrm>
              <a:off x="13547000" y="3224839"/>
              <a:ext cx="108798" cy="65481"/>
            </a:xfrm>
            <a:custGeom>
              <a:avLst/>
              <a:gdLst>
                <a:gd name="T0" fmla="*/ 82 w 84"/>
                <a:gd name="T1" fmla="*/ 32 h 51"/>
                <a:gd name="T2" fmla="*/ 44 w 84"/>
                <a:gd name="T3" fmla="*/ 49 h 51"/>
                <a:gd name="T4" fmla="*/ 18 w 84"/>
                <a:gd name="T5" fmla="*/ 43 h 51"/>
                <a:gd name="T6" fmla="*/ 16 w 84"/>
                <a:gd name="T7" fmla="*/ 16 h 51"/>
                <a:gd name="T8" fmla="*/ 61 w 84"/>
                <a:gd name="T9" fmla="*/ 2 h 51"/>
                <a:gd name="T10" fmla="*/ 81 w 84"/>
                <a:gd name="T11" fmla="*/ 33 h 51"/>
                <a:gd name="T12" fmla="*/ 82 w 84"/>
                <a:gd name="T13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51">
                  <a:moveTo>
                    <a:pt x="82" y="32"/>
                  </a:moveTo>
                  <a:cubicBezTo>
                    <a:pt x="67" y="33"/>
                    <a:pt x="53" y="33"/>
                    <a:pt x="44" y="49"/>
                  </a:cubicBezTo>
                  <a:cubicBezTo>
                    <a:pt x="42" y="51"/>
                    <a:pt x="24" y="49"/>
                    <a:pt x="18" y="43"/>
                  </a:cubicBezTo>
                  <a:cubicBezTo>
                    <a:pt x="11" y="37"/>
                    <a:pt x="0" y="24"/>
                    <a:pt x="16" y="16"/>
                  </a:cubicBezTo>
                  <a:cubicBezTo>
                    <a:pt x="30" y="9"/>
                    <a:pt x="45" y="4"/>
                    <a:pt x="61" y="2"/>
                  </a:cubicBezTo>
                  <a:cubicBezTo>
                    <a:pt x="78" y="0"/>
                    <a:pt x="84" y="10"/>
                    <a:pt x="81" y="33"/>
                  </a:cubicBezTo>
                  <a:lnTo>
                    <a:pt x="82" y="3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8"/>
            <p:cNvSpPr>
              <a:spLocks/>
            </p:cNvSpPr>
            <p:nvPr/>
          </p:nvSpPr>
          <p:spPr bwMode="auto">
            <a:xfrm>
              <a:off x="13647739" y="3242972"/>
              <a:ext cx="93688" cy="60444"/>
            </a:xfrm>
            <a:custGeom>
              <a:avLst/>
              <a:gdLst>
                <a:gd name="T0" fmla="*/ 3 w 72"/>
                <a:gd name="T1" fmla="*/ 19 h 47"/>
                <a:gd name="T2" fmla="*/ 19 w 72"/>
                <a:gd name="T3" fmla="*/ 9 h 47"/>
                <a:gd name="T4" fmla="*/ 59 w 72"/>
                <a:gd name="T5" fmla="*/ 12 h 47"/>
                <a:gd name="T6" fmla="*/ 53 w 72"/>
                <a:gd name="T7" fmla="*/ 42 h 47"/>
                <a:gd name="T8" fmla="*/ 29 w 72"/>
                <a:gd name="T9" fmla="*/ 47 h 47"/>
                <a:gd name="T10" fmla="*/ 4 w 72"/>
                <a:gd name="T11" fmla="*/ 41 h 47"/>
                <a:gd name="T12" fmla="*/ 4 w 72"/>
                <a:gd name="T13" fmla="*/ 18 h 47"/>
                <a:gd name="T14" fmla="*/ 3 w 72"/>
                <a:gd name="T15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47">
                  <a:moveTo>
                    <a:pt x="3" y="19"/>
                  </a:moveTo>
                  <a:cubicBezTo>
                    <a:pt x="8" y="16"/>
                    <a:pt x="14" y="12"/>
                    <a:pt x="19" y="9"/>
                  </a:cubicBezTo>
                  <a:cubicBezTo>
                    <a:pt x="33" y="2"/>
                    <a:pt x="47" y="0"/>
                    <a:pt x="59" y="12"/>
                  </a:cubicBezTo>
                  <a:cubicBezTo>
                    <a:pt x="72" y="24"/>
                    <a:pt x="69" y="37"/>
                    <a:pt x="53" y="42"/>
                  </a:cubicBezTo>
                  <a:cubicBezTo>
                    <a:pt x="45" y="44"/>
                    <a:pt x="37" y="47"/>
                    <a:pt x="29" y="47"/>
                  </a:cubicBezTo>
                  <a:cubicBezTo>
                    <a:pt x="21" y="47"/>
                    <a:pt x="10" y="46"/>
                    <a:pt x="4" y="41"/>
                  </a:cubicBezTo>
                  <a:cubicBezTo>
                    <a:pt x="0" y="38"/>
                    <a:pt x="3" y="26"/>
                    <a:pt x="4" y="18"/>
                  </a:cubicBezTo>
                  <a:cubicBezTo>
                    <a:pt x="4" y="18"/>
                    <a:pt x="3" y="19"/>
                    <a:pt x="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29"/>
            <p:cNvSpPr>
              <a:spLocks/>
            </p:cNvSpPr>
            <p:nvPr/>
          </p:nvSpPr>
          <p:spPr bwMode="auto">
            <a:xfrm>
              <a:off x="13283063" y="3730550"/>
              <a:ext cx="74547" cy="112828"/>
            </a:xfrm>
            <a:custGeom>
              <a:avLst/>
              <a:gdLst>
                <a:gd name="T0" fmla="*/ 4 w 58"/>
                <a:gd name="T1" fmla="*/ 81 h 87"/>
                <a:gd name="T2" fmla="*/ 2 w 58"/>
                <a:gd name="T3" fmla="*/ 67 h 87"/>
                <a:gd name="T4" fmla="*/ 31 w 58"/>
                <a:gd name="T5" fmla="*/ 0 h 87"/>
                <a:gd name="T6" fmla="*/ 58 w 58"/>
                <a:gd name="T7" fmla="*/ 12 h 87"/>
                <a:gd name="T8" fmla="*/ 23 w 58"/>
                <a:gd name="T9" fmla="*/ 87 h 87"/>
                <a:gd name="T10" fmla="*/ 4 w 58"/>
                <a:gd name="T11" fmla="*/ 80 h 87"/>
                <a:gd name="T12" fmla="*/ 4 w 58"/>
                <a:gd name="T13" fmla="*/ 8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87">
                  <a:moveTo>
                    <a:pt x="4" y="81"/>
                  </a:moveTo>
                  <a:cubicBezTo>
                    <a:pt x="3" y="76"/>
                    <a:pt x="0" y="71"/>
                    <a:pt x="2" y="67"/>
                  </a:cubicBezTo>
                  <a:cubicBezTo>
                    <a:pt x="10" y="46"/>
                    <a:pt x="20" y="25"/>
                    <a:pt x="31" y="0"/>
                  </a:cubicBezTo>
                  <a:cubicBezTo>
                    <a:pt x="38" y="4"/>
                    <a:pt x="49" y="8"/>
                    <a:pt x="58" y="12"/>
                  </a:cubicBezTo>
                  <a:cubicBezTo>
                    <a:pt x="46" y="38"/>
                    <a:pt x="35" y="62"/>
                    <a:pt x="23" y="87"/>
                  </a:cubicBezTo>
                  <a:cubicBezTo>
                    <a:pt x="17" y="85"/>
                    <a:pt x="11" y="82"/>
                    <a:pt x="4" y="80"/>
                  </a:cubicBezTo>
                  <a:lnTo>
                    <a:pt x="4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0"/>
            <p:cNvSpPr>
              <a:spLocks/>
            </p:cNvSpPr>
            <p:nvPr/>
          </p:nvSpPr>
          <p:spPr bwMode="auto">
            <a:xfrm>
              <a:off x="13601399" y="3279238"/>
              <a:ext cx="55407" cy="91673"/>
            </a:xfrm>
            <a:custGeom>
              <a:avLst/>
              <a:gdLst>
                <a:gd name="T0" fmla="*/ 19 w 43"/>
                <a:gd name="T1" fmla="*/ 0 h 71"/>
                <a:gd name="T2" fmla="*/ 43 w 43"/>
                <a:gd name="T3" fmla="*/ 27 h 71"/>
                <a:gd name="T4" fmla="*/ 33 w 43"/>
                <a:gd name="T5" fmla="*/ 57 h 71"/>
                <a:gd name="T6" fmla="*/ 11 w 43"/>
                <a:gd name="T7" fmla="*/ 67 h 71"/>
                <a:gd name="T8" fmla="*/ 2 w 43"/>
                <a:gd name="T9" fmla="*/ 48 h 71"/>
                <a:gd name="T10" fmla="*/ 19 w 43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71">
                  <a:moveTo>
                    <a:pt x="19" y="0"/>
                  </a:moveTo>
                  <a:cubicBezTo>
                    <a:pt x="27" y="9"/>
                    <a:pt x="35" y="18"/>
                    <a:pt x="43" y="27"/>
                  </a:cubicBezTo>
                  <a:cubicBezTo>
                    <a:pt x="40" y="36"/>
                    <a:pt x="36" y="47"/>
                    <a:pt x="33" y="57"/>
                  </a:cubicBezTo>
                  <a:cubicBezTo>
                    <a:pt x="29" y="70"/>
                    <a:pt x="20" y="71"/>
                    <a:pt x="11" y="67"/>
                  </a:cubicBezTo>
                  <a:cubicBezTo>
                    <a:pt x="6" y="64"/>
                    <a:pt x="1" y="54"/>
                    <a:pt x="2" y="48"/>
                  </a:cubicBezTo>
                  <a:cubicBezTo>
                    <a:pt x="5" y="31"/>
                    <a:pt x="0" y="1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1"/>
            <p:cNvSpPr>
              <a:spLocks/>
            </p:cNvSpPr>
            <p:nvPr/>
          </p:nvSpPr>
          <p:spPr bwMode="auto">
            <a:xfrm>
              <a:off x="13202472" y="3525042"/>
              <a:ext cx="89658" cy="77570"/>
            </a:xfrm>
            <a:custGeom>
              <a:avLst/>
              <a:gdLst>
                <a:gd name="T0" fmla="*/ 59 w 69"/>
                <a:gd name="T1" fmla="*/ 3 h 60"/>
                <a:gd name="T2" fmla="*/ 63 w 69"/>
                <a:gd name="T3" fmla="*/ 5 h 60"/>
                <a:gd name="T4" fmla="*/ 54 w 69"/>
                <a:gd name="T5" fmla="*/ 24 h 60"/>
                <a:gd name="T6" fmla="*/ 16 w 69"/>
                <a:gd name="T7" fmla="*/ 53 h 60"/>
                <a:gd name="T8" fmla="*/ 3 w 69"/>
                <a:gd name="T9" fmla="*/ 60 h 60"/>
                <a:gd name="T10" fmla="*/ 2 w 69"/>
                <a:gd name="T11" fmla="*/ 46 h 60"/>
                <a:gd name="T12" fmla="*/ 59 w 69"/>
                <a:gd name="T13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0">
                  <a:moveTo>
                    <a:pt x="59" y="3"/>
                  </a:moveTo>
                  <a:cubicBezTo>
                    <a:pt x="60" y="3"/>
                    <a:pt x="62" y="4"/>
                    <a:pt x="63" y="5"/>
                  </a:cubicBezTo>
                  <a:cubicBezTo>
                    <a:pt x="69" y="16"/>
                    <a:pt x="62" y="19"/>
                    <a:pt x="54" y="24"/>
                  </a:cubicBezTo>
                  <a:cubicBezTo>
                    <a:pt x="40" y="32"/>
                    <a:pt x="29" y="43"/>
                    <a:pt x="16" y="53"/>
                  </a:cubicBezTo>
                  <a:cubicBezTo>
                    <a:pt x="12" y="56"/>
                    <a:pt x="7" y="58"/>
                    <a:pt x="3" y="60"/>
                  </a:cubicBezTo>
                  <a:cubicBezTo>
                    <a:pt x="2" y="56"/>
                    <a:pt x="0" y="50"/>
                    <a:pt x="2" y="46"/>
                  </a:cubicBezTo>
                  <a:cubicBezTo>
                    <a:pt x="12" y="16"/>
                    <a:pt x="35" y="0"/>
                    <a:pt x="59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2"/>
            <p:cNvSpPr>
              <a:spLocks/>
            </p:cNvSpPr>
            <p:nvPr/>
          </p:nvSpPr>
          <p:spPr bwMode="auto">
            <a:xfrm>
              <a:off x="13689043" y="3727528"/>
              <a:ext cx="37274" cy="72532"/>
            </a:xfrm>
            <a:custGeom>
              <a:avLst/>
              <a:gdLst>
                <a:gd name="T0" fmla="*/ 4 w 29"/>
                <a:gd name="T1" fmla="*/ 0 h 56"/>
                <a:gd name="T2" fmla="*/ 29 w 29"/>
                <a:gd name="T3" fmla="*/ 4 h 56"/>
                <a:gd name="T4" fmla="*/ 22 w 29"/>
                <a:gd name="T5" fmla="*/ 56 h 56"/>
                <a:gd name="T6" fmla="*/ 0 w 29"/>
                <a:gd name="T7" fmla="*/ 50 h 56"/>
                <a:gd name="T8" fmla="*/ 4 w 29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6">
                  <a:moveTo>
                    <a:pt x="4" y="0"/>
                  </a:moveTo>
                  <a:cubicBezTo>
                    <a:pt x="12" y="1"/>
                    <a:pt x="22" y="3"/>
                    <a:pt x="29" y="4"/>
                  </a:cubicBezTo>
                  <a:cubicBezTo>
                    <a:pt x="27" y="22"/>
                    <a:pt x="25" y="38"/>
                    <a:pt x="22" y="56"/>
                  </a:cubicBezTo>
                  <a:cubicBezTo>
                    <a:pt x="16" y="54"/>
                    <a:pt x="7" y="52"/>
                    <a:pt x="0" y="50"/>
                  </a:cubicBezTo>
                  <a:cubicBezTo>
                    <a:pt x="1" y="34"/>
                    <a:pt x="3" y="19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3"/>
            <p:cNvSpPr>
              <a:spLocks/>
            </p:cNvSpPr>
            <p:nvPr/>
          </p:nvSpPr>
          <p:spPr bwMode="auto">
            <a:xfrm>
              <a:off x="13520808" y="3937065"/>
              <a:ext cx="50370" cy="79584"/>
            </a:xfrm>
            <a:custGeom>
              <a:avLst/>
              <a:gdLst>
                <a:gd name="T0" fmla="*/ 13 w 39"/>
                <a:gd name="T1" fmla="*/ 0 h 61"/>
                <a:gd name="T2" fmla="*/ 27 w 39"/>
                <a:gd name="T3" fmla="*/ 26 h 61"/>
                <a:gd name="T4" fmla="*/ 16 w 39"/>
                <a:gd name="T5" fmla="*/ 53 h 61"/>
                <a:gd name="T6" fmla="*/ 5 w 39"/>
                <a:gd name="T7" fmla="*/ 61 h 61"/>
                <a:gd name="T8" fmla="*/ 1 w 39"/>
                <a:gd name="T9" fmla="*/ 48 h 61"/>
                <a:gd name="T10" fmla="*/ 13 w 39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61">
                  <a:moveTo>
                    <a:pt x="13" y="0"/>
                  </a:moveTo>
                  <a:cubicBezTo>
                    <a:pt x="38" y="3"/>
                    <a:pt x="39" y="5"/>
                    <a:pt x="27" y="26"/>
                  </a:cubicBezTo>
                  <a:cubicBezTo>
                    <a:pt x="22" y="34"/>
                    <a:pt x="21" y="44"/>
                    <a:pt x="16" y="53"/>
                  </a:cubicBezTo>
                  <a:cubicBezTo>
                    <a:pt x="15" y="57"/>
                    <a:pt x="9" y="59"/>
                    <a:pt x="5" y="61"/>
                  </a:cubicBezTo>
                  <a:cubicBezTo>
                    <a:pt x="4" y="57"/>
                    <a:pt x="0" y="52"/>
                    <a:pt x="1" y="48"/>
                  </a:cubicBezTo>
                  <a:cubicBezTo>
                    <a:pt x="4" y="32"/>
                    <a:pt x="9" y="17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4"/>
            <p:cNvSpPr>
              <a:spLocks/>
            </p:cNvSpPr>
            <p:nvPr/>
          </p:nvSpPr>
          <p:spPr bwMode="auto">
            <a:xfrm>
              <a:off x="13256871" y="3834311"/>
              <a:ext cx="54399" cy="84621"/>
            </a:xfrm>
            <a:custGeom>
              <a:avLst/>
              <a:gdLst>
                <a:gd name="T0" fmla="*/ 24 w 42"/>
                <a:gd name="T1" fmla="*/ 0 h 66"/>
                <a:gd name="T2" fmla="*/ 42 w 42"/>
                <a:gd name="T3" fmla="*/ 11 h 66"/>
                <a:gd name="T4" fmla="*/ 16 w 42"/>
                <a:gd name="T5" fmla="*/ 60 h 66"/>
                <a:gd name="T6" fmla="*/ 7 w 42"/>
                <a:gd name="T7" fmla="*/ 65 h 66"/>
                <a:gd name="T8" fmla="*/ 1 w 42"/>
                <a:gd name="T9" fmla="*/ 57 h 66"/>
                <a:gd name="T10" fmla="*/ 16 w 42"/>
                <a:gd name="T11" fmla="*/ 6 h 66"/>
                <a:gd name="T12" fmla="*/ 24 w 42"/>
                <a:gd name="T13" fmla="*/ 1 h 66"/>
                <a:gd name="T14" fmla="*/ 24 w 42"/>
                <a:gd name="T1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6">
                  <a:moveTo>
                    <a:pt x="24" y="0"/>
                  </a:moveTo>
                  <a:cubicBezTo>
                    <a:pt x="31" y="4"/>
                    <a:pt x="38" y="9"/>
                    <a:pt x="42" y="11"/>
                  </a:cubicBezTo>
                  <a:cubicBezTo>
                    <a:pt x="31" y="32"/>
                    <a:pt x="24" y="46"/>
                    <a:pt x="16" y="60"/>
                  </a:cubicBezTo>
                  <a:cubicBezTo>
                    <a:pt x="14" y="63"/>
                    <a:pt x="10" y="66"/>
                    <a:pt x="7" y="65"/>
                  </a:cubicBezTo>
                  <a:cubicBezTo>
                    <a:pt x="4" y="65"/>
                    <a:pt x="0" y="60"/>
                    <a:pt x="1" y="57"/>
                  </a:cubicBezTo>
                  <a:cubicBezTo>
                    <a:pt x="5" y="40"/>
                    <a:pt x="11" y="23"/>
                    <a:pt x="16" y="6"/>
                  </a:cubicBezTo>
                  <a:cubicBezTo>
                    <a:pt x="17" y="3"/>
                    <a:pt x="22" y="2"/>
                    <a:pt x="24" y="1"/>
                  </a:cubicBezTo>
                  <a:cubicBezTo>
                    <a:pt x="24" y="1"/>
                    <a:pt x="24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5"/>
            <p:cNvSpPr>
              <a:spLocks/>
            </p:cNvSpPr>
            <p:nvPr/>
          </p:nvSpPr>
          <p:spPr bwMode="auto">
            <a:xfrm>
              <a:off x="13361640" y="3941095"/>
              <a:ext cx="48355" cy="81599"/>
            </a:xfrm>
            <a:custGeom>
              <a:avLst/>
              <a:gdLst>
                <a:gd name="T0" fmla="*/ 18 w 37"/>
                <a:gd name="T1" fmla="*/ 0 h 63"/>
                <a:gd name="T2" fmla="*/ 36 w 37"/>
                <a:gd name="T3" fmla="*/ 12 h 63"/>
                <a:gd name="T4" fmla="*/ 28 w 37"/>
                <a:gd name="T5" fmla="*/ 28 h 63"/>
                <a:gd name="T6" fmla="*/ 16 w 37"/>
                <a:gd name="T7" fmla="*/ 53 h 63"/>
                <a:gd name="T8" fmla="*/ 3 w 37"/>
                <a:gd name="T9" fmla="*/ 63 h 63"/>
                <a:gd name="T10" fmla="*/ 1 w 37"/>
                <a:gd name="T11" fmla="*/ 47 h 63"/>
                <a:gd name="T12" fmla="*/ 18 w 37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63">
                  <a:moveTo>
                    <a:pt x="18" y="0"/>
                  </a:moveTo>
                  <a:cubicBezTo>
                    <a:pt x="23" y="4"/>
                    <a:pt x="31" y="7"/>
                    <a:pt x="36" y="12"/>
                  </a:cubicBezTo>
                  <a:cubicBezTo>
                    <a:pt x="37" y="14"/>
                    <a:pt x="31" y="23"/>
                    <a:pt x="28" y="28"/>
                  </a:cubicBezTo>
                  <a:cubicBezTo>
                    <a:pt x="24" y="37"/>
                    <a:pt x="21" y="45"/>
                    <a:pt x="16" y="53"/>
                  </a:cubicBezTo>
                  <a:cubicBezTo>
                    <a:pt x="13" y="57"/>
                    <a:pt x="8" y="59"/>
                    <a:pt x="3" y="63"/>
                  </a:cubicBezTo>
                  <a:cubicBezTo>
                    <a:pt x="3" y="57"/>
                    <a:pt x="0" y="52"/>
                    <a:pt x="1" y="47"/>
                  </a:cubicBezTo>
                  <a:cubicBezTo>
                    <a:pt x="5" y="33"/>
                    <a:pt x="11" y="18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36"/>
            <p:cNvSpPr>
              <a:spLocks/>
            </p:cNvSpPr>
            <p:nvPr/>
          </p:nvSpPr>
          <p:spPr bwMode="auto">
            <a:xfrm>
              <a:off x="13682998" y="3798045"/>
              <a:ext cx="33244" cy="83614"/>
            </a:xfrm>
            <a:custGeom>
              <a:avLst/>
              <a:gdLst>
                <a:gd name="T0" fmla="*/ 11 w 26"/>
                <a:gd name="T1" fmla="*/ 0 h 65"/>
                <a:gd name="T2" fmla="*/ 24 w 26"/>
                <a:gd name="T3" fmla="*/ 21 h 65"/>
                <a:gd name="T4" fmla="*/ 0 w 26"/>
                <a:gd name="T5" fmla="*/ 65 h 65"/>
                <a:gd name="T6" fmla="*/ 6 w 26"/>
                <a:gd name="T7" fmla="*/ 4 h 65"/>
                <a:gd name="T8" fmla="*/ 11 w 26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5">
                  <a:moveTo>
                    <a:pt x="11" y="0"/>
                  </a:moveTo>
                  <a:cubicBezTo>
                    <a:pt x="15" y="7"/>
                    <a:pt x="23" y="14"/>
                    <a:pt x="24" y="21"/>
                  </a:cubicBezTo>
                  <a:cubicBezTo>
                    <a:pt x="26" y="39"/>
                    <a:pt x="12" y="61"/>
                    <a:pt x="0" y="65"/>
                  </a:cubicBezTo>
                  <a:cubicBezTo>
                    <a:pt x="2" y="45"/>
                    <a:pt x="4" y="24"/>
                    <a:pt x="6" y="4"/>
                  </a:cubicBezTo>
                  <a:cubicBezTo>
                    <a:pt x="8" y="3"/>
                    <a:pt x="9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37"/>
            <p:cNvSpPr>
              <a:spLocks/>
            </p:cNvSpPr>
            <p:nvPr/>
          </p:nvSpPr>
          <p:spPr bwMode="auto">
            <a:xfrm>
              <a:off x="14536260" y="-478336"/>
              <a:ext cx="994297" cy="810951"/>
            </a:xfrm>
            <a:custGeom>
              <a:avLst/>
              <a:gdLst>
                <a:gd name="T0" fmla="*/ 409 w 768"/>
                <a:gd name="T1" fmla="*/ 613 h 627"/>
                <a:gd name="T2" fmla="*/ 409 w 768"/>
                <a:gd name="T3" fmla="*/ 548 h 627"/>
                <a:gd name="T4" fmla="*/ 338 w 768"/>
                <a:gd name="T5" fmla="*/ 530 h 627"/>
                <a:gd name="T6" fmla="*/ 312 w 768"/>
                <a:gd name="T7" fmla="*/ 537 h 627"/>
                <a:gd name="T8" fmla="*/ 114 w 768"/>
                <a:gd name="T9" fmla="*/ 552 h 627"/>
                <a:gd name="T10" fmla="*/ 92 w 768"/>
                <a:gd name="T11" fmla="*/ 561 h 627"/>
                <a:gd name="T12" fmla="*/ 55 w 768"/>
                <a:gd name="T13" fmla="*/ 546 h 627"/>
                <a:gd name="T14" fmla="*/ 47 w 768"/>
                <a:gd name="T15" fmla="*/ 530 h 627"/>
                <a:gd name="T16" fmla="*/ 52 w 768"/>
                <a:gd name="T17" fmla="*/ 472 h 627"/>
                <a:gd name="T18" fmla="*/ 52 w 768"/>
                <a:gd name="T19" fmla="*/ 383 h 627"/>
                <a:gd name="T20" fmla="*/ 28 w 768"/>
                <a:gd name="T21" fmla="*/ 359 h 627"/>
                <a:gd name="T22" fmla="*/ 1 w 768"/>
                <a:gd name="T23" fmla="*/ 297 h 627"/>
                <a:gd name="T24" fmla="*/ 163 w 768"/>
                <a:gd name="T25" fmla="*/ 66 h 627"/>
                <a:gd name="T26" fmla="*/ 581 w 768"/>
                <a:gd name="T27" fmla="*/ 49 h 627"/>
                <a:gd name="T28" fmla="*/ 767 w 768"/>
                <a:gd name="T29" fmla="*/ 287 h 627"/>
                <a:gd name="T30" fmla="*/ 767 w 768"/>
                <a:gd name="T31" fmla="*/ 313 h 627"/>
                <a:gd name="T32" fmla="*/ 700 w 768"/>
                <a:gd name="T33" fmla="*/ 371 h 627"/>
                <a:gd name="T34" fmla="*/ 672 w 768"/>
                <a:gd name="T35" fmla="*/ 371 h 627"/>
                <a:gd name="T36" fmla="*/ 651 w 768"/>
                <a:gd name="T37" fmla="*/ 418 h 627"/>
                <a:gd name="T38" fmla="*/ 649 w 768"/>
                <a:gd name="T39" fmla="*/ 522 h 627"/>
                <a:gd name="T40" fmla="*/ 531 w 768"/>
                <a:gd name="T41" fmla="*/ 622 h 627"/>
                <a:gd name="T42" fmla="*/ 490 w 768"/>
                <a:gd name="T43" fmla="*/ 622 h 627"/>
                <a:gd name="T44" fmla="*/ 447 w 768"/>
                <a:gd name="T45" fmla="*/ 606 h 627"/>
                <a:gd name="T46" fmla="*/ 428 w 768"/>
                <a:gd name="T47" fmla="*/ 607 h 627"/>
                <a:gd name="T48" fmla="*/ 409 w 768"/>
                <a:gd name="T49" fmla="*/ 613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68" h="627">
                  <a:moveTo>
                    <a:pt x="409" y="613"/>
                  </a:moveTo>
                  <a:cubicBezTo>
                    <a:pt x="409" y="588"/>
                    <a:pt x="412" y="567"/>
                    <a:pt x="409" y="548"/>
                  </a:cubicBezTo>
                  <a:cubicBezTo>
                    <a:pt x="403" y="516"/>
                    <a:pt x="360" y="496"/>
                    <a:pt x="338" y="530"/>
                  </a:cubicBezTo>
                  <a:cubicBezTo>
                    <a:pt x="334" y="535"/>
                    <a:pt x="319" y="539"/>
                    <a:pt x="312" y="537"/>
                  </a:cubicBezTo>
                  <a:cubicBezTo>
                    <a:pt x="244" y="515"/>
                    <a:pt x="179" y="529"/>
                    <a:pt x="114" y="552"/>
                  </a:cubicBezTo>
                  <a:cubicBezTo>
                    <a:pt x="107" y="554"/>
                    <a:pt x="100" y="558"/>
                    <a:pt x="92" y="561"/>
                  </a:cubicBezTo>
                  <a:cubicBezTo>
                    <a:pt x="76" y="567"/>
                    <a:pt x="62" y="565"/>
                    <a:pt x="55" y="546"/>
                  </a:cubicBezTo>
                  <a:cubicBezTo>
                    <a:pt x="53" y="541"/>
                    <a:pt x="51" y="535"/>
                    <a:pt x="47" y="530"/>
                  </a:cubicBezTo>
                  <a:cubicBezTo>
                    <a:pt x="35" y="510"/>
                    <a:pt x="31" y="493"/>
                    <a:pt x="52" y="472"/>
                  </a:cubicBezTo>
                  <a:cubicBezTo>
                    <a:pt x="76" y="447"/>
                    <a:pt x="74" y="411"/>
                    <a:pt x="52" y="383"/>
                  </a:cubicBezTo>
                  <a:cubicBezTo>
                    <a:pt x="45" y="374"/>
                    <a:pt x="38" y="363"/>
                    <a:pt x="28" y="359"/>
                  </a:cubicBezTo>
                  <a:cubicBezTo>
                    <a:pt x="1" y="345"/>
                    <a:pt x="0" y="323"/>
                    <a:pt x="1" y="297"/>
                  </a:cubicBezTo>
                  <a:cubicBezTo>
                    <a:pt x="6" y="185"/>
                    <a:pt x="59" y="108"/>
                    <a:pt x="163" y="66"/>
                  </a:cubicBezTo>
                  <a:cubicBezTo>
                    <a:pt x="300" y="12"/>
                    <a:pt x="440" y="0"/>
                    <a:pt x="581" y="49"/>
                  </a:cubicBezTo>
                  <a:cubicBezTo>
                    <a:pt x="693" y="87"/>
                    <a:pt x="750" y="172"/>
                    <a:pt x="767" y="287"/>
                  </a:cubicBezTo>
                  <a:cubicBezTo>
                    <a:pt x="768" y="295"/>
                    <a:pt x="767" y="304"/>
                    <a:pt x="767" y="313"/>
                  </a:cubicBezTo>
                  <a:cubicBezTo>
                    <a:pt x="763" y="359"/>
                    <a:pt x="746" y="374"/>
                    <a:pt x="700" y="371"/>
                  </a:cubicBezTo>
                  <a:cubicBezTo>
                    <a:pt x="691" y="370"/>
                    <a:pt x="681" y="369"/>
                    <a:pt x="672" y="371"/>
                  </a:cubicBezTo>
                  <a:cubicBezTo>
                    <a:pt x="648" y="376"/>
                    <a:pt x="639" y="397"/>
                    <a:pt x="651" y="418"/>
                  </a:cubicBezTo>
                  <a:cubicBezTo>
                    <a:pt x="672" y="453"/>
                    <a:pt x="670" y="488"/>
                    <a:pt x="649" y="522"/>
                  </a:cubicBezTo>
                  <a:cubicBezTo>
                    <a:pt x="621" y="569"/>
                    <a:pt x="579" y="600"/>
                    <a:pt x="531" y="622"/>
                  </a:cubicBezTo>
                  <a:cubicBezTo>
                    <a:pt x="519" y="627"/>
                    <a:pt x="503" y="625"/>
                    <a:pt x="490" y="622"/>
                  </a:cubicBezTo>
                  <a:cubicBezTo>
                    <a:pt x="475" y="619"/>
                    <a:pt x="462" y="610"/>
                    <a:pt x="447" y="606"/>
                  </a:cubicBezTo>
                  <a:cubicBezTo>
                    <a:pt x="441" y="604"/>
                    <a:pt x="434" y="605"/>
                    <a:pt x="428" y="607"/>
                  </a:cubicBezTo>
                  <a:cubicBezTo>
                    <a:pt x="422" y="608"/>
                    <a:pt x="416" y="611"/>
                    <a:pt x="409" y="6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38"/>
            <p:cNvSpPr>
              <a:spLocks/>
            </p:cNvSpPr>
            <p:nvPr/>
          </p:nvSpPr>
          <p:spPr bwMode="auto">
            <a:xfrm>
              <a:off x="14532230" y="191580"/>
              <a:ext cx="518807" cy="488586"/>
            </a:xfrm>
            <a:custGeom>
              <a:avLst/>
              <a:gdLst>
                <a:gd name="T0" fmla="*/ 81 w 401"/>
                <a:gd name="T1" fmla="*/ 229 h 377"/>
                <a:gd name="T2" fmla="*/ 141 w 401"/>
                <a:gd name="T3" fmla="*/ 227 h 377"/>
                <a:gd name="T4" fmla="*/ 164 w 401"/>
                <a:gd name="T5" fmla="*/ 200 h 377"/>
                <a:gd name="T6" fmla="*/ 157 w 401"/>
                <a:gd name="T7" fmla="*/ 80 h 377"/>
                <a:gd name="T8" fmla="*/ 165 w 401"/>
                <a:gd name="T9" fmla="*/ 34 h 377"/>
                <a:gd name="T10" fmla="*/ 219 w 401"/>
                <a:gd name="T11" fmla="*/ 44 h 377"/>
                <a:gd name="T12" fmla="*/ 305 w 401"/>
                <a:gd name="T13" fmla="*/ 66 h 377"/>
                <a:gd name="T14" fmla="*/ 338 w 401"/>
                <a:gd name="T15" fmla="*/ 37 h 377"/>
                <a:gd name="T16" fmla="*/ 385 w 401"/>
                <a:gd name="T17" fmla="*/ 10 h 377"/>
                <a:gd name="T18" fmla="*/ 385 w 401"/>
                <a:gd name="T19" fmla="*/ 63 h 377"/>
                <a:gd name="T20" fmla="*/ 300 w 401"/>
                <a:gd name="T21" fmla="*/ 239 h 377"/>
                <a:gd name="T22" fmla="*/ 271 w 401"/>
                <a:gd name="T23" fmla="*/ 277 h 377"/>
                <a:gd name="T24" fmla="*/ 89 w 401"/>
                <a:gd name="T25" fmla="*/ 369 h 377"/>
                <a:gd name="T26" fmla="*/ 44 w 401"/>
                <a:gd name="T27" fmla="*/ 377 h 377"/>
                <a:gd name="T28" fmla="*/ 19 w 401"/>
                <a:gd name="T29" fmla="*/ 346 h 377"/>
                <a:gd name="T30" fmla="*/ 6 w 401"/>
                <a:gd name="T31" fmla="*/ 265 h 377"/>
                <a:gd name="T32" fmla="*/ 0 w 401"/>
                <a:gd name="T33" fmla="*/ 248 h 377"/>
                <a:gd name="T34" fmla="*/ 50 w 401"/>
                <a:gd name="T35" fmla="*/ 232 h 377"/>
                <a:gd name="T36" fmla="*/ 49 w 401"/>
                <a:gd name="T37" fmla="*/ 233 h 377"/>
                <a:gd name="T38" fmla="*/ 81 w 401"/>
                <a:gd name="T39" fmla="*/ 229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1" h="377">
                  <a:moveTo>
                    <a:pt x="81" y="229"/>
                  </a:moveTo>
                  <a:cubicBezTo>
                    <a:pt x="101" y="229"/>
                    <a:pt x="121" y="229"/>
                    <a:pt x="141" y="227"/>
                  </a:cubicBezTo>
                  <a:cubicBezTo>
                    <a:pt x="156" y="225"/>
                    <a:pt x="162" y="214"/>
                    <a:pt x="164" y="200"/>
                  </a:cubicBezTo>
                  <a:cubicBezTo>
                    <a:pt x="168" y="160"/>
                    <a:pt x="175" y="120"/>
                    <a:pt x="157" y="80"/>
                  </a:cubicBezTo>
                  <a:cubicBezTo>
                    <a:pt x="151" y="65"/>
                    <a:pt x="147" y="46"/>
                    <a:pt x="165" y="34"/>
                  </a:cubicBezTo>
                  <a:cubicBezTo>
                    <a:pt x="181" y="23"/>
                    <a:pt x="201" y="27"/>
                    <a:pt x="219" y="44"/>
                  </a:cubicBezTo>
                  <a:cubicBezTo>
                    <a:pt x="244" y="67"/>
                    <a:pt x="272" y="76"/>
                    <a:pt x="305" y="66"/>
                  </a:cubicBezTo>
                  <a:cubicBezTo>
                    <a:pt x="321" y="61"/>
                    <a:pt x="332" y="53"/>
                    <a:pt x="338" y="37"/>
                  </a:cubicBezTo>
                  <a:cubicBezTo>
                    <a:pt x="350" y="10"/>
                    <a:pt x="369" y="0"/>
                    <a:pt x="385" y="10"/>
                  </a:cubicBezTo>
                  <a:cubicBezTo>
                    <a:pt x="401" y="19"/>
                    <a:pt x="399" y="36"/>
                    <a:pt x="385" y="63"/>
                  </a:cubicBezTo>
                  <a:cubicBezTo>
                    <a:pt x="356" y="121"/>
                    <a:pt x="329" y="180"/>
                    <a:pt x="300" y="239"/>
                  </a:cubicBezTo>
                  <a:cubicBezTo>
                    <a:pt x="293" y="253"/>
                    <a:pt x="284" y="270"/>
                    <a:pt x="271" y="277"/>
                  </a:cubicBezTo>
                  <a:cubicBezTo>
                    <a:pt x="211" y="310"/>
                    <a:pt x="150" y="340"/>
                    <a:pt x="89" y="369"/>
                  </a:cubicBezTo>
                  <a:cubicBezTo>
                    <a:pt x="76" y="375"/>
                    <a:pt x="59" y="376"/>
                    <a:pt x="44" y="377"/>
                  </a:cubicBezTo>
                  <a:cubicBezTo>
                    <a:pt x="23" y="377"/>
                    <a:pt x="16" y="366"/>
                    <a:pt x="19" y="346"/>
                  </a:cubicBezTo>
                  <a:cubicBezTo>
                    <a:pt x="24" y="318"/>
                    <a:pt x="23" y="290"/>
                    <a:pt x="6" y="265"/>
                  </a:cubicBezTo>
                  <a:cubicBezTo>
                    <a:pt x="3" y="261"/>
                    <a:pt x="2" y="254"/>
                    <a:pt x="0" y="248"/>
                  </a:cubicBezTo>
                  <a:cubicBezTo>
                    <a:pt x="17" y="243"/>
                    <a:pt x="34" y="237"/>
                    <a:pt x="50" y="232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60" y="230"/>
                    <a:pt x="72" y="245"/>
                    <a:pt x="81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39"/>
            <p:cNvSpPr>
              <a:spLocks/>
            </p:cNvSpPr>
            <p:nvPr/>
          </p:nvSpPr>
          <p:spPr bwMode="auto">
            <a:xfrm>
              <a:off x="14502008" y="61626"/>
              <a:ext cx="226664" cy="373743"/>
            </a:xfrm>
            <a:custGeom>
              <a:avLst/>
              <a:gdLst>
                <a:gd name="T0" fmla="*/ 97 w 175"/>
                <a:gd name="T1" fmla="*/ 263 h 289"/>
                <a:gd name="T2" fmla="*/ 71 w 175"/>
                <a:gd name="T3" fmla="*/ 257 h 289"/>
                <a:gd name="T4" fmla="*/ 35 w 175"/>
                <a:gd name="T5" fmla="*/ 253 h 289"/>
                <a:gd name="T6" fmla="*/ 0 w 175"/>
                <a:gd name="T7" fmla="*/ 249 h 289"/>
                <a:gd name="T8" fmla="*/ 5 w 175"/>
                <a:gd name="T9" fmla="*/ 230 h 289"/>
                <a:gd name="T10" fmla="*/ 11 w 175"/>
                <a:gd name="T11" fmla="*/ 122 h 289"/>
                <a:gd name="T12" fmla="*/ 3 w 175"/>
                <a:gd name="T13" fmla="*/ 66 h 289"/>
                <a:gd name="T14" fmla="*/ 22 w 175"/>
                <a:gd name="T15" fmla="*/ 31 h 289"/>
                <a:gd name="T16" fmla="*/ 49 w 175"/>
                <a:gd name="T17" fmla="*/ 0 h 289"/>
                <a:gd name="T18" fmla="*/ 40 w 175"/>
                <a:gd name="T19" fmla="*/ 39 h 289"/>
                <a:gd name="T20" fmla="*/ 40 w 175"/>
                <a:gd name="T21" fmla="*/ 89 h 289"/>
                <a:gd name="T22" fmla="*/ 68 w 175"/>
                <a:gd name="T23" fmla="*/ 149 h 289"/>
                <a:gd name="T24" fmla="*/ 105 w 175"/>
                <a:gd name="T25" fmla="*/ 161 h 289"/>
                <a:gd name="T26" fmla="*/ 155 w 175"/>
                <a:gd name="T27" fmla="*/ 144 h 289"/>
                <a:gd name="T28" fmla="*/ 172 w 175"/>
                <a:gd name="T29" fmla="*/ 204 h 289"/>
                <a:gd name="T30" fmla="*/ 172 w 175"/>
                <a:gd name="T31" fmla="*/ 256 h 289"/>
                <a:gd name="T32" fmla="*/ 174 w 175"/>
                <a:gd name="T33" fmla="*/ 273 h 289"/>
                <a:gd name="T34" fmla="*/ 169 w 175"/>
                <a:gd name="T35" fmla="*/ 284 h 289"/>
                <a:gd name="T36" fmla="*/ 143 w 175"/>
                <a:gd name="T37" fmla="*/ 282 h 289"/>
                <a:gd name="T38" fmla="*/ 141 w 175"/>
                <a:gd name="T39" fmla="*/ 268 h 289"/>
                <a:gd name="T40" fmla="*/ 163 w 175"/>
                <a:gd name="T41" fmla="*/ 252 h 289"/>
                <a:gd name="T42" fmla="*/ 134 w 175"/>
                <a:gd name="T43" fmla="*/ 260 h 289"/>
                <a:gd name="T44" fmla="*/ 134 w 175"/>
                <a:gd name="T45" fmla="*/ 289 h 289"/>
                <a:gd name="T46" fmla="*/ 101 w 175"/>
                <a:gd name="T47" fmla="*/ 277 h 289"/>
                <a:gd name="T48" fmla="*/ 121 w 175"/>
                <a:gd name="T49" fmla="*/ 251 h 289"/>
                <a:gd name="T50" fmla="*/ 97 w 175"/>
                <a:gd name="T51" fmla="*/ 26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289">
                  <a:moveTo>
                    <a:pt x="97" y="263"/>
                  </a:moveTo>
                  <a:cubicBezTo>
                    <a:pt x="89" y="261"/>
                    <a:pt x="80" y="258"/>
                    <a:pt x="71" y="257"/>
                  </a:cubicBezTo>
                  <a:cubicBezTo>
                    <a:pt x="59" y="255"/>
                    <a:pt x="47" y="254"/>
                    <a:pt x="35" y="253"/>
                  </a:cubicBezTo>
                  <a:cubicBezTo>
                    <a:pt x="24" y="252"/>
                    <a:pt x="14" y="251"/>
                    <a:pt x="0" y="249"/>
                  </a:cubicBezTo>
                  <a:cubicBezTo>
                    <a:pt x="2" y="243"/>
                    <a:pt x="1" y="234"/>
                    <a:pt x="5" y="230"/>
                  </a:cubicBezTo>
                  <a:cubicBezTo>
                    <a:pt x="34" y="195"/>
                    <a:pt x="25" y="158"/>
                    <a:pt x="11" y="122"/>
                  </a:cubicBezTo>
                  <a:cubicBezTo>
                    <a:pt x="3" y="103"/>
                    <a:pt x="2" y="86"/>
                    <a:pt x="3" y="66"/>
                  </a:cubicBezTo>
                  <a:cubicBezTo>
                    <a:pt x="5" y="51"/>
                    <a:pt x="11" y="41"/>
                    <a:pt x="22" y="31"/>
                  </a:cubicBezTo>
                  <a:cubicBezTo>
                    <a:pt x="33" y="22"/>
                    <a:pt x="41" y="9"/>
                    <a:pt x="49" y="0"/>
                  </a:cubicBezTo>
                  <a:cubicBezTo>
                    <a:pt x="46" y="10"/>
                    <a:pt x="42" y="24"/>
                    <a:pt x="40" y="39"/>
                  </a:cubicBezTo>
                  <a:cubicBezTo>
                    <a:pt x="39" y="56"/>
                    <a:pt x="36" y="74"/>
                    <a:pt x="40" y="89"/>
                  </a:cubicBezTo>
                  <a:cubicBezTo>
                    <a:pt x="46" y="110"/>
                    <a:pt x="58" y="129"/>
                    <a:pt x="68" y="149"/>
                  </a:cubicBezTo>
                  <a:cubicBezTo>
                    <a:pt x="76" y="164"/>
                    <a:pt x="91" y="164"/>
                    <a:pt x="105" y="161"/>
                  </a:cubicBezTo>
                  <a:cubicBezTo>
                    <a:pt x="123" y="157"/>
                    <a:pt x="140" y="150"/>
                    <a:pt x="155" y="144"/>
                  </a:cubicBezTo>
                  <a:cubicBezTo>
                    <a:pt x="161" y="164"/>
                    <a:pt x="168" y="184"/>
                    <a:pt x="172" y="204"/>
                  </a:cubicBezTo>
                  <a:cubicBezTo>
                    <a:pt x="174" y="221"/>
                    <a:pt x="172" y="239"/>
                    <a:pt x="172" y="256"/>
                  </a:cubicBezTo>
                  <a:cubicBezTo>
                    <a:pt x="172" y="262"/>
                    <a:pt x="175" y="267"/>
                    <a:pt x="174" y="273"/>
                  </a:cubicBezTo>
                  <a:cubicBezTo>
                    <a:pt x="174" y="277"/>
                    <a:pt x="171" y="284"/>
                    <a:pt x="169" y="284"/>
                  </a:cubicBezTo>
                  <a:cubicBezTo>
                    <a:pt x="160" y="285"/>
                    <a:pt x="151" y="284"/>
                    <a:pt x="143" y="282"/>
                  </a:cubicBezTo>
                  <a:cubicBezTo>
                    <a:pt x="141" y="282"/>
                    <a:pt x="139" y="271"/>
                    <a:pt x="141" y="268"/>
                  </a:cubicBezTo>
                  <a:cubicBezTo>
                    <a:pt x="145" y="263"/>
                    <a:pt x="152" y="260"/>
                    <a:pt x="163" y="252"/>
                  </a:cubicBezTo>
                  <a:cubicBezTo>
                    <a:pt x="150" y="256"/>
                    <a:pt x="143" y="258"/>
                    <a:pt x="134" y="260"/>
                  </a:cubicBezTo>
                  <a:cubicBezTo>
                    <a:pt x="134" y="268"/>
                    <a:pt x="134" y="275"/>
                    <a:pt x="134" y="289"/>
                  </a:cubicBezTo>
                  <a:cubicBezTo>
                    <a:pt x="122" y="284"/>
                    <a:pt x="112" y="281"/>
                    <a:pt x="101" y="277"/>
                  </a:cubicBezTo>
                  <a:cubicBezTo>
                    <a:pt x="107" y="269"/>
                    <a:pt x="113" y="261"/>
                    <a:pt x="121" y="251"/>
                  </a:cubicBezTo>
                  <a:cubicBezTo>
                    <a:pt x="113" y="255"/>
                    <a:pt x="105" y="259"/>
                    <a:pt x="97" y="2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0"/>
            <p:cNvSpPr>
              <a:spLocks/>
            </p:cNvSpPr>
            <p:nvPr/>
          </p:nvSpPr>
          <p:spPr bwMode="auto">
            <a:xfrm>
              <a:off x="15295833" y="-75379"/>
              <a:ext cx="313299" cy="386839"/>
            </a:xfrm>
            <a:custGeom>
              <a:avLst/>
              <a:gdLst>
                <a:gd name="T0" fmla="*/ 199 w 242"/>
                <a:gd name="T1" fmla="*/ 0 h 299"/>
                <a:gd name="T2" fmla="*/ 0 w 242"/>
                <a:gd name="T3" fmla="*/ 299 h 299"/>
                <a:gd name="T4" fmla="*/ 44 w 242"/>
                <a:gd name="T5" fmla="*/ 261 h 299"/>
                <a:gd name="T6" fmla="*/ 90 w 242"/>
                <a:gd name="T7" fmla="*/ 191 h 299"/>
                <a:gd name="T8" fmla="*/ 82 w 242"/>
                <a:gd name="T9" fmla="*/ 115 h 299"/>
                <a:gd name="T10" fmla="*/ 103 w 242"/>
                <a:gd name="T11" fmla="*/ 76 h 299"/>
                <a:gd name="T12" fmla="*/ 131 w 242"/>
                <a:gd name="T13" fmla="*/ 76 h 299"/>
                <a:gd name="T14" fmla="*/ 195 w 242"/>
                <a:gd name="T15" fmla="*/ 27 h 299"/>
                <a:gd name="T16" fmla="*/ 199 w 242"/>
                <a:gd name="T17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299">
                  <a:moveTo>
                    <a:pt x="199" y="0"/>
                  </a:moveTo>
                  <a:cubicBezTo>
                    <a:pt x="242" y="118"/>
                    <a:pt x="156" y="282"/>
                    <a:pt x="0" y="299"/>
                  </a:cubicBezTo>
                  <a:cubicBezTo>
                    <a:pt x="15" y="285"/>
                    <a:pt x="32" y="275"/>
                    <a:pt x="44" y="261"/>
                  </a:cubicBezTo>
                  <a:cubicBezTo>
                    <a:pt x="62" y="239"/>
                    <a:pt x="78" y="216"/>
                    <a:pt x="90" y="191"/>
                  </a:cubicBezTo>
                  <a:cubicBezTo>
                    <a:pt x="101" y="166"/>
                    <a:pt x="96" y="140"/>
                    <a:pt x="82" y="115"/>
                  </a:cubicBezTo>
                  <a:cubicBezTo>
                    <a:pt x="69" y="91"/>
                    <a:pt x="77" y="78"/>
                    <a:pt x="103" y="76"/>
                  </a:cubicBezTo>
                  <a:cubicBezTo>
                    <a:pt x="112" y="75"/>
                    <a:pt x="122" y="76"/>
                    <a:pt x="131" y="76"/>
                  </a:cubicBezTo>
                  <a:cubicBezTo>
                    <a:pt x="168" y="78"/>
                    <a:pt x="187" y="63"/>
                    <a:pt x="195" y="27"/>
                  </a:cubicBezTo>
                  <a:cubicBezTo>
                    <a:pt x="196" y="19"/>
                    <a:pt x="197" y="11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15097377" y="575396"/>
              <a:ext cx="294159" cy="133984"/>
            </a:xfrm>
            <a:custGeom>
              <a:avLst/>
              <a:gdLst>
                <a:gd name="T0" fmla="*/ 203 w 227"/>
                <a:gd name="T1" fmla="*/ 104 h 104"/>
                <a:gd name="T2" fmla="*/ 122 w 227"/>
                <a:gd name="T3" fmla="*/ 81 h 104"/>
                <a:gd name="T4" fmla="*/ 58 w 227"/>
                <a:gd name="T5" fmla="*/ 78 h 104"/>
                <a:gd name="T6" fmla="*/ 31 w 227"/>
                <a:gd name="T7" fmla="*/ 80 h 104"/>
                <a:gd name="T8" fmla="*/ 11 w 227"/>
                <a:gd name="T9" fmla="*/ 65 h 104"/>
                <a:gd name="T10" fmla="*/ 44 w 227"/>
                <a:gd name="T11" fmla="*/ 6 h 104"/>
                <a:gd name="T12" fmla="*/ 81 w 227"/>
                <a:gd name="T13" fmla="*/ 2 h 104"/>
                <a:gd name="T14" fmla="*/ 118 w 227"/>
                <a:gd name="T15" fmla="*/ 20 h 104"/>
                <a:gd name="T16" fmla="*/ 164 w 227"/>
                <a:gd name="T17" fmla="*/ 41 h 104"/>
                <a:gd name="T18" fmla="*/ 219 w 227"/>
                <a:gd name="T19" fmla="*/ 77 h 104"/>
                <a:gd name="T20" fmla="*/ 203 w 227"/>
                <a:gd name="T2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7" h="104">
                  <a:moveTo>
                    <a:pt x="203" y="104"/>
                  </a:moveTo>
                  <a:cubicBezTo>
                    <a:pt x="176" y="96"/>
                    <a:pt x="149" y="90"/>
                    <a:pt x="122" y="81"/>
                  </a:cubicBezTo>
                  <a:cubicBezTo>
                    <a:pt x="101" y="74"/>
                    <a:pt x="80" y="72"/>
                    <a:pt x="58" y="78"/>
                  </a:cubicBezTo>
                  <a:cubicBezTo>
                    <a:pt x="50" y="81"/>
                    <a:pt x="39" y="82"/>
                    <a:pt x="31" y="80"/>
                  </a:cubicBezTo>
                  <a:cubicBezTo>
                    <a:pt x="23" y="78"/>
                    <a:pt x="15" y="72"/>
                    <a:pt x="11" y="65"/>
                  </a:cubicBezTo>
                  <a:cubicBezTo>
                    <a:pt x="0" y="43"/>
                    <a:pt x="19" y="9"/>
                    <a:pt x="44" y="6"/>
                  </a:cubicBezTo>
                  <a:cubicBezTo>
                    <a:pt x="56" y="4"/>
                    <a:pt x="69" y="2"/>
                    <a:pt x="81" y="2"/>
                  </a:cubicBezTo>
                  <a:cubicBezTo>
                    <a:pt x="97" y="1"/>
                    <a:pt x="110" y="0"/>
                    <a:pt x="118" y="20"/>
                  </a:cubicBezTo>
                  <a:cubicBezTo>
                    <a:pt x="126" y="37"/>
                    <a:pt x="145" y="41"/>
                    <a:pt x="164" y="41"/>
                  </a:cubicBezTo>
                  <a:cubicBezTo>
                    <a:pt x="191" y="41"/>
                    <a:pt x="208" y="55"/>
                    <a:pt x="219" y="77"/>
                  </a:cubicBezTo>
                  <a:cubicBezTo>
                    <a:pt x="227" y="92"/>
                    <a:pt x="219" y="104"/>
                    <a:pt x="203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2"/>
            <p:cNvSpPr>
              <a:spLocks/>
            </p:cNvSpPr>
            <p:nvPr/>
          </p:nvSpPr>
          <p:spPr bwMode="auto">
            <a:xfrm>
              <a:off x="15105437" y="458539"/>
              <a:ext cx="286099" cy="132976"/>
            </a:xfrm>
            <a:custGeom>
              <a:avLst/>
              <a:gdLst>
                <a:gd name="T0" fmla="*/ 197 w 221"/>
                <a:gd name="T1" fmla="*/ 103 h 103"/>
                <a:gd name="T2" fmla="*/ 115 w 221"/>
                <a:gd name="T3" fmla="*/ 79 h 103"/>
                <a:gd name="T4" fmla="*/ 56 w 221"/>
                <a:gd name="T5" fmla="*/ 76 h 103"/>
                <a:gd name="T6" fmla="*/ 29 w 221"/>
                <a:gd name="T7" fmla="*/ 79 h 103"/>
                <a:gd name="T8" fmla="*/ 3 w 221"/>
                <a:gd name="T9" fmla="*/ 47 h 103"/>
                <a:gd name="T10" fmla="*/ 50 w 221"/>
                <a:gd name="T11" fmla="*/ 3 h 103"/>
                <a:gd name="T12" fmla="*/ 85 w 221"/>
                <a:gd name="T13" fmla="*/ 0 h 103"/>
                <a:gd name="T14" fmla="*/ 110 w 221"/>
                <a:gd name="T15" fmla="*/ 15 h 103"/>
                <a:gd name="T16" fmla="*/ 156 w 221"/>
                <a:gd name="T17" fmla="*/ 39 h 103"/>
                <a:gd name="T18" fmla="*/ 213 w 221"/>
                <a:gd name="T19" fmla="*/ 76 h 103"/>
                <a:gd name="T20" fmla="*/ 197 w 221"/>
                <a:gd name="T2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1" h="103">
                  <a:moveTo>
                    <a:pt x="197" y="103"/>
                  </a:moveTo>
                  <a:cubicBezTo>
                    <a:pt x="169" y="95"/>
                    <a:pt x="142" y="88"/>
                    <a:pt x="115" y="79"/>
                  </a:cubicBezTo>
                  <a:cubicBezTo>
                    <a:pt x="95" y="73"/>
                    <a:pt x="76" y="70"/>
                    <a:pt x="56" y="76"/>
                  </a:cubicBezTo>
                  <a:cubicBezTo>
                    <a:pt x="48" y="78"/>
                    <a:pt x="38" y="79"/>
                    <a:pt x="29" y="79"/>
                  </a:cubicBezTo>
                  <a:cubicBezTo>
                    <a:pt x="9" y="78"/>
                    <a:pt x="0" y="66"/>
                    <a:pt x="3" y="47"/>
                  </a:cubicBezTo>
                  <a:cubicBezTo>
                    <a:pt x="8" y="12"/>
                    <a:pt x="14" y="6"/>
                    <a:pt x="50" y="3"/>
                  </a:cubicBezTo>
                  <a:cubicBezTo>
                    <a:pt x="62" y="2"/>
                    <a:pt x="73" y="0"/>
                    <a:pt x="85" y="0"/>
                  </a:cubicBezTo>
                  <a:cubicBezTo>
                    <a:pt x="96" y="0"/>
                    <a:pt x="104" y="2"/>
                    <a:pt x="110" y="15"/>
                  </a:cubicBezTo>
                  <a:cubicBezTo>
                    <a:pt x="118" y="33"/>
                    <a:pt x="136" y="40"/>
                    <a:pt x="156" y="39"/>
                  </a:cubicBezTo>
                  <a:cubicBezTo>
                    <a:pt x="183" y="39"/>
                    <a:pt x="202" y="52"/>
                    <a:pt x="213" y="76"/>
                  </a:cubicBezTo>
                  <a:cubicBezTo>
                    <a:pt x="221" y="91"/>
                    <a:pt x="213" y="103"/>
                    <a:pt x="197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43"/>
            <p:cNvSpPr>
              <a:spLocks/>
            </p:cNvSpPr>
            <p:nvPr/>
          </p:nvSpPr>
          <p:spPr bwMode="auto">
            <a:xfrm>
              <a:off x="15103422" y="349741"/>
              <a:ext cx="279048" cy="132976"/>
            </a:xfrm>
            <a:custGeom>
              <a:avLst/>
              <a:gdLst>
                <a:gd name="T0" fmla="*/ 76 w 216"/>
                <a:gd name="T1" fmla="*/ 0 h 103"/>
                <a:gd name="T2" fmla="*/ 112 w 216"/>
                <a:gd name="T3" fmla="*/ 17 h 103"/>
                <a:gd name="T4" fmla="*/ 157 w 216"/>
                <a:gd name="T5" fmla="*/ 40 h 103"/>
                <a:gd name="T6" fmla="*/ 212 w 216"/>
                <a:gd name="T7" fmla="*/ 73 h 103"/>
                <a:gd name="T8" fmla="*/ 212 w 216"/>
                <a:gd name="T9" fmla="*/ 96 h 103"/>
                <a:gd name="T10" fmla="*/ 189 w 216"/>
                <a:gd name="T11" fmla="*/ 101 h 103"/>
                <a:gd name="T12" fmla="*/ 108 w 216"/>
                <a:gd name="T13" fmla="*/ 77 h 103"/>
                <a:gd name="T14" fmla="*/ 69 w 216"/>
                <a:gd name="T15" fmla="*/ 74 h 103"/>
                <a:gd name="T16" fmla="*/ 51 w 216"/>
                <a:gd name="T17" fmla="*/ 78 h 103"/>
                <a:gd name="T18" fmla="*/ 7 w 216"/>
                <a:gd name="T19" fmla="*/ 68 h 103"/>
                <a:gd name="T20" fmla="*/ 16 w 216"/>
                <a:gd name="T21" fmla="*/ 13 h 103"/>
                <a:gd name="T22" fmla="*/ 29 w 216"/>
                <a:gd name="T23" fmla="*/ 7 h 103"/>
                <a:gd name="T24" fmla="*/ 76 w 216"/>
                <a:gd name="T2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103">
                  <a:moveTo>
                    <a:pt x="76" y="0"/>
                  </a:moveTo>
                  <a:cubicBezTo>
                    <a:pt x="94" y="0"/>
                    <a:pt x="104" y="0"/>
                    <a:pt x="112" y="17"/>
                  </a:cubicBezTo>
                  <a:cubicBezTo>
                    <a:pt x="119" y="34"/>
                    <a:pt x="138" y="40"/>
                    <a:pt x="157" y="40"/>
                  </a:cubicBezTo>
                  <a:cubicBezTo>
                    <a:pt x="182" y="40"/>
                    <a:pt x="201" y="50"/>
                    <a:pt x="212" y="73"/>
                  </a:cubicBezTo>
                  <a:cubicBezTo>
                    <a:pt x="215" y="79"/>
                    <a:pt x="216" y="91"/>
                    <a:pt x="212" y="96"/>
                  </a:cubicBezTo>
                  <a:cubicBezTo>
                    <a:pt x="208" y="101"/>
                    <a:pt x="197" y="103"/>
                    <a:pt x="189" y="101"/>
                  </a:cubicBezTo>
                  <a:cubicBezTo>
                    <a:pt x="162" y="94"/>
                    <a:pt x="135" y="84"/>
                    <a:pt x="108" y="77"/>
                  </a:cubicBezTo>
                  <a:cubicBezTo>
                    <a:pt x="95" y="74"/>
                    <a:pt x="82" y="75"/>
                    <a:pt x="69" y="74"/>
                  </a:cubicBezTo>
                  <a:cubicBezTo>
                    <a:pt x="63" y="74"/>
                    <a:pt x="57" y="77"/>
                    <a:pt x="51" y="78"/>
                  </a:cubicBezTo>
                  <a:cubicBezTo>
                    <a:pt x="36" y="79"/>
                    <a:pt x="19" y="84"/>
                    <a:pt x="7" y="68"/>
                  </a:cubicBezTo>
                  <a:cubicBezTo>
                    <a:pt x="0" y="57"/>
                    <a:pt x="5" y="25"/>
                    <a:pt x="16" y="13"/>
                  </a:cubicBezTo>
                  <a:cubicBezTo>
                    <a:pt x="19" y="10"/>
                    <a:pt x="24" y="7"/>
                    <a:pt x="29" y="7"/>
                  </a:cubicBezTo>
                  <a:cubicBezTo>
                    <a:pt x="46" y="4"/>
                    <a:pt x="63" y="2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44"/>
            <p:cNvSpPr>
              <a:spLocks/>
            </p:cNvSpPr>
            <p:nvPr/>
          </p:nvSpPr>
          <p:spPr bwMode="auto">
            <a:xfrm>
              <a:off x="14638006" y="444435"/>
              <a:ext cx="91673" cy="44325"/>
            </a:xfrm>
            <a:custGeom>
              <a:avLst/>
              <a:gdLst>
                <a:gd name="T0" fmla="*/ 54 w 71"/>
                <a:gd name="T1" fmla="*/ 22 h 34"/>
                <a:gd name="T2" fmla="*/ 27 w 71"/>
                <a:gd name="T3" fmla="*/ 30 h 34"/>
                <a:gd name="T4" fmla="*/ 3 w 71"/>
                <a:gd name="T5" fmla="*/ 14 h 34"/>
                <a:gd name="T6" fmla="*/ 8 w 71"/>
                <a:gd name="T7" fmla="*/ 6 h 34"/>
                <a:gd name="T8" fmla="*/ 57 w 71"/>
                <a:gd name="T9" fmla="*/ 0 h 34"/>
                <a:gd name="T10" fmla="*/ 70 w 71"/>
                <a:gd name="T11" fmla="*/ 10 h 34"/>
                <a:gd name="T12" fmla="*/ 59 w 71"/>
                <a:gd name="T13" fmla="*/ 28 h 34"/>
                <a:gd name="T14" fmla="*/ 54 w 71"/>
                <a:gd name="T15" fmla="*/ 2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34">
                  <a:moveTo>
                    <a:pt x="54" y="22"/>
                  </a:moveTo>
                  <a:cubicBezTo>
                    <a:pt x="45" y="25"/>
                    <a:pt x="36" y="27"/>
                    <a:pt x="27" y="30"/>
                  </a:cubicBezTo>
                  <a:cubicBezTo>
                    <a:pt x="11" y="34"/>
                    <a:pt x="0" y="27"/>
                    <a:pt x="3" y="14"/>
                  </a:cubicBezTo>
                  <a:cubicBezTo>
                    <a:pt x="3" y="11"/>
                    <a:pt x="6" y="6"/>
                    <a:pt x="8" y="6"/>
                  </a:cubicBezTo>
                  <a:cubicBezTo>
                    <a:pt x="25" y="3"/>
                    <a:pt x="41" y="0"/>
                    <a:pt x="57" y="0"/>
                  </a:cubicBezTo>
                  <a:cubicBezTo>
                    <a:pt x="62" y="0"/>
                    <a:pt x="71" y="8"/>
                    <a:pt x="70" y="10"/>
                  </a:cubicBezTo>
                  <a:cubicBezTo>
                    <a:pt x="69" y="17"/>
                    <a:pt x="63" y="22"/>
                    <a:pt x="59" y="28"/>
                  </a:cubicBezTo>
                  <a:cubicBezTo>
                    <a:pt x="58" y="26"/>
                    <a:pt x="56" y="24"/>
                    <a:pt x="5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45"/>
            <p:cNvSpPr>
              <a:spLocks/>
            </p:cNvSpPr>
            <p:nvPr/>
          </p:nvSpPr>
          <p:spPr bwMode="auto">
            <a:xfrm>
              <a:off x="14546333" y="396081"/>
              <a:ext cx="81599" cy="35259"/>
            </a:xfrm>
            <a:custGeom>
              <a:avLst/>
              <a:gdLst>
                <a:gd name="T0" fmla="*/ 63 w 63"/>
                <a:gd name="T1" fmla="*/ 4 h 27"/>
                <a:gd name="T2" fmla="*/ 63 w 63"/>
                <a:gd name="T3" fmla="*/ 27 h 27"/>
                <a:gd name="T4" fmla="*/ 0 w 63"/>
                <a:gd name="T5" fmla="*/ 27 h 27"/>
                <a:gd name="T6" fmla="*/ 6 w 63"/>
                <a:gd name="T7" fmla="*/ 4 h 27"/>
                <a:gd name="T8" fmla="*/ 28 w 63"/>
                <a:gd name="T9" fmla="*/ 4 h 27"/>
                <a:gd name="T10" fmla="*/ 41 w 63"/>
                <a:gd name="T11" fmla="*/ 3 h 27"/>
                <a:gd name="T12" fmla="*/ 63 w 63"/>
                <a:gd name="T13" fmla="*/ 4 h 27"/>
                <a:gd name="T14" fmla="*/ 63 w 63"/>
                <a:gd name="T15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27">
                  <a:moveTo>
                    <a:pt x="63" y="4"/>
                  </a:moveTo>
                  <a:cubicBezTo>
                    <a:pt x="63" y="11"/>
                    <a:pt x="63" y="18"/>
                    <a:pt x="63" y="27"/>
                  </a:cubicBezTo>
                  <a:cubicBezTo>
                    <a:pt x="42" y="27"/>
                    <a:pt x="23" y="27"/>
                    <a:pt x="0" y="27"/>
                  </a:cubicBezTo>
                  <a:cubicBezTo>
                    <a:pt x="2" y="18"/>
                    <a:pt x="1" y="8"/>
                    <a:pt x="6" y="4"/>
                  </a:cubicBezTo>
                  <a:cubicBezTo>
                    <a:pt x="10" y="0"/>
                    <a:pt x="20" y="4"/>
                    <a:pt x="28" y="4"/>
                  </a:cubicBezTo>
                  <a:cubicBezTo>
                    <a:pt x="32" y="4"/>
                    <a:pt x="37" y="3"/>
                    <a:pt x="41" y="3"/>
                  </a:cubicBezTo>
                  <a:cubicBezTo>
                    <a:pt x="49" y="3"/>
                    <a:pt x="56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46"/>
            <p:cNvSpPr>
              <a:spLocks/>
            </p:cNvSpPr>
            <p:nvPr/>
          </p:nvSpPr>
          <p:spPr bwMode="auto">
            <a:xfrm>
              <a:off x="14491934" y="394066"/>
              <a:ext cx="53392" cy="43318"/>
            </a:xfrm>
            <a:custGeom>
              <a:avLst/>
              <a:gdLst>
                <a:gd name="T0" fmla="*/ 0 w 41"/>
                <a:gd name="T1" fmla="*/ 13 h 34"/>
                <a:gd name="T2" fmla="*/ 25 w 41"/>
                <a:gd name="T3" fmla="*/ 1 h 34"/>
                <a:gd name="T4" fmla="*/ 39 w 41"/>
                <a:gd name="T5" fmla="*/ 18 h 34"/>
                <a:gd name="T6" fmla="*/ 17 w 41"/>
                <a:gd name="T7" fmla="*/ 31 h 34"/>
                <a:gd name="T8" fmla="*/ 0 w 41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4">
                  <a:moveTo>
                    <a:pt x="0" y="13"/>
                  </a:moveTo>
                  <a:cubicBezTo>
                    <a:pt x="12" y="7"/>
                    <a:pt x="19" y="0"/>
                    <a:pt x="25" y="1"/>
                  </a:cubicBezTo>
                  <a:cubicBezTo>
                    <a:pt x="31" y="3"/>
                    <a:pt x="38" y="12"/>
                    <a:pt x="39" y="18"/>
                  </a:cubicBezTo>
                  <a:cubicBezTo>
                    <a:pt x="41" y="34"/>
                    <a:pt x="25" y="29"/>
                    <a:pt x="17" y="31"/>
                  </a:cubicBezTo>
                  <a:cubicBezTo>
                    <a:pt x="15" y="32"/>
                    <a:pt x="9" y="2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47"/>
            <p:cNvSpPr>
              <a:spLocks/>
            </p:cNvSpPr>
            <p:nvPr/>
          </p:nvSpPr>
          <p:spPr bwMode="auto">
            <a:xfrm>
              <a:off x="14558422" y="459546"/>
              <a:ext cx="39289" cy="36266"/>
            </a:xfrm>
            <a:custGeom>
              <a:avLst/>
              <a:gdLst>
                <a:gd name="T0" fmla="*/ 30 w 31"/>
                <a:gd name="T1" fmla="*/ 25 h 28"/>
                <a:gd name="T2" fmla="*/ 7 w 31"/>
                <a:gd name="T3" fmla="*/ 25 h 28"/>
                <a:gd name="T4" fmla="*/ 1 w 31"/>
                <a:gd name="T5" fmla="*/ 8 h 28"/>
                <a:gd name="T6" fmla="*/ 14 w 31"/>
                <a:gd name="T7" fmla="*/ 0 h 28"/>
                <a:gd name="T8" fmla="*/ 28 w 31"/>
                <a:gd name="T9" fmla="*/ 8 h 28"/>
                <a:gd name="T10" fmla="*/ 29 w 31"/>
                <a:gd name="T11" fmla="*/ 26 h 28"/>
                <a:gd name="T12" fmla="*/ 30 w 31"/>
                <a:gd name="T1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8">
                  <a:moveTo>
                    <a:pt x="30" y="25"/>
                  </a:moveTo>
                  <a:cubicBezTo>
                    <a:pt x="22" y="25"/>
                    <a:pt x="13" y="28"/>
                    <a:pt x="7" y="25"/>
                  </a:cubicBezTo>
                  <a:cubicBezTo>
                    <a:pt x="3" y="23"/>
                    <a:pt x="0" y="14"/>
                    <a:pt x="1" y="8"/>
                  </a:cubicBezTo>
                  <a:cubicBezTo>
                    <a:pt x="1" y="5"/>
                    <a:pt x="10" y="0"/>
                    <a:pt x="14" y="0"/>
                  </a:cubicBezTo>
                  <a:cubicBezTo>
                    <a:pt x="19" y="0"/>
                    <a:pt x="26" y="4"/>
                    <a:pt x="28" y="8"/>
                  </a:cubicBezTo>
                  <a:cubicBezTo>
                    <a:pt x="31" y="13"/>
                    <a:pt x="29" y="20"/>
                    <a:pt x="29" y="26"/>
                  </a:cubicBezTo>
                  <a:cubicBezTo>
                    <a:pt x="29" y="26"/>
                    <a:pt x="30" y="25"/>
                    <a:pt x="3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48"/>
            <p:cNvSpPr>
              <a:spLocks/>
            </p:cNvSpPr>
            <p:nvPr/>
          </p:nvSpPr>
          <p:spPr bwMode="auto">
            <a:xfrm>
              <a:off x="14597711" y="454509"/>
              <a:ext cx="40296" cy="36266"/>
            </a:xfrm>
            <a:custGeom>
              <a:avLst/>
              <a:gdLst>
                <a:gd name="T0" fmla="*/ 30 w 31"/>
                <a:gd name="T1" fmla="*/ 26 h 28"/>
                <a:gd name="T2" fmla="*/ 21 w 31"/>
                <a:gd name="T3" fmla="*/ 26 h 28"/>
                <a:gd name="T4" fmla="*/ 1 w 31"/>
                <a:gd name="T5" fmla="*/ 14 h 28"/>
                <a:gd name="T6" fmla="*/ 16 w 31"/>
                <a:gd name="T7" fmla="*/ 1 h 28"/>
                <a:gd name="T8" fmla="*/ 30 w 31"/>
                <a:gd name="T9" fmla="*/ 18 h 28"/>
                <a:gd name="T10" fmla="*/ 30 w 31"/>
                <a:gd name="T11" fmla="*/ 26 h 28"/>
                <a:gd name="T12" fmla="*/ 30 w 31"/>
                <a:gd name="T1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8">
                  <a:moveTo>
                    <a:pt x="30" y="26"/>
                  </a:moveTo>
                  <a:cubicBezTo>
                    <a:pt x="27" y="26"/>
                    <a:pt x="24" y="26"/>
                    <a:pt x="21" y="26"/>
                  </a:cubicBezTo>
                  <a:cubicBezTo>
                    <a:pt x="11" y="27"/>
                    <a:pt x="2" y="28"/>
                    <a:pt x="1" y="14"/>
                  </a:cubicBezTo>
                  <a:cubicBezTo>
                    <a:pt x="0" y="2"/>
                    <a:pt x="6" y="2"/>
                    <a:pt x="16" y="1"/>
                  </a:cubicBezTo>
                  <a:cubicBezTo>
                    <a:pt x="30" y="0"/>
                    <a:pt x="31" y="8"/>
                    <a:pt x="30" y="18"/>
                  </a:cubicBezTo>
                  <a:cubicBezTo>
                    <a:pt x="29" y="21"/>
                    <a:pt x="30" y="24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49"/>
            <p:cNvSpPr>
              <a:spLocks/>
            </p:cNvSpPr>
            <p:nvPr/>
          </p:nvSpPr>
          <p:spPr bwMode="auto">
            <a:xfrm>
              <a:off x="14519134" y="462569"/>
              <a:ext cx="35259" cy="38281"/>
            </a:xfrm>
            <a:custGeom>
              <a:avLst/>
              <a:gdLst>
                <a:gd name="T0" fmla="*/ 4 w 27"/>
                <a:gd name="T1" fmla="*/ 0 h 30"/>
                <a:gd name="T2" fmla="*/ 23 w 27"/>
                <a:gd name="T3" fmla="*/ 6 h 30"/>
                <a:gd name="T4" fmla="*/ 24 w 27"/>
                <a:gd name="T5" fmla="*/ 25 h 30"/>
                <a:gd name="T6" fmla="*/ 10 w 27"/>
                <a:gd name="T7" fmla="*/ 28 h 30"/>
                <a:gd name="T8" fmla="*/ 0 w 27"/>
                <a:gd name="T9" fmla="*/ 5 h 30"/>
                <a:gd name="T10" fmla="*/ 4 w 27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0">
                  <a:moveTo>
                    <a:pt x="4" y="0"/>
                  </a:moveTo>
                  <a:cubicBezTo>
                    <a:pt x="11" y="2"/>
                    <a:pt x="20" y="2"/>
                    <a:pt x="23" y="6"/>
                  </a:cubicBezTo>
                  <a:cubicBezTo>
                    <a:pt x="27" y="10"/>
                    <a:pt x="26" y="19"/>
                    <a:pt x="24" y="25"/>
                  </a:cubicBezTo>
                  <a:cubicBezTo>
                    <a:pt x="23" y="28"/>
                    <a:pt x="11" y="30"/>
                    <a:pt x="10" y="28"/>
                  </a:cubicBezTo>
                  <a:cubicBezTo>
                    <a:pt x="6" y="21"/>
                    <a:pt x="3" y="13"/>
                    <a:pt x="0" y="5"/>
                  </a:cubicBezTo>
                  <a:cubicBezTo>
                    <a:pt x="1" y="4"/>
                    <a:pt x="2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DC3734E2-C289-4F63-91B8-99835DB816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78601" y="4891119"/>
            <a:ext cx="560666" cy="560666"/>
          </a:xfrm>
          <a:prstGeom prst="rect">
            <a:avLst/>
          </a:prstGeom>
          <a:noFill/>
          <a:ln w="38100">
            <a:solidFill>
              <a:schemeClr val="accent3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AutoShape 92">
            <a:extLst>
              <a:ext uri="{FF2B5EF4-FFF2-40B4-BE49-F238E27FC236}">
                <a16:creationId xmlns:a16="http://schemas.microsoft.com/office/drawing/2014/main" id="{AA99DC62-6046-4779-9D1E-CCEC0E17D7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88717" y="4891119"/>
            <a:ext cx="560666" cy="560666"/>
          </a:xfrm>
          <a:prstGeom prst="rect">
            <a:avLst/>
          </a:prstGeom>
          <a:noFill/>
          <a:ln w="38100">
            <a:solidFill>
              <a:schemeClr val="accent3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" name="AutoShape 92">
            <a:extLst>
              <a:ext uri="{FF2B5EF4-FFF2-40B4-BE49-F238E27FC236}">
                <a16:creationId xmlns:a16="http://schemas.microsoft.com/office/drawing/2014/main" id="{6ACFC7F7-2DEE-47E4-8F24-3468314331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3775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id="{A9677BFE-E38C-4DB9-9F17-65455CD29D8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3659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Trapezoid 10">
            <a:extLst>
              <a:ext uri="{FF2B5EF4-FFF2-40B4-BE49-F238E27FC236}">
                <a16:creationId xmlns:a16="http://schemas.microsoft.com/office/drawing/2014/main" id="{7A997114-CDEA-402C-8F4A-C2B0CE30B227}"/>
              </a:ext>
            </a:extLst>
          </p:cNvPr>
          <p:cNvSpPr/>
          <p:nvPr/>
        </p:nvSpPr>
        <p:spPr>
          <a:xfrm>
            <a:off x="7882322" y="498553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rgbClr val="8B8B8B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0BB2A202-0AFC-4468-B968-4C737B8EF9FB}"/>
              </a:ext>
            </a:extLst>
          </p:cNvPr>
          <p:cNvSpPr/>
          <p:nvPr/>
        </p:nvSpPr>
        <p:spPr>
          <a:xfrm>
            <a:off x="10928558" y="4948101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E134D147-4DDE-4C29-8F8E-D04565369048}"/>
              </a:ext>
            </a:extLst>
          </p:cNvPr>
          <p:cNvSpPr>
            <a:spLocks noChangeAspect="1"/>
          </p:cNvSpPr>
          <p:nvPr/>
        </p:nvSpPr>
        <p:spPr>
          <a:xfrm>
            <a:off x="6403649" y="496587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CD02F42B-86D0-4428-8F73-BEA068C4706C}"/>
              </a:ext>
            </a:extLst>
          </p:cNvPr>
          <p:cNvSpPr>
            <a:spLocks/>
          </p:cNvSpPr>
          <p:nvPr/>
        </p:nvSpPr>
        <p:spPr>
          <a:xfrm>
            <a:off x="9403902" y="5007530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rgbClr val="8B8B8B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0C29BE-0F13-4E7C-BB09-DCF51713815E}"/>
              </a:ext>
            </a:extLst>
          </p:cNvPr>
          <p:cNvSpPr txBox="1"/>
          <p:nvPr/>
        </p:nvSpPr>
        <p:spPr>
          <a:xfrm>
            <a:off x="593356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E5B7D-1C61-4DE6-959B-49802FE5DCCA}"/>
              </a:ext>
            </a:extLst>
          </p:cNvPr>
          <p:cNvSpPr txBox="1"/>
          <p:nvPr/>
        </p:nvSpPr>
        <p:spPr>
          <a:xfrm>
            <a:off x="7438625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12A99D-6235-49AC-914C-6A27F51E17E0}"/>
              </a:ext>
            </a:extLst>
          </p:cNvPr>
          <p:cNvSpPr txBox="1"/>
          <p:nvPr/>
        </p:nvSpPr>
        <p:spPr>
          <a:xfrm>
            <a:off x="8943682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1A54BE-7548-4A1E-832C-EB87DDCE1AE4}"/>
              </a:ext>
            </a:extLst>
          </p:cNvPr>
          <p:cNvSpPr txBox="1"/>
          <p:nvPr/>
        </p:nvSpPr>
        <p:spPr>
          <a:xfrm>
            <a:off x="1044873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7425604" y="1837096"/>
            <a:ext cx="3987976" cy="775862"/>
            <a:chOff x="6324699" y="2356411"/>
            <a:chExt cx="2736305" cy="775862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516BD2-1CA6-4052-B86A-1F5C104AF2A8}"/>
              </a:ext>
            </a:extLst>
          </p:cNvPr>
          <p:cNvGrpSpPr/>
          <p:nvPr/>
        </p:nvGrpSpPr>
        <p:grpSpPr>
          <a:xfrm>
            <a:off x="7526214" y="2670002"/>
            <a:ext cx="3887365" cy="1336772"/>
            <a:chOff x="4932040" y="3928857"/>
            <a:chExt cx="3456384" cy="133677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5A3892-4DF2-493B-95D1-FD4201402F5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560902-46B8-493B-9F1F-7FBB1E2538C4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C5D1721-3669-4006-B996-0F7EE739E571}"/>
              </a:ext>
            </a:extLst>
          </p:cNvPr>
          <p:cNvSpPr txBox="1"/>
          <p:nvPr/>
        </p:nvSpPr>
        <p:spPr>
          <a:xfrm>
            <a:off x="7387818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6BE846-0CF5-4012-ADCF-B8F93D191416}"/>
              </a:ext>
            </a:extLst>
          </p:cNvPr>
          <p:cNvSpPr txBox="1"/>
          <p:nvPr/>
        </p:nvSpPr>
        <p:spPr>
          <a:xfrm>
            <a:off x="5882762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2F363E-E326-4993-978C-7237B55BD7C5}"/>
              </a:ext>
            </a:extLst>
          </p:cNvPr>
          <p:cNvSpPr txBox="1"/>
          <p:nvPr/>
        </p:nvSpPr>
        <p:spPr>
          <a:xfrm>
            <a:off x="8892874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ADE673-4E79-463E-8089-5D44BACF74C8}"/>
              </a:ext>
            </a:extLst>
          </p:cNvPr>
          <p:cNvSpPr txBox="1"/>
          <p:nvPr/>
        </p:nvSpPr>
        <p:spPr>
          <a:xfrm>
            <a:off x="10397931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4042" y="2298761"/>
            <a:ext cx="3471937" cy="4670469"/>
          </a:xfrm>
          <a:prstGeom prst="rect">
            <a:avLst/>
          </a:prstGeom>
        </p:spPr>
      </p:pic>
      <p:sp>
        <p:nvSpPr>
          <p:cNvPr id="33" name="Freeform 5"/>
          <p:cNvSpPr>
            <a:spLocks noEditPoints="1"/>
          </p:cNvSpPr>
          <p:nvPr/>
        </p:nvSpPr>
        <p:spPr bwMode="auto">
          <a:xfrm>
            <a:off x="1020763" y="2065338"/>
            <a:ext cx="4441825" cy="4548187"/>
          </a:xfrm>
          <a:custGeom>
            <a:avLst/>
            <a:gdLst>
              <a:gd name="T0" fmla="*/ 1389 w 1671"/>
              <a:gd name="T1" fmla="*/ 134 h 1711"/>
              <a:gd name="T2" fmla="*/ 1314 w 1671"/>
              <a:gd name="T3" fmla="*/ 286 h 1711"/>
              <a:gd name="T4" fmla="*/ 1422 w 1671"/>
              <a:gd name="T5" fmla="*/ 588 h 1711"/>
              <a:gd name="T6" fmla="*/ 1454 w 1671"/>
              <a:gd name="T7" fmla="*/ 825 h 1711"/>
              <a:gd name="T8" fmla="*/ 1507 w 1671"/>
              <a:gd name="T9" fmla="*/ 1086 h 1711"/>
              <a:gd name="T10" fmla="*/ 1485 w 1671"/>
              <a:gd name="T11" fmla="*/ 1519 h 1711"/>
              <a:gd name="T12" fmla="*/ 1241 w 1671"/>
              <a:gd name="T13" fmla="*/ 1607 h 1711"/>
              <a:gd name="T14" fmla="*/ 886 w 1671"/>
              <a:gd name="T15" fmla="*/ 1021 h 1711"/>
              <a:gd name="T16" fmla="*/ 785 w 1671"/>
              <a:gd name="T17" fmla="*/ 1036 h 1711"/>
              <a:gd name="T18" fmla="*/ 381 w 1671"/>
              <a:gd name="T19" fmla="*/ 1650 h 1711"/>
              <a:gd name="T20" fmla="*/ 190 w 1671"/>
              <a:gd name="T21" fmla="*/ 1513 h 1711"/>
              <a:gd name="T22" fmla="*/ 160 w 1671"/>
              <a:gd name="T23" fmla="*/ 1218 h 1711"/>
              <a:gd name="T24" fmla="*/ 184 w 1671"/>
              <a:gd name="T25" fmla="*/ 944 h 1711"/>
              <a:gd name="T26" fmla="*/ 248 w 1671"/>
              <a:gd name="T27" fmla="*/ 716 h 1711"/>
              <a:gd name="T28" fmla="*/ 308 w 1671"/>
              <a:gd name="T29" fmla="*/ 517 h 1711"/>
              <a:gd name="T30" fmla="*/ 346 w 1671"/>
              <a:gd name="T31" fmla="*/ 297 h 1711"/>
              <a:gd name="T32" fmla="*/ 1 w 1671"/>
              <a:gd name="T33" fmla="*/ 67 h 1711"/>
              <a:gd name="T34" fmla="*/ 443 w 1671"/>
              <a:gd name="T35" fmla="*/ 48 h 1711"/>
              <a:gd name="T36" fmla="*/ 660 w 1671"/>
              <a:gd name="T37" fmla="*/ 13 h 1711"/>
              <a:gd name="T38" fmla="*/ 748 w 1671"/>
              <a:gd name="T39" fmla="*/ 108 h 1711"/>
              <a:gd name="T40" fmla="*/ 954 w 1671"/>
              <a:gd name="T41" fmla="*/ 100 h 1711"/>
              <a:gd name="T42" fmla="*/ 999 w 1671"/>
              <a:gd name="T43" fmla="*/ 4 h 1711"/>
              <a:gd name="T44" fmla="*/ 1364 w 1671"/>
              <a:gd name="T45" fmla="*/ 38 h 1711"/>
              <a:gd name="T46" fmla="*/ 519 w 1671"/>
              <a:gd name="T47" fmla="*/ 880 h 1711"/>
              <a:gd name="T48" fmla="*/ 574 w 1671"/>
              <a:gd name="T49" fmla="*/ 792 h 1711"/>
              <a:gd name="T50" fmla="*/ 932 w 1671"/>
              <a:gd name="T51" fmla="*/ 795 h 1711"/>
              <a:gd name="T52" fmla="*/ 1271 w 1671"/>
              <a:gd name="T53" fmla="*/ 838 h 1711"/>
              <a:gd name="T54" fmla="*/ 1090 w 1671"/>
              <a:gd name="T55" fmla="*/ 782 h 1711"/>
              <a:gd name="T56" fmla="*/ 1280 w 1671"/>
              <a:gd name="T57" fmla="*/ 464 h 1711"/>
              <a:gd name="T58" fmla="*/ 941 w 1671"/>
              <a:gd name="T59" fmla="*/ 562 h 1711"/>
              <a:gd name="T60" fmla="*/ 1365 w 1671"/>
              <a:gd name="T61" fmla="*/ 989 h 1711"/>
              <a:gd name="T62" fmla="*/ 1060 w 1671"/>
              <a:gd name="T63" fmla="*/ 963 h 1711"/>
              <a:gd name="T64" fmla="*/ 712 w 1671"/>
              <a:gd name="T65" fmla="*/ 465 h 1711"/>
              <a:gd name="T66" fmla="*/ 432 w 1671"/>
              <a:gd name="T67" fmla="*/ 481 h 1711"/>
              <a:gd name="T68" fmla="*/ 1289 w 1671"/>
              <a:gd name="T69" fmla="*/ 656 h 1711"/>
              <a:gd name="T70" fmla="*/ 1031 w 1671"/>
              <a:gd name="T71" fmla="*/ 640 h 1711"/>
              <a:gd name="T72" fmla="*/ 1155 w 1671"/>
              <a:gd name="T73" fmla="*/ 1298 h 1711"/>
              <a:gd name="T74" fmla="*/ 1289 w 1671"/>
              <a:gd name="T75" fmla="*/ 1254 h 1711"/>
              <a:gd name="T76" fmla="*/ 734 w 1671"/>
              <a:gd name="T77" fmla="*/ 645 h 1711"/>
              <a:gd name="T78" fmla="*/ 391 w 1671"/>
              <a:gd name="T79" fmla="*/ 622 h 1711"/>
              <a:gd name="T80" fmla="*/ 259 w 1671"/>
              <a:gd name="T81" fmla="*/ 1225 h 1711"/>
              <a:gd name="T82" fmla="*/ 546 w 1671"/>
              <a:gd name="T83" fmla="*/ 1260 h 1711"/>
              <a:gd name="T84" fmla="*/ 286 w 1671"/>
              <a:gd name="T85" fmla="*/ 1111 h 1711"/>
              <a:gd name="T86" fmla="*/ 611 w 1671"/>
              <a:gd name="T87" fmla="*/ 1089 h 1711"/>
              <a:gd name="T88" fmla="*/ 339 w 1671"/>
              <a:gd name="T89" fmla="*/ 923 h 1711"/>
              <a:gd name="T90" fmla="*/ 613 w 1671"/>
              <a:gd name="T91" fmla="*/ 991 h 1711"/>
              <a:gd name="T92" fmla="*/ 1219 w 1671"/>
              <a:gd name="T93" fmla="*/ 1169 h 1711"/>
              <a:gd name="T94" fmla="*/ 1344 w 1671"/>
              <a:gd name="T95" fmla="*/ 1088 h 1711"/>
              <a:gd name="T96" fmla="*/ 963 w 1671"/>
              <a:gd name="T97" fmla="*/ 379 h 1711"/>
              <a:gd name="T98" fmla="*/ 983 w 1671"/>
              <a:gd name="T99" fmla="*/ 331 h 1711"/>
              <a:gd name="T100" fmla="*/ 354 w 1671"/>
              <a:gd name="T101" fmla="*/ 1474 h 1711"/>
              <a:gd name="T102" fmla="*/ 263 w 1671"/>
              <a:gd name="T103" fmla="*/ 1404 h 1711"/>
              <a:gd name="T104" fmla="*/ 1264 w 1671"/>
              <a:gd name="T105" fmla="*/ 1435 h 1711"/>
              <a:gd name="T106" fmla="*/ 1424 w 1671"/>
              <a:gd name="T107" fmla="*/ 1413 h 1711"/>
              <a:gd name="T108" fmla="*/ 674 w 1671"/>
              <a:gd name="T109" fmla="*/ 336 h 1711"/>
              <a:gd name="T110" fmla="*/ 1320 w 1671"/>
              <a:gd name="T111" fmla="*/ 1581 h 1711"/>
              <a:gd name="T112" fmla="*/ 1353 w 1671"/>
              <a:gd name="T113" fmla="*/ 1584 h 1711"/>
              <a:gd name="T114" fmla="*/ 270 w 1671"/>
              <a:gd name="T115" fmla="*/ 1585 h 1711"/>
              <a:gd name="T116" fmla="*/ 907 w 1671"/>
              <a:gd name="T117" fmla="*/ 907 h 1711"/>
              <a:gd name="T118" fmla="*/ 764 w 1671"/>
              <a:gd name="T119" fmla="*/ 958 h 1711"/>
              <a:gd name="T120" fmla="*/ 734 w 1671"/>
              <a:gd name="T121" fmla="*/ 113 h 1711"/>
              <a:gd name="T122" fmla="*/ 590 w 1671"/>
              <a:gd name="T123" fmla="*/ 155 h 1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71" h="1711">
                <a:moveTo>
                  <a:pt x="1671" y="35"/>
                </a:moveTo>
                <a:cubicBezTo>
                  <a:pt x="1671" y="37"/>
                  <a:pt x="1671" y="39"/>
                  <a:pt x="1671" y="41"/>
                </a:cubicBezTo>
                <a:cubicBezTo>
                  <a:pt x="1670" y="44"/>
                  <a:pt x="1668" y="46"/>
                  <a:pt x="1667" y="49"/>
                </a:cubicBezTo>
                <a:cubicBezTo>
                  <a:pt x="1661" y="63"/>
                  <a:pt x="1656" y="78"/>
                  <a:pt x="1649" y="92"/>
                </a:cubicBezTo>
                <a:cubicBezTo>
                  <a:pt x="1642" y="105"/>
                  <a:pt x="1633" y="115"/>
                  <a:pt x="1616" y="115"/>
                </a:cubicBezTo>
                <a:cubicBezTo>
                  <a:pt x="1586" y="115"/>
                  <a:pt x="1555" y="117"/>
                  <a:pt x="1525" y="118"/>
                </a:cubicBezTo>
                <a:cubicBezTo>
                  <a:pt x="1479" y="119"/>
                  <a:pt x="1434" y="125"/>
                  <a:pt x="1389" y="134"/>
                </a:cubicBezTo>
                <a:cubicBezTo>
                  <a:pt x="1354" y="141"/>
                  <a:pt x="1318" y="147"/>
                  <a:pt x="1283" y="151"/>
                </a:cubicBezTo>
                <a:cubicBezTo>
                  <a:pt x="1255" y="155"/>
                  <a:pt x="1227" y="155"/>
                  <a:pt x="1199" y="156"/>
                </a:cubicBezTo>
                <a:cubicBezTo>
                  <a:pt x="1197" y="157"/>
                  <a:pt x="1193" y="158"/>
                  <a:pt x="1192" y="160"/>
                </a:cubicBezTo>
                <a:cubicBezTo>
                  <a:pt x="1190" y="169"/>
                  <a:pt x="1189" y="179"/>
                  <a:pt x="1187" y="189"/>
                </a:cubicBezTo>
                <a:cubicBezTo>
                  <a:pt x="1193" y="191"/>
                  <a:pt x="1197" y="192"/>
                  <a:pt x="1201" y="193"/>
                </a:cubicBezTo>
                <a:cubicBezTo>
                  <a:pt x="1245" y="210"/>
                  <a:pt x="1285" y="232"/>
                  <a:pt x="1310" y="274"/>
                </a:cubicBezTo>
                <a:cubicBezTo>
                  <a:pt x="1312" y="277"/>
                  <a:pt x="1314" y="282"/>
                  <a:pt x="1314" y="286"/>
                </a:cubicBezTo>
                <a:cubicBezTo>
                  <a:pt x="1314" y="307"/>
                  <a:pt x="1313" y="329"/>
                  <a:pt x="1313" y="350"/>
                </a:cubicBezTo>
                <a:cubicBezTo>
                  <a:pt x="1312" y="355"/>
                  <a:pt x="1314" y="359"/>
                  <a:pt x="1318" y="361"/>
                </a:cubicBezTo>
                <a:cubicBezTo>
                  <a:pt x="1335" y="374"/>
                  <a:pt x="1349" y="389"/>
                  <a:pt x="1360" y="407"/>
                </a:cubicBezTo>
                <a:cubicBezTo>
                  <a:pt x="1366" y="417"/>
                  <a:pt x="1372" y="427"/>
                  <a:pt x="1374" y="438"/>
                </a:cubicBezTo>
                <a:cubicBezTo>
                  <a:pt x="1378" y="464"/>
                  <a:pt x="1379" y="491"/>
                  <a:pt x="1368" y="516"/>
                </a:cubicBezTo>
                <a:cubicBezTo>
                  <a:pt x="1366" y="522"/>
                  <a:pt x="1367" y="525"/>
                  <a:pt x="1371" y="529"/>
                </a:cubicBezTo>
                <a:cubicBezTo>
                  <a:pt x="1388" y="549"/>
                  <a:pt x="1406" y="568"/>
                  <a:pt x="1422" y="588"/>
                </a:cubicBezTo>
                <a:cubicBezTo>
                  <a:pt x="1427" y="594"/>
                  <a:pt x="1431" y="603"/>
                  <a:pt x="1431" y="611"/>
                </a:cubicBezTo>
                <a:cubicBezTo>
                  <a:pt x="1429" y="639"/>
                  <a:pt x="1423" y="665"/>
                  <a:pt x="1398" y="683"/>
                </a:cubicBezTo>
                <a:cubicBezTo>
                  <a:pt x="1396" y="684"/>
                  <a:pt x="1394" y="686"/>
                  <a:pt x="1392" y="688"/>
                </a:cubicBezTo>
                <a:cubicBezTo>
                  <a:pt x="1395" y="691"/>
                  <a:pt x="1398" y="693"/>
                  <a:pt x="1401" y="694"/>
                </a:cubicBezTo>
                <a:cubicBezTo>
                  <a:pt x="1416" y="703"/>
                  <a:pt x="1431" y="711"/>
                  <a:pt x="1445" y="721"/>
                </a:cubicBezTo>
                <a:cubicBezTo>
                  <a:pt x="1459" y="732"/>
                  <a:pt x="1470" y="747"/>
                  <a:pt x="1471" y="765"/>
                </a:cubicBezTo>
                <a:cubicBezTo>
                  <a:pt x="1473" y="786"/>
                  <a:pt x="1469" y="808"/>
                  <a:pt x="1454" y="825"/>
                </a:cubicBezTo>
                <a:cubicBezTo>
                  <a:pt x="1447" y="834"/>
                  <a:pt x="1440" y="842"/>
                  <a:pt x="1432" y="851"/>
                </a:cubicBezTo>
                <a:cubicBezTo>
                  <a:pt x="1438" y="856"/>
                  <a:pt x="1445" y="861"/>
                  <a:pt x="1451" y="867"/>
                </a:cubicBezTo>
                <a:cubicBezTo>
                  <a:pt x="1468" y="883"/>
                  <a:pt x="1479" y="902"/>
                  <a:pt x="1479" y="926"/>
                </a:cubicBezTo>
                <a:cubicBezTo>
                  <a:pt x="1479" y="934"/>
                  <a:pt x="1479" y="942"/>
                  <a:pt x="1478" y="949"/>
                </a:cubicBezTo>
                <a:cubicBezTo>
                  <a:pt x="1476" y="968"/>
                  <a:pt x="1474" y="986"/>
                  <a:pt x="1469" y="1003"/>
                </a:cubicBezTo>
                <a:cubicBezTo>
                  <a:pt x="1467" y="1012"/>
                  <a:pt x="1468" y="1017"/>
                  <a:pt x="1474" y="1022"/>
                </a:cubicBezTo>
                <a:cubicBezTo>
                  <a:pt x="1494" y="1039"/>
                  <a:pt x="1505" y="1060"/>
                  <a:pt x="1507" y="1086"/>
                </a:cubicBezTo>
                <a:cubicBezTo>
                  <a:pt x="1508" y="1108"/>
                  <a:pt x="1506" y="1130"/>
                  <a:pt x="1497" y="1151"/>
                </a:cubicBezTo>
                <a:cubicBezTo>
                  <a:pt x="1491" y="1167"/>
                  <a:pt x="1492" y="1177"/>
                  <a:pt x="1506" y="1189"/>
                </a:cubicBezTo>
                <a:cubicBezTo>
                  <a:pt x="1528" y="1208"/>
                  <a:pt x="1543" y="1233"/>
                  <a:pt x="1543" y="1263"/>
                </a:cubicBezTo>
                <a:cubicBezTo>
                  <a:pt x="1544" y="1298"/>
                  <a:pt x="1543" y="1333"/>
                  <a:pt x="1512" y="1358"/>
                </a:cubicBezTo>
                <a:cubicBezTo>
                  <a:pt x="1510" y="1360"/>
                  <a:pt x="1508" y="1365"/>
                  <a:pt x="1509" y="1368"/>
                </a:cubicBezTo>
                <a:cubicBezTo>
                  <a:pt x="1518" y="1400"/>
                  <a:pt x="1516" y="1431"/>
                  <a:pt x="1510" y="1463"/>
                </a:cubicBezTo>
                <a:cubicBezTo>
                  <a:pt x="1506" y="1483"/>
                  <a:pt x="1499" y="1503"/>
                  <a:pt x="1485" y="1519"/>
                </a:cubicBezTo>
                <a:cubicBezTo>
                  <a:pt x="1481" y="1524"/>
                  <a:pt x="1480" y="1527"/>
                  <a:pt x="1482" y="1532"/>
                </a:cubicBezTo>
                <a:cubicBezTo>
                  <a:pt x="1498" y="1562"/>
                  <a:pt x="1501" y="1593"/>
                  <a:pt x="1497" y="1625"/>
                </a:cubicBezTo>
                <a:cubicBezTo>
                  <a:pt x="1493" y="1667"/>
                  <a:pt x="1468" y="1699"/>
                  <a:pt x="1428" y="1711"/>
                </a:cubicBezTo>
                <a:cubicBezTo>
                  <a:pt x="1411" y="1711"/>
                  <a:pt x="1394" y="1711"/>
                  <a:pt x="1377" y="1711"/>
                </a:cubicBezTo>
                <a:cubicBezTo>
                  <a:pt x="1375" y="1711"/>
                  <a:pt x="1373" y="1710"/>
                  <a:pt x="1372" y="1710"/>
                </a:cubicBezTo>
                <a:cubicBezTo>
                  <a:pt x="1350" y="1711"/>
                  <a:pt x="1333" y="1700"/>
                  <a:pt x="1318" y="1685"/>
                </a:cubicBezTo>
                <a:cubicBezTo>
                  <a:pt x="1292" y="1659"/>
                  <a:pt x="1266" y="1634"/>
                  <a:pt x="1241" y="1607"/>
                </a:cubicBezTo>
                <a:cubicBezTo>
                  <a:pt x="1208" y="1572"/>
                  <a:pt x="1176" y="1536"/>
                  <a:pt x="1151" y="1495"/>
                </a:cubicBezTo>
                <a:cubicBezTo>
                  <a:pt x="1140" y="1476"/>
                  <a:pt x="1132" y="1455"/>
                  <a:pt x="1121" y="1436"/>
                </a:cubicBezTo>
                <a:cubicBezTo>
                  <a:pt x="1099" y="1402"/>
                  <a:pt x="1076" y="1369"/>
                  <a:pt x="1053" y="1336"/>
                </a:cubicBezTo>
                <a:cubicBezTo>
                  <a:pt x="1026" y="1298"/>
                  <a:pt x="998" y="1261"/>
                  <a:pt x="977" y="1220"/>
                </a:cubicBezTo>
                <a:cubicBezTo>
                  <a:pt x="974" y="1215"/>
                  <a:pt x="971" y="1210"/>
                  <a:pt x="971" y="1204"/>
                </a:cubicBezTo>
                <a:cubicBezTo>
                  <a:pt x="971" y="1179"/>
                  <a:pt x="965" y="1156"/>
                  <a:pt x="953" y="1134"/>
                </a:cubicBezTo>
                <a:cubicBezTo>
                  <a:pt x="931" y="1096"/>
                  <a:pt x="908" y="1059"/>
                  <a:pt x="886" y="1021"/>
                </a:cubicBezTo>
                <a:cubicBezTo>
                  <a:pt x="885" y="1019"/>
                  <a:pt x="884" y="1018"/>
                  <a:pt x="881" y="1016"/>
                </a:cubicBezTo>
                <a:cubicBezTo>
                  <a:pt x="881" y="1023"/>
                  <a:pt x="881" y="1028"/>
                  <a:pt x="880" y="1033"/>
                </a:cubicBezTo>
                <a:cubicBezTo>
                  <a:pt x="880" y="1065"/>
                  <a:pt x="874" y="1096"/>
                  <a:pt x="864" y="1127"/>
                </a:cubicBezTo>
                <a:cubicBezTo>
                  <a:pt x="857" y="1149"/>
                  <a:pt x="850" y="1154"/>
                  <a:pt x="827" y="1155"/>
                </a:cubicBezTo>
                <a:cubicBezTo>
                  <a:pt x="820" y="1156"/>
                  <a:pt x="815" y="1153"/>
                  <a:pt x="813" y="1146"/>
                </a:cubicBezTo>
                <a:cubicBezTo>
                  <a:pt x="810" y="1131"/>
                  <a:pt x="806" y="1116"/>
                  <a:pt x="802" y="1102"/>
                </a:cubicBezTo>
                <a:cubicBezTo>
                  <a:pt x="796" y="1080"/>
                  <a:pt x="791" y="1058"/>
                  <a:pt x="785" y="1036"/>
                </a:cubicBezTo>
                <a:cubicBezTo>
                  <a:pt x="784" y="1036"/>
                  <a:pt x="784" y="1036"/>
                  <a:pt x="783" y="1036"/>
                </a:cubicBezTo>
                <a:cubicBezTo>
                  <a:pt x="749" y="1083"/>
                  <a:pt x="715" y="1130"/>
                  <a:pt x="680" y="1178"/>
                </a:cubicBezTo>
                <a:cubicBezTo>
                  <a:pt x="690" y="1184"/>
                  <a:pt x="693" y="1192"/>
                  <a:pt x="692" y="1202"/>
                </a:cubicBezTo>
                <a:cubicBezTo>
                  <a:pt x="690" y="1222"/>
                  <a:pt x="688" y="1242"/>
                  <a:pt x="685" y="1262"/>
                </a:cubicBezTo>
                <a:cubicBezTo>
                  <a:pt x="685" y="1265"/>
                  <a:pt x="683" y="1268"/>
                  <a:pt x="681" y="1270"/>
                </a:cubicBezTo>
                <a:cubicBezTo>
                  <a:pt x="632" y="1331"/>
                  <a:pt x="587" y="1396"/>
                  <a:pt x="544" y="1462"/>
                </a:cubicBezTo>
                <a:cubicBezTo>
                  <a:pt x="498" y="1532"/>
                  <a:pt x="444" y="1594"/>
                  <a:pt x="381" y="1650"/>
                </a:cubicBezTo>
                <a:cubicBezTo>
                  <a:pt x="345" y="1682"/>
                  <a:pt x="302" y="1696"/>
                  <a:pt x="254" y="1697"/>
                </a:cubicBezTo>
                <a:cubicBezTo>
                  <a:pt x="245" y="1697"/>
                  <a:pt x="235" y="1697"/>
                  <a:pt x="229" y="1693"/>
                </a:cubicBezTo>
                <a:cubicBezTo>
                  <a:pt x="209" y="1680"/>
                  <a:pt x="191" y="1664"/>
                  <a:pt x="178" y="1643"/>
                </a:cubicBezTo>
                <a:cubicBezTo>
                  <a:pt x="175" y="1639"/>
                  <a:pt x="173" y="1633"/>
                  <a:pt x="173" y="1627"/>
                </a:cubicBezTo>
                <a:cubicBezTo>
                  <a:pt x="172" y="1607"/>
                  <a:pt x="172" y="1587"/>
                  <a:pt x="173" y="1567"/>
                </a:cubicBezTo>
                <a:cubicBezTo>
                  <a:pt x="173" y="1560"/>
                  <a:pt x="174" y="1553"/>
                  <a:pt x="176" y="1546"/>
                </a:cubicBezTo>
                <a:cubicBezTo>
                  <a:pt x="180" y="1535"/>
                  <a:pt x="185" y="1524"/>
                  <a:pt x="190" y="1513"/>
                </a:cubicBezTo>
                <a:cubicBezTo>
                  <a:pt x="175" y="1509"/>
                  <a:pt x="167" y="1498"/>
                  <a:pt x="160" y="1486"/>
                </a:cubicBezTo>
                <a:cubicBezTo>
                  <a:pt x="149" y="1468"/>
                  <a:pt x="144" y="1448"/>
                  <a:pt x="144" y="1428"/>
                </a:cubicBezTo>
                <a:cubicBezTo>
                  <a:pt x="143" y="1417"/>
                  <a:pt x="142" y="1406"/>
                  <a:pt x="145" y="1396"/>
                </a:cubicBezTo>
                <a:cubicBezTo>
                  <a:pt x="152" y="1379"/>
                  <a:pt x="163" y="1362"/>
                  <a:pt x="172" y="1346"/>
                </a:cubicBezTo>
                <a:cubicBezTo>
                  <a:pt x="173" y="1344"/>
                  <a:pt x="174" y="1341"/>
                  <a:pt x="173" y="1339"/>
                </a:cubicBezTo>
                <a:cubicBezTo>
                  <a:pt x="156" y="1301"/>
                  <a:pt x="161" y="1261"/>
                  <a:pt x="159" y="1222"/>
                </a:cubicBezTo>
                <a:cubicBezTo>
                  <a:pt x="159" y="1221"/>
                  <a:pt x="159" y="1219"/>
                  <a:pt x="160" y="1218"/>
                </a:cubicBezTo>
                <a:cubicBezTo>
                  <a:pt x="168" y="1204"/>
                  <a:pt x="176" y="1189"/>
                  <a:pt x="185" y="1175"/>
                </a:cubicBezTo>
                <a:cubicBezTo>
                  <a:pt x="190" y="1168"/>
                  <a:pt x="192" y="1163"/>
                  <a:pt x="187" y="1155"/>
                </a:cubicBezTo>
                <a:cubicBezTo>
                  <a:pt x="179" y="1142"/>
                  <a:pt x="174" y="1127"/>
                  <a:pt x="173" y="1112"/>
                </a:cubicBezTo>
                <a:cubicBezTo>
                  <a:pt x="168" y="1076"/>
                  <a:pt x="179" y="1041"/>
                  <a:pt x="215" y="1022"/>
                </a:cubicBezTo>
                <a:cubicBezTo>
                  <a:pt x="217" y="1021"/>
                  <a:pt x="219" y="1020"/>
                  <a:pt x="221" y="1018"/>
                </a:cubicBezTo>
                <a:cubicBezTo>
                  <a:pt x="216" y="1012"/>
                  <a:pt x="212" y="1007"/>
                  <a:pt x="209" y="1001"/>
                </a:cubicBezTo>
                <a:cubicBezTo>
                  <a:pt x="196" y="984"/>
                  <a:pt x="187" y="966"/>
                  <a:pt x="184" y="944"/>
                </a:cubicBezTo>
                <a:cubicBezTo>
                  <a:pt x="181" y="919"/>
                  <a:pt x="187" y="899"/>
                  <a:pt x="209" y="885"/>
                </a:cubicBezTo>
                <a:cubicBezTo>
                  <a:pt x="216" y="881"/>
                  <a:pt x="223" y="876"/>
                  <a:pt x="230" y="872"/>
                </a:cubicBezTo>
                <a:cubicBezTo>
                  <a:pt x="232" y="871"/>
                  <a:pt x="235" y="869"/>
                  <a:pt x="240" y="866"/>
                </a:cubicBezTo>
                <a:cubicBezTo>
                  <a:pt x="237" y="865"/>
                  <a:pt x="236" y="865"/>
                  <a:pt x="235" y="864"/>
                </a:cubicBezTo>
                <a:cubicBezTo>
                  <a:pt x="215" y="850"/>
                  <a:pt x="204" y="830"/>
                  <a:pt x="195" y="809"/>
                </a:cubicBezTo>
                <a:cubicBezTo>
                  <a:pt x="188" y="792"/>
                  <a:pt x="190" y="776"/>
                  <a:pt x="199" y="761"/>
                </a:cubicBezTo>
                <a:cubicBezTo>
                  <a:pt x="211" y="741"/>
                  <a:pt x="229" y="728"/>
                  <a:pt x="248" y="716"/>
                </a:cubicBezTo>
                <a:cubicBezTo>
                  <a:pt x="264" y="706"/>
                  <a:pt x="280" y="697"/>
                  <a:pt x="297" y="687"/>
                </a:cubicBezTo>
                <a:cubicBezTo>
                  <a:pt x="291" y="682"/>
                  <a:pt x="286" y="677"/>
                  <a:pt x="281" y="672"/>
                </a:cubicBezTo>
                <a:cubicBezTo>
                  <a:pt x="268" y="660"/>
                  <a:pt x="255" y="647"/>
                  <a:pt x="254" y="626"/>
                </a:cubicBezTo>
                <a:cubicBezTo>
                  <a:pt x="254" y="619"/>
                  <a:pt x="253" y="611"/>
                  <a:pt x="252" y="603"/>
                </a:cubicBezTo>
                <a:cubicBezTo>
                  <a:pt x="250" y="585"/>
                  <a:pt x="256" y="570"/>
                  <a:pt x="270" y="559"/>
                </a:cubicBezTo>
                <a:cubicBezTo>
                  <a:pt x="282" y="550"/>
                  <a:pt x="293" y="540"/>
                  <a:pt x="305" y="531"/>
                </a:cubicBezTo>
                <a:cubicBezTo>
                  <a:pt x="311" y="527"/>
                  <a:pt x="311" y="523"/>
                  <a:pt x="308" y="517"/>
                </a:cubicBezTo>
                <a:cubicBezTo>
                  <a:pt x="304" y="509"/>
                  <a:pt x="301" y="500"/>
                  <a:pt x="299" y="492"/>
                </a:cubicBezTo>
                <a:cubicBezTo>
                  <a:pt x="298" y="482"/>
                  <a:pt x="299" y="473"/>
                  <a:pt x="297" y="463"/>
                </a:cubicBezTo>
                <a:cubicBezTo>
                  <a:pt x="295" y="445"/>
                  <a:pt x="301" y="430"/>
                  <a:pt x="312" y="415"/>
                </a:cubicBezTo>
                <a:cubicBezTo>
                  <a:pt x="325" y="397"/>
                  <a:pt x="340" y="381"/>
                  <a:pt x="359" y="369"/>
                </a:cubicBezTo>
                <a:cubicBezTo>
                  <a:pt x="364" y="366"/>
                  <a:pt x="366" y="363"/>
                  <a:pt x="361" y="357"/>
                </a:cubicBezTo>
                <a:cubicBezTo>
                  <a:pt x="356" y="352"/>
                  <a:pt x="351" y="346"/>
                  <a:pt x="350" y="339"/>
                </a:cubicBezTo>
                <a:cubicBezTo>
                  <a:pt x="347" y="325"/>
                  <a:pt x="346" y="311"/>
                  <a:pt x="346" y="297"/>
                </a:cubicBezTo>
                <a:cubicBezTo>
                  <a:pt x="346" y="292"/>
                  <a:pt x="347" y="287"/>
                  <a:pt x="350" y="284"/>
                </a:cubicBezTo>
                <a:cubicBezTo>
                  <a:pt x="359" y="272"/>
                  <a:pt x="368" y="260"/>
                  <a:pt x="379" y="251"/>
                </a:cubicBezTo>
                <a:cubicBezTo>
                  <a:pt x="406" y="229"/>
                  <a:pt x="437" y="213"/>
                  <a:pt x="468" y="201"/>
                </a:cubicBezTo>
                <a:cubicBezTo>
                  <a:pt x="474" y="198"/>
                  <a:pt x="476" y="196"/>
                  <a:pt x="476" y="190"/>
                </a:cubicBezTo>
                <a:cubicBezTo>
                  <a:pt x="475" y="173"/>
                  <a:pt x="475" y="157"/>
                  <a:pt x="475" y="139"/>
                </a:cubicBezTo>
                <a:cubicBezTo>
                  <a:pt x="325" y="134"/>
                  <a:pt x="172" y="120"/>
                  <a:pt x="19" y="132"/>
                </a:cubicBezTo>
                <a:cubicBezTo>
                  <a:pt x="12" y="109"/>
                  <a:pt x="6" y="88"/>
                  <a:pt x="1" y="67"/>
                </a:cubicBezTo>
                <a:cubicBezTo>
                  <a:pt x="0" y="64"/>
                  <a:pt x="1" y="59"/>
                  <a:pt x="3" y="57"/>
                </a:cubicBezTo>
                <a:cubicBezTo>
                  <a:pt x="10" y="47"/>
                  <a:pt x="17" y="37"/>
                  <a:pt x="25" y="28"/>
                </a:cubicBezTo>
                <a:cubicBezTo>
                  <a:pt x="26" y="26"/>
                  <a:pt x="29" y="24"/>
                  <a:pt x="31" y="23"/>
                </a:cubicBezTo>
                <a:cubicBezTo>
                  <a:pt x="47" y="23"/>
                  <a:pt x="62" y="21"/>
                  <a:pt x="78" y="22"/>
                </a:cubicBezTo>
                <a:cubicBezTo>
                  <a:pt x="109" y="24"/>
                  <a:pt x="139" y="29"/>
                  <a:pt x="170" y="31"/>
                </a:cubicBezTo>
                <a:cubicBezTo>
                  <a:pt x="210" y="34"/>
                  <a:pt x="251" y="36"/>
                  <a:pt x="292" y="39"/>
                </a:cubicBezTo>
                <a:cubicBezTo>
                  <a:pt x="342" y="42"/>
                  <a:pt x="393" y="45"/>
                  <a:pt x="443" y="48"/>
                </a:cubicBezTo>
                <a:cubicBezTo>
                  <a:pt x="481" y="51"/>
                  <a:pt x="519" y="54"/>
                  <a:pt x="557" y="57"/>
                </a:cubicBezTo>
                <a:cubicBezTo>
                  <a:pt x="560" y="57"/>
                  <a:pt x="564" y="56"/>
                  <a:pt x="566" y="53"/>
                </a:cubicBezTo>
                <a:cubicBezTo>
                  <a:pt x="570" y="47"/>
                  <a:pt x="574" y="40"/>
                  <a:pt x="578" y="33"/>
                </a:cubicBezTo>
                <a:cubicBezTo>
                  <a:pt x="583" y="25"/>
                  <a:pt x="590" y="20"/>
                  <a:pt x="599" y="19"/>
                </a:cubicBezTo>
                <a:cubicBezTo>
                  <a:pt x="608" y="19"/>
                  <a:pt x="616" y="16"/>
                  <a:pt x="622" y="9"/>
                </a:cubicBezTo>
                <a:cubicBezTo>
                  <a:pt x="630" y="2"/>
                  <a:pt x="640" y="2"/>
                  <a:pt x="649" y="4"/>
                </a:cubicBezTo>
                <a:cubicBezTo>
                  <a:pt x="653" y="4"/>
                  <a:pt x="657" y="10"/>
                  <a:pt x="660" y="13"/>
                </a:cubicBezTo>
                <a:cubicBezTo>
                  <a:pt x="664" y="18"/>
                  <a:pt x="666" y="23"/>
                  <a:pt x="670" y="26"/>
                </a:cubicBezTo>
                <a:cubicBezTo>
                  <a:pt x="675" y="30"/>
                  <a:pt x="680" y="34"/>
                  <a:pt x="685" y="35"/>
                </a:cubicBezTo>
                <a:cubicBezTo>
                  <a:pt x="697" y="38"/>
                  <a:pt x="710" y="40"/>
                  <a:pt x="722" y="41"/>
                </a:cubicBezTo>
                <a:cubicBezTo>
                  <a:pt x="736" y="43"/>
                  <a:pt x="742" y="56"/>
                  <a:pt x="753" y="61"/>
                </a:cubicBezTo>
                <a:cubicBezTo>
                  <a:pt x="753" y="62"/>
                  <a:pt x="754" y="62"/>
                  <a:pt x="754" y="63"/>
                </a:cubicBezTo>
                <a:cubicBezTo>
                  <a:pt x="755" y="76"/>
                  <a:pt x="762" y="90"/>
                  <a:pt x="751" y="102"/>
                </a:cubicBezTo>
                <a:cubicBezTo>
                  <a:pt x="749" y="103"/>
                  <a:pt x="749" y="105"/>
                  <a:pt x="748" y="108"/>
                </a:cubicBezTo>
                <a:cubicBezTo>
                  <a:pt x="754" y="107"/>
                  <a:pt x="759" y="106"/>
                  <a:pt x="764" y="107"/>
                </a:cubicBezTo>
                <a:cubicBezTo>
                  <a:pt x="796" y="108"/>
                  <a:pt x="828" y="109"/>
                  <a:pt x="860" y="112"/>
                </a:cubicBezTo>
                <a:cubicBezTo>
                  <a:pt x="883" y="115"/>
                  <a:pt x="909" y="114"/>
                  <a:pt x="926" y="135"/>
                </a:cubicBezTo>
                <a:cubicBezTo>
                  <a:pt x="965" y="113"/>
                  <a:pt x="1008" y="106"/>
                  <a:pt x="1051" y="93"/>
                </a:cubicBezTo>
                <a:cubicBezTo>
                  <a:pt x="1045" y="91"/>
                  <a:pt x="1042" y="89"/>
                  <a:pt x="1038" y="88"/>
                </a:cubicBezTo>
                <a:cubicBezTo>
                  <a:pt x="1024" y="86"/>
                  <a:pt x="1009" y="84"/>
                  <a:pt x="995" y="83"/>
                </a:cubicBezTo>
                <a:cubicBezTo>
                  <a:pt x="979" y="82"/>
                  <a:pt x="967" y="92"/>
                  <a:pt x="954" y="100"/>
                </a:cubicBezTo>
                <a:cubicBezTo>
                  <a:pt x="950" y="103"/>
                  <a:pt x="946" y="107"/>
                  <a:pt x="942" y="107"/>
                </a:cubicBezTo>
                <a:cubicBezTo>
                  <a:pt x="934" y="109"/>
                  <a:pt x="926" y="109"/>
                  <a:pt x="919" y="110"/>
                </a:cubicBezTo>
                <a:cubicBezTo>
                  <a:pt x="912" y="110"/>
                  <a:pt x="899" y="96"/>
                  <a:pt x="899" y="89"/>
                </a:cubicBezTo>
                <a:cubicBezTo>
                  <a:pt x="897" y="67"/>
                  <a:pt x="908" y="50"/>
                  <a:pt x="926" y="39"/>
                </a:cubicBezTo>
                <a:cubicBezTo>
                  <a:pt x="932" y="36"/>
                  <a:pt x="941" y="35"/>
                  <a:pt x="948" y="35"/>
                </a:cubicBezTo>
                <a:cubicBezTo>
                  <a:pt x="966" y="34"/>
                  <a:pt x="983" y="33"/>
                  <a:pt x="993" y="15"/>
                </a:cubicBezTo>
                <a:cubicBezTo>
                  <a:pt x="995" y="11"/>
                  <a:pt x="997" y="7"/>
                  <a:pt x="999" y="4"/>
                </a:cubicBezTo>
                <a:cubicBezTo>
                  <a:pt x="1000" y="2"/>
                  <a:pt x="1002" y="0"/>
                  <a:pt x="1003" y="0"/>
                </a:cubicBezTo>
                <a:cubicBezTo>
                  <a:pt x="1014" y="1"/>
                  <a:pt x="1025" y="0"/>
                  <a:pt x="1034" y="4"/>
                </a:cubicBezTo>
                <a:cubicBezTo>
                  <a:pt x="1045" y="10"/>
                  <a:pt x="1056" y="13"/>
                  <a:pt x="1067" y="13"/>
                </a:cubicBezTo>
                <a:cubicBezTo>
                  <a:pt x="1072" y="13"/>
                  <a:pt x="1076" y="15"/>
                  <a:pt x="1078" y="20"/>
                </a:cubicBezTo>
                <a:cubicBezTo>
                  <a:pt x="1089" y="41"/>
                  <a:pt x="1104" y="58"/>
                  <a:pt x="1120" y="74"/>
                </a:cubicBezTo>
                <a:cubicBezTo>
                  <a:pt x="1122" y="76"/>
                  <a:pt x="1126" y="77"/>
                  <a:pt x="1129" y="77"/>
                </a:cubicBezTo>
                <a:cubicBezTo>
                  <a:pt x="1207" y="64"/>
                  <a:pt x="1286" y="50"/>
                  <a:pt x="1364" y="38"/>
                </a:cubicBezTo>
                <a:cubicBezTo>
                  <a:pt x="1435" y="27"/>
                  <a:pt x="1506" y="18"/>
                  <a:pt x="1578" y="22"/>
                </a:cubicBezTo>
                <a:cubicBezTo>
                  <a:pt x="1609" y="23"/>
                  <a:pt x="1640" y="30"/>
                  <a:pt x="1671" y="35"/>
                </a:cubicBezTo>
                <a:close/>
                <a:moveTo>
                  <a:pt x="316" y="779"/>
                </a:moveTo>
                <a:cubicBezTo>
                  <a:pt x="319" y="804"/>
                  <a:pt x="333" y="820"/>
                  <a:pt x="355" y="830"/>
                </a:cubicBezTo>
                <a:cubicBezTo>
                  <a:pt x="364" y="834"/>
                  <a:pt x="372" y="837"/>
                  <a:pt x="381" y="840"/>
                </a:cubicBezTo>
                <a:cubicBezTo>
                  <a:pt x="420" y="851"/>
                  <a:pt x="458" y="861"/>
                  <a:pt x="496" y="872"/>
                </a:cubicBezTo>
                <a:cubicBezTo>
                  <a:pt x="504" y="874"/>
                  <a:pt x="511" y="879"/>
                  <a:pt x="519" y="880"/>
                </a:cubicBezTo>
                <a:cubicBezTo>
                  <a:pt x="564" y="884"/>
                  <a:pt x="609" y="889"/>
                  <a:pt x="654" y="877"/>
                </a:cubicBezTo>
                <a:cubicBezTo>
                  <a:pt x="684" y="869"/>
                  <a:pt x="714" y="864"/>
                  <a:pt x="742" y="849"/>
                </a:cubicBezTo>
                <a:cubicBezTo>
                  <a:pt x="749" y="845"/>
                  <a:pt x="752" y="840"/>
                  <a:pt x="751" y="832"/>
                </a:cubicBezTo>
                <a:cubicBezTo>
                  <a:pt x="750" y="822"/>
                  <a:pt x="749" y="812"/>
                  <a:pt x="748" y="802"/>
                </a:cubicBezTo>
                <a:cubicBezTo>
                  <a:pt x="748" y="796"/>
                  <a:pt x="746" y="794"/>
                  <a:pt x="740" y="794"/>
                </a:cubicBezTo>
                <a:cubicBezTo>
                  <a:pt x="722" y="795"/>
                  <a:pt x="705" y="796"/>
                  <a:pt x="688" y="798"/>
                </a:cubicBezTo>
                <a:cubicBezTo>
                  <a:pt x="650" y="801"/>
                  <a:pt x="612" y="804"/>
                  <a:pt x="574" y="792"/>
                </a:cubicBezTo>
                <a:cubicBezTo>
                  <a:pt x="518" y="775"/>
                  <a:pt x="463" y="757"/>
                  <a:pt x="407" y="739"/>
                </a:cubicBezTo>
                <a:cubicBezTo>
                  <a:pt x="404" y="739"/>
                  <a:pt x="400" y="737"/>
                  <a:pt x="397" y="738"/>
                </a:cubicBezTo>
                <a:cubicBezTo>
                  <a:pt x="370" y="752"/>
                  <a:pt x="343" y="765"/>
                  <a:pt x="316" y="779"/>
                </a:cubicBezTo>
                <a:close/>
                <a:moveTo>
                  <a:pt x="1040" y="789"/>
                </a:moveTo>
                <a:cubicBezTo>
                  <a:pt x="1036" y="779"/>
                  <a:pt x="1027" y="781"/>
                  <a:pt x="1019" y="782"/>
                </a:cubicBezTo>
                <a:cubicBezTo>
                  <a:pt x="1014" y="782"/>
                  <a:pt x="1010" y="783"/>
                  <a:pt x="1006" y="783"/>
                </a:cubicBezTo>
                <a:cubicBezTo>
                  <a:pt x="981" y="787"/>
                  <a:pt x="957" y="791"/>
                  <a:pt x="932" y="795"/>
                </a:cubicBezTo>
                <a:cubicBezTo>
                  <a:pt x="930" y="795"/>
                  <a:pt x="927" y="799"/>
                  <a:pt x="927" y="801"/>
                </a:cubicBezTo>
                <a:cubicBezTo>
                  <a:pt x="926" y="810"/>
                  <a:pt x="926" y="819"/>
                  <a:pt x="927" y="828"/>
                </a:cubicBezTo>
                <a:cubicBezTo>
                  <a:pt x="927" y="830"/>
                  <a:pt x="930" y="834"/>
                  <a:pt x="932" y="835"/>
                </a:cubicBezTo>
                <a:cubicBezTo>
                  <a:pt x="969" y="844"/>
                  <a:pt x="1007" y="854"/>
                  <a:pt x="1044" y="863"/>
                </a:cubicBezTo>
                <a:cubicBezTo>
                  <a:pt x="1063" y="867"/>
                  <a:pt x="1082" y="871"/>
                  <a:pt x="1102" y="868"/>
                </a:cubicBezTo>
                <a:cubicBezTo>
                  <a:pt x="1116" y="866"/>
                  <a:pt x="1131" y="865"/>
                  <a:pt x="1145" y="864"/>
                </a:cubicBezTo>
                <a:cubicBezTo>
                  <a:pt x="1188" y="860"/>
                  <a:pt x="1230" y="852"/>
                  <a:pt x="1271" y="838"/>
                </a:cubicBezTo>
                <a:cubicBezTo>
                  <a:pt x="1288" y="832"/>
                  <a:pt x="1304" y="824"/>
                  <a:pt x="1321" y="817"/>
                </a:cubicBezTo>
                <a:cubicBezTo>
                  <a:pt x="1321" y="817"/>
                  <a:pt x="1322" y="817"/>
                  <a:pt x="1323" y="816"/>
                </a:cubicBezTo>
                <a:cubicBezTo>
                  <a:pt x="1332" y="807"/>
                  <a:pt x="1341" y="798"/>
                  <a:pt x="1350" y="789"/>
                </a:cubicBezTo>
                <a:cubicBezTo>
                  <a:pt x="1355" y="785"/>
                  <a:pt x="1354" y="781"/>
                  <a:pt x="1350" y="776"/>
                </a:cubicBezTo>
                <a:cubicBezTo>
                  <a:pt x="1339" y="763"/>
                  <a:pt x="1324" y="757"/>
                  <a:pt x="1310" y="749"/>
                </a:cubicBezTo>
                <a:cubicBezTo>
                  <a:pt x="1302" y="744"/>
                  <a:pt x="1295" y="743"/>
                  <a:pt x="1286" y="746"/>
                </a:cubicBezTo>
                <a:cubicBezTo>
                  <a:pt x="1222" y="764"/>
                  <a:pt x="1156" y="776"/>
                  <a:pt x="1090" y="782"/>
                </a:cubicBezTo>
                <a:cubicBezTo>
                  <a:pt x="1074" y="783"/>
                  <a:pt x="1058" y="786"/>
                  <a:pt x="1040" y="789"/>
                </a:cubicBezTo>
                <a:close/>
                <a:moveTo>
                  <a:pt x="1016" y="569"/>
                </a:moveTo>
                <a:cubicBezTo>
                  <a:pt x="1021" y="558"/>
                  <a:pt x="1021" y="558"/>
                  <a:pt x="1034" y="554"/>
                </a:cubicBezTo>
                <a:cubicBezTo>
                  <a:pt x="1056" y="548"/>
                  <a:pt x="1079" y="542"/>
                  <a:pt x="1102" y="536"/>
                </a:cubicBezTo>
                <a:cubicBezTo>
                  <a:pt x="1146" y="524"/>
                  <a:pt x="1191" y="512"/>
                  <a:pt x="1235" y="499"/>
                </a:cubicBezTo>
                <a:cubicBezTo>
                  <a:pt x="1252" y="495"/>
                  <a:pt x="1266" y="486"/>
                  <a:pt x="1277" y="472"/>
                </a:cubicBezTo>
                <a:cubicBezTo>
                  <a:pt x="1278" y="470"/>
                  <a:pt x="1280" y="467"/>
                  <a:pt x="1280" y="464"/>
                </a:cubicBezTo>
                <a:cubicBezTo>
                  <a:pt x="1277" y="448"/>
                  <a:pt x="1271" y="434"/>
                  <a:pt x="1258" y="425"/>
                </a:cubicBezTo>
                <a:cubicBezTo>
                  <a:pt x="1254" y="422"/>
                  <a:pt x="1249" y="421"/>
                  <a:pt x="1244" y="421"/>
                </a:cubicBezTo>
                <a:cubicBezTo>
                  <a:pt x="1178" y="433"/>
                  <a:pt x="1112" y="445"/>
                  <a:pt x="1046" y="457"/>
                </a:cubicBezTo>
                <a:cubicBezTo>
                  <a:pt x="1018" y="463"/>
                  <a:pt x="988" y="465"/>
                  <a:pt x="961" y="476"/>
                </a:cubicBezTo>
                <a:cubicBezTo>
                  <a:pt x="943" y="482"/>
                  <a:pt x="930" y="501"/>
                  <a:pt x="930" y="520"/>
                </a:cubicBezTo>
                <a:cubicBezTo>
                  <a:pt x="931" y="532"/>
                  <a:pt x="932" y="545"/>
                  <a:pt x="934" y="557"/>
                </a:cubicBezTo>
                <a:cubicBezTo>
                  <a:pt x="934" y="559"/>
                  <a:pt x="938" y="562"/>
                  <a:pt x="941" y="562"/>
                </a:cubicBezTo>
                <a:cubicBezTo>
                  <a:pt x="966" y="565"/>
                  <a:pt x="991" y="567"/>
                  <a:pt x="1016" y="569"/>
                </a:cubicBezTo>
                <a:close/>
                <a:moveTo>
                  <a:pt x="1060" y="963"/>
                </a:moveTo>
                <a:cubicBezTo>
                  <a:pt x="1068" y="973"/>
                  <a:pt x="1073" y="982"/>
                  <a:pt x="1081" y="988"/>
                </a:cubicBezTo>
                <a:cubicBezTo>
                  <a:pt x="1101" y="1005"/>
                  <a:pt x="1122" y="1020"/>
                  <a:pt x="1144" y="1035"/>
                </a:cubicBezTo>
                <a:cubicBezTo>
                  <a:pt x="1148" y="1039"/>
                  <a:pt x="1155" y="1040"/>
                  <a:pt x="1161" y="1040"/>
                </a:cubicBezTo>
                <a:cubicBezTo>
                  <a:pt x="1204" y="1042"/>
                  <a:pt x="1247" y="1035"/>
                  <a:pt x="1289" y="1026"/>
                </a:cubicBezTo>
                <a:cubicBezTo>
                  <a:pt x="1317" y="1020"/>
                  <a:pt x="1344" y="1010"/>
                  <a:pt x="1365" y="989"/>
                </a:cubicBezTo>
                <a:cubicBezTo>
                  <a:pt x="1379" y="975"/>
                  <a:pt x="1386" y="958"/>
                  <a:pt x="1383" y="938"/>
                </a:cubicBezTo>
                <a:cubicBezTo>
                  <a:pt x="1381" y="922"/>
                  <a:pt x="1368" y="914"/>
                  <a:pt x="1356" y="905"/>
                </a:cubicBezTo>
                <a:cubicBezTo>
                  <a:pt x="1349" y="900"/>
                  <a:pt x="1342" y="906"/>
                  <a:pt x="1336" y="907"/>
                </a:cubicBezTo>
                <a:cubicBezTo>
                  <a:pt x="1298" y="919"/>
                  <a:pt x="1259" y="929"/>
                  <a:pt x="1218" y="933"/>
                </a:cubicBezTo>
                <a:cubicBezTo>
                  <a:pt x="1189" y="935"/>
                  <a:pt x="1159" y="939"/>
                  <a:pt x="1130" y="944"/>
                </a:cubicBezTo>
                <a:cubicBezTo>
                  <a:pt x="1115" y="946"/>
                  <a:pt x="1101" y="952"/>
                  <a:pt x="1086" y="956"/>
                </a:cubicBezTo>
                <a:cubicBezTo>
                  <a:pt x="1079" y="959"/>
                  <a:pt x="1071" y="960"/>
                  <a:pt x="1060" y="963"/>
                </a:cubicBezTo>
                <a:close/>
                <a:moveTo>
                  <a:pt x="711" y="549"/>
                </a:moveTo>
                <a:cubicBezTo>
                  <a:pt x="711" y="549"/>
                  <a:pt x="711" y="548"/>
                  <a:pt x="711" y="548"/>
                </a:cubicBezTo>
                <a:cubicBezTo>
                  <a:pt x="715" y="548"/>
                  <a:pt x="718" y="548"/>
                  <a:pt x="721" y="548"/>
                </a:cubicBezTo>
                <a:cubicBezTo>
                  <a:pt x="732" y="549"/>
                  <a:pt x="733" y="548"/>
                  <a:pt x="734" y="538"/>
                </a:cubicBezTo>
                <a:cubicBezTo>
                  <a:pt x="734" y="533"/>
                  <a:pt x="735" y="527"/>
                  <a:pt x="734" y="521"/>
                </a:cubicBezTo>
                <a:cubicBezTo>
                  <a:pt x="729" y="504"/>
                  <a:pt x="723" y="487"/>
                  <a:pt x="717" y="470"/>
                </a:cubicBezTo>
                <a:cubicBezTo>
                  <a:pt x="717" y="468"/>
                  <a:pt x="714" y="466"/>
                  <a:pt x="712" y="465"/>
                </a:cubicBezTo>
                <a:cubicBezTo>
                  <a:pt x="695" y="459"/>
                  <a:pt x="679" y="450"/>
                  <a:pt x="662" y="446"/>
                </a:cubicBezTo>
                <a:cubicBezTo>
                  <a:pt x="635" y="440"/>
                  <a:pt x="609" y="437"/>
                  <a:pt x="582" y="432"/>
                </a:cubicBezTo>
                <a:cubicBezTo>
                  <a:pt x="551" y="426"/>
                  <a:pt x="519" y="421"/>
                  <a:pt x="488" y="413"/>
                </a:cubicBezTo>
                <a:cubicBezTo>
                  <a:pt x="471" y="409"/>
                  <a:pt x="456" y="411"/>
                  <a:pt x="440" y="418"/>
                </a:cubicBezTo>
                <a:cubicBezTo>
                  <a:pt x="420" y="425"/>
                  <a:pt x="409" y="440"/>
                  <a:pt x="399" y="456"/>
                </a:cubicBezTo>
                <a:cubicBezTo>
                  <a:pt x="396" y="460"/>
                  <a:pt x="397" y="463"/>
                  <a:pt x="401" y="465"/>
                </a:cubicBezTo>
                <a:cubicBezTo>
                  <a:pt x="411" y="471"/>
                  <a:pt x="421" y="477"/>
                  <a:pt x="432" y="481"/>
                </a:cubicBezTo>
                <a:cubicBezTo>
                  <a:pt x="505" y="505"/>
                  <a:pt x="581" y="514"/>
                  <a:pt x="654" y="540"/>
                </a:cubicBezTo>
                <a:cubicBezTo>
                  <a:pt x="672" y="546"/>
                  <a:pt x="692" y="546"/>
                  <a:pt x="711" y="549"/>
                </a:cubicBezTo>
                <a:close/>
                <a:moveTo>
                  <a:pt x="934" y="707"/>
                </a:moveTo>
                <a:cubicBezTo>
                  <a:pt x="945" y="707"/>
                  <a:pt x="956" y="707"/>
                  <a:pt x="966" y="706"/>
                </a:cubicBezTo>
                <a:cubicBezTo>
                  <a:pt x="996" y="706"/>
                  <a:pt x="1027" y="709"/>
                  <a:pt x="1057" y="699"/>
                </a:cubicBezTo>
                <a:cubicBezTo>
                  <a:pt x="1070" y="695"/>
                  <a:pt x="1084" y="696"/>
                  <a:pt x="1097" y="695"/>
                </a:cubicBezTo>
                <a:cubicBezTo>
                  <a:pt x="1162" y="687"/>
                  <a:pt x="1226" y="673"/>
                  <a:pt x="1289" y="656"/>
                </a:cubicBezTo>
                <a:cubicBezTo>
                  <a:pt x="1304" y="652"/>
                  <a:pt x="1314" y="643"/>
                  <a:pt x="1322" y="631"/>
                </a:cubicBezTo>
                <a:cubicBezTo>
                  <a:pt x="1329" y="620"/>
                  <a:pt x="1328" y="610"/>
                  <a:pt x="1322" y="600"/>
                </a:cubicBezTo>
                <a:cubicBezTo>
                  <a:pt x="1319" y="595"/>
                  <a:pt x="1314" y="592"/>
                  <a:pt x="1311" y="588"/>
                </a:cubicBezTo>
                <a:cubicBezTo>
                  <a:pt x="1301" y="577"/>
                  <a:pt x="1291" y="575"/>
                  <a:pt x="1277" y="580"/>
                </a:cubicBezTo>
                <a:cubicBezTo>
                  <a:pt x="1219" y="599"/>
                  <a:pt x="1161" y="618"/>
                  <a:pt x="1103" y="635"/>
                </a:cubicBezTo>
                <a:cubicBezTo>
                  <a:pt x="1082" y="641"/>
                  <a:pt x="1060" y="646"/>
                  <a:pt x="1038" y="641"/>
                </a:cubicBezTo>
                <a:cubicBezTo>
                  <a:pt x="1036" y="640"/>
                  <a:pt x="1033" y="640"/>
                  <a:pt x="1031" y="640"/>
                </a:cubicBezTo>
                <a:cubicBezTo>
                  <a:pt x="1015" y="642"/>
                  <a:pt x="999" y="644"/>
                  <a:pt x="984" y="646"/>
                </a:cubicBezTo>
                <a:cubicBezTo>
                  <a:pt x="968" y="648"/>
                  <a:pt x="953" y="649"/>
                  <a:pt x="937" y="650"/>
                </a:cubicBezTo>
                <a:cubicBezTo>
                  <a:pt x="930" y="650"/>
                  <a:pt x="927" y="653"/>
                  <a:pt x="928" y="661"/>
                </a:cubicBezTo>
                <a:cubicBezTo>
                  <a:pt x="931" y="676"/>
                  <a:pt x="932" y="691"/>
                  <a:pt x="934" y="707"/>
                </a:cubicBezTo>
                <a:close/>
                <a:moveTo>
                  <a:pt x="1097" y="1227"/>
                </a:moveTo>
                <a:cubicBezTo>
                  <a:pt x="1104" y="1244"/>
                  <a:pt x="1111" y="1258"/>
                  <a:pt x="1123" y="1269"/>
                </a:cubicBezTo>
                <a:cubicBezTo>
                  <a:pt x="1134" y="1279"/>
                  <a:pt x="1145" y="1288"/>
                  <a:pt x="1155" y="1298"/>
                </a:cubicBezTo>
                <a:cubicBezTo>
                  <a:pt x="1188" y="1328"/>
                  <a:pt x="1225" y="1344"/>
                  <a:pt x="1271" y="1339"/>
                </a:cubicBezTo>
                <a:cubicBezTo>
                  <a:pt x="1319" y="1333"/>
                  <a:pt x="1366" y="1329"/>
                  <a:pt x="1413" y="1320"/>
                </a:cubicBezTo>
                <a:cubicBezTo>
                  <a:pt x="1424" y="1317"/>
                  <a:pt x="1431" y="1310"/>
                  <a:pt x="1436" y="1301"/>
                </a:cubicBezTo>
                <a:cubicBezTo>
                  <a:pt x="1447" y="1285"/>
                  <a:pt x="1451" y="1257"/>
                  <a:pt x="1427" y="1241"/>
                </a:cubicBezTo>
                <a:cubicBezTo>
                  <a:pt x="1423" y="1238"/>
                  <a:pt x="1420" y="1237"/>
                  <a:pt x="1416" y="1239"/>
                </a:cubicBezTo>
                <a:cubicBezTo>
                  <a:pt x="1403" y="1243"/>
                  <a:pt x="1391" y="1248"/>
                  <a:pt x="1378" y="1249"/>
                </a:cubicBezTo>
                <a:cubicBezTo>
                  <a:pt x="1348" y="1252"/>
                  <a:pt x="1319" y="1254"/>
                  <a:pt x="1289" y="1254"/>
                </a:cubicBezTo>
                <a:cubicBezTo>
                  <a:pt x="1257" y="1255"/>
                  <a:pt x="1225" y="1253"/>
                  <a:pt x="1193" y="1255"/>
                </a:cubicBezTo>
                <a:cubicBezTo>
                  <a:pt x="1175" y="1257"/>
                  <a:pt x="1159" y="1252"/>
                  <a:pt x="1142" y="1245"/>
                </a:cubicBezTo>
                <a:cubicBezTo>
                  <a:pt x="1128" y="1239"/>
                  <a:pt x="1113" y="1234"/>
                  <a:pt x="1097" y="1227"/>
                </a:cubicBezTo>
                <a:close/>
                <a:moveTo>
                  <a:pt x="693" y="711"/>
                </a:moveTo>
                <a:cubicBezTo>
                  <a:pt x="706" y="711"/>
                  <a:pt x="718" y="711"/>
                  <a:pt x="731" y="711"/>
                </a:cubicBezTo>
                <a:cubicBezTo>
                  <a:pt x="736" y="711"/>
                  <a:pt x="739" y="709"/>
                  <a:pt x="740" y="704"/>
                </a:cubicBezTo>
                <a:cubicBezTo>
                  <a:pt x="746" y="683"/>
                  <a:pt x="743" y="664"/>
                  <a:pt x="734" y="645"/>
                </a:cubicBezTo>
                <a:cubicBezTo>
                  <a:pt x="732" y="642"/>
                  <a:pt x="728" y="640"/>
                  <a:pt x="725" y="640"/>
                </a:cubicBezTo>
                <a:cubicBezTo>
                  <a:pt x="714" y="638"/>
                  <a:pt x="702" y="637"/>
                  <a:pt x="691" y="636"/>
                </a:cubicBezTo>
                <a:cubicBezTo>
                  <a:pt x="668" y="634"/>
                  <a:pt x="643" y="635"/>
                  <a:pt x="620" y="630"/>
                </a:cubicBezTo>
                <a:cubicBezTo>
                  <a:pt x="559" y="618"/>
                  <a:pt x="497" y="604"/>
                  <a:pt x="436" y="589"/>
                </a:cubicBezTo>
                <a:cubicBezTo>
                  <a:pt x="408" y="583"/>
                  <a:pt x="407" y="582"/>
                  <a:pt x="390" y="606"/>
                </a:cubicBezTo>
                <a:cubicBezTo>
                  <a:pt x="390" y="607"/>
                  <a:pt x="390" y="607"/>
                  <a:pt x="389" y="607"/>
                </a:cubicBezTo>
                <a:cubicBezTo>
                  <a:pt x="384" y="613"/>
                  <a:pt x="385" y="619"/>
                  <a:pt x="391" y="622"/>
                </a:cubicBezTo>
                <a:cubicBezTo>
                  <a:pt x="406" y="631"/>
                  <a:pt x="421" y="640"/>
                  <a:pt x="437" y="647"/>
                </a:cubicBezTo>
                <a:cubicBezTo>
                  <a:pt x="519" y="684"/>
                  <a:pt x="604" y="707"/>
                  <a:pt x="693" y="711"/>
                </a:cubicBezTo>
                <a:close/>
                <a:moveTo>
                  <a:pt x="546" y="1260"/>
                </a:moveTo>
                <a:cubicBezTo>
                  <a:pt x="543" y="1260"/>
                  <a:pt x="542" y="1260"/>
                  <a:pt x="540" y="1260"/>
                </a:cubicBezTo>
                <a:cubicBezTo>
                  <a:pt x="511" y="1260"/>
                  <a:pt x="481" y="1260"/>
                  <a:pt x="452" y="1262"/>
                </a:cubicBezTo>
                <a:cubicBezTo>
                  <a:pt x="389" y="1267"/>
                  <a:pt x="329" y="1256"/>
                  <a:pt x="272" y="1230"/>
                </a:cubicBezTo>
                <a:cubicBezTo>
                  <a:pt x="267" y="1228"/>
                  <a:pt x="263" y="1226"/>
                  <a:pt x="259" y="1225"/>
                </a:cubicBezTo>
                <a:cubicBezTo>
                  <a:pt x="255" y="1230"/>
                  <a:pt x="252" y="1235"/>
                  <a:pt x="247" y="1240"/>
                </a:cubicBezTo>
                <a:cubicBezTo>
                  <a:pt x="237" y="1251"/>
                  <a:pt x="235" y="1275"/>
                  <a:pt x="247" y="1285"/>
                </a:cubicBezTo>
                <a:cubicBezTo>
                  <a:pt x="272" y="1305"/>
                  <a:pt x="297" y="1324"/>
                  <a:pt x="330" y="1330"/>
                </a:cubicBezTo>
                <a:cubicBezTo>
                  <a:pt x="372" y="1339"/>
                  <a:pt x="413" y="1337"/>
                  <a:pt x="455" y="1336"/>
                </a:cubicBezTo>
                <a:cubicBezTo>
                  <a:pt x="457" y="1336"/>
                  <a:pt x="459" y="1336"/>
                  <a:pt x="461" y="1335"/>
                </a:cubicBezTo>
                <a:cubicBezTo>
                  <a:pt x="480" y="1324"/>
                  <a:pt x="499" y="1313"/>
                  <a:pt x="516" y="1301"/>
                </a:cubicBezTo>
                <a:cubicBezTo>
                  <a:pt x="530" y="1291"/>
                  <a:pt x="540" y="1277"/>
                  <a:pt x="546" y="1260"/>
                </a:cubicBezTo>
                <a:close/>
                <a:moveTo>
                  <a:pt x="611" y="1089"/>
                </a:moveTo>
                <a:cubicBezTo>
                  <a:pt x="592" y="1097"/>
                  <a:pt x="575" y="1104"/>
                  <a:pt x="557" y="1112"/>
                </a:cubicBezTo>
                <a:cubicBezTo>
                  <a:pt x="548" y="1117"/>
                  <a:pt x="538" y="1118"/>
                  <a:pt x="527" y="1117"/>
                </a:cubicBezTo>
                <a:cubicBezTo>
                  <a:pt x="511" y="1116"/>
                  <a:pt x="494" y="1116"/>
                  <a:pt x="478" y="1114"/>
                </a:cubicBezTo>
                <a:cubicBezTo>
                  <a:pt x="428" y="1108"/>
                  <a:pt x="379" y="1098"/>
                  <a:pt x="332" y="1083"/>
                </a:cubicBezTo>
                <a:cubicBezTo>
                  <a:pt x="315" y="1078"/>
                  <a:pt x="304" y="1080"/>
                  <a:pt x="292" y="1092"/>
                </a:cubicBezTo>
                <a:cubicBezTo>
                  <a:pt x="286" y="1098"/>
                  <a:pt x="285" y="1103"/>
                  <a:pt x="286" y="1111"/>
                </a:cubicBezTo>
                <a:cubicBezTo>
                  <a:pt x="289" y="1129"/>
                  <a:pt x="301" y="1142"/>
                  <a:pt x="316" y="1150"/>
                </a:cubicBezTo>
                <a:cubicBezTo>
                  <a:pt x="337" y="1162"/>
                  <a:pt x="359" y="1172"/>
                  <a:pt x="382" y="1180"/>
                </a:cubicBezTo>
                <a:cubicBezTo>
                  <a:pt x="394" y="1184"/>
                  <a:pt x="409" y="1187"/>
                  <a:pt x="422" y="1185"/>
                </a:cubicBezTo>
                <a:cubicBezTo>
                  <a:pt x="456" y="1182"/>
                  <a:pt x="490" y="1177"/>
                  <a:pt x="524" y="1172"/>
                </a:cubicBezTo>
                <a:cubicBezTo>
                  <a:pt x="534" y="1171"/>
                  <a:pt x="544" y="1168"/>
                  <a:pt x="552" y="1163"/>
                </a:cubicBezTo>
                <a:cubicBezTo>
                  <a:pt x="567" y="1150"/>
                  <a:pt x="581" y="1135"/>
                  <a:pt x="595" y="1121"/>
                </a:cubicBezTo>
                <a:cubicBezTo>
                  <a:pt x="603" y="1112"/>
                  <a:pt x="609" y="1102"/>
                  <a:pt x="611" y="1089"/>
                </a:cubicBezTo>
                <a:close/>
                <a:moveTo>
                  <a:pt x="632" y="972"/>
                </a:moveTo>
                <a:cubicBezTo>
                  <a:pt x="632" y="971"/>
                  <a:pt x="631" y="970"/>
                  <a:pt x="630" y="969"/>
                </a:cubicBezTo>
                <a:cubicBezTo>
                  <a:pt x="624" y="970"/>
                  <a:pt x="617" y="971"/>
                  <a:pt x="611" y="971"/>
                </a:cubicBezTo>
                <a:cubicBezTo>
                  <a:pt x="600" y="973"/>
                  <a:pt x="590" y="975"/>
                  <a:pt x="579" y="975"/>
                </a:cubicBezTo>
                <a:cubicBezTo>
                  <a:pt x="568" y="975"/>
                  <a:pt x="557" y="972"/>
                  <a:pt x="545" y="970"/>
                </a:cubicBezTo>
                <a:cubicBezTo>
                  <a:pt x="521" y="968"/>
                  <a:pt x="495" y="968"/>
                  <a:pt x="472" y="962"/>
                </a:cubicBezTo>
                <a:cubicBezTo>
                  <a:pt x="427" y="951"/>
                  <a:pt x="383" y="936"/>
                  <a:pt x="339" y="923"/>
                </a:cubicBezTo>
                <a:cubicBezTo>
                  <a:pt x="326" y="919"/>
                  <a:pt x="314" y="914"/>
                  <a:pt x="303" y="927"/>
                </a:cubicBezTo>
                <a:cubicBezTo>
                  <a:pt x="303" y="928"/>
                  <a:pt x="303" y="928"/>
                  <a:pt x="303" y="928"/>
                </a:cubicBezTo>
                <a:cubicBezTo>
                  <a:pt x="294" y="934"/>
                  <a:pt x="293" y="949"/>
                  <a:pt x="300" y="957"/>
                </a:cubicBezTo>
                <a:cubicBezTo>
                  <a:pt x="324" y="982"/>
                  <a:pt x="353" y="997"/>
                  <a:pt x="384" y="1007"/>
                </a:cubicBezTo>
                <a:cubicBezTo>
                  <a:pt x="418" y="1017"/>
                  <a:pt x="452" y="1024"/>
                  <a:pt x="487" y="1030"/>
                </a:cubicBezTo>
                <a:cubicBezTo>
                  <a:pt x="507" y="1034"/>
                  <a:pt x="529" y="1033"/>
                  <a:pt x="548" y="1025"/>
                </a:cubicBezTo>
                <a:cubicBezTo>
                  <a:pt x="570" y="1015"/>
                  <a:pt x="592" y="1003"/>
                  <a:pt x="613" y="991"/>
                </a:cubicBezTo>
                <a:cubicBezTo>
                  <a:pt x="621" y="987"/>
                  <a:pt x="626" y="978"/>
                  <a:pt x="632" y="972"/>
                </a:cubicBezTo>
                <a:close/>
                <a:moveTo>
                  <a:pt x="1081" y="1097"/>
                </a:moveTo>
                <a:cubicBezTo>
                  <a:pt x="1081" y="1098"/>
                  <a:pt x="1080" y="1099"/>
                  <a:pt x="1080" y="1099"/>
                </a:cubicBezTo>
                <a:cubicBezTo>
                  <a:pt x="1090" y="1112"/>
                  <a:pt x="1101" y="1126"/>
                  <a:pt x="1112" y="1138"/>
                </a:cubicBezTo>
                <a:cubicBezTo>
                  <a:pt x="1114" y="1141"/>
                  <a:pt x="1118" y="1142"/>
                  <a:pt x="1121" y="1144"/>
                </a:cubicBezTo>
                <a:cubicBezTo>
                  <a:pt x="1140" y="1152"/>
                  <a:pt x="1161" y="1154"/>
                  <a:pt x="1180" y="1163"/>
                </a:cubicBezTo>
                <a:cubicBezTo>
                  <a:pt x="1191" y="1169"/>
                  <a:pt x="1206" y="1169"/>
                  <a:pt x="1219" y="1169"/>
                </a:cubicBezTo>
                <a:cubicBezTo>
                  <a:pt x="1254" y="1169"/>
                  <a:pt x="1289" y="1169"/>
                  <a:pt x="1324" y="1168"/>
                </a:cubicBezTo>
                <a:cubicBezTo>
                  <a:pt x="1346" y="1167"/>
                  <a:pt x="1368" y="1163"/>
                  <a:pt x="1388" y="1152"/>
                </a:cubicBezTo>
                <a:cubicBezTo>
                  <a:pt x="1401" y="1146"/>
                  <a:pt x="1410" y="1137"/>
                  <a:pt x="1414" y="1123"/>
                </a:cubicBezTo>
                <a:cubicBezTo>
                  <a:pt x="1415" y="1120"/>
                  <a:pt x="1416" y="1115"/>
                  <a:pt x="1415" y="1112"/>
                </a:cubicBezTo>
                <a:cubicBezTo>
                  <a:pt x="1411" y="1101"/>
                  <a:pt x="1404" y="1092"/>
                  <a:pt x="1394" y="1085"/>
                </a:cubicBezTo>
                <a:cubicBezTo>
                  <a:pt x="1385" y="1079"/>
                  <a:pt x="1376" y="1077"/>
                  <a:pt x="1366" y="1081"/>
                </a:cubicBezTo>
                <a:cubicBezTo>
                  <a:pt x="1359" y="1084"/>
                  <a:pt x="1352" y="1086"/>
                  <a:pt x="1344" y="1088"/>
                </a:cubicBezTo>
                <a:cubicBezTo>
                  <a:pt x="1317" y="1096"/>
                  <a:pt x="1290" y="1105"/>
                  <a:pt x="1263" y="1110"/>
                </a:cubicBezTo>
                <a:cubicBezTo>
                  <a:pt x="1236" y="1114"/>
                  <a:pt x="1209" y="1113"/>
                  <a:pt x="1182" y="1116"/>
                </a:cubicBezTo>
                <a:cubicBezTo>
                  <a:pt x="1157" y="1119"/>
                  <a:pt x="1134" y="1115"/>
                  <a:pt x="1111" y="1106"/>
                </a:cubicBezTo>
                <a:cubicBezTo>
                  <a:pt x="1103" y="1103"/>
                  <a:pt x="1095" y="1101"/>
                  <a:pt x="1087" y="1098"/>
                </a:cubicBezTo>
                <a:cubicBezTo>
                  <a:pt x="1085" y="1098"/>
                  <a:pt x="1083" y="1098"/>
                  <a:pt x="1081" y="1097"/>
                </a:cubicBezTo>
                <a:close/>
                <a:moveTo>
                  <a:pt x="951" y="379"/>
                </a:moveTo>
                <a:cubicBezTo>
                  <a:pt x="956" y="379"/>
                  <a:pt x="959" y="379"/>
                  <a:pt x="963" y="379"/>
                </a:cubicBezTo>
                <a:cubicBezTo>
                  <a:pt x="1023" y="369"/>
                  <a:pt x="1084" y="359"/>
                  <a:pt x="1144" y="349"/>
                </a:cubicBezTo>
                <a:cubicBezTo>
                  <a:pt x="1168" y="344"/>
                  <a:pt x="1192" y="340"/>
                  <a:pt x="1209" y="321"/>
                </a:cubicBezTo>
                <a:cubicBezTo>
                  <a:pt x="1217" y="313"/>
                  <a:pt x="1219" y="298"/>
                  <a:pt x="1212" y="290"/>
                </a:cubicBezTo>
                <a:cubicBezTo>
                  <a:pt x="1200" y="275"/>
                  <a:pt x="1185" y="267"/>
                  <a:pt x="1168" y="263"/>
                </a:cubicBezTo>
                <a:cubicBezTo>
                  <a:pt x="1164" y="263"/>
                  <a:pt x="1158" y="263"/>
                  <a:pt x="1156" y="266"/>
                </a:cubicBezTo>
                <a:cubicBezTo>
                  <a:pt x="1136" y="283"/>
                  <a:pt x="1113" y="293"/>
                  <a:pt x="1088" y="300"/>
                </a:cubicBezTo>
                <a:cubicBezTo>
                  <a:pt x="1053" y="310"/>
                  <a:pt x="1018" y="320"/>
                  <a:pt x="983" y="331"/>
                </a:cubicBezTo>
                <a:cubicBezTo>
                  <a:pt x="979" y="332"/>
                  <a:pt x="975" y="334"/>
                  <a:pt x="974" y="337"/>
                </a:cubicBezTo>
                <a:cubicBezTo>
                  <a:pt x="966" y="350"/>
                  <a:pt x="959" y="364"/>
                  <a:pt x="951" y="379"/>
                </a:cubicBezTo>
                <a:close/>
                <a:moveTo>
                  <a:pt x="238" y="1396"/>
                </a:moveTo>
                <a:cubicBezTo>
                  <a:pt x="235" y="1412"/>
                  <a:pt x="237" y="1425"/>
                  <a:pt x="249" y="1436"/>
                </a:cubicBezTo>
                <a:cubicBezTo>
                  <a:pt x="252" y="1439"/>
                  <a:pt x="256" y="1441"/>
                  <a:pt x="259" y="1445"/>
                </a:cubicBezTo>
                <a:cubicBezTo>
                  <a:pt x="266" y="1453"/>
                  <a:pt x="276" y="1459"/>
                  <a:pt x="286" y="1464"/>
                </a:cubicBezTo>
                <a:cubicBezTo>
                  <a:pt x="308" y="1474"/>
                  <a:pt x="331" y="1475"/>
                  <a:pt x="354" y="1474"/>
                </a:cubicBezTo>
                <a:cubicBezTo>
                  <a:pt x="366" y="1474"/>
                  <a:pt x="378" y="1477"/>
                  <a:pt x="388" y="1473"/>
                </a:cubicBezTo>
                <a:cubicBezTo>
                  <a:pt x="417" y="1462"/>
                  <a:pt x="446" y="1449"/>
                  <a:pt x="475" y="1436"/>
                </a:cubicBezTo>
                <a:cubicBezTo>
                  <a:pt x="483" y="1432"/>
                  <a:pt x="491" y="1424"/>
                  <a:pt x="500" y="1417"/>
                </a:cubicBezTo>
                <a:cubicBezTo>
                  <a:pt x="496" y="1415"/>
                  <a:pt x="495" y="1414"/>
                  <a:pt x="494" y="1414"/>
                </a:cubicBezTo>
                <a:cubicBezTo>
                  <a:pt x="478" y="1413"/>
                  <a:pt x="463" y="1409"/>
                  <a:pt x="446" y="1414"/>
                </a:cubicBezTo>
                <a:cubicBezTo>
                  <a:pt x="413" y="1425"/>
                  <a:pt x="379" y="1422"/>
                  <a:pt x="344" y="1421"/>
                </a:cubicBezTo>
                <a:cubicBezTo>
                  <a:pt x="316" y="1420"/>
                  <a:pt x="289" y="1413"/>
                  <a:pt x="263" y="1404"/>
                </a:cubicBezTo>
                <a:cubicBezTo>
                  <a:pt x="255" y="1401"/>
                  <a:pt x="246" y="1399"/>
                  <a:pt x="238" y="1396"/>
                </a:cubicBezTo>
                <a:close/>
                <a:moveTo>
                  <a:pt x="1424" y="1413"/>
                </a:moveTo>
                <a:cubicBezTo>
                  <a:pt x="1421" y="1412"/>
                  <a:pt x="1421" y="1412"/>
                  <a:pt x="1420" y="1412"/>
                </a:cubicBezTo>
                <a:cubicBezTo>
                  <a:pt x="1386" y="1417"/>
                  <a:pt x="1353" y="1427"/>
                  <a:pt x="1317" y="1426"/>
                </a:cubicBezTo>
                <a:cubicBezTo>
                  <a:pt x="1311" y="1426"/>
                  <a:pt x="1305" y="1426"/>
                  <a:pt x="1299" y="1427"/>
                </a:cubicBezTo>
                <a:cubicBezTo>
                  <a:pt x="1294" y="1427"/>
                  <a:pt x="1288" y="1427"/>
                  <a:pt x="1285" y="1429"/>
                </a:cubicBezTo>
                <a:cubicBezTo>
                  <a:pt x="1279" y="1435"/>
                  <a:pt x="1272" y="1434"/>
                  <a:pt x="1264" y="1435"/>
                </a:cubicBezTo>
                <a:cubicBezTo>
                  <a:pt x="1253" y="1437"/>
                  <a:pt x="1242" y="1438"/>
                  <a:pt x="1230" y="1439"/>
                </a:cubicBezTo>
                <a:cubicBezTo>
                  <a:pt x="1230" y="1441"/>
                  <a:pt x="1230" y="1441"/>
                  <a:pt x="1231" y="1442"/>
                </a:cubicBezTo>
                <a:cubicBezTo>
                  <a:pt x="1256" y="1465"/>
                  <a:pt x="1284" y="1484"/>
                  <a:pt x="1318" y="1491"/>
                </a:cubicBezTo>
                <a:cubicBezTo>
                  <a:pt x="1328" y="1493"/>
                  <a:pt x="1339" y="1495"/>
                  <a:pt x="1348" y="1492"/>
                </a:cubicBezTo>
                <a:cubicBezTo>
                  <a:pt x="1365" y="1486"/>
                  <a:pt x="1381" y="1478"/>
                  <a:pt x="1397" y="1470"/>
                </a:cubicBezTo>
                <a:cubicBezTo>
                  <a:pt x="1401" y="1468"/>
                  <a:pt x="1406" y="1464"/>
                  <a:pt x="1408" y="1460"/>
                </a:cubicBezTo>
                <a:cubicBezTo>
                  <a:pt x="1414" y="1445"/>
                  <a:pt x="1419" y="1429"/>
                  <a:pt x="1424" y="1413"/>
                </a:cubicBezTo>
                <a:close/>
                <a:moveTo>
                  <a:pt x="502" y="277"/>
                </a:moveTo>
                <a:cubicBezTo>
                  <a:pt x="493" y="283"/>
                  <a:pt x="485" y="288"/>
                  <a:pt x="477" y="294"/>
                </a:cubicBezTo>
                <a:cubicBezTo>
                  <a:pt x="470" y="299"/>
                  <a:pt x="469" y="304"/>
                  <a:pt x="474" y="309"/>
                </a:cubicBezTo>
                <a:cubicBezTo>
                  <a:pt x="481" y="316"/>
                  <a:pt x="489" y="320"/>
                  <a:pt x="499" y="322"/>
                </a:cubicBezTo>
                <a:cubicBezTo>
                  <a:pt x="542" y="332"/>
                  <a:pt x="586" y="342"/>
                  <a:pt x="629" y="353"/>
                </a:cubicBezTo>
                <a:cubicBezTo>
                  <a:pt x="649" y="357"/>
                  <a:pt x="668" y="358"/>
                  <a:pt x="690" y="357"/>
                </a:cubicBezTo>
                <a:cubicBezTo>
                  <a:pt x="684" y="349"/>
                  <a:pt x="679" y="343"/>
                  <a:pt x="674" y="336"/>
                </a:cubicBezTo>
                <a:cubicBezTo>
                  <a:pt x="680" y="327"/>
                  <a:pt x="679" y="326"/>
                  <a:pt x="669" y="323"/>
                </a:cubicBezTo>
                <a:cubicBezTo>
                  <a:pt x="668" y="322"/>
                  <a:pt x="666" y="322"/>
                  <a:pt x="665" y="322"/>
                </a:cubicBezTo>
                <a:cubicBezTo>
                  <a:pt x="642" y="318"/>
                  <a:pt x="619" y="314"/>
                  <a:pt x="595" y="310"/>
                </a:cubicBezTo>
                <a:cubicBezTo>
                  <a:pt x="574" y="307"/>
                  <a:pt x="552" y="303"/>
                  <a:pt x="533" y="293"/>
                </a:cubicBezTo>
                <a:cubicBezTo>
                  <a:pt x="522" y="288"/>
                  <a:pt x="512" y="282"/>
                  <a:pt x="502" y="277"/>
                </a:cubicBezTo>
                <a:close/>
                <a:moveTo>
                  <a:pt x="1322" y="1579"/>
                </a:moveTo>
                <a:cubicBezTo>
                  <a:pt x="1321" y="1580"/>
                  <a:pt x="1321" y="1581"/>
                  <a:pt x="1320" y="1581"/>
                </a:cubicBezTo>
                <a:cubicBezTo>
                  <a:pt x="1331" y="1595"/>
                  <a:pt x="1342" y="1608"/>
                  <a:pt x="1353" y="1621"/>
                </a:cubicBezTo>
                <a:cubicBezTo>
                  <a:pt x="1354" y="1623"/>
                  <a:pt x="1357" y="1624"/>
                  <a:pt x="1358" y="1624"/>
                </a:cubicBezTo>
                <a:cubicBezTo>
                  <a:pt x="1370" y="1624"/>
                  <a:pt x="1383" y="1625"/>
                  <a:pt x="1394" y="1622"/>
                </a:cubicBezTo>
                <a:cubicBezTo>
                  <a:pt x="1401" y="1620"/>
                  <a:pt x="1408" y="1611"/>
                  <a:pt x="1409" y="1605"/>
                </a:cubicBezTo>
                <a:cubicBezTo>
                  <a:pt x="1410" y="1598"/>
                  <a:pt x="1404" y="1589"/>
                  <a:pt x="1401" y="1582"/>
                </a:cubicBezTo>
                <a:cubicBezTo>
                  <a:pt x="1399" y="1577"/>
                  <a:pt x="1395" y="1576"/>
                  <a:pt x="1390" y="1579"/>
                </a:cubicBezTo>
                <a:cubicBezTo>
                  <a:pt x="1379" y="1585"/>
                  <a:pt x="1366" y="1586"/>
                  <a:pt x="1353" y="1584"/>
                </a:cubicBezTo>
                <a:cubicBezTo>
                  <a:pt x="1343" y="1583"/>
                  <a:pt x="1332" y="1581"/>
                  <a:pt x="1322" y="1579"/>
                </a:cubicBezTo>
                <a:close/>
                <a:moveTo>
                  <a:pt x="350" y="1589"/>
                </a:moveTo>
                <a:cubicBezTo>
                  <a:pt x="345" y="1588"/>
                  <a:pt x="339" y="1588"/>
                  <a:pt x="334" y="1587"/>
                </a:cubicBezTo>
                <a:cubicBezTo>
                  <a:pt x="331" y="1587"/>
                  <a:pt x="328" y="1585"/>
                  <a:pt x="325" y="1583"/>
                </a:cubicBezTo>
                <a:cubicBezTo>
                  <a:pt x="321" y="1581"/>
                  <a:pt x="318" y="1579"/>
                  <a:pt x="315" y="1577"/>
                </a:cubicBezTo>
                <a:cubicBezTo>
                  <a:pt x="308" y="1575"/>
                  <a:pt x="302" y="1573"/>
                  <a:pt x="295" y="1571"/>
                </a:cubicBezTo>
                <a:cubicBezTo>
                  <a:pt x="277" y="1566"/>
                  <a:pt x="276" y="1566"/>
                  <a:pt x="270" y="1585"/>
                </a:cubicBezTo>
                <a:cubicBezTo>
                  <a:pt x="269" y="1588"/>
                  <a:pt x="270" y="1594"/>
                  <a:pt x="272" y="1596"/>
                </a:cubicBezTo>
                <a:cubicBezTo>
                  <a:pt x="279" y="1605"/>
                  <a:pt x="291" y="1610"/>
                  <a:pt x="302" y="1609"/>
                </a:cubicBezTo>
                <a:cubicBezTo>
                  <a:pt x="320" y="1608"/>
                  <a:pt x="336" y="1599"/>
                  <a:pt x="350" y="1589"/>
                </a:cubicBezTo>
                <a:close/>
                <a:moveTo>
                  <a:pt x="967" y="961"/>
                </a:moveTo>
                <a:cubicBezTo>
                  <a:pt x="968" y="960"/>
                  <a:pt x="969" y="959"/>
                  <a:pt x="969" y="959"/>
                </a:cubicBezTo>
                <a:cubicBezTo>
                  <a:pt x="953" y="933"/>
                  <a:pt x="934" y="910"/>
                  <a:pt x="909" y="889"/>
                </a:cubicBezTo>
                <a:cubicBezTo>
                  <a:pt x="908" y="897"/>
                  <a:pt x="907" y="902"/>
                  <a:pt x="907" y="907"/>
                </a:cubicBezTo>
                <a:cubicBezTo>
                  <a:pt x="906" y="913"/>
                  <a:pt x="905" y="918"/>
                  <a:pt x="905" y="922"/>
                </a:cubicBezTo>
                <a:cubicBezTo>
                  <a:pt x="912" y="924"/>
                  <a:pt x="919" y="926"/>
                  <a:pt x="924" y="929"/>
                </a:cubicBezTo>
                <a:cubicBezTo>
                  <a:pt x="932" y="935"/>
                  <a:pt x="939" y="943"/>
                  <a:pt x="947" y="949"/>
                </a:cubicBezTo>
                <a:cubicBezTo>
                  <a:pt x="953" y="954"/>
                  <a:pt x="960" y="957"/>
                  <a:pt x="967" y="961"/>
                </a:cubicBezTo>
                <a:close/>
                <a:moveTo>
                  <a:pt x="768" y="923"/>
                </a:moveTo>
                <a:cubicBezTo>
                  <a:pt x="750" y="929"/>
                  <a:pt x="739" y="948"/>
                  <a:pt x="756" y="964"/>
                </a:cubicBezTo>
                <a:cubicBezTo>
                  <a:pt x="758" y="962"/>
                  <a:pt x="762" y="961"/>
                  <a:pt x="764" y="958"/>
                </a:cubicBezTo>
                <a:cubicBezTo>
                  <a:pt x="767" y="956"/>
                  <a:pt x="771" y="952"/>
                  <a:pt x="771" y="949"/>
                </a:cubicBezTo>
                <a:cubicBezTo>
                  <a:pt x="771" y="940"/>
                  <a:pt x="769" y="932"/>
                  <a:pt x="768" y="923"/>
                </a:cubicBezTo>
                <a:close/>
                <a:moveTo>
                  <a:pt x="661" y="85"/>
                </a:moveTo>
                <a:cubicBezTo>
                  <a:pt x="661" y="85"/>
                  <a:pt x="661" y="86"/>
                  <a:pt x="661" y="86"/>
                </a:cubicBezTo>
                <a:cubicBezTo>
                  <a:pt x="684" y="100"/>
                  <a:pt x="707" y="114"/>
                  <a:pt x="730" y="128"/>
                </a:cubicBezTo>
                <a:cubicBezTo>
                  <a:pt x="733" y="123"/>
                  <a:pt x="735" y="119"/>
                  <a:pt x="738" y="115"/>
                </a:cubicBezTo>
                <a:cubicBezTo>
                  <a:pt x="736" y="114"/>
                  <a:pt x="735" y="113"/>
                  <a:pt x="734" y="113"/>
                </a:cubicBezTo>
                <a:cubicBezTo>
                  <a:pt x="721" y="112"/>
                  <a:pt x="706" y="113"/>
                  <a:pt x="698" y="98"/>
                </a:cubicBezTo>
                <a:cubicBezTo>
                  <a:pt x="698" y="98"/>
                  <a:pt x="697" y="97"/>
                  <a:pt x="697" y="97"/>
                </a:cubicBezTo>
                <a:cubicBezTo>
                  <a:pt x="685" y="93"/>
                  <a:pt x="673" y="89"/>
                  <a:pt x="661" y="85"/>
                </a:cubicBezTo>
                <a:close/>
                <a:moveTo>
                  <a:pt x="569" y="149"/>
                </a:moveTo>
                <a:cubicBezTo>
                  <a:pt x="568" y="155"/>
                  <a:pt x="567" y="160"/>
                  <a:pt x="567" y="166"/>
                </a:cubicBezTo>
                <a:cubicBezTo>
                  <a:pt x="575" y="163"/>
                  <a:pt x="583" y="160"/>
                  <a:pt x="590" y="158"/>
                </a:cubicBezTo>
                <a:cubicBezTo>
                  <a:pt x="590" y="157"/>
                  <a:pt x="590" y="156"/>
                  <a:pt x="590" y="155"/>
                </a:cubicBezTo>
                <a:cubicBezTo>
                  <a:pt x="583" y="154"/>
                  <a:pt x="577" y="152"/>
                  <a:pt x="569" y="14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562" y="50736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id="{B4CA73CE-E88F-4164-B73E-FBAFCACE74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358460"/>
              </p:ext>
            </p:extLst>
          </p:nvPr>
        </p:nvGraphicFramePr>
        <p:xfrm>
          <a:off x="9417850" y="25432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id="{946AD620-F465-4937-9407-5438AFA2F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919541"/>
              </p:ext>
            </p:extLst>
          </p:nvPr>
        </p:nvGraphicFramePr>
        <p:xfrm>
          <a:off x="6692535" y="25475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차트 91">
            <a:extLst>
              <a:ext uri="{FF2B5EF4-FFF2-40B4-BE49-F238E27FC236}">
                <a16:creationId xmlns:a16="http://schemas.microsoft.com/office/drawing/2014/main" id="{B1D77DF6-9539-4F5E-8FB0-F12E84544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499026"/>
              </p:ext>
            </p:extLst>
          </p:nvPr>
        </p:nvGraphicFramePr>
        <p:xfrm>
          <a:off x="3967219" y="25578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id="{75E0862E-5A76-443A-A4AD-BA3BCC4FA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8427999"/>
              </p:ext>
            </p:extLst>
          </p:nvPr>
        </p:nvGraphicFramePr>
        <p:xfrm>
          <a:off x="1241903" y="25529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87CCC01D-588B-4372-8FF6-8E46439CAD5A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F2CDA-5828-4D05-8C14-10F9B75E1B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199DC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9AA76B4-D86C-4693-B308-F5870F697BD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199DC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AFBCC1-12A8-4241-9BC7-276B55A51843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0B68A1-B03B-4D7F-8CD2-11FDF92E533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199DC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D9BC7C-F312-44F1-A578-729398F5147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199DC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76965D-3DC0-4E4A-A205-7FC22DB0233B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4AC976-BF49-4572-9D4F-996E4FBDB97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199DC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28093E4-3774-4059-9DDF-19C80CFBE2F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199DC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27C5A10-49EA-4DA4-8A3E-279B71A11197}"/>
              </a:ext>
            </a:extLst>
          </p:cNvPr>
          <p:cNvSpPr txBox="1"/>
          <p:nvPr/>
        </p:nvSpPr>
        <p:spPr>
          <a:xfrm>
            <a:off x="1913704" y="3122625"/>
            <a:ext cx="8578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0481F89-5DD7-45D7-8C96-8DDD831CD727}"/>
              </a:ext>
            </a:extLst>
          </p:cNvPr>
          <p:cNvSpPr txBox="1"/>
          <p:nvPr/>
        </p:nvSpPr>
        <p:spPr>
          <a:xfrm>
            <a:off x="4535086" y="3282773"/>
            <a:ext cx="8578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E13D8DA-8E9B-481B-A41B-9DA65DBF3533}"/>
              </a:ext>
            </a:extLst>
          </p:cNvPr>
          <p:cNvSpPr txBox="1"/>
          <p:nvPr/>
        </p:nvSpPr>
        <p:spPr>
          <a:xfrm>
            <a:off x="7367484" y="2929727"/>
            <a:ext cx="8578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A7FD23-260F-4FC1-8B32-DE6449260879}"/>
              </a:ext>
            </a:extLst>
          </p:cNvPr>
          <p:cNvSpPr txBox="1"/>
          <p:nvPr/>
        </p:nvSpPr>
        <p:spPr>
          <a:xfrm>
            <a:off x="10070662" y="3047493"/>
            <a:ext cx="8578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8852DD-AA32-4BA5-8974-E0295C4E0734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631F28-A0FE-43C4-A83E-4436F66B9B6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199DC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4C96650-ACF4-4C25-8819-B3D09464BC4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199DC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EDE8BC5F-62C8-4E60-8AB6-6DFF541AAD11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Content here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8F38CDD-155E-461E-8B64-5096B67ABB5F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71">
            <a:extLst>
              <a:ext uri="{FF2B5EF4-FFF2-40B4-BE49-F238E27FC236}">
                <a16:creationId xmlns:a16="http://schemas.microsoft.com/office/drawing/2014/main" id="{A8F38CDD-155E-461E-8B64-5096B67ABB5F}"/>
              </a:ext>
            </a:extLst>
          </p:cNvPr>
          <p:cNvSpPr txBox="1"/>
          <p:nvPr/>
        </p:nvSpPr>
        <p:spPr>
          <a:xfrm>
            <a:off x="1263497" y="598501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71">
            <a:extLst>
              <a:ext uri="{FF2B5EF4-FFF2-40B4-BE49-F238E27FC236}">
                <a16:creationId xmlns:a16="http://schemas.microsoft.com/office/drawing/2014/main" id="{A8F38CDD-155E-461E-8B64-5096B67ABB5F}"/>
              </a:ext>
            </a:extLst>
          </p:cNvPr>
          <p:cNvSpPr txBox="1"/>
          <p:nvPr/>
        </p:nvSpPr>
        <p:spPr>
          <a:xfrm>
            <a:off x="1263497" y="6273353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BE883-757C-4B14-B777-0D62E0E834E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6684D0D-49E1-4498-8D76-44E9CAA0150E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1350555 w 12192000"/>
              <a:gd name="connsiteY0" fmla="*/ 170164 h 6858000"/>
              <a:gd name="connsiteX1" fmla="*/ 1302723 w 12192000"/>
              <a:gd name="connsiteY1" fmla="*/ 210590 h 6858000"/>
              <a:gd name="connsiteX2" fmla="*/ 1283156 w 12192000"/>
              <a:gd name="connsiteY2" fmla="*/ 263456 h 6858000"/>
              <a:gd name="connsiteX3" fmla="*/ 1298375 w 12192000"/>
              <a:gd name="connsiteY3" fmla="*/ 263456 h 6858000"/>
              <a:gd name="connsiteX4" fmla="*/ 1363599 w 12192000"/>
              <a:gd name="connsiteY4" fmla="*/ 319430 h 6858000"/>
              <a:gd name="connsiteX5" fmla="*/ 1389689 w 12192000"/>
              <a:gd name="connsiteY5" fmla="*/ 347418 h 6858000"/>
              <a:gd name="connsiteX6" fmla="*/ 1509267 w 12192000"/>
              <a:gd name="connsiteY6" fmla="*/ 406503 h 6858000"/>
              <a:gd name="connsiteX7" fmla="*/ 1657109 w 12192000"/>
              <a:gd name="connsiteY7" fmla="*/ 490465 h 6858000"/>
              <a:gd name="connsiteX8" fmla="*/ 1733204 w 12192000"/>
              <a:gd name="connsiteY8" fmla="*/ 555769 h 6858000"/>
              <a:gd name="connsiteX9" fmla="*/ 1787558 w 12192000"/>
              <a:gd name="connsiteY9" fmla="*/ 580647 h 6858000"/>
              <a:gd name="connsiteX10" fmla="*/ 1839737 w 12192000"/>
              <a:gd name="connsiteY10" fmla="*/ 639732 h 6858000"/>
              <a:gd name="connsiteX11" fmla="*/ 1907136 w 12192000"/>
              <a:gd name="connsiteY11" fmla="*/ 636622 h 6858000"/>
              <a:gd name="connsiteX12" fmla="*/ 1985405 w 12192000"/>
              <a:gd name="connsiteY12" fmla="*/ 670829 h 6858000"/>
              <a:gd name="connsiteX13" fmla="*/ 2059326 w 12192000"/>
              <a:gd name="connsiteY13" fmla="*/ 720584 h 6858000"/>
              <a:gd name="connsiteX14" fmla="*/ 2102809 w 12192000"/>
              <a:gd name="connsiteY14" fmla="*/ 742353 h 6858000"/>
              <a:gd name="connsiteX15" fmla="*/ 2161511 w 12192000"/>
              <a:gd name="connsiteY15" fmla="*/ 764121 h 6858000"/>
              <a:gd name="connsiteX16" fmla="*/ 2344139 w 12192000"/>
              <a:gd name="connsiteY16" fmla="*/ 860522 h 6858000"/>
              <a:gd name="connsiteX17" fmla="*/ 2455021 w 12192000"/>
              <a:gd name="connsiteY17" fmla="*/ 928936 h 6858000"/>
              <a:gd name="connsiteX18" fmla="*/ 2461543 w 12192000"/>
              <a:gd name="connsiteY18" fmla="*/ 981801 h 6858000"/>
              <a:gd name="connsiteX19" fmla="*/ 2461543 w 12192000"/>
              <a:gd name="connsiteY19" fmla="*/ 1003569 h 6858000"/>
              <a:gd name="connsiteX20" fmla="*/ 2474588 w 12192000"/>
              <a:gd name="connsiteY20" fmla="*/ 1034666 h 6858000"/>
              <a:gd name="connsiteX21" fmla="*/ 2539812 w 12192000"/>
              <a:gd name="connsiteY21" fmla="*/ 1028447 h 6858000"/>
              <a:gd name="connsiteX22" fmla="*/ 2546335 w 12192000"/>
              <a:gd name="connsiteY22" fmla="*/ 1016008 h 6858000"/>
              <a:gd name="connsiteX23" fmla="*/ 2559379 w 12192000"/>
              <a:gd name="connsiteY23" fmla="*/ 1084422 h 6858000"/>
              <a:gd name="connsiteX24" fmla="*/ 2578947 w 12192000"/>
              <a:gd name="connsiteY24" fmla="*/ 1050215 h 6858000"/>
              <a:gd name="connsiteX25" fmla="*/ 2639823 w 12192000"/>
              <a:gd name="connsiteY25" fmla="*/ 1053325 h 6858000"/>
              <a:gd name="connsiteX26" fmla="*/ 2668087 w 12192000"/>
              <a:gd name="connsiteY26" fmla="*/ 1109300 h 6858000"/>
              <a:gd name="connsiteX27" fmla="*/ 2724615 w 12192000"/>
              <a:gd name="connsiteY27" fmla="*/ 1137287 h 6858000"/>
              <a:gd name="connsiteX28" fmla="*/ 2761575 w 12192000"/>
              <a:gd name="connsiteY28" fmla="*/ 1146616 h 6858000"/>
              <a:gd name="connsiteX29" fmla="*/ 2807232 w 12192000"/>
              <a:gd name="connsiteY29" fmla="*/ 1137287 h 6858000"/>
              <a:gd name="connsiteX30" fmla="*/ 2828973 w 12192000"/>
              <a:gd name="connsiteY30" fmla="*/ 1171494 h 6858000"/>
              <a:gd name="connsiteX31" fmla="*/ 2861586 w 12192000"/>
              <a:gd name="connsiteY31" fmla="*/ 1155945 h 6858000"/>
              <a:gd name="connsiteX32" fmla="*/ 2894198 w 12192000"/>
              <a:gd name="connsiteY32" fmla="*/ 1162165 h 6858000"/>
              <a:gd name="connsiteX33" fmla="*/ 2944203 w 12192000"/>
              <a:gd name="connsiteY33" fmla="*/ 1236798 h 6858000"/>
              <a:gd name="connsiteX34" fmla="*/ 2970293 w 12192000"/>
              <a:gd name="connsiteY34" fmla="*/ 1233689 h 6858000"/>
              <a:gd name="connsiteX35" fmla="*/ 3011602 w 12192000"/>
              <a:gd name="connsiteY35" fmla="*/ 1221250 h 6858000"/>
              <a:gd name="connsiteX36" fmla="*/ 3057259 w 12192000"/>
              <a:gd name="connsiteY36" fmla="*/ 1249237 h 6858000"/>
              <a:gd name="connsiteX37" fmla="*/ 3065955 w 12192000"/>
              <a:gd name="connsiteY37" fmla="*/ 1283444 h 6858000"/>
              <a:gd name="connsiteX38" fmla="*/ 3061607 w 12192000"/>
              <a:gd name="connsiteY38" fmla="*/ 1289664 h 6858000"/>
              <a:gd name="connsiteX39" fmla="*/ 3022472 w 12192000"/>
              <a:gd name="connsiteY39" fmla="*/ 1305212 h 6858000"/>
              <a:gd name="connsiteX40" fmla="*/ 3035517 w 12192000"/>
              <a:gd name="connsiteY40" fmla="*/ 1358077 h 6858000"/>
              <a:gd name="connsiteX41" fmla="*/ 2992034 w 12192000"/>
              <a:gd name="connsiteY41" fmla="*/ 1348748 h 6858000"/>
              <a:gd name="connsiteX42" fmla="*/ 2955074 w 12192000"/>
              <a:gd name="connsiteY42" fmla="*/ 1358077 h 6858000"/>
              <a:gd name="connsiteX43" fmla="*/ 2937681 w 12192000"/>
              <a:gd name="connsiteY43" fmla="*/ 1379845 h 6858000"/>
              <a:gd name="connsiteX44" fmla="*/ 2892024 w 12192000"/>
              <a:gd name="connsiteY44" fmla="*/ 1354968 h 6858000"/>
              <a:gd name="connsiteX45" fmla="*/ 2881153 w 12192000"/>
              <a:gd name="connsiteY45" fmla="*/ 1336309 h 6858000"/>
              <a:gd name="connsiteX46" fmla="*/ 2878979 w 12192000"/>
              <a:gd name="connsiteY46" fmla="*/ 1442040 h 6858000"/>
              <a:gd name="connsiteX47" fmla="*/ 2892024 w 12192000"/>
              <a:gd name="connsiteY47" fmla="*/ 1463808 h 6858000"/>
              <a:gd name="connsiteX48" fmla="*/ 2905069 w 12192000"/>
              <a:gd name="connsiteY48" fmla="*/ 1448259 h 6858000"/>
              <a:gd name="connsiteX49" fmla="*/ 2920288 w 12192000"/>
              <a:gd name="connsiteY49" fmla="*/ 1429601 h 6858000"/>
              <a:gd name="connsiteX50" fmla="*/ 2926810 w 12192000"/>
              <a:gd name="connsiteY50" fmla="*/ 1460698 h 6858000"/>
              <a:gd name="connsiteX51" fmla="*/ 2872456 w 12192000"/>
              <a:gd name="connsiteY51" fmla="*/ 1479357 h 6858000"/>
              <a:gd name="connsiteX52" fmla="*/ 2846367 w 12192000"/>
              <a:gd name="connsiteY52" fmla="*/ 1482466 h 6858000"/>
              <a:gd name="connsiteX53" fmla="*/ 2794187 w 12192000"/>
              <a:gd name="connsiteY53" fmla="*/ 1513563 h 6858000"/>
              <a:gd name="connsiteX54" fmla="*/ 2755053 w 12192000"/>
              <a:gd name="connsiteY54" fmla="*/ 1498015 h 6858000"/>
              <a:gd name="connsiteX55" fmla="*/ 2720266 w 12192000"/>
              <a:gd name="connsiteY55" fmla="*/ 1426491 h 6858000"/>
              <a:gd name="connsiteX56" fmla="*/ 2724615 w 12192000"/>
              <a:gd name="connsiteY56" fmla="*/ 1345639 h 6858000"/>
              <a:gd name="connsiteX57" fmla="*/ 2596340 w 12192000"/>
              <a:gd name="connsiteY57" fmla="*/ 1249237 h 6858000"/>
              <a:gd name="connsiteX58" fmla="*/ 2557205 w 12192000"/>
              <a:gd name="connsiteY58" fmla="*/ 1271005 h 6858000"/>
              <a:gd name="connsiteX59" fmla="*/ 2531116 w 12192000"/>
              <a:gd name="connsiteY59" fmla="*/ 1246127 h 6858000"/>
              <a:gd name="connsiteX60" fmla="*/ 2531116 w 12192000"/>
              <a:gd name="connsiteY60" fmla="*/ 1230579 h 6858000"/>
              <a:gd name="connsiteX61" fmla="*/ 2505026 w 12192000"/>
              <a:gd name="connsiteY61" fmla="*/ 1202591 h 6858000"/>
              <a:gd name="connsiteX62" fmla="*/ 2481110 w 12192000"/>
              <a:gd name="connsiteY62" fmla="*/ 1193262 h 6858000"/>
              <a:gd name="connsiteX63" fmla="*/ 2431105 w 12192000"/>
              <a:gd name="connsiteY63" fmla="*/ 1211920 h 6858000"/>
              <a:gd name="connsiteX64" fmla="*/ 2387622 w 12192000"/>
              <a:gd name="connsiteY64" fmla="*/ 1243018 h 6858000"/>
              <a:gd name="connsiteX65" fmla="*/ 2341965 w 12192000"/>
              <a:gd name="connsiteY65" fmla="*/ 1193262 h 6858000"/>
              <a:gd name="connsiteX66" fmla="*/ 2315875 w 12192000"/>
              <a:gd name="connsiteY66" fmla="*/ 1131068 h 6858000"/>
              <a:gd name="connsiteX67" fmla="*/ 2246303 w 12192000"/>
              <a:gd name="connsiteY67" fmla="*/ 1099971 h 6858000"/>
              <a:gd name="connsiteX68" fmla="*/ 2222387 w 12192000"/>
              <a:gd name="connsiteY68" fmla="*/ 1093751 h 6858000"/>
              <a:gd name="connsiteX69" fmla="*/ 2185426 w 12192000"/>
              <a:gd name="connsiteY69" fmla="*/ 1059544 h 6858000"/>
              <a:gd name="connsiteX70" fmla="*/ 2152814 w 12192000"/>
              <a:gd name="connsiteY70" fmla="*/ 1043995 h 6858000"/>
              <a:gd name="connsiteX71" fmla="*/ 2139769 w 12192000"/>
              <a:gd name="connsiteY71" fmla="*/ 1028447 h 6858000"/>
              <a:gd name="connsiteX72" fmla="*/ 2154988 w 12192000"/>
              <a:gd name="connsiteY72" fmla="*/ 1016008 h 6858000"/>
              <a:gd name="connsiteX73" fmla="*/ 2176730 w 12192000"/>
              <a:gd name="connsiteY73" fmla="*/ 994240 h 6858000"/>
              <a:gd name="connsiteX74" fmla="*/ 2170207 w 12192000"/>
              <a:gd name="connsiteY74" fmla="*/ 975582 h 6858000"/>
              <a:gd name="connsiteX75" fmla="*/ 2139769 w 12192000"/>
              <a:gd name="connsiteY75" fmla="*/ 975582 h 6858000"/>
              <a:gd name="connsiteX76" fmla="*/ 2137595 w 12192000"/>
              <a:gd name="connsiteY76" fmla="*/ 978691 h 6858000"/>
              <a:gd name="connsiteX77" fmla="*/ 2037584 w 12192000"/>
              <a:gd name="connsiteY77" fmla="*/ 994240 h 6858000"/>
              <a:gd name="connsiteX78" fmla="*/ 2013669 w 12192000"/>
              <a:gd name="connsiteY78" fmla="*/ 975582 h 6858000"/>
              <a:gd name="connsiteX79" fmla="*/ 1926703 w 12192000"/>
              <a:gd name="connsiteY79" fmla="*/ 1028447 h 6858000"/>
              <a:gd name="connsiteX80" fmla="*/ 1913658 w 12192000"/>
              <a:gd name="connsiteY80" fmla="*/ 1053325 h 6858000"/>
              <a:gd name="connsiteX81" fmla="*/ 1894091 w 12192000"/>
              <a:gd name="connsiteY81" fmla="*/ 1031557 h 6858000"/>
              <a:gd name="connsiteX82" fmla="*/ 1881046 w 12192000"/>
              <a:gd name="connsiteY82" fmla="*/ 981801 h 6858000"/>
              <a:gd name="connsiteX83" fmla="*/ 1872349 w 12192000"/>
              <a:gd name="connsiteY83" fmla="*/ 994240 h 6858000"/>
              <a:gd name="connsiteX84" fmla="*/ 1850608 w 12192000"/>
              <a:gd name="connsiteY84" fmla="*/ 1016008 h 6858000"/>
              <a:gd name="connsiteX85" fmla="*/ 1835389 w 12192000"/>
              <a:gd name="connsiteY85" fmla="*/ 969362 h 6858000"/>
              <a:gd name="connsiteX86" fmla="*/ 1824518 w 12192000"/>
              <a:gd name="connsiteY86" fmla="*/ 932045 h 6858000"/>
              <a:gd name="connsiteX87" fmla="*/ 1794080 w 12192000"/>
              <a:gd name="connsiteY87" fmla="*/ 913387 h 6858000"/>
              <a:gd name="connsiteX88" fmla="*/ 1781035 w 12192000"/>
              <a:gd name="connsiteY88" fmla="*/ 882290 h 6858000"/>
              <a:gd name="connsiteX89" fmla="*/ 1774513 w 12192000"/>
              <a:gd name="connsiteY89" fmla="*/ 860522 h 6858000"/>
              <a:gd name="connsiteX90" fmla="*/ 1761468 w 12192000"/>
              <a:gd name="connsiteY90" fmla="*/ 876071 h 6858000"/>
              <a:gd name="connsiteX91" fmla="*/ 1739727 w 12192000"/>
              <a:gd name="connsiteY91" fmla="*/ 885400 h 6858000"/>
              <a:gd name="connsiteX92" fmla="*/ 1589711 w 12192000"/>
              <a:gd name="connsiteY92" fmla="*/ 754791 h 6858000"/>
              <a:gd name="connsiteX93" fmla="*/ 1539705 w 12192000"/>
              <a:gd name="connsiteY93" fmla="*/ 714365 h 6858000"/>
              <a:gd name="connsiteX94" fmla="*/ 1481003 w 12192000"/>
              <a:gd name="connsiteY94" fmla="*/ 689487 h 6858000"/>
              <a:gd name="connsiteX95" fmla="*/ 1433172 w 12192000"/>
              <a:gd name="connsiteY95" fmla="*/ 664610 h 6858000"/>
              <a:gd name="connsiteX96" fmla="*/ 1454914 w 12192000"/>
              <a:gd name="connsiteY96" fmla="*/ 792108 h 6858000"/>
              <a:gd name="connsiteX97" fmla="*/ 1457088 w 12192000"/>
              <a:gd name="connsiteY97" fmla="*/ 854303 h 6858000"/>
              <a:gd name="connsiteX98" fmla="*/ 1452739 w 12192000"/>
              <a:gd name="connsiteY98" fmla="*/ 885400 h 6858000"/>
              <a:gd name="connsiteX99" fmla="*/ 1424475 w 12192000"/>
              <a:gd name="connsiteY99" fmla="*/ 913387 h 6858000"/>
              <a:gd name="connsiteX100" fmla="*/ 1374470 w 12192000"/>
              <a:gd name="connsiteY100" fmla="*/ 866741 h 6858000"/>
              <a:gd name="connsiteX101" fmla="*/ 1330987 w 12192000"/>
              <a:gd name="connsiteY101" fmla="*/ 838754 h 6858000"/>
              <a:gd name="connsiteX102" fmla="*/ 1317942 w 12192000"/>
              <a:gd name="connsiteY102" fmla="*/ 841864 h 6858000"/>
              <a:gd name="connsiteX103" fmla="*/ 1289678 w 12192000"/>
              <a:gd name="connsiteY103" fmla="*/ 810766 h 6858000"/>
              <a:gd name="connsiteX104" fmla="*/ 1272285 w 12192000"/>
              <a:gd name="connsiteY104" fmla="*/ 798327 h 6858000"/>
              <a:gd name="connsiteX105" fmla="*/ 1226628 w 12192000"/>
              <a:gd name="connsiteY105" fmla="*/ 807657 h 6858000"/>
              <a:gd name="connsiteX106" fmla="*/ 1202713 w 12192000"/>
              <a:gd name="connsiteY106" fmla="*/ 745462 h 6858000"/>
              <a:gd name="connsiteX107" fmla="*/ 1180971 w 12192000"/>
              <a:gd name="connsiteY107" fmla="*/ 695707 h 6858000"/>
              <a:gd name="connsiteX108" fmla="*/ 1150533 w 12192000"/>
              <a:gd name="connsiteY108" fmla="*/ 658390 h 6858000"/>
              <a:gd name="connsiteX109" fmla="*/ 1141837 w 12192000"/>
              <a:gd name="connsiteY109" fmla="*/ 658390 h 6858000"/>
              <a:gd name="connsiteX110" fmla="*/ 1124443 w 12192000"/>
              <a:gd name="connsiteY110" fmla="*/ 711255 h 6858000"/>
              <a:gd name="connsiteX111" fmla="*/ 1083135 w 12192000"/>
              <a:gd name="connsiteY111" fmla="*/ 792108 h 6858000"/>
              <a:gd name="connsiteX112" fmla="*/ 1078787 w 12192000"/>
              <a:gd name="connsiteY112" fmla="*/ 788998 h 6858000"/>
              <a:gd name="connsiteX113" fmla="*/ 1017910 w 12192000"/>
              <a:gd name="connsiteY113" fmla="*/ 767230 h 6858000"/>
              <a:gd name="connsiteX114" fmla="*/ 972253 w 12192000"/>
              <a:gd name="connsiteY114" fmla="*/ 708146 h 6858000"/>
              <a:gd name="connsiteX115" fmla="*/ 952686 w 12192000"/>
              <a:gd name="connsiteY115" fmla="*/ 770340 h 6858000"/>
              <a:gd name="connsiteX116" fmla="*/ 920074 w 12192000"/>
              <a:gd name="connsiteY116" fmla="*/ 813876 h 6858000"/>
              <a:gd name="connsiteX117" fmla="*/ 809192 w 12192000"/>
              <a:gd name="connsiteY117" fmla="*/ 695707 h 6858000"/>
              <a:gd name="connsiteX118" fmla="*/ 776580 w 12192000"/>
              <a:gd name="connsiteY118" fmla="*/ 658390 h 6858000"/>
              <a:gd name="connsiteX119" fmla="*/ 739620 w 12192000"/>
              <a:gd name="connsiteY119" fmla="*/ 686378 h 6858000"/>
              <a:gd name="connsiteX120" fmla="*/ 672221 w 12192000"/>
              <a:gd name="connsiteY120" fmla="*/ 739243 h 6858000"/>
              <a:gd name="connsiteX121" fmla="*/ 648306 w 12192000"/>
              <a:gd name="connsiteY121" fmla="*/ 736133 h 6858000"/>
              <a:gd name="connsiteX122" fmla="*/ 643957 w 12192000"/>
              <a:gd name="connsiteY122" fmla="*/ 739243 h 6858000"/>
              <a:gd name="connsiteX123" fmla="*/ 646132 w 12192000"/>
              <a:gd name="connsiteY123" fmla="*/ 733023 h 6858000"/>
              <a:gd name="connsiteX124" fmla="*/ 650480 w 12192000"/>
              <a:gd name="connsiteY124" fmla="*/ 701926 h 6858000"/>
              <a:gd name="connsiteX125" fmla="*/ 609171 w 12192000"/>
              <a:gd name="connsiteY125" fmla="*/ 621073 h 6858000"/>
              <a:gd name="connsiteX126" fmla="*/ 556992 w 12192000"/>
              <a:gd name="connsiteY126" fmla="*/ 642841 h 6858000"/>
              <a:gd name="connsiteX127" fmla="*/ 517857 w 12192000"/>
              <a:gd name="connsiteY127" fmla="*/ 642841 h 6858000"/>
              <a:gd name="connsiteX128" fmla="*/ 493941 w 12192000"/>
              <a:gd name="connsiteY128" fmla="*/ 639732 h 6858000"/>
              <a:gd name="connsiteX129" fmla="*/ 498290 w 12192000"/>
              <a:gd name="connsiteY129" fmla="*/ 683268 h 6858000"/>
              <a:gd name="connsiteX130" fmla="*/ 596126 w 12192000"/>
              <a:gd name="connsiteY130" fmla="*/ 826315 h 6858000"/>
              <a:gd name="connsiteX131" fmla="*/ 613519 w 12192000"/>
              <a:gd name="connsiteY131" fmla="*/ 866741 h 6858000"/>
              <a:gd name="connsiteX132" fmla="*/ 652654 w 12192000"/>
              <a:gd name="connsiteY132" fmla="*/ 969362 h 6858000"/>
              <a:gd name="connsiteX133" fmla="*/ 698311 w 12192000"/>
              <a:gd name="connsiteY133" fmla="*/ 1050215 h 6858000"/>
              <a:gd name="connsiteX134" fmla="*/ 726575 w 12192000"/>
              <a:gd name="connsiteY134" fmla="*/ 1053325 h 6858000"/>
              <a:gd name="connsiteX135" fmla="*/ 737446 w 12192000"/>
              <a:gd name="connsiteY135" fmla="*/ 1040886 h 6858000"/>
              <a:gd name="connsiteX136" fmla="*/ 737446 w 12192000"/>
              <a:gd name="connsiteY136" fmla="*/ 1065764 h 6858000"/>
              <a:gd name="connsiteX137" fmla="*/ 770058 w 12192000"/>
              <a:gd name="connsiteY137" fmla="*/ 1124848 h 6858000"/>
              <a:gd name="connsiteX138" fmla="*/ 785277 w 12192000"/>
              <a:gd name="connsiteY138" fmla="*/ 1096861 h 6858000"/>
              <a:gd name="connsiteX139" fmla="*/ 793973 w 12192000"/>
              <a:gd name="connsiteY139" fmla="*/ 1071983 h 6858000"/>
              <a:gd name="connsiteX140" fmla="*/ 811367 w 12192000"/>
              <a:gd name="connsiteY140" fmla="*/ 1099971 h 6858000"/>
              <a:gd name="connsiteX141" fmla="*/ 809192 w 12192000"/>
              <a:gd name="connsiteY141" fmla="*/ 1115519 h 6858000"/>
              <a:gd name="connsiteX142" fmla="*/ 830934 w 12192000"/>
              <a:gd name="connsiteY142" fmla="*/ 1165275 h 6858000"/>
              <a:gd name="connsiteX143" fmla="*/ 887462 w 12192000"/>
              <a:gd name="connsiteY143" fmla="*/ 1193262 h 6858000"/>
              <a:gd name="connsiteX144" fmla="*/ 917900 w 12192000"/>
              <a:gd name="connsiteY144" fmla="*/ 1239908 h 6858000"/>
              <a:gd name="connsiteX145" fmla="*/ 935293 w 12192000"/>
              <a:gd name="connsiteY145" fmla="*/ 1252347 h 6858000"/>
              <a:gd name="connsiteX146" fmla="*/ 978776 w 12192000"/>
              <a:gd name="connsiteY146" fmla="*/ 1249237 h 6858000"/>
              <a:gd name="connsiteX147" fmla="*/ 1104876 w 12192000"/>
              <a:gd name="connsiteY147" fmla="*/ 1274115 h 6858000"/>
              <a:gd name="connsiteX148" fmla="*/ 1150533 w 12192000"/>
              <a:gd name="connsiteY148" fmla="*/ 1336309 h 6858000"/>
              <a:gd name="connsiteX149" fmla="*/ 1137488 w 12192000"/>
              <a:gd name="connsiteY149" fmla="*/ 1358077 h 6858000"/>
              <a:gd name="connsiteX150" fmla="*/ 1070090 w 12192000"/>
              <a:gd name="connsiteY150" fmla="*/ 1386065 h 6858000"/>
              <a:gd name="connsiteX151" fmla="*/ 1054871 w 12192000"/>
              <a:gd name="connsiteY151" fmla="*/ 1389175 h 6858000"/>
              <a:gd name="connsiteX152" fmla="*/ 1057045 w 12192000"/>
              <a:gd name="connsiteY152" fmla="*/ 1410943 h 6858000"/>
              <a:gd name="connsiteX153" fmla="*/ 1059219 w 12192000"/>
              <a:gd name="connsiteY153" fmla="*/ 1417162 h 6858000"/>
              <a:gd name="connsiteX154" fmla="*/ 1067916 w 12192000"/>
              <a:gd name="connsiteY154" fmla="*/ 1445150 h 6858000"/>
              <a:gd name="connsiteX155" fmla="*/ 1041826 w 12192000"/>
              <a:gd name="connsiteY155" fmla="*/ 1432711 h 6858000"/>
              <a:gd name="connsiteX156" fmla="*/ 1035303 w 12192000"/>
              <a:gd name="connsiteY156" fmla="*/ 1417162 h 6858000"/>
              <a:gd name="connsiteX157" fmla="*/ 1022259 w 12192000"/>
              <a:gd name="connsiteY157" fmla="*/ 1404723 h 6858000"/>
              <a:gd name="connsiteX158" fmla="*/ 1017910 w 12192000"/>
              <a:gd name="connsiteY158" fmla="*/ 1423382 h 6858000"/>
              <a:gd name="connsiteX159" fmla="*/ 972253 w 12192000"/>
              <a:gd name="connsiteY159" fmla="*/ 1442040 h 6858000"/>
              <a:gd name="connsiteX160" fmla="*/ 774406 w 12192000"/>
              <a:gd name="connsiteY160" fmla="*/ 1351858 h 6858000"/>
              <a:gd name="connsiteX161" fmla="*/ 724401 w 12192000"/>
              <a:gd name="connsiteY161" fmla="*/ 1351858 h 6858000"/>
              <a:gd name="connsiteX162" fmla="*/ 652654 w 12192000"/>
              <a:gd name="connsiteY162" fmla="*/ 1320761 h 6858000"/>
              <a:gd name="connsiteX163" fmla="*/ 598300 w 12192000"/>
              <a:gd name="connsiteY163" fmla="*/ 1314541 h 6858000"/>
              <a:gd name="connsiteX164" fmla="*/ 583081 w 12192000"/>
              <a:gd name="connsiteY164" fmla="*/ 1414052 h 6858000"/>
              <a:gd name="connsiteX165" fmla="*/ 615693 w 12192000"/>
              <a:gd name="connsiteY165" fmla="*/ 1485576 h 6858000"/>
              <a:gd name="connsiteX166" fmla="*/ 648306 w 12192000"/>
              <a:gd name="connsiteY166" fmla="*/ 1407833 h 6858000"/>
              <a:gd name="connsiteX167" fmla="*/ 667873 w 12192000"/>
              <a:gd name="connsiteY167" fmla="*/ 1429601 h 6858000"/>
              <a:gd name="connsiteX168" fmla="*/ 663525 w 12192000"/>
              <a:gd name="connsiteY168" fmla="*/ 1476247 h 6858000"/>
              <a:gd name="connsiteX169" fmla="*/ 711356 w 12192000"/>
              <a:gd name="connsiteY169" fmla="*/ 1547770 h 6858000"/>
              <a:gd name="connsiteX170" fmla="*/ 730923 w 12192000"/>
              <a:gd name="connsiteY170" fmla="*/ 1547770 h 6858000"/>
              <a:gd name="connsiteX171" fmla="*/ 750490 w 12192000"/>
              <a:gd name="connsiteY171" fmla="*/ 1572648 h 6858000"/>
              <a:gd name="connsiteX172" fmla="*/ 739620 w 12192000"/>
              <a:gd name="connsiteY172" fmla="*/ 1597526 h 6858000"/>
              <a:gd name="connsiteX173" fmla="*/ 724401 w 12192000"/>
              <a:gd name="connsiteY173" fmla="*/ 1628623 h 6858000"/>
              <a:gd name="connsiteX174" fmla="*/ 746142 w 12192000"/>
              <a:gd name="connsiteY174" fmla="*/ 1647281 h 6858000"/>
              <a:gd name="connsiteX175" fmla="*/ 1065742 w 12192000"/>
              <a:gd name="connsiteY175" fmla="*/ 1787219 h 6858000"/>
              <a:gd name="connsiteX176" fmla="*/ 1170101 w 12192000"/>
              <a:gd name="connsiteY176" fmla="*/ 1840084 h 6858000"/>
              <a:gd name="connsiteX177" fmla="*/ 1204887 w 12192000"/>
              <a:gd name="connsiteY177" fmla="*/ 1840084 h 6858000"/>
              <a:gd name="connsiteX178" fmla="*/ 1254892 w 12192000"/>
              <a:gd name="connsiteY178" fmla="*/ 1858742 h 6858000"/>
              <a:gd name="connsiteX179" fmla="*/ 1267937 w 12192000"/>
              <a:gd name="connsiteY179" fmla="*/ 1759231 h 6858000"/>
              <a:gd name="connsiteX180" fmla="*/ 1313594 w 12192000"/>
              <a:gd name="connsiteY180" fmla="*/ 1824536 h 6858000"/>
              <a:gd name="connsiteX181" fmla="*/ 1354903 w 12192000"/>
              <a:gd name="connsiteY181" fmla="*/ 1896059 h 6858000"/>
              <a:gd name="connsiteX182" fmla="*/ 1461436 w 12192000"/>
              <a:gd name="connsiteY182" fmla="*/ 1930266 h 6858000"/>
              <a:gd name="connsiteX183" fmla="*/ 1489700 w 12192000"/>
              <a:gd name="connsiteY183" fmla="*/ 1892949 h 6858000"/>
              <a:gd name="connsiteX184" fmla="*/ 1513616 w 12192000"/>
              <a:gd name="connsiteY184" fmla="*/ 1902279 h 6858000"/>
              <a:gd name="connsiteX185" fmla="*/ 1515790 w 12192000"/>
              <a:gd name="connsiteY185" fmla="*/ 1917827 h 6858000"/>
              <a:gd name="connsiteX186" fmla="*/ 1591885 w 12192000"/>
              <a:gd name="connsiteY186" fmla="*/ 2008009 h 6858000"/>
              <a:gd name="connsiteX187" fmla="*/ 1681025 w 12192000"/>
              <a:gd name="connsiteY187" fmla="*/ 2029777 h 6858000"/>
              <a:gd name="connsiteX188" fmla="*/ 1739727 w 12192000"/>
              <a:gd name="connsiteY188" fmla="*/ 2011119 h 6858000"/>
              <a:gd name="connsiteX189" fmla="*/ 1859305 w 12192000"/>
              <a:gd name="connsiteY189" fmla="*/ 2070203 h 6858000"/>
              <a:gd name="connsiteX190" fmla="*/ 1881046 w 12192000"/>
              <a:gd name="connsiteY190" fmla="*/ 2076423 h 6858000"/>
              <a:gd name="connsiteX191" fmla="*/ 1965838 w 12192000"/>
              <a:gd name="connsiteY191" fmla="*/ 2085752 h 6858000"/>
              <a:gd name="connsiteX192" fmla="*/ 2000624 w 12192000"/>
              <a:gd name="connsiteY192" fmla="*/ 2088862 h 6858000"/>
              <a:gd name="connsiteX193" fmla="*/ 2109331 w 12192000"/>
              <a:gd name="connsiteY193" fmla="*/ 2107520 h 6858000"/>
              <a:gd name="connsiteX194" fmla="*/ 2128899 w 12192000"/>
              <a:gd name="connsiteY194" fmla="*/ 2119959 h 6858000"/>
              <a:gd name="connsiteX195" fmla="*/ 2183252 w 12192000"/>
              <a:gd name="connsiteY195" fmla="*/ 2163495 h 6858000"/>
              <a:gd name="connsiteX196" fmla="*/ 2244128 w 12192000"/>
              <a:gd name="connsiteY196" fmla="*/ 2213251 h 6858000"/>
              <a:gd name="connsiteX197" fmla="*/ 2261522 w 12192000"/>
              <a:gd name="connsiteY197" fmla="*/ 2219470 h 6858000"/>
              <a:gd name="connsiteX198" fmla="*/ 2333268 w 12192000"/>
              <a:gd name="connsiteY198" fmla="*/ 2185263 h 6858000"/>
              <a:gd name="connsiteX199" fmla="*/ 2355010 w 12192000"/>
              <a:gd name="connsiteY199" fmla="*/ 2197702 h 6858000"/>
              <a:gd name="connsiteX200" fmla="*/ 2355010 w 12192000"/>
              <a:gd name="connsiteY200" fmla="*/ 2312762 h 6858000"/>
              <a:gd name="connsiteX201" fmla="*/ 2365881 w 12192000"/>
              <a:gd name="connsiteY201" fmla="*/ 2340749 h 6858000"/>
              <a:gd name="connsiteX202" fmla="*/ 2389796 w 12192000"/>
              <a:gd name="connsiteY202" fmla="*/ 2328311 h 6858000"/>
              <a:gd name="connsiteX203" fmla="*/ 2409363 w 12192000"/>
              <a:gd name="connsiteY203" fmla="*/ 2263006 h 6858000"/>
              <a:gd name="connsiteX204" fmla="*/ 2415886 w 12192000"/>
              <a:gd name="connsiteY204" fmla="*/ 2250567 h 6858000"/>
              <a:gd name="connsiteX205" fmla="*/ 2441976 w 12192000"/>
              <a:gd name="connsiteY205" fmla="*/ 2216361 h 6858000"/>
              <a:gd name="connsiteX206" fmla="*/ 2452846 w 12192000"/>
              <a:gd name="connsiteY206" fmla="*/ 2253677 h 6858000"/>
              <a:gd name="connsiteX207" fmla="*/ 2457195 w 12192000"/>
              <a:gd name="connsiteY207" fmla="*/ 2253677 h 6858000"/>
              <a:gd name="connsiteX208" fmla="*/ 2539812 w 12192000"/>
              <a:gd name="connsiteY208" fmla="*/ 2225690 h 6858000"/>
              <a:gd name="connsiteX209" fmla="*/ 2689828 w 12192000"/>
              <a:gd name="connsiteY209" fmla="*/ 2287884 h 6858000"/>
              <a:gd name="connsiteX210" fmla="*/ 2711570 w 12192000"/>
              <a:gd name="connsiteY210" fmla="*/ 2328311 h 6858000"/>
              <a:gd name="connsiteX211" fmla="*/ 2733311 w 12192000"/>
              <a:gd name="connsiteY211" fmla="*/ 2374956 h 6858000"/>
              <a:gd name="connsiteX212" fmla="*/ 2813754 w 12192000"/>
              <a:gd name="connsiteY212" fmla="*/ 2384285 h 6858000"/>
              <a:gd name="connsiteX213" fmla="*/ 2870282 w 12192000"/>
              <a:gd name="connsiteY213" fmla="*/ 2378066 h 6858000"/>
              <a:gd name="connsiteX214" fmla="*/ 2898546 w 12192000"/>
              <a:gd name="connsiteY214" fmla="*/ 2430931 h 6858000"/>
              <a:gd name="connsiteX215" fmla="*/ 2922462 w 12192000"/>
              <a:gd name="connsiteY215" fmla="*/ 2474467 h 6858000"/>
              <a:gd name="connsiteX216" fmla="*/ 2939855 w 12192000"/>
              <a:gd name="connsiteY216" fmla="*/ 2449590 h 6858000"/>
              <a:gd name="connsiteX217" fmla="*/ 2965945 w 12192000"/>
              <a:gd name="connsiteY217" fmla="*/ 2430931 h 6858000"/>
              <a:gd name="connsiteX218" fmla="*/ 3028995 w 12192000"/>
              <a:gd name="connsiteY218" fmla="*/ 2458919 h 6858000"/>
              <a:gd name="connsiteX219" fmla="*/ 3098567 w 12192000"/>
              <a:gd name="connsiteY219" fmla="*/ 2443370 h 6858000"/>
              <a:gd name="connsiteX220" fmla="*/ 3131180 w 12192000"/>
              <a:gd name="connsiteY220" fmla="*/ 2440260 h 6858000"/>
              <a:gd name="connsiteX221" fmla="*/ 3185533 w 12192000"/>
              <a:gd name="connsiteY221" fmla="*/ 2496235 h 6858000"/>
              <a:gd name="connsiteX222" fmla="*/ 3211623 w 12192000"/>
              <a:gd name="connsiteY222" fmla="*/ 2502455 h 6858000"/>
              <a:gd name="connsiteX223" fmla="*/ 3296414 w 12192000"/>
              <a:gd name="connsiteY223" fmla="*/ 2493126 h 6858000"/>
              <a:gd name="connsiteX224" fmla="*/ 3424689 w 12192000"/>
              <a:gd name="connsiteY224" fmla="*/ 2542881 h 6858000"/>
              <a:gd name="connsiteX225" fmla="*/ 3468172 w 12192000"/>
              <a:gd name="connsiteY225" fmla="*/ 2573979 h 6858000"/>
              <a:gd name="connsiteX226" fmla="*/ 3439908 w 12192000"/>
              <a:gd name="connsiteY226" fmla="*/ 2586417 h 6858000"/>
              <a:gd name="connsiteX227" fmla="*/ 3411644 w 12192000"/>
              <a:gd name="connsiteY227" fmla="*/ 2595746 h 6858000"/>
              <a:gd name="connsiteX228" fmla="*/ 3400773 w 12192000"/>
              <a:gd name="connsiteY228" fmla="*/ 2629953 h 6858000"/>
              <a:gd name="connsiteX229" fmla="*/ 3420341 w 12192000"/>
              <a:gd name="connsiteY229" fmla="*/ 2642392 h 6858000"/>
              <a:gd name="connsiteX230" fmla="*/ 3444257 w 12192000"/>
              <a:gd name="connsiteY230" fmla="*/ 2648612 h 6858000"/>
              <a:gd name="connsiteX231" fmla="*/ 3433386 w 12192000"/>
              <a:gd name="connsiteY231" fmla="*/ 2695257 h 6858000"/>
              <a:gd name="connsiteX232" fmla="*/ 3396425 w 12192000"/>
              <a:gd name="connsiteY232" fmla="*/ 2710806 h 6858000"/>
              <a:gd name="connsiteX233" fmla="*/ 3292066 w 12192000"/>
              <a:gd name="connsiteY233" fmla="*/ 2589527 h 6858000"/>
              <a:gd name="connsiteX234" fmla="*/ 3287718 w 12192000"/>
              <a:gd name="connsiteY234" fmla="*/ 2626844 h 6858000"/>
              <a:gd name="connsiteX235" fmla="*/ 3242061 w 12192000"/>
              <a:gd name="connsiteY235" fmla="*/ 2695257 h 6858000"/>
              <a:gd name="connsiteX236" fmla="*/ 3207275 w 12192000"/>
              <a:gd name="connsiteY236" fmla="*/ 2704587 h 6858000"/>
              <a:gd name="connsiteX237" fmla="*/ 3183359 w 12192000"/>
              <a:gd name="connsiteY237" fmla="*/ 2685929 h 6858000"/>
              <a:gd name="connsiteX238" fmla="*/ 3155095 w 12192000"/>
              <a:gd name="connsiteY238" fmla="*/ 2654831 h 6858000"/>
              <a:gd name="connsiteX239" fmla="*/ 3102916 w 12192000"/>
              <a:gd name="connsiteY239" fmla="*/ 2645502 h 6858000"/>
              <a:gd name="connsiteX240" fmla="*/ 3076826 w 12192000"/>
              <a:gd name="connsiteY240" fmla="*/ 2657941 h 6858000"/>
              <a:gd name="connsiteX241" fmla="*/ 3007253 w 12192000"/>
              <a:gd name="connsiteY241" fmla="*/ 2657941 h 6858000"/>
              <a:gd name="connsiteX242" fmla="*/ 2924636 w 12192000"/>
              <a:gd name="connsiteY242" fmla="*/ 2598856 h 6858000"/>
              <a:gd name="connsiteX243" fmla="*/ 2915939 w 12192000"/>
              <a:gd name="connsiteY243" fmla="*/ 2567759 h 6858000"/>
              <a:gd name="connsiteX244" fmla="*/ 2892024 w 12192000"/>
              <a:gd name="connsiteY244" fmla="*/ 2521113 h 6858000"/>
              <a:gd name="connsiteX245" fmla="*/ 2883327 w 12192000"/>
              <a:gd name="connsiteY245" fmla="*/ 2549101 h 6858000"/>
              <a:gd name="connsiteX246" fmla="*/ 2850715 w 12192000"/>
              <a:gd name="connsiteY246" fmla="*/ 2583307 h 6858000"/>
              <a:gd name="connsiteX247" fmla="*/ 2831148 w 12192000"/>
              <a:gd name="connsiteY247" fmla="*/ 2536662 h 6858000"/>
              <a:gd name="connsiteX248" fmla="*/ 2839844 w 12192000"/>
              <a:gd name="connsiteY248" fmla="*/ 2505564 h 6858000"/>
              <a:gd name="connsiteX249" fmla="*/ 2837670 w 12192000"/>
              <a:gd name="connsiteY249" fmla="*/ 2499345 h 6858000"/>
              <a:gd name="connsiteX250" fmla="*/ 2678957 w 12192000"/>
              <a:gd name="connsiteY250" fmla="*/ 2577088 h 6858000"/>
              <a:gd name="connsiteX251" fmla="*/ 2570250 w 12192000"/>
              <a:gd name="connsiteY251" fmla="*/ 2592637 h 6858000"/>
              <a:gd name="connsiteX252" fmla="*/ 2541986 w 12192000"/>
              <a:gd name="connsiteY252" fmla="*/ 2564649 h 6858000"/>
              <a:gd name="connsiteX253" fmla="*/ 2526767 w 12192000"/>
              <a:gd name="connsiteY253" fmla="*/ 2545991 h 6858000"/>
              <a:gd name="connsiteX254" fmla="*/ 2481110 w 12192000"/>
              <a:gd name="connsiteY254" fmla="*/ 2558430 h 6858000"/>
              <a:gd name="connsiteX255" fmla="*/ 2337617 w 12192000"/>
              <a:gd name="connsiteY255" fmla="*/ 2486906 h 6858000"/>
              <a:gd name="connsiteX256" fmla="*/ 2300656 w 12192000"/>
              <a:gd name="connsiteY256" fmla="*/ 2427821 h 6858000"/>
              <a:gd name="connsiteX257" fmla="*/ 2276741 w 12192000"/>
              <a:gd name="connsiteY257" fmla="*/ 2434041 h 6858000"/>
              <a:gd name="connsiteX258" fmla="*/ 2296308 w 12192000"/>
              <a:gd name="connsiteY258" fmla="*/ 2471358 h 6858000"/>
              <a:gd name="connsiteX259" fmla="*/ 2322398 w 12192000"/>
              <a:gd name="connsiteY259" fmla="*/ 2499345 h 6858000"/>
              <a:gd name="connsiteX260" fmla="*/ 2315875 w 12192000"/>
              <a:gd name="connsiteY260" fmla="*/ 2518003 h 6858000"/>
              <a:gd name="connsiteX261" fmla="*/ 2302830 w 12192000"/>
              <a:gd name="connsiteY261" fmla="*/ 2533552 h 6858000"/>
              <a:gd name="connsiteX262" fmla="*/ 2272392 w 12192000"/>
              <a:gd name="connsiteY262" fmla="*/ 2539771 h 6858000"/>
              <a:gd name="connsiteX263" fmla="*/ 2102809 w 12192000"/>
              <a:gd name="connsiteY263" fmla="*/ 2480687 h 6858000"/>
              <a:gd name="connsiteX264" fmla="*/ 2054978 w 12192000"/>
              <a:gd name="connsiteY264" fmla="*/ 2502455 h 6858000"/>
              <a:gd name="connsiteX265" fmla="*/ 1952793 w 12192000"/>
              <a:gd name="connsiteY265" fmla="*/ 2555320 h 6858000"/>
              <a:gd name="connsiteX266" fmla="*/ 1883220 w 12192000"/>
              <a:gd name="connsiteY266" fmla="*/ 2530442 h 6858000"/>
              <a:gd name="connsiteX267" fmla="*/ 1854956 w 12192000"/>
              <a:gd name="connsiteY267" fmla="*/ 2521113 h 6858000"/>
              <a:gd name="connsiteX268" fmla="*/ 1672328 w 12192000"/>
              <a:gd name="connsiteY268" fmla="*/ 2458919 h 6858000"/>
              <a:gd name="connsiteX269" fmla="*/ 1639716 w 12192000"/>
              <a:gd name="connsiteY269" fmla="*/ 2449590 h 6858000"/>
              <a:gd name="connsiteX270" fmla="*/ 1600581 w 12192000"/>
              <a:gd name="connsiteY270" fmla="*/ 2486906 h 6858000"/>
              <a:gd name="connsiteX271" fmla="*/ 1572317 w 12192000"/>
              <a:gd name="connsiteY271" fmla="*/ 2493126 h 6858000"/>
              <a:gd name="connsiteX272" fmla="*/ 1533183 w 12192000"/>
              <a:gd name="connsiteY272" fmla="*/ 2462028 h 6858000"/>
              <a:gd name="connsiteX273" fmla="*/ 1476655 w 12192000"/>
              <a:gd name="connsiteY273" fmla="*/ 2486906 h 6858000"/>
              <a:gd name="connsiteX274" fmla="*/ 1457088 w 12192000"/>
              <a:gd name="connsiteY274" fmla="*/ 2524223 h 6858000"/>
              <a:gd name="connsiteX275" fmla="*/ 1444043 w 12192000"/>
              <a:gd name="connsiteY275" fmla="*/ 2530442 h 6858000"/>
              <a:gd name="connsiteX276" fmla="*/ 1444043 w 12192000"/>
              <a:gd name="connsiteY276" fmla="*/ 2508674 h 6858000"/>
              <a:gd name="connsiteX277" fmla="*/ 1450565 w 12192000"/>
              <a:gd name="connsiteY277" fmla="*/ 2493126 h 6858000"/>
              <a:gd name="connsiteX278" fmla="*/ 1448391 w 12192000"/>
              <a:gd name="connsiteY278" fmla="*/ 2455809 h 6858000"/>
              <a:gd name="connsiteX279" fmla="*/ 1417953 w 12192000"/>
              <a:gd name="connsiteY279" fmla="*/ 2465138 h 6858000"/>
              <a:gd name="connsiteX280" fmla="*/ 1407082 w 12192000"/>
              <a:gd name="connsiteY280" fmla="*/ 2499345 h 6858000"/>
              <a:gd name="connsiteX281" fmla="*/ 1378819 w 12192000"/>
              <a:gd name="connsiteY281" fmla="*/ 2508674 h 6858000"/>
              <a:gd name="connsiteX282" fmla="*/ 1376644 w 12192000"/>
              <a:gd name="connsiteY282" fmla="*/ 2480687 h 6858000"/>
              <a:gd name="connsiteX283" fmla="*/ 1376644 w 12192000"/>
              <a:gd name="connsiteY283" fmla="*/ 2471358 h 6858000"/>
              <a:gd name="connsiteX284" fmla="*/ 1333161 w 12192000"/>
              <a:gd name="connsiteY284" fmla="*/ 2409163 h 6858000"/>
              <a:gd name="connsiteX285" fmla="*/ 1239673 w 12192000"/>
              <a:gd name="connsiteY285" fmla="*/ 2409163 h 6858000"/>
              <a:gd name="connsiteX286" fmla="*/ 1189668 w 12192000"/>
              <a:gd name="connsiteY286" fmla="*/ 2462028 h 6858000"/>
              <a:gd name="connsiteX287" fmla="*/ 1178797 w 12192000"/>
              <a:gd name="connsiteY287" fmla="*/ 2483796 h 6858000"/>
              <a:gd name="connsiteX288" fmla="*/ 1157056 w 12192000"/>
              <a:gd name="connsiteY288" fmla="*/ 2455809 h 6858000"/>
              <a:gd name="connsiteX289" fmla="*/ 1180971 w 12192000"/>
              <a:gd name="connsiteY289" fmla="*/ 2412273 h 6858000"/>
              <a:gd name="connsiteX290" fmla="*/ 1163578 w 12192000"/>
              <a:gd name="connsiteY290" fmla="*/ 2406054 h 6858000"/>
              <a:gd name="connsiteX291" fmla="*/ 1128792 w 12192000"/>
              <a:gd name="connsiteY291" fmla="*/ 2471358 h 6858000"/>
              <a:gd name="connsiteX292" fmla="*/ 1126618 w 12192000"/>
              <a:gd name="connsiteY292" fmla="*/ 2477577 h 6858000"/>
              <a:gd name="connsiteX293" fmla="*/ 1135314 w 12192000"/>
              <a:gd name="connsiteY293" fmla="*/ 2533552 h 6858000"/>
              <a:gd name="connsiteX294" fmla="*/ 1246196 w 12192000"/>
              <a:gd name="connsiteY294" fmla="*/ 2580198 h 6858000"/>
              <a:gd name="connsiteX295" fmla="*/ 1278808 w 12192000"/>
              <a:gd name="connsiteY295" fmla="*/ 2636173 h 6858000"/>
              <a:gd name="connsiteX296" fmla="*/ 1283156 w 12192000"/>
              <a:gd name="connsiteY296" fmla="*/ 2670380 h 6858000"/>
              <a:gd name="connsiteX297" fmla="*/ 1274460 w 12192000"/>
              <a:gd name="connsiteY297" fmla="*/ 2707696 h 6858000"/>
              <a:gd name="connsiteX298" fmla="*/ 1252718 w 12192000"/>
              <a:gd name="connsiteY298" fmla="*/ 2695257 h 6858000"/>
              <a:gd name="connsiteX299" fmla="*/ 1207061 w 12192000"/>
              <a:gd name="connsiteY299" fmla="*/ 2657941 h 6858000"/>
              <a:gd name="connsiteX300" fmla="*/ 1148359 w 12192000"/>
              <a:gd name="connsiteY300" fmla="*/ 2664160 h 6858000"/>
              <a:gd name="connsiteX301" fmla="*/ 1035303 w 12192000"/>
              <a:gd name="connsiteY301" fmla="*/ 2664160 h 6858000"/>
              <a:gd name="connsiteX302" fmla="*/ 1022259 w 12192000"/>
              <a:gd name="connsiteY302" fmla="*/ 2642392 h 6858000"/>
              <a:gd name="connsiteX303" fmla="*/ 1009214 w 12192000"/>
              <a:gd name="connsiteY303" fmla="*/ 2633063 h 6858000"/>
              <a:gd name="connsiteX304" fmla="*/ 961383 w 12192000"/>
              <a:gd name="connsiteY304" fmla="*/ 2629953 h 6858000"/>
              <a:gd name="connsiteX305" fmla="*/ 904855 w 12192000"/>
              <a:gd name="connsiteY305" fmla="*/ 2592637 h 6858000"/>
              <a:gd name="connsiteX306" fmla="*/ 891810 w 12192000"/>
              <a:gd name="connsiteY306" fmla="*/ 2573979 h 6858000"/>
              <a:gd name="connsiteX307" fmla="*/ 878765 w 12192000"/>
              <a:gd name="connsiteY307" fmla="*/ 2542881 h 6858000"/>
              <a:gd name="connsiteX308" fmla="*/ 846153 w 12192000"/>
              <a:gd name="connsiteY308" fmla="*/ 2558430 h 6858000"/>
              <a:gd name="connsiteX309" fmla="*/ 824411 w 12192000"/>
              <a:gd name="connsiteY309" fmla="*/ 2654831 h 6858000"/>
              <a:gd name="connsiteX310" fmla="*/ 854849 w 12192000"/>
              <a:gd name="connsiteY310" fmla="*/ 2692148 h 6858000"/>
              <a:gd name="connsiteX311" fmla="*/ 878765 w 12192000"/>
              <a:gd name="connsiteY311" fmla="*/ 2745013 h 6858000"/>
              <a:gd name="connsiteX312" fmla="*/ 896158 w 12192000"/>
              <a:gd name="connsiteY312" fmla="*/ 2692148 h 6858000"/>
              <a:gd name="connsiteX313" fmla="*/ 924422 w 12192000"/>
              <a:gd name="connsiteY313" fmla="*/ 2667270 h 6858000"/>
              <a:gd name="connsiteX314" fmla="*/ 952686 w 12192000"/>
              <a:gd name="connsiteY314" fmla="*/ 2707696 h 6858000"/>
              <a:gd name="connsiteX315" fmla="*/ 961383 w 12192000"/>
              <a:gd name="connsiteY315" fmla="*/ 2748123 h 6858000"/>
              <a:gd name="connsiteX316" fmla="*/ 1009214 w 12192000"/>
              <a:gd name="connsiteY316" fmla="*/ 2738794 h 6858000"/>
              <a:gd name="connsiteX317" fmla="*/ 1065742 w 12192000"/>
              <a:gd name="connsiteY317" fmla="*/ 2844524 h 6858000"/>
              <a:gd name="connsiteX318" fmla="*/ 1202713 w 12192000"/>
              <a:gd name="connsiteY318" fmla="*/ 2916048 h 6858000"/>
              <a:gd name="connsiteX319" fmla="*/ 1383167 w 12192000"/>
              <a:gd name="connsiteY319" fmla="*/ 2981352 h 6858000"/>
              <a:gd name="connsiteX320" fmla="*/ 1398386 w 12192000"/>
              <a:gd name="connsiteY320" fmla="*/ 2993791 h 6858000"/>
              <a:gd name="connsiteX321" fmla="*/ 1389689 w 12192000"/>
              <a:gd name="connsiteY321" fmla="*/ 3031107 h 6858000"/>
              <a:gd name="connsiteX322" fmla="*/ 1361425 w 12192000"/>
              <a:gd name="connsiteY322" fmla="*/ 3077753 h 6858000"/>
              <a:gd name="connsiteX323" fmla="*/ 1350555 w 12192000"/>
              <a:gd name="connsiteY323" fmla="*/ 3090192 h 6858000"/>
              <a:gd name="connsiteX324" fmla="*/ 1335336 w 12192000"/>
              <a:gd name="connsiteY324" fmla="*/ 3077753 h 6858000"/>
              <a:gd name="connsiteX325" fmla="*/ 1324465 w 12192000"/>
              <a:gd name="connsiteY325" fmla="*/ 3034217 h 6858000"/>
              <a:gd name="connsiteX326" fmla="*/ 1294027 w 12192000"/>
              <a:gd name="connsiteY326" fmla="*/ 3062205 h 6858000"/>
              <a:gd name="connsiteX327" fmla="*/ 1276634 w 12192000"/>
              <a:gd name="connsiteY327" fmla="*/ 3087083 h 6858000"/>
              <a:gd name="connsiteX328" fmla="*/ 1239673 w 12192000"/>
              <a:gd name="connsiteY328" fmla="*/ 3090192 h 6858000"/>
              <a:gd name="connsiteX329" fmla="*/ 1170101 w 12192000"/>
              <a:gd name="connsiteY329" fmla="*/ 3074643 h 6858000"/>
              <a:gd name="connsiteX330" fmla="*/ 1117921 w 12192000"/>
              <a:gd name="connsiteY330" fmla="*/ 3065314 h 6858000"/>
              <a:gd name="connsiteX331" fmla="*/ 1094005 w 12192000"/>
              <a:gd name="connsiteY331" fmla="*/ 3087083 h 6858000"/>
              <a:gd name="connsiteX332" fmla="*/ 1085309 w 12192000"/>
              <a:gd name="connsiteY332" fmla="*/ 3124399 h 6858000"/>
              <a:gd name="connsiteX333" fmla="*/ 1048348 w 12192000"/>
              <a:gd name="connsiteY333" fmla="*/ 3090192 h 6858000"/>
              <a:gd name="connsiteX334" fmla="*/ 1044000 w 12192000"/>
              <a:gd name="connsiteY334" fmla="*/ 3034217 h 6858000"/>
              <a:gd name="connsiteX335" fmla="*/ 970079 w 12192000"/>
              <a:gd name="connsiteY335" fmla="*/ 3083973 h 6858000"/>
              <a:gd name="connsiteX336" fmla="*/ 915726 w 12192000"/>
              <a:gd name="connsiteY336" fmla="*/ 3080863 h 6858000"/>
              <a:gd name="connsiteX337" fmla="*/ 822237 w 12192000"/>
              <a:gd name="connsiteY337" fmla="*/ 3027998 h 6858000"/>
              <a:gd name="connsiteX338" fmla="*/ 791799 w 12192000"/>
              <a:gd name="connsiteY338" fmla="*/ 3034217 h 6858000"/>
              <a:gd name="connsiteX339" fmla="*/ 687440 w 12192000"/>
              <a:gd name="connsiteY339" fmla="*/ 3049766 h 6858000"/>
              <a:gd name="connsiteX340" fmla="*/ 650480 w 12192000"/>
              <a:gd name="connsiteY340" fmla="*/ 3027998 h 6858000"/>
              <a:gd name="connsiteX341" fmla="*/ 587430 w 12192000"/>
              <a:gd name="connsiteY341" fmla="*/ 2993791 h 6858000"/>
              <a:gd name="connsiteX342" fmla="*/ 565688 w 12192000"/>
              <a:gd name="connsiteY342" fmla="*/ 3006230 h 6858000"/>
              <a:gd name="connsiteX343" fmla="*/ 561340 w 12192000"/>
              <a:gd name="connsiteY343" fmla="*/ 3034217 h 6858000"/>
              <a:gd name="connsiteX344" fmla="*/ 556992 w 12192000"/>
              <a:gd name="connsiteY344" fmla="*/ 3052875 h 6858000"/>
              <a:gd name="connsiteX345" fmla="*/ 509160 w 12192000"/>
              <a:gd name="connsiteY345" fmla="*/ 3043546 h 6858000"/>
              <a:gd name="connsiteX346" fmla="*/ 498290 w 12192000"/>
              <a:gd name="connsiteY346" fmla="*/ 3009340 h 6858000"/>
              <a:gd name="connsiteX347" fmla="*/ 452633 w 12192000"/>
              <a:gd name="connsiteY347" fmla="*/ 2950255 h 6858000"/>
              <a:gd name="connsiteX348" fmla="*/ 443936 w 12192000"/>
              <a:gd name="connsiteY348" fmla="*/ 2968913 h 6858000"/>
              <a:gd name="connsiteX349" fmla="*/ 426543 w 12192000"/>
              <a:gd name="connsiteY349" fmla="*/ 3012449 h 6858000"/>
              <a:gd name="connsiteX350" fmla="*/ 383060 w 12192000"/>
              <a:gd name="connsiteY350" fmla="*/ 3009340 h 6858000"/>
              <a:gd name="connsiteX351" fmla="*/ 337403 w 12192000"/>
              <a:gd name="connsiteY351" fmla="*/ 2996900 h 6858000"/>
              <a:gd name="connsiteX352" fmla="*/ 317836 w 12192000"/>
              <a:gd name="connsiteY352" fmla="*/ 3018668 h 6858000"/>
              <a:gd name="connsiteX353" fmla="*/ 296094 w 12192000"/>
              <a:gd name="connsiteY353" fmla="*/ 3037327 h 6858000"/>
              <a:gd name="connsiteX354" fmla="*/ 280875 w 12192000"/>
              <a:gd name="connsiteY354" fmla="*/ 3031107 h 6858000"/>
              <a:gd name="connsiteX355" fmla="*/ 259134 w 12192000"/>
              <a:gd name="connsiteY355" fmla="*/ 3034217 h 6858000"/>
              <a:gd name="connsiteX356" fmla="*/ 265656 w 12192000"/>
              <a:gd name="connsiteY356" fmla="*/ 3059095 h 6858000"/>
              <a:gd name="connsiteX357" fmla="*/ 237392 w 12192000"/>
              <a:gd name="connsiteY357" fmla="*/ 3105741 h 6858000"/>
              <a:gd name="connsiteX358" fmla="*/ 237392 w 12192000"/>
              <a:gd name="connsiteY358" fmla="*/ 3279885 h 6858000"/>
              <a:gd name="connsiteX359" fmla="*/ 272179 w 12192000"/>
              <a:gd name="connsiteY359" fmla="*/ 3245678 h 6858000"/>
              <a:gd name="connsiteX360" fmla="*/ 356970 w 12192000"/>
              <a:gd name="connsiteY360" fmla="*/ 3199033 h 6858000"/>
              <a:gd name="connsiteX361" fmla="*/ 411324 w 12192000"/>
              <a:gd name="connsiteY361" fmla="*/ 3217691 h 6858000"/>
              <a:gd name="connsiteX362" fmla="*/ 433065 w 12192000"/>
              <a:gd name="connsiteY362" fmla="*/ 3227020 h 6858000"/>
              <a:gd name="connsiteX363" fmla="*/ 422195 w 12192000"/>
              <a:gd name="connsiteY363" fmla="*/ 3251898 h 6858000"/>
              <a:gd name="connsiteX364" fmla="*/ 409150 w 12192000"/>
              <a:gd name="connsiteY364" fmla="*/ 3267446 h 6858000"/>
              <a:gd name="connsiteX365" fmla="*/ 393931 w 12192000"/>
              <a:gd name="connsiteY365" fmla="*/ 3298543 h 6858000"/>
              <a:gd name="connsiteX366" fmla="*/ 420020 w 12192000"/>
              <a:gd name="connsiteY366" fmla="*/ 3314092 h 6858000"/>
              <a:gd name="connsiteX367" fmla="*/ 465677 w 12192000"/>
              <a:gd name="connsiteY367" fmla="*/ 3314092 h 6858000"/>
              <a:gd name="connsiteX368" fmla="*/ 550469 w 12192000"/>
              <a:gd name="connsiteY368" fmla="*/ 3360738 h 6858000"/>
              <a:gd name="connsiteX369" fmla="*/ 563514 w 12192000"/>
              <a:gd name="connsiteY369" fmla="*/ 3360738 h 6858000"/>
              <a:gd name="connsiteX370" fmla="*/ 578733 w 12192000"/>
              <a:gd name="connsiteY370" fmla="*/ 3354518 h 6858000"/>
              <a:gd name="connsiteX371" fmla="*/ 591778 w 12192000"/>
              <a:gd name="connsiteY371" fmla="*/ 3357628 h 6858000"/>
              <a:gd name="connsiteX372" fmla="*/ 585256 w 12192000"/>
              <a:gd name="connsiteY372" fmla="*/ 3373177 h 6858000"/>
              <a:gd name="connsiteX373" fmla="*/ 567862 w 12192000"/>
              <a:gd name="connsiteY373" fmla="*/ 3407384 h 6858000"/>
              <a:gd name="connsiteX374" fmla="*/ 567862 w 12192000"/>
              <a:gd name="connsiteY374" fmla="*/ 3438481 h 6858000"/>
              <a:gd name="connsiteX375" fmla="*/ 589604 w 12192000"/>
              <a:gd name="connsiteY375" fmla="*/ 3438481 h 6858000"/>
              <a:gd name="connsiteX376" fmla="*/ 604823 w 12192000"/>
              <a:gd name="connsiteY376" fmla="*/ 3422932 h 6858000"/>
              <a:gd name="connsiteX377" fmla="*/ 652654 w 12192000"/>
              <a:gd name="connsiteY377" fmla="*/ 3410493 h 6858000"/>
              <a:gd name="connsiteX378" fmla="*/ 715704 w 12192000"/>
              <a:gd name="connsiteY378" fmla="*/ 3410493 h 6858000"/>
              <a:gd name="connsiteX379" fmla="*/ 743968 w 12192000"/>
              <a:gd name="connsiteY379" fmla="*/ 3413603 h 6858000"/>
              <a:gd name="connsiteX380" fmla="*/ 735271 w 12192000"/>
              <a:gd name="connsiteY380" fmla="*/ 3454029 h 6858000"/>
              <a:gd name="connsiteX381" fmla="*/ 724401 w 12192000"/>
              <a:gd name="connsiteY381" fmla="*/ 3472688 h 6858000"/>
              <a:gd name="connsiteX382" fmla="*/ 730923 w 12192000"/>
              <a:gd name="connsiteY382" fmla="*/ 3497565 h 6858000"/>
              <a:gd name="connsiteX383" fmla="*/ 846153 w 12192000"/>
              <a:gd name="connsiteY383" fmla="*/ 3640613 h 6858000"/>
              <a:gd name="connsiteX384" fmla="*/ 848327 w 12192000"/>
              <a:gd name="connsiteY384" fmla="*/ 3665490 h 6858000"/>
              <a:gd name="connsiteX385" fmla="*/ 874417 w 12192000"/>
              <a:gd name="connsiteY385" fmla="*/ 3693478 h 6858000"/>
              <a:gd name="connsiteX386" fmla="*/ 1013562 w 12192000"/>
              <a:gd name="connsiteY386" fmla="*/ 3743233 h 6858000"/>
              <a:gd name="connsiteX387" fmla="*/ 1107050 w 12192000"/>
              <a:gd name="connsiteY387" fmla="*/ 3789879 h 6858000"/>
              <a:gd name="connsiteX388" fmla="*/ 1144011 w 12192000"/>
              <a:gd name="connsiteY388" fmla="*/ 3824086 h 6858000"/>
              <a:gd name="connsiteX389" fmla="*/ 1174449 w 12192000"/>
              <a:gd name="connsiteY389" fmla="*/ 3842745 h 6858000"/>
              <a:gd name="connsiteX390" fmla="*/ 1287504 w 12192000"/>
              <a:gd name="connsiteY390" fmla="*/ 3867622 h 6858000"/>
              <a:gd name="connsiteX391" fmla="*/ 1415779 w 12192000"/>
              <a:gd name="connsiteY391" fmla="*/ 3914268 h 6858000"/>
              <a:gd name="connsiteX392" fmla="*/ 1448391 w 12192000"/>
              <a:gd name="connsiteY392" fmla="*/ 3945365 h 6858000"/>
              <a:gd name="connsiteX393" fmla="*/ 1520138 w 12192000"/>
              <a:gd name="connsiteY393" fmla="*/ 3973353 h 6858000"/>
              <a:gd name="connsiteX394" fmla="*/ 1572317 w 12192000"/>
              <a:gd name="connsiteY394" fmla="*/ 3976463 h 6858000"/>
              <a:gd name="connsiteX395" fmla="*/ 1735378 w 12192000"/>
              <a:gd name="connsiteY395" fmla="*/ 4038657 h 6858000"/>
              <a:gd name="connsiteX396" fmla="*/ 1785384 w 12192000"/>
              <a:gd name="connsiteY396" fmla="*/ 4035547 h 6858000"/>
              <a:gd name="connsiteX397" fmla="*/ 1811473 w 12192000"/>
              <a:gd name="connsiteY397" fmla="*/ 4044876 h 6858000"/>
              <a:gd name="connsiteX398" fmla="*/ 1883220 w 12192000"/>
              <a:gd name="connsiteY398" fmla="*/ 4082193 h 6858000"/>
              <a:gd name="connsiteX399" fmla="*/ 1983231 w 12192000"/>
              <a:gd name="connsiteY399" fmla="*/ 4097742 h 6858000"/>
              <a:gd name="connsiteX400" fmla="*/ 2044107 w 12192000"/>
              <a:gd name="connsiteY400" fmla="*/ 4097742 h 6858000"/>
              <a:gd name="connsiteX401" fmla="*/ 2128899 w 12192000"/>
              <a:gd name="connsiteY401" fmla="*/ 4113290 h 6858000"/>
              <a:gd name="connsiteX402" fmla="*/ 2333268 w 12192000"/>
              <a:gd name="connsiteY402" fmla="*/ 4187924 h 6858000"/>
              <a:gd name="connsiteX403" fmla="*/ 2528941 w 12192000"/>
              <a:gd name="connsiteY403" fmla="*/ 4231460 h 6858000"/>
              <a:gd name="connsiteX404" fmla="*/ 3142050 w 12192000"/>
              <a:gd name="connsiteY404" fmla="*/ 4390056 h 6858000"/>
              <a:gd name="connsiteX405" fmla="*/ 3644278 w 12192000"/>
              <a:gd name="connsiteY405" fmla="*/ 4467799 h 6858000"/>
              <a:gd name="connsiteX406" fmla="*/ 4220427 w 12192000"/>
              <a:gd name="connsiteY406" fmla="*/ 4523774 h 6858000"/>
              <a:gd name="connsiteX407" fmla="*/ 5120522 w 12192000"/>
              <a:gd name="connsiteY407" fmla="*/ 4539322 h 6858000"/>
              <a:gd name="connsiteX408" fmla="*/ 6101062 w 12192000"/>
              <a:gd name="connsiteY408" fmla="*/ 4502006 h 6858000"/>
              <a:gd name="connsiteX409" fmla="*/ 6146719 w 12192000"/>
              <a:gd name="connsiteY409" fmla="*/ 4498896 h 6858000"/>
              <a:gd name="connsiteX410" fmla="*/ 6168460 w 12192000"/>
              <a:gd name="connsiteY410" fmla="*/ 4533103 h 6858000"/>
              <a:gd name="connsiteX411" fmla="*/ 6153241 w 12192000"/>
              <a:gd name="connsiteY411" fmla="*/ 4551761 h 6858000"/>
              <a:gd name="connsiteX412" fmla="*/ 5927130 w 12192000"/>
              <a:gd name="connsiteY412" fmla="*/ 4557981 h 6858000"/>
              <a:gd name="connsiteX413" fmla="*/ 5781463 w 12192000"/>
              <a:gd name="connsiteY413" fmla="*/ 4573529 h 6858000"/>
              <a:gd name="connsiteX414" fmla="*/ 5533611 w 12192000"/>
              <a:gd name="connsiteY414" fmla="*/ 4601517 h 6858000"/>
              <a:gd name="connsiteX415" fmla="*/ 5348808 w 12192000"/>
              <a:gd name="connsiteY415" fmla="*/ 4617065 h 6858000"/>
              <a:gd name="connsiteX416" fmla="*/ 5214011 w 12192000"/>
              <a:gd name="connsiteY416" fmla="*/ 4641943 h 6858000"/>
              <a:gd name="connsiteX417" fmla="*/ 5105303 w 12192000"/>
              <a:gd name="connsiteY417" fmla="*/ 4635724 h 6858000"/>
              <a:gd name="connsiteX418" fmla="*/ 5003119 w 12192000"/>
              <a:gd name="connsiteY418" fmla="*/ 4635724 h 6858000"/>
              <a:gd name="connsiteX419" fmla="*/ 4837884 w 12192000"/>
              <a:gd name="connsiteY419" fmla="*/ 4648162 h 6858000"/>
              <a:gd name="connsiteX420" fmla="*/ 4698739 w 12192000"/>
              <a:gd name="connsiteY420" fmla="*/ 4635724 h 6858000"/>
              <a:gd name="connsiteX421" fmla="*/ 4422622 w 12192000"/>
              <a:gd name="connsiteY421" fmla="*/ 4635724 h 6858000"/>
              <a:gd name="connsiteX422" fmla="*/ 4246516 w 12192000"/>
              <a:gd name="connsiteY422" fmla="*/ 4620175 h 6858000"/>
              <a:gd name="connsiteX423" fmla="*/ 3987793 w 12192000"/>
              <a:gd name="connsiteY423" fmla="*/ 4610846 h 6858000"/>
              <a:gd name="connsiteX424" fmla="*/ 3729070 w 12192000"/>
              <a:gd name="connsiteY424" fmla="*/ 4579749 h 6858000"/>
              <a:gd name="connsiteX425" fmla="*/ 3609491 w 12192000"/>
              <a:gd name="connsiteY425" fmla="*/ 4567310 h 6858000"/>
              <a:gd name="connsiteX426" fmla="*/ 3418167 w 12192000"/>
              <a:gd name="connsiteY426" fmla="*/ 4539322 h 6858000"/>
              <a:gd name="connsiteX427" fmla="*/ 3292066 w 12192000"/>
              <a:gd name="connsiteY427" fmla="*/ 4526883 h 6858000"/>
              <a:gd name="connsiteX428" fmla="*/ 3157269 w 12192000"/>
              <a:gd name="connsiteY428" fmla="*/ 4489567 h 6858000"/>
              <a:gd name="connsiteX429" fmla="*/ 3094219 w 12192000"/>
              <a:gd name="connsiteY429" fmla="*/ 4480237 h 6858000"/>
              <a:gd name="connsiteX430" fmla="*/ 2933332 w 12192000"/>
              <a:gd name="connsiteY430" fmla="*/ 4477128 h 6858000"/>
              <a:gd name="connsiteX431" fmla="*/ 2718092 w 12192000"/>
              <a:gd name="connsiteY431" fmla="*/ 4405604 h 6858000"/>
              <a:gd name="connsiteX432" fmla="*/ 2533290 w 12192000"/>
              <a:gd name="connsiteY432" fmla="*/ 4374507 h 6858000"/>
              <a:gd name="connsiteX433" fmla="*/ 2244128 w 12192000"/>
              <a:gd name="connsiteY433" fmla="*/ 4306093 h 6858000"/>
              <a:gd name="connsiteX434" fmla="*/ 2207168 w 12192000"/>
              <a:gd name="connsiteY434" fmla="*/ 4337190 h 6858000"/>
              <a:gd name="connsiteX435" fmla="*/ 2204994 w 12192000"/>
              <a:gd name="connsiteY435" fmla="*/ 4340300 h 6858000"/>
              <a:gd name="connsiteX436" fmla="*/ 2131073 w 12192000"/>
              <a:gd name="connsiteY436" fmla="*/ 4418043 h 6858000"/>
              <a:gd name="connsiteX437" fmla="*/ 2081067 w 12192000"/>
              <a:gd name="connsiteY437" fmla="*/ 4414933 h 6858000"/>
              <a:gd name="connsiteX438" fmla="*/ 2048455 w 12192000"/>
              <a:gd name="connsiteY438" fmla="*/ 4377617 h 6858000"/>
              <a:gd name="connsiteX439" fmla="*/ 2024540 w 12192000"/>
              <a:gd name="connsiteY439" fmla="*/ 4408714 h 6858000"/>
              <a:gd name="connsiteX440" fmla="*/ 1981057 w 12192000"/>
              <a:gd name="connsiteY440" fmla="*/ 4399385 h 6858000"/>
              <a:gd name="connsiteX441" fmla="*/ 1937574 w 12192000"/>
              <a:gd name="connsiteY441" fmla="*/ 4374507 h 6858000"/>
              <a:gd name="connsiteX442" fmla="*/ 1920181 w 12192000"/>
              <a:gd name="connsiteY442" fmla="*/ 4374507 h 6858000"/>
              <a:gd name="connsiteX443" fmla="*/ 1726682 w 12192000"/>
              <a:gd name="connsiteY443" fmla="*/ 4330971 h 6858000"/>
              <a:gd name="connsiteX444" fmla="*/ 1687547 w 12192000"/>
              <a:gd name="connsiteY444" fmla="*/ 4296764 h 6858000"/>
              <a:gd name="connsiteX445" fmla="*/ 1678851 w 12192000"/>
              <a:gd name="connsiteY445" fmla="*/ 4284325 h 6858000"/>
              <a:gd name="connsiteX446" fmla="*/ 1596233 w 12192000"/>
              <a:gd name="connsiteY446" fmla="*/ 4265667 h 6858000"/>
              <a:gd name="connsiteX447" fmla="*/ 1557098 w 12192000"/>
              <a:gd name="connsiteY447" fmla="*/ 4256337 h 6858000"/>
              <a:gd name="connsiteX448" fmla="*/ 1544054 w 12192000"/>
              <a:gd name="connsiteY448" fmla="*/ 4281215 h 6858000"/>
              <a:gd name="connsiteX449" fmla="*/ 1544054 w 12192000"/>
              <a:gd name="connsiteY449" fmla="*/ 4318532 h 6858000"/>
              <a:gd name="connsiteX450" fmla="*/ 1520138 w 12192000"/>
              <a:gd name="connsiteY450" fmla="*/ 4309203 h 6858000"/>
              <a:gd name="connsiteX451" fmla="*/ 1485352 w 12192000"/>
              <a:gd name="connsiteY451" fmla="*/ 4306093 h 6858000"/>
              <a:gd name="connsiteX452" fmla="*/ 1270111 w 12192000"/>
              <a:gd name="connsiteY452" fmla="*/ 4228350 h 6858000"/>
              <a:gd name="connsiteX453" fmla="*/ 1233151 w 12192000"/>
              <a:gd name="connsiteY453" fmla="*/ 4222131 h 6858000"/>
              <a:gd name="connsiteX454" fmla="*/ 1139663 w 12192000"/>
              <a:gd name="connsiteY454" fmla="*/ 4237679 h 6858000"/>
              <a:gd name="connsiteX455" fmla="*/ 1026607 w 12192000"/>
              <a:gd name="connsiteY455" fmla="*/ 4191033 h 6858000"/>
              <a:gd name="connsiteX456" fmla="*/ 972253 w 12192000"/>
              <a:gd name="connsiteY456" fmla="*/ 4209692 h 6858000"/>
              <a:gd name="connsiteX457" fmla="*/ 917900 w 12192000"/>
              <a:gd name="connsiteY457" fmla="*/ 4200362 h 6858000"/>
              <a:gd name="connsiteX458" fmla="*/ 867894 w 12192000"/>
              <a:gd name="connsiteY458" fmla="*/ 4166156 h 6858000"/>
              <a:gd name="connsiteX459" fmla="*/ 813541 w 12192000"/>
              <a:gd name="connsiteY459" fmla="*/ 4128839 h 6858000"/>
              <a:gd name="connsiteX460" fmla="*/ 757013 w 12192000"/>
              <a:gd name="connsiteY460" fmla="*/ 4156826 h 6858000"/>
              <a:gd name="connsiteX461" fmla="*/ 757013 w 12192000"/>
              <a:gd name="connsiteY461" fmla="*/ 4203472 h 6858000"/>
              <a:gd name="connsiteX462" fmla="*/ 791799 w 12192000"/>
              <a:gd name="connsiteY462" fmla="*/ 4228350 h 6858000"/>
              <a:gd name="connsiteX463" fmla="*/ 872243 w 12192000"/>
              <a:gd name="connsiteY463" fmla="*/ 4265667 h 6858000"/>
              <a:gd name="connsiteX464" fmla="*/ 878765 w 12192000"/>
              <a:gd name="connsiteY464" fmla="*/ 4281215 h 6858000"/>
              <a:gd name="connsiteX465" fmla="*/ 876591 w 12192000"/>
              <a:gd name="connsiteY465" fmla="*/ 4365178 h 6858000"/>
              <a:gd name="connsiteX466" fmla="*/ 878765 w 12192000"/>
              <a:gd name="connsiteY466" fmla="*/ 4371397 h 6858000"/>
              <a:gd name="connsiteX467" fmla="*/ 920074 w 12192000"/>
              <a:gd name="connsiteY467" fmla="*/ 4337190 h 6858000"/>
              <a:gd name="connsiteX468" fmla="*/ 952686 w 12192000"/>
              <a:gd name="connsiteY468" fmla="*/ 4352739 h 6858000"/>
              <a:gd name="connsiteX469" fmla="*/ 972253 w 12192000"/>
              <a:gd name="connsiteY469" fmla="*/ 4377617 h 6858000"/>
              <a:gd name="connsiteX470" fmla="*/ 1000517 w 12192000"/>
              <a:gd name="connsiteY470" fmla="*/ 4390056 h 6858000"/>
              <a:gd name="connsiteX471" fmla="*/ 1037478 w 12192000"/>
              <a:gd name="connsiteY471" fmla="*/ 4380726 h 6858000"/>
              <a:gd name="connsiteX472" fmla="*/ 1065742 w 12192000"/>
              <a:gd name="connsiteY472" fmla="*/ 4380726 h 6858000"/>
              <a:gd name="connsiteX473" fmla="*/ 1111399 w 12192000"/>
              <a:gd name="connsiteY473" fmla="*/ 4383836 h 6858000"/>
              <a:gd name="connsiteX474" fmla="*/ 1148359 w 12192000"/>
              <a:gd name="connsiteY474" fmla="*/ 4421153 h 6858000"/>
              <a:gd name="connsiteX475" fmla="*/ 1167926 w 12192000"/>
              <a:gd name="connsiteY475" fmla="*/ 4467799 h 6858000"/>
              <a:gd name="connsiteX476" fmla="*/ 1239673 w 12192000"/>
              <a:gd name="connsiteY476" fmla="*/ 4483347 h 6858000"/>
              <a:gd name="connsiteX477" fmla="*/ 1435346 w 12192000"/>
              <a:gd name="connsiteY477" fmla="*/ 4548651 h 6858000"/>
              <a:gd name="connsiteX478" fmla="*/ 1459262 w 12192000"/>
              <a:gd name="connsiteY478" fmla="*/ 4604626 h 6858000"/>
              <a:gd name="connsiteX479" fmla="*/ 1452739 w 12192000"/>
              <a:gd name="connsiteY479" fmla="*/ 4648162 h 6858000"/>
              <a:gd name="connsiteX480" fmla="*/ 1476655 w 12192000"/>
              <a:gd name="connsiteY480" fmla="*/ 4623285 h 6858000"/>
              <a:gd name="connsiteX481" fmla="*/ 1637542 w 12192000"/>
              <a:gd name="connsiteY481" fmla="*/ 4582858 h 6858000"/>
              <a:gd name="connsiteX482" fmla="*/ 1691895 w 12192000"/>
              <a:gd name="connsiteY482" fmla="*/ 4582858 h 6858000"/>
              <a:gd name="connsiteX483" fmla="*/ 1709289 w 12192000"/>
              <a:gd name="connsiteY483" fmla="*/ 4585968 h 6858000"/>
              <a:gd name="connsiteX484" fmla="*/ 1707114 w 12192000"/>
              <a:gd name="connsiteY484" fmla="*/ 4607736 h 6858000"/>
              <a:gd name="connsiteX485" fmla="*/ 1715811 w 12192000"/>
              <a:gd name="connsiteY485" fmla="*/ 4635724 h 6858000"/>
              <a:gd name="connsiteX486" fmla="*/ 1735378 w 12192000"/>
              <a:gd name="connsiteY486" fmla="*/ 4645053 h 6858000"/>
              <a:gd name="connsiteX487" fmla="*/ 1748423 w 12192000"/>
              <a:gd name="connsiteY487" fmla="*/ 4685479 h 6858000"/>
              <a:gd name="connsiteX488" fmla="*/ 1746249 w 12192000"/>
              <a:gd name="connsiteY488" fmla="*/ 4716576 h 6858000"/>
              <a:gd name="connsiteX489" fmla="*/ 1770165 w 12192000"/>
              <a:gd name="connsiteY489" fmla="*/ 4719686 h 6858000"/>
              <a:gd name="connsiteX490" fmla="*/ 1837563 w 12192000"/>
              <a:gd name="connsiteY490" fmla="*/ 4682369 h 6858000"/>
              <a:gd name="connsiteX491" fmla="*/ 1857131 w 12192000"/>
              <a:gd name="connsiteY491" fmla="*/ 4701028 h 6858000"/>
              <a:gd name="connsiteX492" fmla="*/ 1857131 w 12192000"/>
              <a:gd name="connsiteY492" fmla="*/ 4722796 h 6858000"/>
              <a:gd name="connsiteX493" fmla="*/ 1872349 w 12192000"/>
              <a:gd name="connsiteY493" fmla="*/ 4738344 h 6858000"/>
              <a:gd name="connsiteX494" fmla="*/ 1931051 w 12192000"/>
              <a:gd name="connsiteY494" fmla="*/ 4757003 h 6858000"/>
              <a:gd name="connsiteX495" fmla="*/ 2037584 w 12192000"/>
              <a:gd name="connsiteY495" fmla="*/ 4763222 h 6858000"/>
              <a:gd name="connsiteX496" fmla="*/ 2111506 w 12192000"/>
              <a:gd name="connsiteY496" fmla="*/ 4781880 h 6858000"/>
              <a:gd name="connsiteX497" fmla="*/ 2235432 w 12192000"/>
              <a:gd name="connsiteY497" fmla="*/ 4834746 h 6858000"/>
              <a:gd name="connsiteX498" fmla="*/ 2315875 w 12192000"/>
              <a:gd name="connsiteY498" fmla="*/ 4865843 h 6858000"/>
              <a:gd name="connsiteX499" fmla="*/ 2372403 w 12192000"/>
              <a:gd name="connsiteY499" fmla="*/ 4865843 h 6858000"/>
              <a:gd name="connsiteX500" fmla="*/ 2396319 w 12192000"/>
              <a:gd name="connsiteY500" fmla="*/ 4868953 h 6858000"/>
              <a:gd name="connsiteX501" fmla="*/ 2491981 w 12192000"/>
              <a:gd name="connsiteY501" fmla="*/ 4924928 h 6858000"/>
              <a:gd name="connsiteX502" fmla="*/ 2733311 w 12192000"/>
              <a:gd name="connsiteY502" fmla="*/ 4977793 h 6858000"/>
              <a:gd name="connsiteX503" fmla="*/ 2876805 w 12192000"/>
              <a:gd name="connsiteY503" fmla="*/ 4987122 h 6858000"/>
              <a:gd name="connsiteX504" fmla="*/ 3011602 w 12192000"/>
              <a:gd name="connsiteY504" fmla="*/ 5039987 h 6858000"/>
              <a:gd name="connsiteX505" fmla="*/ 3033343 w 12192000"/>
              <a:gd name="connsiteY505" fmla="*/ 5049316 h 6858000"/>
              <a:gd name="connsiteX506" fmla="*/ 3294241 w 12192000"/>
              <a:gd name="connsiteY506" fmla="*/ 5086633 h 6858000"/>
              <a:gd name="connsiteX507" fmla="*/ 3574705 w 12192000"/>
              <a:gd name="connsiteY507" fmla="*/ 5123950 h 6858000"/>
              <a:gd name="connsiteX508" fmla="*/ 3931265 w 12192000"/>
              <a:gd name="connsiteY508" fmla="*/ 5164376 h 6858000"/>
              <a:gd name="connsiteX509" fmla="*/ 4094326 w 12192000"/>
              <a:gd name="connsiteY509" fmla="*/ 5179925 h 6858000"/>
              <a:gd name="connsiteX510" fmla="*/ 4713957 w 12192000"/>
              <a:gd name="connsiteY510" fmla="*/ 5204803 h 6858000"/>
              <a:gd name="connsiteX511" fmla="*/ 4722654 w 12192000"/>
              <a:gd name="connsiteY511" fmla="*/ 5207912 h 6858000"/>
              <a:gd name="connsiteX512" fmla="*/ 4763963 w 12192000"/>
              <a:gd name="connsiteY512" fmla="*/ 5207912 h 6858000"/>
              <a:gd name="connsiteX513" fmla="*/ 4896585 w 12192000"/>
              <a:gd name="connsiteY513" fmla="*/ 5204803 h 6858000"/>
              <a:gd name="connsiteX514" fmla="*/ 5107478 w 12192000"/>
              <a:gd name="connsiteY514" fmla="*/ 5192364 h 6858000"/>
              <a:gd name="connsiteX515" fmla="*/ 5400987 w 12192000"/>
              <a:gd name="connsiteY515" fmla="*/ 5161266 h 6858000"/>
              <a:gd name="connsiteX516" fmla="*/ 5785811 w 12192000"/>
              <a:gd name="connsiteY516" fmla="*/ 5136389 h 6858000"/>
              <a:gd name="connsiteX517" fmla="*/ 6288038 w 12192000"/>
              <a:gd name="connsiteY517" fmla="*/ 5095962 h 6858000"/>
              <a:gd name="connsiteX518" fmla="*/ 6814182 w 12192000"/>
              <a:gd name="connsiteY518" fmla="*/ 5005780 h 6858000"/>
              <a:gd name="connsiteX519" fmla="*/ 7296842 w 12192000"/>
              <a:gd name="connsiteY519" fmla="*/ 4934257 h 6858000"/>
              <a:gd name="connsiteX520" fmla="*/ 7414246 w 12192000"/>
              <a:gd name="connsiteY520" fmla="*/ 4906269 h 6858000"/>
              <a:gd name="connsiteX521" fmla="*/ 7577307 w 12192000"/>
              <a:gd name="connsiteY521" fmla="*/ 4881392 h 6858000"/>
              <a:gd name="connsiteX522" fmla="*/ 7746890 w 12192000"/>
              <a:gd name="connsiteY522" fmla="*/ 4837855 h 6858000"/>
              <a:gd name="connsiteX523" fmla="*/ 7949085 w 12192000"/>
              <a:gd name="connsiteY523" fmla="*/ 4806758 h 6858000"/>
              <a:gd name="connsiteX524" fmla="*/ 8099101 w 12192000"/>
              <a:gd name="connsiteY524" fmla="*/ 4781880 h 6858000"/>
              <a:gd name="connsiteX525" fmla="*/ 8190416 w 12192000"/>
              <a:gd name="connsiteY525" fmla="*/ 4788100 h 6858000"/>
              <a:gd name="connsiteX526" fmla="*/ 8436094 w 12192000"/>
              <a:gd name="connsiteY526" fmla="*/ 4781880 h 6858000"/>
              <a:gd name="connsiteX527" fmla="*/ 8525234 w 12192000"/>
              <a:gd name="connsiteY527" fmla="*/ 4797429 h 6858000"/>
              <a:gd name="connsiteX528" fmla="*/ 8553498 w 12192000"/>
              <a:gd name="connsiteY528" fmla="*/ 4791210 h 6858000"/>
              <a:gd name="connsiteX529" fmla="*/ 8596980 w 12192000"/>
              <a:gd name="connsiteY529" fmla="*/ 4760112 h 6858000"/>
              <a:gd name="connsiteX530" fmla="*/ 8723081 w 12192000"/>
              <a:gd name="connsiteY530" fmla="*/ 4716576 h 6858000"/>
              <a:gd name="connsiteX531" fmla="*/ 8742648 w 12192000"/>
              <a:gd name="connsiteY531" fmla="*/ 4713467 h 6858000"/>
              <a:gd name="connsiteX532" fmla="*/ 8773086 w 12192000"/>
              <a:gd name="connsiteY532" fmla="*/ 4688589 h 6858000"/>
              <a:gd name="connsiteX533" fmla="*/ 8814395 w 12192000"/>
              <a:gd name="connsiteY533" fmla="*/ 4638833 h 6858000"/>
              <a:gd name="connsiteX534" fmla="*/ 8844833 w 12192000"/>
              <a:gd name="connsiteY534" fmla="*/ 4657492 h 6858000"/>
              <a:gd name="connsiteX535" fmla="*/ 8870923 w 12192000"/>
              <a:gd name="connsiteY535" fmla="*/ 4654382 h 6858000"/>
              <a:gd name="connsiteX536" fmla="*/ 8918754 w 12192000"/>
              <a:gd name="connsiteY536" fmla="*/ 4617065 h 6858000"/>
              <a:gd name="connsiteX537" fmla="*/ 9118775 w 12192000"/>
              <a:gd name="connsiteY537" fmla="*/ 4539322 h 6858000"/>
              <a:gd name="connsiteX538" fmla="*/ 9157910 w 12192000"/>
              <a:gd name="connsiteY538" fmla="*/ 4536212 h 6858000"/>
              <a:gd name="connsiteX539" fmla="*/ 9201393 w 12192000"/>
              <a:gd name="connsiteY539" fmla="*/ 4542432 h 6858000"/>
              <a:gd name="connsiteX540" fmla="*/ 9216612 w 12192000"/>
              <a:gd name="connsiteY540" fmla="*/ 4548651 h 6858000"/>
              <a:gd name="connsiteX541" fmla="*/ 9216612 w 12192000"/>
              <a:gd name="connsiteY541" fmla="*/ 4570419 h 6858000"/>
              <a:gd name="connsiteX542" fmla="*/ 9199219 w 12192000"/>
              <a:gd name="connsiteY542" fmla="*/ 4607736 h 6858000"/>
              <a:gd name="connsiteX543" fmla="*/ 9155736 w 12192000"/>
              <a:gd name="connsiteY543" fmla="*/ 4626394 h 6858000"/>
              <a:gd name="connsiteX544" fmla="*/ 9120949 w 12192000"/>
              <a:gd name="connsiteY544" fmla="*/ 4641943 h 6858000"/>
              <a:gd name="connsiteX545" fmla="*/ 9105730 w 12192000"/>
              <a:gd name="connsiteY545" fmla="*/ 4685479 h 6858000"/>
              <a:gd name="connsiteX546" fmla="*/ 9147039 w 12192000"/>
              <a:gd name="connsiteY546" fmla="*/ 4701028 h 6858000"/>
              <a:gd name="connsiteX547" fmla="*/ 9305752 w 12192000"/>
              <a:gd name="connsiteY547" fmla="*/ 4595297 h 6858000"/>
              <a:gd name="connsiteX548" fmla="*/ 9327493 w 12192000"/>
              <a:gd name="connsiteY548" fmla="*/ 4582858 h 6858000"/>
              <a:gd name="connsiteX549" fmla="*/ 9381847 w 12192000"/>
              <a:gd name="connsiteY549" fmla="*/ 4548651 h 6858000"/>
              <a:gd name="connsiteX550" fmla="*/ 9518818 w 12192000"/>
              <a:gd name="connsiteY550" fmla="*/ 4458469 h 6858000"/>
              <a:gd name="connsiteX551" fmla="*/ 9603610 w 12192000"/>
              <a:gd name="connsiteY551" fmla="*/ 4411824 h 6858000"/>
              <a:gd name="connsiteX552" fmla="*/ 9810153 w 12192000"/>
              <a:gd name="connsiteY552" fmla="*/ 4240789 h 6858000"/>
              <a:gd name="connsiteX553" fmla="*/ 9881900 w 12192000"/>
              <a:gd name="connsiteY553" fmla="*/ 4178594 h 6858000"/>
              <a:gd name="connsiteX554" fmla="*/ 9931906 w 12192000"/>
              <a:gd name="connsiteY554" fmla="*/ 4166156 h 6858000"/>
              <a:gd name="connsiteX555" fmla="*/ 10025394 w 12192000"/>
              <a:gd name="connsiteY555" fmla="*/ 4122619 h 6858000"/>
              <a:gd name="connsiteX556" fmla="*/ 10055832 w 12192000"/>
              <a:gd name="connsiteY556" fmla="*/ 4051096 h 6858000"/>
              <a:gd name="connsiteX557" fmla="*/ 10177584 w 12192000"/>
              <a:gd name="connsiteY557" fmla="*/ 3911158 h 6858000"/>
              <a:gd name="connsiteX558" fmla="*/ 10325426 w 12192000"/>
              <a:gd name="connsiteY558" fmla="*/ 3923597 h 6858000"/>
              <a:gd name="connsiteX559" fmla="*/ 10371083 w 12192000"/>
              <a:gd name="connsiteY559" fmla="*/ 3892500 h 6858000"/>
              <a:gd name="connsiteX560" fmla="*/ 10377605 w 12192000"/>
              <a:gd name="connsiteY560" fmla="*/ 3867622 h 6858000"/>
              <a:gd name="connsiteX561" fmla="*/ 10381954 w 12192000"/>
              <a:gd name="connsiteY561" fmla="*/ 3864513 h 6858000"/>
              <a:gd name="connsiteX562" fmla="*/ 10449352 w 12192000"/>
              <a:gd name="connsiteY562" fmla="*/ 3833415 h 6858000"/>
              <a:gd name="connsiteX563" fmla="*/ 10471094 w 12192000"/>
              <a:gd name="connsiteY563" fmla="*/ 3768111 h 6858000"/>
              <a:gd name="connsiteX564" fmla="*/ 10553711 w 12192000"/>
              <a:gd name="connsiteY564" fmla="*/ 3730795 h 6858000"/>
              <a:gd name="connsiteX565" fmla="*/ 10608065 w 12192000"/>
              <a:gd name="connsiteY565" fmla="*/ 3780550 h 6858000"/>
              <a:gd name="connsiteX566" fmla="*/ 10627632 w 12192000"/>
              <a:gd name="connsiteY566" fmla="*/ 3783660 h 6858000"/>
              <a:gd name="connsiteX567" fmla="*/ 10716772 w 12192000"/>
              <a:gd name="connsiteY567" fmla="*/ 3646832 h 6858000"/>
              <a:gd name="connsiteX568" fmla="*/ 10773300 w 12192000"/>
              <a:gd name="connsiteY568" fmla="*/ 3531772 h 6858000"/>
              <a:gd name="connsiteX569" fmla="*/ 10888529 w 12192000"/>
              <a:gd name="connsiteY569" fmla="*/ 3447810 h 6858000"/>
              <a:gd name="connsiteX570" fmla="*/ 11045068 w 12192000"/>
              <a:gd name="connsiteY570" fmla="*/ 3363848 h 6858000"/>
              <a:gd name="connsiteX571" fmla="*/ 11116815 w 12192000"/>
              <a:gd name="connsiteY571" fmla="*/ 3301653 h 6858000"/>
              <a:gd name="connsiteX572" fmla="*/ 11216825 w 12192000"/>
              <a:gd name="connsiteY572" fmla="*/ 3214581 h 6858000"/>
              <a:gd name="connsiteX573" fmla="*/ 11327707 w 12192000"/>
              <a:gd name="connsiteY573" fmla="*/ 3071534 h 6858000"/>
              <a:gd name="connsiteX574" fmla="*/ 11469026 w 12192000"/>
              <a:gd name="connsiteY574" fmla="*/ 2850744 h 6858000"/>
              <a:gd name="connsiteX575" fmla="*/ 11503813 w 12192000"/>
              <a:gd name="connsiteY575" fmla="*/ 2695257 h 6858000"/>
              <a:gd name="connsiteX576" fmla="*/ 11510335 w 12192000"/>
              <a:gd name="connsiteY576" fmla="*/ 2648612 h 6858000"/>
              <a:gd name="connsiteX577" fmla="*/ 11501638 w 12192000"/>
              <a:gd name="connsiteY577" fmla="*/ 2623734 h 6858000"/>
              <a:gd name="connsiteX578" fmla="*/ 11355971 w 12192000"/>
              <a:gd name="connsiteY578" fmla="*/ 2598856 h 6858000"/>
              <a:gd name="connsiteX579" fmla="*/ 11375538 w 12192000"/>
              <a:gd name="connsiteY579" fmla="*/ 2542881 h 6858000"/>
              <a:gd name="connsiteX580" fmla="*/ 11386409 w 12192000"/>
              <a:gd name="connsiteY580" fmla="*/ 2524223 h 6858000"/>
              <a:gd name="connsiteX581" fmla="*/ 11392931 w 12192000"/>
              <a:gd name="connsiteY581" fmla="*/ 2483796 h 6858000"/>
              <a:gd name="connsiteX582" fmla="*/ 11366841 w 12192000"/>
              <a:gd name="connsiteY582" fmla="*/ 2480687 h 6858000"/>
              <a:gd name="connsiteX583" fmla="*/ 11160298 w 12192000"/>
              <a:gd name="connsiteY583" fmla="*/ 2577088 h 6858000"/>
              <a:gd name="connsiteX584" fmla="*/ 10982018 w 12192000"/>
              <a:gd name="connsiteY584" fmla="*/ 2720135 h 6858000"/>
              <a:gd name="connsiteX585" fmla="*/ 10958102 w 12192000"/>
              <a:gd name="connsiteY585" fmla="*/ 2726355 h 6858000"/>
              <a:gd name="connsiteX586" fmla="*/ 10949406 w 12192000"/>
              <a:gd name="connsiteY586" fmla="*/ 2682819 h 6858000"/>
              <a:gd name="connsiteX587" fmla="*/ 10968973 w 12192000"/>
              <a:gd name="connsiteY587" fmla="*/ 2589527 h 6858000"/>
              <a:gd name="connsiteX588" fmla="*/ 10984192 w 12192000"/>
              <a:gd name="connsiteY588" fmla="*/ 2573979 h 6858000"/>
              <a:gd name="connsiteX589" fmla="*/ 11168994 w 12192000"/>
              <a:gd name="connsiteY589" fmla="*/ 2415383 h 6858000"/>
              <a:gd name="connsiteX590" fmla="*/ 11219000 w 12192000"/>
              <a:gd name="connsiteY590" fmla="*/ 2368737 h 6858000"/>
              <a:gd name="connsiteX591" fmla="*/ 11442937 w 12192000"/>
              <a:gd name="connsiteY591" fmla="*/ 2216361 h 6858000"/>
              <a:gd name="connsiteX592" fmla="*/ 11510335 w 12192000"/>
              <a:gd name="connsiteY592" fmla="*/ 2169715 h 6858000"/>
              <a:gd name="connsiteX593" fmla="*/ 11519032 w 12192000"/>
              <a:gd name="connsiteY593" fmla="*/ 2088862 h 6858000"/>
              <a:gd name="connsiteX594" fmla="*/ 11497290 w 12192000"/>
              <a:gd name="connsiteY594" fmla="*/ 2060874 h 6858000"/>
              <a:gd name="connsiteX595" fmla="*/ 11386409 w 12192000"/>
              <a:gd name="connsiteY595" fmla="*/ 2008009 h 6858000"/>
              <a:gd name="connsiteX596" fmla="*/ 11369016 w 12192000"/>
              <a:gd name="connsiteY596" fmla="*/ 1967583 h 6858000"/>
              <a:gd name="connsiteX597" fmla="*/ 11375538 w 12192000"/>
              <a:gd name="connsiteY597" fmla="*/ 1945815 h 6858000"/>
              <a:gd name="connsiteX598" fmla="*/ 11355971 w 12192000"/>
              <a:gd name="connsiteY598" fmla="*/ 1914717 h 6858000"/>
              <a:gd name="connsiteX599" fmla="*/ 11319010 w 12192000"/>
              <a:gd name="connsiteY599" fmla="*/ 1871181 h 6858000"/>
              <a:gd name="connsiteX600" fmla="*/ 11288572 w 12192000"/>
              <a:gd name="connsiteY600" fmla="*/ 1849413 h 6858000"/>
              <a:gd name="connsiteX601" fmla="*/ 11264657 w 12192000"/>
              <a:gd name="connsiteY601" fmla="*/ 1880511 h 6858000"/>
              <a:gd name="connsiteX602" fmla="*/ 11245089 w 12192000"/>
              <a:gd name="connsiteY602" fmla="*/ 1889840 h 6858000"/>
              <a:gd name="connsiteX603" fmla="*/ 11245089 w 12192000"/>
              <a:gd name="connsiteY603" fmla="*/ 1861852 h 6858000"/>
              <a:gd name="connsiteX604" fmla="*/ 11275527 w 12192000"/>
              <a:gd name="connsiteY604" fmla="*/ 1787219 h 6858000"/>
              <a:gd name="connsiteX605" fmla="*/ 11186387 w 12192000"/>
              <a:gd name="connsiteY605" fmla="*/ 1774780 h 6858000"/>
              <a:gd name="connsiteX606" fmla="*/ 11147253 w 12192000"/>
              <a:gd name="connsiteY606" fmla="*/ 1840084 h 6858000"/>
              <a:gd name="connsiteX607" fmla="*/ 11145079 w 12192000"/>
              <a:gd name="connsiteY607" fmla="*/ 1864962 h 6858000"/>
              <a:gd name="connsiteX608" fmla="*/ 11132034 w 12192000"/>
              <a:gd name="connsiteY608" fmla="*/ 1877401 h 6858000"/>
              <a:gd name="connsiteX609" fmla="*/ 11121163 w 12192000"/>
              <a:gd name="connsiteY609" fmla="*/ 1861852 h 6858000"/>
              <a:gd name="connsiteX610" fmla="*/ 11153775 w 12192000"/>
              <a:gd name="connsiteY610" fmla="*/ 1731244 h 6858000"/>
              <a:gd name="connsiteX611" fmla="*/ 11188562 w 12192000"/>
              <a:gd name="connsiteY611" fmla="*/ 1656611 h 6858000"/>
              <a:gd name="connsiteX612" fmla="*/ 11277701 w 12192000"/>
              <a:gd name="connsiteY612" fmla="*/ 1566429 h 6858000"/>
              <a:gd name="connsiteX613" fmla="*/ 11332055 w 12192000"/>
              <a:gd name="connsiteY613" fmla="*/ 1560209 h 6858000"/>
              <a:gd name="connsiteX614" fmla="*/ 11519032 w 12192000"/>
              <a:gd name="connsiteY614" fmla="*/ 1494905 h 6858000"/>
              <a:gd name="connsiteX615" fmla="*/ 11551644 w 12192000"/>
              <a:gd name="connsiteY615" fmla="*/ 1473137 h 6858000"/>
              <a:gd name="connsiteX616" fmla="*/ 11590778 w 12192000"/>
              <a:gd name="connsiteY616" fmla="*/ 1401613 h 6858000"/>
              <a:gd name="connsiteX617" fmla="*/ 11649480 w 12192000"/>
              <a:gd name="connsiteY617" fmla="*/ 1354968 h 6858000"/>
              <a:gd name="connsiteX618" fmla="*/ 11712531 w 12192000"/>
              <a:gd name="connsiteY618" fmla="*/ 1345639 h 6858000"/>
              <a:gd name="connsiteX619" fmla="*/ 11777755 w 12192000"/>
              <a:gd name="connsiteY619" fmla="*/ 1317651 h 6858000"/>
              <a:gd name="connsiteX620" fmla="*/ 11819064 w 12192000"/>
              <a:gd name="connsiteY620" fmla="*/ 1264786 h 6858000"/>
              <a:gd name="connsiteX621" fmla="*/ 11877766 w 12192000"/>
              <a:gd name="connsiteY621" fmla="*/ 1165275 h 6858000"/>
              <a:gd name="connsiteX622" fmla="*/ 11882114 w 12192000"/>
              <a:gd name="connsiteY622" fmla="*/ 1211920 h 6858000"/>
              <a:gd name="connsiteX623" fmla="*/ 11938642 w 12192000"/>
              <a:gd name="connsiteY623" fmla="*/ 1152836 h 6858000"/>
              <a:gd name="connsiteX624" fmla="*/ 11986473 w 12192000"/>
              <a:gd name="connsiteY624" fmla="*/ 1025337 h 6858000"/>
              <a:gd name="connsiteX625" fmla="*/ 11966906 w 12192000"/>
              <a:gd name="connsiteY625" fmla="*/ 810766 h 6858000"/>
              <a:gd name="connsiteX626" fmla="*/ 11877766 w 12192000"/>
              <a:gd name="connsiteY626" fmla="*/ 636622 h 6858000"/>
              <a:gd name="connsiteX627" fmla="*/ 11845153 w 12192000"/>
              <a:gd name="connsiteY627" fmla="*/ 683268 h 6858000"/>
              <a:gd name="connsiteX628" fmla="*/ 11806019 w 12192000"/>
              <a:gd name="connsiteY628" fmla="*/ 683268 h 6858000"/>
              <a:gd name="connsiteX629" fmla="*/ 11732098 w 12192000"/>
              <a:gd name="connsiteY629" fmla="*/ 642841 h 6858000"/>
              <a:gd name="connsiteX630" fmla="*/ 11649480 w 12192000"/>
              <a:gd name="connsiteY630" fmla="*/ 664610 h 6858000"/>
              <a:gd name="connsiteX631" fmla="*/ 11584256 w 12192000"/>
              <a:gd name="connsiteY631" fmla="*/ 733023 h 6858000"/>
              <a:gd name="connsiteX632" fmla="*/ 11555992 w 12192000"/>
              <a:gd name="connsiteY632" fmla="*/ 776560 h 6858000"/>
              <a:gd name="connsiteX633" fmla="*/ 11575559 w 12192000"/>
              <a:gd name="connsiteY633" fmla="*/ 701926 h 6858000"/>
              <a:gd name="connsiteX634" fmla="*/ 11619042 w 12192000"/>
              <a:gd name="connsiteY634" fmla="*/ 617964 h 6858000"/>
              <a:gd name="connsiteX635" fmla="*/ 11623391 w 12192000"/>
              <a:gd name="connsiteY635" fmla="*/ 565098 h 6858000"/>
              <a:gd name="connsiteX636" fmla="*/ 11588604 w 12192000"/>
              <a:gd name="connsiteY636" fmla="*/ 565098 h 6858000"/>
              <a:gd name="connsiteX637" fmla="*/ 11523380 w 12192000"/>
              <a:gd name="connsiteY637" fmla="*/ 621073 h 6858000"/>
              <a:gd name="connsiteX638" fmla="*/ 11462504 w 12192000"/>
              <a:gd name="connsiteY638" fmla="*/ 658390 h 6858000"/>
              <a:gd name="connsiteX639" fmla="*/ 11458156 w 12192000"/>
              <a:gd name="connsiteY639" fmla="*/ 661500 h 6858000"/>
              <a:gd name="connsiteX640" fmla="*/ 11451633 w 12192000"/>
              <a:gd name="connsiteY640" fmla="*/ 661500 h 6858000"/>
              <a:gd name="connsiteX641" fmla="*/ 11455981 w 12192000"/>
              <a:gd name="connsiteY641" fmla="*/ 658390 h 6858000"/>
              <a:gd name="connsiteX642" fmla="*/ 11458156 w 12192000"/>
              <a:gd name="connsiteY642" fmla="*/ 652171 h 6858000"/>
              <a:gd name="connsiteX643" fmla="*/ 11499464 w 12192000"/>
              <a:gd name="connsiteY643" fmla="*/ 577537 h 6858000"/>
              <a:gd name="connsiteX644" fmla="*/ 11510335 w 12192000"/>
              <a:gd name="connsiteY644" fmla="*/ 543330 h 6858000"/>
              <a:gd name="connsiteX645" fmla="*/ 11499464 w 12192000"/>
              <a:gd name="connsiteY645" fmla="*/ 518453 h 6858000"/>
              <a:gd name="connsiteX646" fmla="*/ 11479897 w 12192000"/>
              <a:gd name="connsiteY646" fmla="*/ 524672 h 6858000"/>
              <a:gd name="connsiteX647" fmla="*/ 11475549 w 12192000"/>
              <a:gd name="connsiteY647" fmla="*/ 530891 h 6858000"/>
              <a:gd name="connsiteX648" fmla="*/ 11397279 w 12192000"/>
              <a:gd name="connsiteY648" fmla="*/ 661500 h 6858000"/>
              <a:gd name="connsiteX649" fmla="*/ 11358145 w 12192000"/>
              <a:gd name="connsiteY649" fmla="*/ 664610 h 6858000"/>
              <a:gd name="connsiteX650" fmla="*/ 11338578 w 12192000"/>
              <a:gd name="connsiteY650" fmla="*/ 677048 h 6858000"/>
              <a:gd name="connsiteX651" fmla="*/ 11303791 w 12192000"/>
              <a:gd name="connsiteY651" fmla="*/ 717475 h 6858000"/>
              <a:gd name="connsiteX652" fmla="*/ 11234219 w 12192000"/>
              <a:gd name="connsiteY652" fmla="*/ 751682 h 6858000"/>
              <a:gd name="connsiteX653" fmla="*/ 11110292 w 12192000"/>
              <a:gd name="connsiteY653" fmla="*/ 823205 h 6858000"/>
              <a:gd name="connsiteX654" fmla="*/ 11105944 w 12192000"/>
              <a:gd name="connsiteY654" fmla="*/ 823205 h 6858000"/>
              <a:gd name="connsiteX655" fmla="*/ 11108118 w 12192000"/>
              <a:gd name="connsiteY655" fmla="*/ 820096 h 6858000"/>
              <a:gd name="connsiteX656" fmla="*/ 11108118 w 12192000"/>
              <a:gd name="connsiteY656" fmla="*/ 776560 h 6858000"/>
              <a:gd name="connsiteX657" fmla="*/ 11138556 w 12192000"/>
              <a:gd name="connsiteY657" fmla="*/ 686378 h 6858000"/>
              <a:gd name="connsiteX658" fmla="*/ 11166820 w 12192000"/>
              <a:gd name="connsiteY658" fmla="*/ 692597 h 6858000"/>
              <a:gd name="connsiteX659" fmla="*/ 11190736 w 12192000"/>
              <a:gd name="connsiteY659" fmla="*/ 745462 h 6858000"/>
              <a:gd name="connsiteX660" fmla="*/ 11229870 w 12192000"/>
              <a:gd name="connsiteY660" fmla="*/ 717475 h 6858000"/>
              <a:gd name="connsiteX661" fmla="*/ 11253786 w 12192000"/>
              <a:gd name="connsiteY661" fmla="*/ 649061 h 6858000"/>
              <a:gd name="connsiteX662" fmla="*/ 11247263 w 12192000"/>
              <a:gd name="connsiteY662" fmla="*/ 593086 h 6858000"/>
              <a:gd name="connsiteX663" fmla="*/ 11210303 w 12192000"/>
              <a:gd name="connsiteY663" fmla="*/ 552660 h 6858000"/>
              <a:gd name="connsiteX664" fmla="*/ 11177691 w 12192000"/>
              <a:gd name="connsiteY664" fmla="*/ 558879 h 6858000"/>
              <a:gd name="connsiteX665" fmla="*/ 11140730 w 12192000"/>
              <a:gd name="connsiteY665" fmla="*/ 502904 h 6858000"/>
              <a:gd name="connsiteX666" fmla="*/ 11118989 w 12192000"/>
              <a:gd name="connsiteY666" fmla="*/ 453148 h 6858000"/>
              <a:gd name="connsiteX667" fmla="*/ 11029849 w 12192000"/>
              <a:gd name="connsiteY667" fmla="*/ 403393 h 6858000"/>
              <a:gd name="connsiteX668" fmla="*/ 11010282 w 12192000"/>
              <a:gd name="connsiteY668" fmla="*/ 362967 h 6858000"/>
              <a:gd name="connsiteX669" fmla="*/ 11027675 w 12192000"/>
              <a:gd name="connsiteY669" fmla="*/ 303882 h 6858000"/>
              <a:gd name="connsiteX670" fmla="*/ 10895052 w 12192000"/>
              <a:gd name="connsiteY670" fmla="*/ 372296 h 6858000"/>
              <a:gd name="connsiteX671" fmla="*/ 10810260 w 12192000"/>
              <a:gd name="connsiteY671" fmla="*/ 446929 h 6858000"/>
              <a:gd name="connsiteX672" fmla="*/ 10805912 w 12192000"/>
              <a:gd name="connsiteY672" fmla="*/ 446929 h 6858000"/>
              <a:gd name="connsiteX673" fmla="*/ 10747210 w 12192000"/>
              <a:gd name="connsiteY673" fmla="*/ 437600 h 6858000"/>
              <a:gd name="connsiteX674" fmla="*/ 10721120 w 12192000"/>
              <a:gd name="connsiteY674" fmla="*/ 474917 h 6858000"/>
              <a:gd name="connsiteX675" fmla="*/ 10708075 w 12192000"/>
              <a:gd name="connsiteY675" fmla="*/ 465587 h 6858000"/>
              <a:gd name="connsiteX676" fmla="*/ 10734165 w 12192000"/>
              <a:gd name="connsiteY676" fmla="*/ 375405 h 6858000"/>
              <a:gd name="connsiteX677" fmla="*/ 10779822 w 12192000"/>
              <a:gd name="connsiteY677" fmla="*/ 319430 h 6858000"/>
              <a:gd name="connsiteX678" fmla="*/ 10714598 w 12192000"/>
              <a:gd name="connsiteY678" fmla="*/ 313211 h 6858000"/>
              <a:gd name="connsiteX679" fmla="*/ 10734165 w 12192000"/>
              <a:gd name="connsiteY679" fmla="*/ 254126 h 6858000"/>
              <a:gd name="connsiteX680" fmla="*/ 10749384 w 12192000"/>
              <a:gd name="connsiteY680" fmla="*/ 204371 h 6858000"/>
              <a:gd name="connsiteX681" fmla="*/ 10734165 w 12192000"/>
              <a:gd name="connsiteY681" fmla="*/ 188822 h 6858000"/>
              <a:gd name="connsiteX682" fmla="*/ 10681986 w 12192000"/>
              <a:gd name="connsiteY682" fmla="*/ 260346 h 6858000"/>
              <a:gd name="connsiteX683" fmla="*/ 10642851 w 12192000"/>
              <a:gd name="connsiteY683" fmla="*/ 353637 h 6858000"/>
              <a:gd name="connsiteX684" fmla="*/ 10647199 w 12192000"/>
              <a:gd name="connsiteY684" fmla="*/ 300772 h 6858000"/>
              <a:gd name="connsiteX685" fmla="*/ 10636329 w 12192000"/>
              <a:gd name="connsiteY685" fmla="*/ 269675 h 6858000"/>
              <a:gd name="connsiteX686" fmla="*/ 10608065 w 12192000"/>
              <a:gd name="connsiteY686" fmla="*/ 291443 h 6858000"/>
              <a:gd name="connsiteX687" fmla="*/ 10603716 w 12192000"/>
              <a:gd name="connsiteY687" fmla="*/ 369186 h 6858000"/>
              <a:gd name="connsiteX688" fmla="*/ 10599368 w 12192000"/>
              <a:gd name="connsiteY688" fmla="*/ 378515 h 6858000"/>
              <a:gd name="connsiteX689" fmla="*/ 10564582 w 12192000"/>
              <a:gd name="connsiteY689" fmla="*/ 406503 h 6858000"/>
              <a:gd name="connsiteX690" fmla="*/ 10531970 w 12192000"/>
              <a:gd name="connsiteY690" fmla="*/ 403393 h 6858000"/>
              <a:gd name="connsiteX691" fmla="*/ 10503706 w 12192000"/>
              <a:gd name="connsiteY691" fmla="*/ 403393 h 6858000"/>
              <a:gd name="connsiteX692" fmla="*/ 10442830 w 12192000"/>
              <a:gd name="connsiteY692" fmla="*/ 443819 h 6858000"/>
              <a:gd name="connsiteX693" fmla="*/ 10410218 w 12192000"/>
              <a:gd name="connsiteY693" fmla="*/ 450039 h 6858000"/>
              <a:gd name="connsiteX694" fmla="*/ 10351516 w 12192000"/>
              <a:gd name="connsiteY694" fmla="*/ 506014 h 6858000"/>
              <a:gd name="connsiteX695" fmla="*/ 10190629 w 12192000"/>
              <a:gd name="connsiteY695" fmla="*/ 636622 h 6858000"/>
              <a:gd name="connsiteX696" fmla="*/ 10162365 w 12192000"/>
              <a:gd name="connsiteY696" fmla="*/ 633512 h 6858000"/>
              <a:gd name="connsiteX697" fmla="*/ 10108011 w 12192000"/>
              <a:gd name="connsiteY697" fmla="*/ 695707 h 6858000"/>
              <a:gd name="connsiteX698" fmla="*/ 10058006 w 12192000"/>
              <a:gd name="connsiteY698" fmla="*/ 751682 h 6858000"/>
              <a:gd name="connsiteX699" fmla="*/ 10023220 w 12192000"/>
              <a:gd name="connsiteY699" fmla="*/ 761011 h 6858000"/>
              <a:gd name="connsiteX700" fmla="*/ 10010175 w 12192000"/>
              <a:gd name="connsiteY700" fmla="*/ 754791 h 6858000"/>
              <a:gd name="connsiteX701" fmla="*/ 9979737 w 12192000"/>
              <a:gd name="connsiteY701" fmla="*/ 761011 h 6858000"/>
              <a:gd name="connsiteX702" fmla="*/ 9955821 w 12192000"/>
              <a:gd name="connsiteY702" fmla="*/ 798327 h 6858000"/>
              <a:gd name="connsiteX703" fmla="*/ 9934080 w 12192000"/>
              <a:gd name="connsiteY703" fmla="*/ 788998 h 6858000"/>
              <a:gd name="connsiteX704" fmla="*/ 9938428 w 12192000"/>
              <a:gd name="connsiteY704" fmla="*/ 739243 h 6858000"/>
              <a:gd name="connsiteX705" fmla="*/ 9947125 w 12192000"/>
              <a:gd name="connsiteY705" fmla="*/ 683268 h 6858000"/>
              <a:gd name="connsiteX706" fmla="*/ 9940602 w 12192000"/>
              <a:gd name="connsiteY706" fmla="*/ 658390 h 6858000"/>
              <a:gd name="connsiteX707" fmla="*/ 9925383 w 12192000"/>
              <a:gd name="connsiteY707" fmla="*/ 664610 h 6858000"/>
              <a:gd name="connsiteX708" fmla="*/ 9775367 w 12192000"/>
              <a:gd name="connsiteY708" fmla="*/ 844973 h 6858000"/>
              <a:gd name="connsiteX709" fmla="*/ 9664486 w 12192000"/>
              <a:gd name="connsiteY709" fmla="*/ 941375 h 6858000"/>
              <a:gd name="connsiteX710" fmla="*/ 9649267 w 12192000"/>
              <a:gd name="connsiteY710" fmla="*/ 944484 h 6858000"/>
              <a:gd name="connsiteX711" fmla="*/ 9653615 w 12192000"/>
              <a:gd name="connsiteY711" fmla="*/ 925826 h 6858000"/>
              <a:gd name="connsiteX712" fmla="*/ 9657963 w 12192000"/>
              <a:gd name="connsiteY712" fmla="*/ 888509 h 6858000"/>
              <a:gd name="connsiteX713" fmla="*/ 9634048 w 12192000"/>
              <a:gd name="connsiteY713" fmla="*/ 891619 h 6858000"/>
              <a:gd name="connsiteX714" fmla="*/ 9599261 w 12192000"/>
              <a:gd name="connsiteY714" fmla="*/ 913387 h 6858000"/>
              <a:gd name="connsiteX715" fmla="*/ 9575346 w 12192000"/>
              <a:gd name="connsiteY715" fmla="*/ 907168 h 6858000"/>
              <a:gd name="connsiteX716" fmla="*/ 9579694 w 12192000"/>
              <a:gd name="connsiteY716" fmla="*/ 869851 h 6858000"/>
              <a:gd name="connsiteX717" fmla="*/ 9605784 w 12192000"/>
              <a:gd name="connsiteY717" fmla="*/ 820096 h 6858000"/>
              <a:gd name="connsiteX718" fmla="*/ 9592739 w 12192000"/>
              <a:gd name="connsiteY718" fmla="*/ 798327 h 6858000"/>
              <a:gd name="connsiteX719" fmla="*/ 9470987 w 12192000"/>
              <a:gd name="connsiteY719" fmla="*/ 869851 h 6858000"/>
              <a:gd name="connsiteX720" fmla="*/ 9388369 w 12192000"/>
              <a:gd name="connsiteY720" fmla="*/ 941375 h 6858000"/>
              <a:gd name="connsiteX721" fmla="*/ 9379673 w 12192000"/>
              <a:gd name="connsiteY721" fmla="*/ 972472 h 6858000"/>
              <a:gd name="connsiteX722" fmla="*/ 9392718 w 12192000"/>
              <a:gd name="connsiteY722" fmla="*/ 1009789 h 6858000"/>
              <a:gd name="connsiteX723" fmla="*/ 9314448 w 12192000"/>
              <a:gd name="connsiteY723" fmla="*/ 1003569 h 6858000"/>
              <a:gd name="connsiteX724" fmla="*/ 9264443 w 12192000"/>
              <a:gd name="connsiteY724" fmla="*/ 972472 h 6858000"/>
              <a:gd name="connsiteX725" fmla="*/ 9247050 w 12192000"/>
              <a:gd name="connsiteY725" fmla="*/ 963143 h 6858000"/>
              <a:gd name="connsiteX726" fmla="*/ 9181825 w 12192000"/>
              <a:gd name="connsiteY726" fmla="*/ 981801 h 6858000"/>
              <a:gd name="connsiteX727" fmla="*/ 9094860 w 12192000"/>
              <a:gd name="connsiteY727" fmla="*/ 1003569 h 6858000"/>
              <a:gd name="connsiteX728" fmla="*/ 9062247 w 12192000"/>
              <a:gd name="connsiteY728" fmla="*/ 978691 h 6858000"/>
              <a:gd name="connsiteX729" fmla="*/ 9051377 w 12192000"/>
              <a:gd name="connsiteY729" fmla="*/ 953814 h 6858000"/>
              <a:gd name="connsiteX730" fmla="*/ 9027461 w 12192000"/>
              <a:gd name="connsiteY730" fmla="*/ 972472 h 6858000"/>
              <a:gd name="connsiteX731" fmla="*/ 9025287 w 12192000"/>
              <a:gd name="connsiteY731" fmla="*/ 978691 h 6858000"/>
              <a:gd name="connsiteX732" fmla="*/ 8975282 w 12192000"/>
              <a:gd name="connsiteY732" fmla="*/ 1009789 h 6858000"/>
              <a:gd name="connsiteX733" fmla="*/ 8955714 w 12192000"/>
              <a:gd name="connsiteY733" fmla="*/ 1022227 h 6858000"/>
              <a:gd name="connsiteX734" fmla="*/ 8873097 w 12192000"/>
              <a:gd name="connsiteY734" fmla="*/ 1056434 h 6858000"/>
              <a:gd name="connsiteX735" fmla="*/ 8768738 w 12192000"/>
              <a:gd name="connsiteY735" fmla="*/ 1071983 h 6858000"/>
              <a:gd name="connsiteX736" fmla="*/ 8736126 w 12192000"/>
              <a:gd name="connsiteY736" fmla="*/ 1071983 h 6858000"/>
              <a:gd name="connsiteX737" fmla="*/ 8703514 w 12192000"/>
              <a:gd name="connsiteY737" fmla="*/ 1034666 h 6858000"/>
              <a:gd name="connsiteX738" fmla="*/ 8714384 w 12192000"/>
              <a:gd name="connsiteY738" fmla="*/ 1093751 h 6858000"/>
              <a:gd name="connsiteX739" fmla="*/ 8692643 w 12192000"/>
              <a:gd name="connsiteY739" fmla="*/ 1134177 h 6858000"/>
              <a:gd name="connsiteX740" fmla="*/ 8655682 w 12192000"/>
              <a:gd name="connsiteY740" fmla="*/ 1146616 h 6858000"/>
              <a:gd name="connsiteX741" fmla="*/ 8631767 w 12192000"/>
              <a:gd name="connsiteY741" fmla="*/ 1118629 h 6858000"/>
              <a:gd name="connsiteX742" fmla="*/ 8633941 w 12192000"/>
              <a:gd name="connsiteY742" fmla="*/ 1081312 h 6858000"/>
              <a:gd name="connsiteX743" fmla="*/ 8607851 w 12192000"/>
              <a:gd name="connsiteY743" fmla="*/ 1115519 h 6858000"/>
              <a:gd name="connsiteX744" fmla="*/ 8496970 w 12192000"/>
              <a:gd name="connsiteY744" fmla="*/ 1131068 h 6858000"/>
              <a:gd name="connsiteX745" fmla="*/ 8483925 w 12192000"/>
              <a:gd name="connsiteY745" fmla="*/ 1096861 h 6858000"/>
              <a:gd name="connsiteX746" fmla="*/ 8466532 w 12192000"/>
              <a:gd name="connsiteY746" fmla="*/ 1090641 h 6858000"/>
              <a:gd name="connsiteX747" fmla="*/ 8442616 w 12192000"/>
              <a:gd name="connsiteY747" fmla="*/ 1127958 h 6858000"/>
              <a:gd name="connsiteX748" fmla="*/ 8420874 w 12192000"/>
              <a:gd name="connsiteY748" fmla="*/ 1131068 h 6858000"/>
              <a:gd name="connsiteX749" fmla="*/ 8423049 w 12192000"/>
              <a:gd name="connsiteY749" fmla="*/ 1099971 h 6858000"/>
              <a:gd name="connsiteX750" fmla="*/ 8431746 w 12192000"/>
              <a:gd name="connsiteY750" fmla="*/ 1071983 h 6858000"/>
              <a:gd name="connsiteX751" fmla="*/ 8460010 w 12192000"/>
              <a:gd name="connsiteY751" fmla="*/ 1009789 h 6858000"/>
              <a:gd name="connsiteX752" fmla="*/ 8338257 w 12192000"/>
              <a:gd name="connsiteY752" fmla="*/ 1000459 h 6858000"/>
              <a:gd name="connsiteX753" fmla="*/ 8316516 w 12192000"/>
              <a:gd name="connsiteY753" fmla="*/ 1006679 h 6858000"/>
              <a:gd name="connsiteX754" fmla="*/ 8233898 w 12192000"/>
              <a:gd name="connsiteY754" fmla="*/ 1025337 h 6858000"/>
              <a:gd name="connsiteX755" fmla="*/ 8183893 w 12192000"/>
              <a:gd name="connsiteY755" fmla="*/ 1065764 h 6858000"/>
              <a:gd name="connsiteX756" fmla="*/ 8151281 w 12192000"/>
              <a:gd name="connsiteY756" fmla="*/ 1112409 h 6858000"/>
              <a:gd name="connsiteX757" fmla="*/ 8090405 w 12192000"/>
              <a:gd name="connsiteY757" fmla="*/ 1084422 h 6858000"/>
              <a:gd name="connsiteX758" fmla="*/ 8075186 w 12192000"/>
              <a:gd name="connsiteY758" fmla="*/ 1062654 h 6858000"/>
              <a:gd name="connsiteX759" fmla="*/ 8020832 w 12192000"/>
              <a:gd name="connsiteY759" fmla="*/ 1059544 h 6858000"/>
              <a:gd name="connsiteX760" fmla="*/ 7975175 w 12192000"/>
              <a:gd name="connsiteY760" fmla="*/ 1065764 h 6858000"/>
              <a:gd name="connsiteX761" fmla="*/ 7912125 w 12192000"/>
              <a:gd name="connsiteY761" fmla="*/ 1050215 h 6858000"/>
              <a:gd name="connsiteX762" fmla="*/ 7853423 w 12192000"/>
              <a:gd name="connsiteY762" fmla="*/ 1043995 h 6858000"/>
              <a:gd name="connsiteX763" fmla="*/ 7799069 w 12192000"/>
              <a:gd name="connsiteY763" fmla="*/ 1053325 h 6858000"/>
              <a:gd name="connsiteX764" fmla="*/ 7731671 w 12192000"/>
              <a:gd name="connsiteY764" fmla="*/ 1131068 h 6858000"/>
              <a:gd name="connsiteX765" fmla="*/ 7705581 w 12192000"/>
              <a:gd name="connsiteY765" fmla="*/ 1137287 h 6858000"/>
              <a:gd name="connsiteX766" fmla="*/ 7703407 w 12192000"/>
              <a:gd name="connsiteY766" fmla="*/ 1093751 h 6858000"/>
              <a:gd name="connsiteX767" fmla="*/ 7720800 w 12192000"/>
              <a:gd name="connsiteY767" fmla="*/ 1071983 h 6858000"/>
              <a:gd name="connsiteX768" fmla="*/ 7675143 w 12192000"/>
              <a:gd name="connsiteY768" fmla="*/ 1081312 h 6858000"/>
              <a:gd name="connsiteX769" fmla="*/ 7655576 w 12192000"/>
              <a:gd name="connsiteY769" fmla="*/ 1075093 h 6858000"/>
              <a:gd name="connsiteX770" fmla="*/ 7601222 w 12192000"/>
              <a:gd name="connsiteY770" fmla="*/ 1043995 h 6858000"/>
              <a:gd name="connsiteX771" fmla="*/ 7566436 w 12192000"/>
              <a:gd name="connsiteY771" fmla="*/ 1056434 h 6858000"/>
              <a:gd name="connsiteX772" fmla="*/ 7499037 w 12192000"/>
              <a:gd name="connsiteY772" fmla="*/ 1096861 h 6858000"/>
              <a:gd name="connsiteX773" fmla="*/ 7451206 w 12192000"/>
              <a:gd name="connsiteY773" fmla="*/ 1022227 h 6858000"/>
              <a:gd name="connsiteX774" fmla="*/ 7427291 w 12192000"/>
              <a:gd name="connsiteY774" fmla="*/ 963143 h 6858000"/>
              <a:gd name="connsiteX775" fmla="*/ 7416420 w 12192000"/>
              <a:gd name="connsiteY775" fmla="*/ 1016008 h 6858000"/>
              <a:gd name="connsiteX776" fmla="*/ 7394678 w 12192000"/>
              <a:gd name="connsiteY776" fmla="*/ 1062654 h 6858000"/>
              <a:gd name="connsiteX777" fmla="*/ 7309887 w 12192000"/>
              <a:gd name="connsiteY777" fmla="*/ 1037776 h 6858000"/>
              <a:gd name="connsiteX778" fmla="*/ 7294668 w 12192000"/>
              <a:gd name="connsiteY778" fmla="*/ 1006679 h 6858000"/>
              <a:gd name="connsiteX779" fmla="*/ 7272926 w 12192000"/>
              <a:gd name="connsiteY779" fmla="*/ 975582 h 6858000"/>
              <a:gd name="connsiteX780" fmla="*/ 7229443 w 12192000"/>
              <a:gd name="connsiteY780" fmla="*/ 963143 h 6858000"/>
              <a:gd name="connsiteX781" fmla="*/ 7125084 w 12192000"/>
              <a:gd name="connsiteY781" fmla="*/ 1009789 h 6858000"/>
              <a:gd name="connsiteX782" fmla="*/ 7092472 w 12192000"/>
              <a:gd name="connsiteY782" fmla="*/ 1000459 h 6858000"/>
              <a:gd name="connsiteX783" fmla="*/ 7070731 w 12192000"/>
              <a:gd name="connsiteY783" fmla="*/ 994240 h 6858000"/>
              <a:gd name="connsiteX784" fmla="*/ 6994636 w 12192000"/>
              <a:gd name="connsiteY784" fmla="*/ 1025337 h 6858000"/>
              <a:gd name="connsiteX785" fmla="*/ 6909844 w 12192000"/>
              <a:gd name="connsiteY785" fmla="*/ 1043995 h 6858000"/>
              <a:gd name="connsiteX786" fmla="*/ 6901147 w 12192000"/>
              <a:gd name="connsiteY786" fmla="*/ 1037776 h 6858000"/>
              <a:gd name="connsiteX787" fmla="*/ 6872883 w 12192000"/>
              <a:gd name="connsiteY787" fmla="*/ 1016008 h 6858000"/>
              <a:gd name="connsiteX788" fmla="*/ 6818530 w 12192000"/>
              <a:gd name="connsiteY788" fmla="*/ 1009789 h 6858000"/>
              <a:gd name="connsiteX789" fmla="*/ 6768525 w 12192000"/>
              <a:gd name="connsiteY789" fmla="*/ 1053325 h 6858000"/>
              <a:gd name="connsiteX790" fmla="*/ 6725042 w 12192000"/>
              <a:gd name="connsiteY790" fmla="*/ 1071983 h 6858000"/>
              <a:gd name="connsiteX791" fmla="*/ 6622857 w 12192000"/>
              <a:gd name="connsiteY791" fmla="*/ 1012898 h 6858000"/>
              <a:gd name="connsiteX792" fmla="*/ 6553284 w 12192000"/>
              <a:gd name="connsiteY792" fmla="*/ 1012898 h 6858000"/>
              <a:gd name="connsiteX793" fmla="*/ 6522846 w 12192000"/>
              <a:gd name="connsiteY793" fmla="*/ 947594 h 6858000"/>
              <a:gd name="connsiteX794" fmla="*/ 6531543 w 12192000"/>
              <a:gd name="connsiteY794" fmla="*/ 922716 h 6858000"/>
              <a:gd name="connsiteX795" fmla="*/ 6451099 w 12192000"/>
              <a:gd name="connsiteY795" fmla="*/ 997350 h 6858000"/>
              <a:gd name="connsiteX796" fmla="*/ 6433706 w 12192000"/>
              <a:gd name="connsiteY796" fmla="*/ 947594 h 6858000"/>
              <a:gd name="connsiteX797" fmla="*/ 6401094 w 12192000"/>
              <a:gd name="connsiteY797" fmla="*/ 956923 h 6858000"/>
              <a:gd name="connsiteX798" fmla="*/ 6370656 w 12192000"/>
              <a:gd name="connsiteY798" fmla="*/ 950704 h 6858000"/>
              <a:gd name="connsiteX799" fmla="*/ 6324999 w 12192000"/>
              <a:gd name="connsiteY799" fmla="*/ 928936 h 6858000"/>
              <a:gd name="connsiteX800" fmla="*/ 6288038 w 12192000"/>
              <a:gd name="connsiteY800" fmla="*/ 916497 h 6858000"/>
              <a:gd name="connsiteX801" fmla="*/ 6205421 w 12192000"/>
              <a:gd name="connsiteY801" fmla="*/ 938265 h 6858000"/>
              <a:gd name="connsiteX802" fmla="*/ 6166286 w 12192000"/>
              <a:gd name="connsiteY802" fmla="*/ 947594 h 6858000"/>
              <a:gd name="connsiteX803" fmla="*/ 6148893 w 12192000"/>
              <a:gd name="connsiteY803" fmla="*/ 953814 h 6858000"/>
              <a:gd name="connsiteX804" fmla="*/ 6170635 w 12192000"/>
              <a:gd name="connsiteY804" fmla="*/ 1034666 h 6858000"/>
              <a:gd name="connsiteX805" fmla="*/ 6224988 w 12192000"/>
              <a:gd name="connsiteY805" fmla="*/ 1028447 h 6858000"/>
              <a:gd name="connsiteX806" fmla="*/ 6233685 w 12192000"/>
              <a:gd name="connsiteY806" fmla="*/ 1022227 h 6858000"/>
              <a:gd name="connsiteX807" fmla="*/ 6242381 w 12192000"/>
              <a:gd name="connsiteY807" fmla="*/ 1053325 h 6858000"/>
              <a:gd name="connsiteX808" fmla="*/ 6235859 w 12192000"/>
              <a:gd name="connsiteY808" fmla="*/ 1065764 h 6858000"/>
              <a:gd name="connsiteX809" fmla="*/ 6124978 w 12192000"/>
              <a:gd name="connsiteY809" fmla="*/ 1047105 h 6858000"/>
              <a:gd name="connsiteX810" fmla="*/ 6101062 w 12192000"/>
              <a:gd name="connsiteY810" fmla="*/ 1043995 h 6858000"/>
              <a:gd name="connsiteX811" fmla="*/ 6074972 w 12192000"/>
              <a:gd name="connsiteY811" fmla="*/ 1053325 h 6858000"/>
              <a:gd name="connsiteX812" fmla="*/ 6031489 w 12192000"/>
              <a:gd name="connsiteY812" fmla="*/ 969362 h 6858000"/>
              <a:gd name="connsiteX813" fmla="*/ 6046708 w 12192000"/>
              <a:gd name="connsiteY813" fmla="*/ 928936 h 6858000"/>
              <a:gd name="connsiteX814" fmla="*/ 6038012 w 12192000"/>
              <a:gd name="connsiteY814" fmla="*/ 891619 h 6858000"/>
              <a:gd name="connsiteX815" fmla="*/ 6018444 w 12192000"/>
              <a:gd name="connsiteY815" fmla="*/ 907168 h 6858000"/>
              <a:gd name="connsiteX816" fmla="*/ 5983658 w 12192000"/>
              <a:gd name="connsiteY816" fmla="*/ 922716 h 6858000"/>
              <a:gd name="connsiteX817" fmla="*/ 5935827 w 12192000"/>
              <a:gd name="connsiteY817" fmla="*/ 916497 h 6858000"/>
              <a:gd name="connsiteX818" fmla="*/ 5866254 w 12192000"/>
              <a:gd name="connsiteY818" fmla="*/ 872961 h 6858000"/>
              <a:gd name="connsiteX819" fmla="*/ 5803204 w 12192000"/>
              <a:gd name="connsiteY819" fmla="*/ 897839 h 6858000"/>
              <a:gd name="connsiteX820" fmla="*/ 5764069 w 12192000"/>
              <a:gd name="connsiteY820" fmla="*/ 907168 h 6858000"/>
              <a:gd name="connsiteX821" fmla="*/ 5614053 w 12192000"/>
              <a:gd name="connsiteY821" fmla="*/ 863632 h 6858000"/>
              <a:gd name="connsiteX822" fmla="*/ 5553177 w 12192000"/>
              <a:gd name="connsiteY822" fmla="*/ 872961 h 6858000"/>
              <a:gd name="connsiteX823" fmla="*/ 5481431 w 12192000"/>
              <a:gd name="connsiteY823" fmla="*/ 956923 h 6858000"/>
              <a:gd name="connsiteX824" fmla="*/ 5470560 w 12192000"/>
              <a:gd name="connsiteY824" fmla="*/ 991130 h 6858000"/>
              <a:gd name="connsiteX825" fmla="*/ 5427077 w 12192000"/>
              <a:gd name="connsiteY825" fmla="*/ 1012898 h 6858000"/>
              <a:gd name="connsiteX826" fmla="*/ 5414032 w 12192000"/>
              <a:gd name="connsiteY826" fmla="*/ 932045 h 6858000"/>
              <a:gd name="connsiteX827" fmla="*/ 5450993 w 12192000"/>
              <a:gd name="connsiteY827" fmla="*/ 860522 h 6858000"/>
              <a:gd name="connsiteX828" fmla="*/ 5459689 w 12192000"/>
              <a:gd name="connsiteY828" fmla="*/ 832534 h 6858000"/>
              <a:gd name="connsiteX829" fmla="*/ 5444470 w 12192000"/>
              <a:gd name="connsiteY829" fmla="*/ 795218 h 6858000"/>
              <a:gd name="connsiteX830" fmla="*/ 5420554 w 12192000"/>
              <a:gd name="connsiteY830" fmla="*/ 801437 h 6858000"/>
              <a:gd name="connsiteX831" fmla="*/ 5222707 w 12192000"/>
              <a:gd name="connsiteY831" fmla="*/ 885400 h 6858000"/>
              <a:gd name="connsiteX832" fmla="*/ 5266190 w 12192000"/>
              <a:gd name="connsiteY832" fmla="*/ 838754 h 6858000"/>
              <a:gd name="connsiteX833" fmla="*/ 5298802 w 12192000"/>
              <a:gd name="connsiteY833" fmla="*/ 795218 h 6858000"/>
              <a:gd name="connsiteX834" fmla="*/ 5287932 w 12192000"/>
              <a:gd name="connsiteY834" fmla="*/ 745462 h 6858000"/>
              <a:gd name="connsiteX835" fmla="*/ 5148786 w 12192000"/>
              <a:gd name="connsiteY835" fmla="*/ 677048 h 6858000"/>
              <a:gd name="connsiteX836" fmla="*/ 5100955 w 12192000"/>
              <a:gd name="connsiteY836" fmla="*/ 661500 h 6858000"/>
              <a:gd name="connsiteX837" fmla="*/ 5037905 w 12192000"/>
              <a:gd name="connsiteY837" fmla="*/ 677048 h 6858000"/>
              <a:gd name="connsiteX838" fmla="*/ 4990074 w 12192000"/>
              <a:gd name="connsiteY838" fmla="*/ 658390 h 6858000"/>
              <a:gd name="connsiteX839" fmla="*/ 4983551 w 12192000"/>
              <a:gd name="connsiteY839" fmla="*/ 633512 h 6858000"/>
              <a:gd name="connsiteX840" fmla="*/ 4968332 w 12192000"/>
              <a:gd name="connsiteY840" fmla="*/ 695707 h 6858000"/>
              <a:gd name="connsiteX841" fmla="*/ 4957462 w 12192000"/>
              <a:gd name="connsiteY841" fmla="*/ 720584 h 6858000"/>
              <a:gd name="connsiteX842" fmla="*/ 4913979 w 12192000"/>
              <a:gd name="connsiteY842" fmla="*/ 773450 h 6858000"/>
              <a:gd name="connsiteX843" fmla="*/ 4898760 w 12192000"/>
              <a:gd name="connsiteY843" fmla="*/ 804547 h 6858000"/>
              <a:gd name="connsiteX844" fmla="*/ 4818316 w 12192000"/>
              <a:gd name="connsiteY844" fmla="*/ 820096 h 6858000"/>
              <a:gd name="connsiteX845" fmla="*/ 4872670 w 12192000"/>
              <a:gd name="connsiteY845" fmla="*/ 748572 h 6858000"/>
              <a:gd name="connsiteX846" fmla="*/ 4859625 w 12192000"/>
              <a:gd name="connsiteY846" fmla="*/ 686378 h 6858000"/>
              <a:gd name="connsiteX847" fmla="*/ 4846581 w 12192000"/>
              <a:gd name="connsiteY847" fmla="*/ 754791 h 6858000"/>
              <a:gd name="connsiteX848" fmla="*/ 4800923 w 12192000"/>
              <a:gd name="connsiteY848" fmla="*/ 754791 h 6858000"/>
              <a:gd name="connsiteX849" fmla="*/ 4779182 w 12192000"/>
              <a:gd name="connsiteY849" fmla="*/ 776560 h 6858000"/>
              <a:gd name="connsiteX850" fmla="*/ 4733525 w 12192000"/>
              <a:gd name="connsiteY850" fmla="*/ 826315 h 6858000"/>
              <a:gd name="connsiteX851" fmla="*/ 4679171 w 12192000"/>
              <a:gd name="connsiteY851" fmla="*/ 835644 h 6858000"/>
              <a:gd name="connsiteX852" fmla="*/ 4657430 w 12192000"/>
              <a:gd name="connsiteY852" fmla="*/ 823205 h 6858000"/>
              <a:gd name="connsiteX853" fmla="*/ 4631340 w 12192000"/>
              <a:gd name="connsiteY853" fmla="*/ 810766 h 6858000"/>
              <a:gd name="connsiteX854" fmla="*/ 4522632 w 12192000"/>
              <a:gd name="connsiteY854" fmla="*/ 857412 h 6858000"/>
              <a:gd name="connsiteX855" fmla="*/ 4476975 w 12192000"/>
              <a:gd name="connsiteY855" fmla="*/ 820096 h 6858000"/>
              <a:gd name="connsiteX856" fmla="*/ 4470453 w 12192000"/>
              <a:gd name="connsiteY856" fmla="*/ 792108 h 6858000"/>
              <a:gd name="connsiteX857" fmla="*/ 4446537 w 12192000"/>
              <a:gd name="connsiteY857" fmla="*/ 785889 h 6858000"/>
              <a:gd name="connsiteX858" fmla="*/ 4442189 w 12192000"/>
              <a:gd name="connsiteY858" fmla="*/ 788998 h 6858000"/>
              <a:gd name="connsiteX859" fmla="*/ 4407403 w 12192000"/>
              <a:gd name="connsiteY859" fmla="*/ 785889 h 6858000"/>
              <a:gd name="connsiteX860" fmla="*/ 4346527 w 12192000"/>
              <a:gd name="connsiteY860" fmla="*/ 776560 h 6858000"/>
              <a:gd name="connsiteX861" fmla="*/ 4289999 w 12192000"/>
              <a:gd name="connsiteY861" fmla="*/ 788998 h 6858000"/>
              <a:gd name="connsiteX862" fmla="*/ 4209555 w 12192000"/>
              <a:gd name="connsiteY862" fmla="*/ 745462 h 6858000"/>
              <a:gd name="connsiteX863" fmla="*/ 4157376 w 12192000"/>
              <a:gd name="connsiteY863" fmla="*/ 757901 h 6858000"/>
              <a:gd name="connsiteX864" fmla="*/ 4120416 w 12192000"/>
              <a:gd name="connsiteY864" fmla="*/ 745462 h 6858000"/>
              <a:gd name="connsiteX865" fmla="*/ 4096500 w 12192000"/>
              <a:gd name="connsiteY865" fmla="*/ 745462 h 6858000"/>
              <a:gd name="connsiteX866" fmla="*/ 4068236 w 12192000"/>
              <a:gd name="connsiteY866" fmla="*/ 816986 h 6858000"/>
              <a:gd name="connsiteX867" fmla="*/ 4061714 w 12192000"/>
              <a:gd name="connsiteY867" fmla="*/ 798327 h 6858000"/>
              <a:gd name="connsiteX868" fmla="*/ 4018231 w 12192000"/>
              <a:gd name="connsiteY868" fmla="*/ 754791 h 6858000"/>
              <a:gd name="connsiteX869" fmla="*/ 3959529 w 12192000"/>
              <a:gd name="connsiteY869" fmla="*/ 757901 h 6858000"/>
              <a:gd name="connsiteX870" fmla="*/ 3876911 w 12192000"/>
              <a:gd name="connsiteY870" fmla="*/ 686378 h 6858000"/>
              <a:gd name="connsiteX871" fmla="*/ 3857344 w 12192000"/>
              <a:gd name="connsiteY871" fmla="*/ 617964 h 6858000"/>
              <a:gd name="connsiteX872" fmla="*/ 3842125 w 12192000"/>
              <a:gd name="connsiteY872" fmla="*/ 599305 h 6858000"/>
              <a:gd name="connsiteX873" fmla="*/ 3835602 w 12192000"/>
              <a:gd name="connsiteY873" fmla="*/ 624183 h 6858000"/>
              <a:gd name="connsiteX874" fmla="*/ 3826906 w 12192000"/>
              <a:gd name="connsiteY874" fmla="*/ 673939 h 6858000"/>
              <a:gd name="connsiteX875" fmla="*/ 3829080 w 12192000"/>
              <a:gd name="connsiteY875" fmla="*/ 698816 h 6858000"/>
              <a:gd name="connsiteX876" fmla="*/ 3809513 w 12192000"/>
              <a:gd name="connsiteY876" fmla="*/ 742353 h 6858000"/>
              <a:gd name="connsiteX877" fmla="*/ 3726895 w 12192000"/>
              <a:gd name="connsiteY877" fmla="*/ 726804 h 6858000"/>
              <a:gd name="connsiteX878" fmla="*/ 3687761 w 12192000"/>
              <a:gd name="connsiteY878" fmla="*/ 689487 h 6858000"/>
              <a:gd name="connsiteX879" fmla="*/ 3652975 w 12192000"/>
              <a:gd name="connsiteY879" fmla="*/ 664610 h 6858000"/>
              <a:gd name="connsiteX880" fmla="*/ 3509481 w 12192000"/>
              <a:gd name="connsiteY880" fmla="*/ 624183 h 6858000"/>
              <a:gd name="connsiteX881" fmla="*/ 3505132 w 12192000"/>
              <a:gd name="connsiteY881" fmla="*/ 621073 h 6858000"/>
              <a:gd name="connsiteX882" fmla="*/ 3392077 w 12192000"/>
              <a:gd name="connsiteY882" fmla="*/ 658390 h 6858000"/>
              <a:gd name="connsiteX883" fmla="*/ 3389903 w 12192000"/>
              <a:gd name="connsiteY883" fmla="*/ 639732 h 6858000"/>
              <a:gd name="connsiteX884" fmla="*/ 3372510 w 12192000"/>
              <a:gd name="connsiteY884" fmla="*/ 621073 h 6858000"/>
              <a:gd name="connsiteX885" fmla="*/ 3359465 w 12192000"/>
              <a:gd name="connsiteY885" fmla="*/ 624183 h 6858000"/>
              <a:gd name="connsiteX886" fmla="*/ 3359465 w 12192000"/>
              <a:gd name="connsiteY886" fmla="*/ 596196 h 6858000"/>
              <a:gd name="connsiteX887" fmla="*/ 3363813 w 12192000"/>
              <a:gd name="connsiteY887" fmla="*/ 577537 h 6858000"/>
              <a:gd name="connsiteX888" fmla="*/ 3352942 w 12192000"/>
              <a:gd name="connsiteY888" fmla="*/ 565098 h 6858000"/>
              <a:gd name="connsiteX889" fmla="*/ 3300763 w 12192000"/>
              <a:gd name="connsiteY889" fmla="*/ 580647 h 6858000"/>
              <a:gd name="connsiteX890" fmla="*/ 3268151 w 12192000"/>
              <a:gd name="connsiteY890" fmla="*/ 521562 h 6858000"/>
              <a:gd name="connsiteX891" fmla="*/ 3279022 w 12192000"/>
              <a:gd name="connsiteY891" fmla="*/ 636622 h 6858000"/>
              <a:gd name="connsiteX892" fmla="*/ 3285544 w 12192000"/>
              <a:gd name="connsiteY892" fmla="*/ 642841 h 6858000"/>
              <a:gd name="connsiteX893" fmla="*/ 3309460 w 12192000"/>
              <a:gd name="connsiteY893" fmla="*/ 680158 h 6858000"/>
              <a:gd name="connsiteX894" fmla="*/ 3274673 w 12192000"/>
              <a:gd name="connsiteY894" fmla="*/ 695707 h 6858000"/>
              <a:gd name="connsiteX895" fmla="*/ 3183359 w 12192000"/>
              <a:gd name="connsiteY895" fmla="*/ 686378 h 6858000"/>
              <a:gd name="connsiteX896" fmla="*/ 3163792 w 12192000"/>
              <a:gd name="connsiteY896" fmla="*/ 686378 h 6858000"/>
              <a:gd name="connsiteX897" fmla="*/ 3122483 w 12192000"/>
              <a:gd name="connsiteY897" fmla="*/ 664610 h 6858000"/>
              <a:gd name="connsiteX898" fmla="*/ 3094219 w 12192000"/>
              <a:gd name="connsiteY898" fmla="*/ 645951 h 6858000"/>
              <a:gd name="connsiteX899" fmla="*/ 3070304 w 12192000"/>
              <a:gd name="connsiteY899" fmla="*/ 605525 h 6858000"/>
              <a:gd name="connsiteX900" fmla="*/ 3042040 w 12192000"/>
              <a:gd name="connsiteY900" fmla="*/ 577537 h 6858000"/>
              <a:gd name="connsiteX901" fmla="*/ 3020298 w 12192000"/>
              <a:gd name="connsiteY901" fmla="*/ 583757 h 6858000"/>
              <a:gd name="connsiteX902" fmla="*/ 3005079 w 12192000"/>
              <a:gd name="connsiteY902" fmla="*/ 596196 h 6858000"/>
              <a:gd name="connsiteX903" fmla="*/ 2952900 w 12192000"/>
              <a:gd name="connsiteY903" fmla="*/ 605525 h 6858000"/>
              <a:gd name="connsiteX904" fmla="*/ 2931158 w 12192000"/>
              <a:gd name="connsiteY904" fmla="*/ 593086 h 6858000"/>
              <a:gd name="connsiteX905" fmla="*/ 2796361 w 12192000"/>
              <a:gd name="connsiteY905" fmla="*/ 524672 h 6858000"/>
              <a:gd name="connsiteX906" fmla="*/ 2724615 w 12192000"/>
              <a:gd name="connsiteY906" fmla="*/ 521562 h 6858000"/>
              <a:gd name="connsiteX907" fmla="*/ 2676783 w 12192000"/>
              <a:gd name="connsiteY907" fmla="*/ 555769 h 6858000"/>
              <a:gd name="connsiteX908" fmla="*/ 2648519 w 12192000"/>
              <a:gd name="connsiteY908" fmla="*/ 515343 h 6858000"/>
              <a:gd name="connsiteX909" fmla="*/ 2583295 w 12192000"/>
              <a:gd name="connsiteY909" fmla="*/ 552660 h 6858000"/>
              <a:gd name="connsiteX910" fmla="*/ 2570250 w 12192000"/>
              <a:gd name="connsiteY910" fmla="*/ 577537 h 6858000"/>
              <a:gd name="connsiteX911" fmla="*/ 2546335 w 12192000"/>
              <a:gd name="connsiteY911" fmla="*/ 593086 h 6858000"/>
              <a:gd name="connsiteX912" fmla="*/ 2533290 w 12192000"/>
              <a:gd name="connsiteY912" fmla="*/ 561989 h 6858000"/>
              <a:gd name="connsiteX913" fmla="*/ 2502852 w 12192000"/>
              <a:gd name="connsiteY913" fmla="*/ 422051 h 6858000"/>
              <a:gd name="connsiteX914" fmla="*/ 2459369 w 12192000"/>
              <a:gd name="connsiteY914" fmla="*/ 397174 h 6858000"/>
              <a:gd name="connsiteX915" fmla="*/ 2407189 w 12192000"/>
              <a:gd name="connsiteY915" fmla="*/ 381625 h 6858000"/>
              <a:gd name="connsiteX916" fmla="*/ 2339791 w 12192000"/>
              <a:gd name="connsiteY916" fmla="*/ 353637 h 6858000"/>
              <a:gd name="connsiteX917" fmla="*/ 2250651 w 12192000"/>
              <a:gd name="connsiteY917" fmla="*/ 310101 h 6858000"/>
              <a:gd name="connsiteX918" fmla="*/ 2178904 w 12192000"/>
              <a:gd name="connsiteY918" fmla="*/ 288333 h 6858000"/>
              <a:gd name="connsiteX919" fmla="*/ 2118028 w 12192000"/>
              <a:gd name="connsiteY919" fmla="*/ 341198 h 6858000"/>
              <a:gd name="connsiteX920" fmla="*/ 2015843 w 12192000"/>
              <a:gd name="connsiteY920" fmla="*/ 325650 h 6858000"/>
              <a:gd name="connsiteX921" fmla="*/ 2013669 w 12192000"/>
              <a:gd name="connsiteY921" fmla="*/ 316321 h 6858000"/>
              <a:gd name="connsiteX922" fmla="*/ 1985405 w 12192000"/>
              <a:gd name="connsiteY922" fmla="*/ 313211 h 6858000"/>
              <a:gd name="connsiteX923" fmla="*/ 1931051 w 12192000"/>
              <a:gd name="connsiteY923" fmla="*/ 325650 h 6858000"/>
              <a:gd name="connsiteX924" fmla="*/ 1861479 w 12192000"/>
              <a:gd name="connsiteY924" fmla="*/ 306992 h 6858000"/>
              <a:gd name="connsiteX925" fmla="*/ 1909310 w 12192000"/>
              <a:gd name="connsiteY925" fmla="*/ 350528 h 6858000"/>
              <a:gd name="connsiteX926" fmla="*/ 1965838 w 12192000"/>
              <a:gd name="connsiteY926" fmla="*/ 378515 h 6858000"/>
              <a:gd name="connsiteX927" fmla="*/ 1954967 w 12192000"/>
              <a:gd name="connsiteY927" fmla="*/ 422051 h 6858000"/>
              <a:gd name="connsiteX928" fmla="*/ 1944096 w 12192000"/>
              <a:gd name="connsiteY928" fmla="*/ 443819 h 6858000"/>
              <a:gd name="connsiteX929" fmla="*/ 1872349 w 12192000"/>
              <a:gd name="connsiteY929" fmla="*/ 456258 h 6858000"/>
              <a:gd name="connsiteX930" fmla="*/ 1837563 w 12192000"/>
              <a:gd name="connsiteY930" fmla="*/ 428271 h 6858000"/>
              <a:gd name="connsiteX931" fmla="*/ 1824518 w 12192000"/>
              <a:gd name="connsiteY931" fmla="*/ 422051 h 6858000"/>
              <a:gd name="connsiteX932" fmla="*/ 1798428 w 12192000"/>
              <a:gd name="connsiteY932" fmla="*/ 403393 h 6858000"/>
              <a:gd name="connsiteX933" fmla="*/ 1796254 w 12192000"/>
              <a:gd name="connsiteY933" fmla="*/ 390954 h 6858000"/>
              <a:gd name="connsiteX934" fmla="*/ 1761468 w 12192000"/>
              <a:gd name="connsiteY934" fmla="*/ 456258 h 6858000"/>
              <a:gd name="connsiteX935" fmla="*/ 1748423 w 12192000"/>
              <a:gd name="connsiteY935" fmla="*/ 468697 h 6858000"/>
              <a:gd name="connsiteX936" fmla="*/ 1731030 w 12192000"/>
              <a:gd name="connsiteY936" fmla="*/ 437600 h 6858000"/>
              <a:gd name="connsiteX937" fmla="*/ 1741901 w 12192000"/>
              <a:gd name="connsiteY937" fmla="*/ 387844 h 6858000"/>
              <a:gd name="connsiteX938" fmla="*/ 1735378 w 12192000"/>
              <a:gd name="connsiteY938" fmla="*/ 356747 h 6858000"/>
              <a:gd name="connsiteX939" fmla="*/ 1615800 w 12192000"/>
              <a:gd name="connsiteY939" fmla="*/ 303882 h 6858000"/>
              <a:gd name="connsiteX940" fmla="*/ 1567969 w 12192000"/>
              <a:gd name="connsiteY940" fmla="*/ 331869 h 6858000"/>
              <a:gd name="connsiteX941" fmla="*/ 1513616 w 12192000"/>
              <a:gd name="connsiteY941" fmla="*/ 353637 h 6858000"/>
              <a:gd name="connsiteX942" fmla="*/ 1511441 w 12192000"/>
              <a:gd name="connsiteY942" fmla="*/ 325650 h 6858000"/>
              <a:gd name="connsiteX943" fmla="*/ 1528834 w 12192000"/>
              <a:gd name="connsiteY943" fmla="*/ 322540 h 6858000"/>
              <a:gd name="connsiteX944" fmla="*/ 1554924 w 12192000"/>
              <a:gd name="connsiteY944" fmla="*/ 325650 h 6858000"/>
              <a:gd name="connsiteX945" fmla="*/ 1557098 w 12192000"/>
              <a:gd name="connsiteY945" fmla="*/ 291443 h 6858000"/>
              <a:gd name="connsiteX946" fmla="*/ 1531009 w 12192000"/>
              <a:gd name="connsiteY946" fmla="*/ 275894 h 6858000"/>
              <a:gd name="connsiteX947" fmla="*/ 1511441 w 12192000"/>
              <a:gd name="connsiteY947" fmla="*/ 254126 h 6858000"/>
              <a:gd name="connsiteX948" fmla="*/ 1511441 w 12192000"/>
              <a:gd name="connsiteY948" fmla="*/ 238578 h 6858000"/>
              <a:gd name="connsiteX949" fmla="*/ 1504919 w 12192000"/>
              <a:gd name="connsiteY949" fmla="*/ 219919 h 6858000"/>
              <a:gd name="connsiteX950" fmla="*/ 1491874 w 12192000"/>
              <a:gd name="connsiteY950" fmla="*/ 229249 h 6858000"/>
              <a:gd name="connsiteX951" fmla="*/ 1435346 w 12192000"/>
              <a:gd name="connsiteY951" fmla="*/ 263456 h 6858000"/>
              <a:gd name="connsiteX952" fmla="*/ 1420127 w 12192000"/>
              <a:gd name="connsiteY952" fmla="*/ 241687 h 6858000"/>
              <a:gd name="connsiteX953" fmla="*/ 1420127 w 12192000"/>
              <a:gd name="connsiteY953" fmla="*/ 204371 h 6858000"/>
              <a:gd name="connsiteX954" fmla="*/ 1387515 w 12192000"/>
              <a:gd name="connsiteY954" fmla="*/ 173274 h 6858000"/>
              <a:gd name="connsiteX955" fmla="*/ 1350555 w 12192000"/>
              <a:gd name="connsiteY955" fmla="*/ 170164 h 6858000"/>
              <a:gd name="connsiteX956" fmla="*/ 0 w 12192000"/>
              <a:gd name="connsiteY956" fmla="*/ 0 h 6858000"/>
              <a:gd name="connsiteX957" fmla="*/ 12192000 w 12192000"/>
              <a:gd name="connsiteY957" fmla="*/ 0 h 6858000"/>
              <a:gd name="connsiteX958" fmla="*/ 12192000 w 12192000"/>
              <a:gd name="connsiteY958" fmla="*/ 6858000 h 6858000"/>
              <a:gd name="connsiteX959" fmla="*/ 0 w 12192000"/>
              <a:gd name="connsiteY95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</a:cxnLst>
            <a:rect l="l" t="t" r="r" b="b"/>
            <a:pathLst>
              <a:path w="12192000" h="6858000">
                <a:moveTo>
                  <a:pt x="1350555" y="170164"/>
                </a:moveTo>
                <a:cubicBezTo>
                  <a:pt x="1328813" y="167054"/>
                  <a:pt x="1311420" y="179493"/>
                  <a:pt x="1302723" y="210590"/>
                </a:cubicBezTo>
                <a:cubicBezTo>
                  <a:pt x="1296201" y="226139"/>
                  <a:pt x="1289678" y="244797"/>
                  <a:pt x="1283156" y="263456"/>
                </a:cubicBezTo>
                <a:cubicBezTo>
                  <a:pt x="1289678" y="263456"/>
                  <a:pt x="1294027" y="263456"/>
                  <a:pt x="1298375" y="263456"/>
                </a:cubicBezTo>
                <a:cubicBezTo>
                  <a:pt x="1344032" y="260346"/>
                  <a:pt x="1346206" y="260346"/>
                  <a:pt x="1363599" y="319430"/>
                </a:cubicBezTo>
                <a:cubicBezTo>
                  <a:pt x="1367948" y="338089"/>
                  <a:pt x="1376644" y="347418"/>
                  <a:pt x="1389689" y="347418"/>
                </a:cubicBezTo>
                <a:cubicBezTo>
                  <a:pt x="1433172" y="353637"/>
                  <a:pt x="1472307" y="375405"/>
                  <a:pt x="1509267" y="406503"/>
                </a:cubicBezTo>
                <a:cubicBezTo>
                  <a:pt x="1554924" y="446929"/>
                  <a:pt x="1607104" y="465587"/>
                  <a:pt x="1657109" y="490465"/>
                </a:cubicBezTo>
                <a:cubicBezTo>
                  <a:pt x="1685373" y="506014"/>
                  <a:pt x="1711463" y="521562"/>
                  <a:pt x="1733204" y="555769"/>
                </a:cubicBezTo>
                <a:cubicBezTo>
                  <a:pt x="1748423" y="577537"/>
                  <a:pt x="1767990" y="580647"/>
                  <a:pt x="1787558" y="580647"/>
                </a:cubicBezTo>
                <a:cubicBezTo>
                  <a:pt x="1813648" y="583757"/>
                  <a:pt x="1837563" y="586867"/>
                  <a:pt x="1839737" y="639732"/>
                </a:cubicBezTo>
                <a:cubicBezTo>
                  <a:pt x="1863653" y="608634"/>
                  <a:pt x="1885394" y="617964"/>
                  <a:pt x="1907136" y="636622"/>
                </a:cubicBezTo>
                <a:cubicBezTo>
                  <a:pt x="1931051" y="661500"/>
                  <a:pt x="1959315" y="661500"/>
                  <a:pt x="1985405" y="670829"/>
                </a:cubicBezTo>
                <a:cubicBezTo>
                  <a:pt x="2013669" y="680158"/>
                  <a:pt x="2037584" y="695707"/>
                  <a:pt x="2059326" y="720584"/>
                </a:cubicBezTo>
                <a:cubicBezTo>
                  <a:pt x="2070197" y="736133"/>
                  <a:pt x="2085416" y="745462"/>
                  <a:pt x="2102809" y="742353"/>
                </a:cubicBezTo>
                <a:cubicBezTo>
                  <a:pt x="2124550" y="739243"/>
                  <a:pt x="2144118" y="745462"/>
                  <a:pt x="2161511" y="764121"/>
                </a:cubicBezTo>
                <a:cubicBezTo>
                  <a:pt x="2215864" y="823205"/>
                  <a:pt x="2281089" y="838754"/>
                  <a:pt x="2344139" y="860522"/>
                </a:cubicBezTo>
                <a:cubicBezTo>
                  <a:pt x="2383274" y="876071"/>
                  <a:pt x="2422408" y="891619"/>
                  <a:pt x="2455021" y="928936"/>
                </a:cubicBezTo>
                <a:cubicBezTo>
                  <a:pt x="2465891" y="944484"/>
                  <a:pt x="2478936" y="960033"/>
                  <a:pt x="2461543" y="981801"/>
                </a:cubicBezTo>
                <a:cubicBezTo>
                  <a:pt x="2457195" y="991130"/>
                  <a:pt x="2459369" y="997350"/>
                  <a:pt x="2461543" y="1003569"/>
                </a:cubicBezTo>
                <a:cubicBezTo>
                  <a:pt x="2465891" y="1016008"/>
                  <a:pt x="2470240" y="1025337"/>
                  <a:pt x="2474588" y="1034666"/>
                </a:cubicBezTo>
                <a:cubicBezTo>
                  <a:pt x="2498503" y="1084422"/>
                  <a:pt x="2520245" y="1084422"/>
                  <a:pt x="2539812" y="1028447"/>
                </a:cubicBezTo>
                <a:cubicBezTo>
                  <a:pt x="2541986" y="1025337"/>
                  <a:pt x="2541986" y="1022227"/>
                  <a:pt x="2546335" y="1016008"/>
                </a:cubicBezTo>
                <a:cubicBezTo>
                  <a:pt x="2550683" y="1040886"/>
                  <a:pt x="2555031" y="1059544"/>
                  <a:pt x="2559379" y="1084422"/>
                </a:cubicBezTo>
                <a:cubicBezTo>
                  <a:pt x="2568076" y="1071983"/>
                  <a:pt x="2572424" y="1059544"/>
                  <a:pt x="2578947" y="1050215"/>
                </a:cubicBezTo>
                <a:cubicBezTo>
                  <a:pt x="2605037" y="1006679"/>
                  <a:pt x="2615907" y="1006679"/>
                  <a:pt x="2639823" y="1053325"/>
                </a:cubicBezTo>
                <a:cubicBezTo>
                  <a:pt x="2650694" y="1071983"/>
                  <a:pt x="2659390" y="1090641"/>
                  <a:pt x="2668087" y="1109300"/>
                </a:cubicBezTo>
                <a:cubicBezTo>
                  <a:pt x="2685480" y="1152836"/>
                  <a:pt x="2692002" y="1155945"/>
                  <a:pt x="2724615" y="1137287"/>
                </a:cubicBezTo>
                <a:cubicBezTo>
                  <a:pt x="2739834" y="1124848"/>
                  <a:pt x="2750704" y="1137287"/>
                  <a:pt x="2761575" y="1146616"/>
                </a:cubicBezTo>
                <a:cubicBezTo>
                  <a:pt x="2787665" y="1174604"/>
                  <a:pt x="2787665" y="1174604"/>
                  <a:pt x="2807232" y="1137287"/>
                </a:cubicBezTo>
                <a:cubicBezTo>
                  <a:pt x="2813754" y="1149726"/>
                  <a:pt x="2815929" y="1168384"/>
                  <a:pt x="2828973" y="1171494"/>
                </a:cubicBezTo>
                <a:cubicBezTo>
                  <a:pt x="2842018" y="1177714"/>
                  <a:pt x="2850715" y="1165275"/>
                  <a:pt x="2861586" y="1155945"/>
                </a:cubicBezTo>
                <a:cubicBezTo>
                  <a:pt x="2874631" y="1146616"/>
                  <a:pt x="2883327" y="1149726"/>
                  <a:pt x="2894198" y="1162165"/>
                </a:cubicBezTo>
                <a:cubicBezTo>
                  <a:pt x="2913765" y="1183933"/>
                  <a:pt x="2926810" y="1211920"/>
                  <a:pt x="2944203" y="1236798"/>
                </a:cubicBezTo>
                <a:cubicBezTo>
                  <a:pt x="2952900" y="1249237"/>
                  <a:pt x="2959422" y="1255457"/>
                  <a:pt x="2970293" y="1233689"/>
                </a:cubicBezTo>
                <a:cubicBezTo>
                  <a:pt x="2978990" y="1211920"/>
                  <a:pt x="2994209" y="1208811"/>
                  <a:pt x="3011602" y="1221250"/>
                </a:cubicBezTo>
                <a:cubicBezTo>
                  <a:pt x="3024647" y="1233689"/>
                  <a:pt x="3039866" y="1246127"/>
                  <a:pt x="3057259" y="1249237"/>
                </a:cubicBezTo>
                <a:cubicBezTo>
                  <a:pt x="3072478" y="1252347"/>
                  <a:pt x="3068129" y="1267895"/>
                  <a:pt x="3065955" y="1283444"/>
                </a:cubicBezTo>
                <a:cubicBezTo>
                  <a:pt x="3065955" y="1286554"/>
                  <a:pt x="3061607" y="1289664"/>
                  <a:pt x="3061607" y="1289664"/>
                </a:cubicBezTo>
                <a:cubicBezTo>
                  <a:pt x="3042040" y="1261676"/>
                  <a:pt x="3031169" y="1289664"/>
                  <a:pt x="3022472" y="1305212"/>
                </a:cubicBezTo>
                <a:cubicBezTo>
                  <a:pt x="3009428" y="1323870"/>
                  <a:pt x="3028995" y="1336309"/>
                  <a:pt x="3035517" y="1358077"/>
                </a:cubicBezTo>
                <a:cubicBezTo>
                  <a:pt x="3020298" y="1351858"/>
                  <a:pt x="3005079" y="1351858"/>
                  <a:pt x="2992034" y="1348748"/>
                </a:cubicBezTo>
                <a:cubicBezTo>
                  <a:pt x="2976815" y="1342529"/>
                  <a:pt x="2965945" y="1348748"/>
                  <a:pt x="2955074" y="1358077"/>
                </a:cubicBezTo>
                <a:cubicBezTo>
                  <a:pt x="2948551" y="1364297"/>
                  <a:pt x="2946377" y="1382955"/>
                  <a:pt x="2937681" y="1379845"/>
                </a:cubicBezTo>
                <a:cubicBezTo>
                  <a:pt x="2922462" y="1373626"/>
                  <a:pt x="2905069" y="1373626"/>
                  <a:pt x="2892024" y="1354968"/>
                </a:cubicBezTo>
                <a:cubicBezTo>
                  <a:pt x="2889850" y="1348748"/>
                  <a:pt x="2887675" y="1345639"/>
                  <a:pt x="2881153" y="1336309"/>
                </a:cubicBezTo>
                <a:cubicBezTo>
                  <a:pt x="2878979" y="1373626"/>
                  <a:pt x="2881153" y="1407833"/>
                  <a:pt x="2878979" y="1442040"/>
                </a:cubicBezTo>
                <a:cubicBezTo>
                  <a:pt x="2876805" y="1454479"/>
                  <a:pt x="2883327" y="1463808"/>
                  <a:pt x="2892024" y="1463808"/>
                </a:cubicBezTo>
                <a:cubicBezTo>
                  <a:pt x="2900720" y="1466918"/>
                  <a:pt x="2905069" y="1457588"/>
                  <a:pt x="2905069" y="1448259"/>
                </a:cubicBezTo>
                <a:cubicBezTo>
                  <a:pt x="2907243" y="1435820"/>
                  <a:pt x="2909417" y="1423382"/>
                  <a:pt x="2920288" y="1429601"/>
                </a:cubicBezTo>
                <a:cubicBezTo>
                  <a:pt x="2928984" y="1435820"/>
                  <a:pt x="2928984" y="1448259"/>
                  <a:pt x="2926810" y="1460698"/>
                </a:cubicBezTo>
                <a:cubicBezTo>
                  <a:pt x="2913765" y="1504234"/>
                  <a:pt x="2896372" y="1510454"/>
                  <a:pt x="2872456" y="1479357"/>
                </a:cubicBezTo>
                <a:cubicBezTo>
                  <a:pt x="2861586" y="1463808"/>
                  <a:pt x="2855063" y="1460698"/>
                  <a:pt x="2846367" y="1482466"/>
                </a:cubicBezTo>
                <a:cubicBezTo>
                  <a:pt x="2835496" y="1519783"/>
                  <a:pt x="2820277" y="1526002"/>
                  <a:pt x="2794187" y="1513563"/>
                </a:cubicBezTo>
                <a:cubicBezTo>
                  <a:pt x="2781142" y="1507344"/>
                  <a:pt x="2768097" y="1504234"/>
                  <a:pt x="2755053" y="1498015"/>
                </a:cubicBezTo>
                <a:cubicBezTo>
                  <a:pt x="2728963" y="1485576"/>
                  <a:pt x="2718092" y="1466918"/>
                  <a:pt x="2720266" y="1426491"/>
                </a:cubicBezTo>
                <a:cubicBezTo>
                  <a:pt x="2720266" y="1398504"/>
                  <a:pt x="2728963" y="1373626"/>
                  <a:pt x="2724615" y="1345639"/>
                </a:cubicBezTo>
                <a:cubicBezTo>
                  <a:pt x="2711570" y="1271005"/>
                  <a:pt x="2652868" y="1224359"/>
                  <a:pt x="2596340" y="1249237"/>
                </a:cubicBezTo>
                <a:cubicBezTo>
                  <a:pt x="2583295" y="1252347"/>
                  <a:pt x="2570250" y="1264786"/>
                  <a:pt x="2557205" y="1271005"/>
                </a:cubicBezTo>
                <a:cubicBezTo>
                  <a:pt x="2539812" y="1280334"/>
                  <a:pt x="2531116" y="1271005"/>
                  <a:pt x="2531116" y="1246127"/>
                </a:cubicBezTo>
                <a:cubicBezTo>
                  <a:pt x="2528941" y="1239908"/>
                  <a:pt x="2528941" y="1236798"/>
                  <a:pt x="2531116" y="1230579"/>
                </a:cubicBezTo>
                <a:cubicBezTo>
                  <a:pt x="2531116" y="1190152"/>
                  <a:pt x="2531116" y="1190152"/>
                  <a:pt x="2505026" y="1202591"/>
                </a:cubicBezTo>
                <a:cubicBezTo>
                  <a:pt x="2494155" y="1205701"/>
                  <a:pt x="2489807" y="1199482"/>
                  <a:pt x="2481110" y="1193262"/>
                </a:cubicBezTo>
                <a:cubicBezTo>
                  <a:pt x="2457195" y="1171494"/>
                  <a:pt x="2441976" y="1174604"/>
                  <a:pt x="2431105" y="1211920"/>
                </a:cubicBezTo>
                <a:cubicBezTo>
                  <a:pt x="2420234" y="1246127"/>
                  <a:pt x="2409363" y="1252347"/>
                  <a:pt x="2387622" y="1243018"/>
                </a:cubicBezTo>
                <a:cubicBezTo>
                  <a:pt x="2368055" y="1233689"/>
                  <a:pt x="2352836" y="1218140"/>
                  <a:pt x="2341965" y="1193262"/>
                </a:cubicBezTo>
                <a:cubicBezTo>
                  <a:pt x="2333268" y="1171494"/>
                  <a:pt x="2326746" y="1149726"/>
                  <a:pt x="2315875" y="1131068"/>
                </a:cubicBezTo>
                <a:cubicBezTo>
                  <a:pt x="2296308" y="1093751"/>
                  <a:pt x="2276741" y="1084422"/>
                  <a:pt x="2246303" y="1099971"/>
                </a:cubicBezTo>
                <a:cubicBezTo>
                  <a:pt x="2235432" y="1106190"/>
                  <a:pt x="2228909" y="1106190"/>
                  <a:pt x="2222387" y="1093751"/>
                </a:cubicBezTo>
                <a:cubicBezTo>
                  <a:pt x="2213690" y="1075093"/>
                  <a:pt x="2200645" y="1065764"/>
                  <a:pt x="2185426" y="1059544"/>
                </a:cubicBezTo>
                <a:cubicBezTo>
                  <a:pt x="2174556" y="1053325"/>
                  <a:pt x="2163685" y="1050215"/>
                  <a:pt x="2152814" y="1043995"/>
                </a:cubicBezTo>
                <a:cubicBezTo>
                  <a:pt x="2148466" y="1037776"/>
                  <a:pt x="2137595" y="1040886"/>
                  <a:pt x="2139769" y="1028447"/>
                </a:cubicBezTo>
                <a:cubicBezTo>
                  <a:pt x="2139769" y="1019118"/>
                  <a:pt x="2148466" y="1016008"/>
                  <a:pt x="2154988" y="1016008"/>
                </a:cubicBezTo>
                <a:cubicBezTo>
                  <a:pt x="2163685" y="1012898"/>
                  <a:pt x="2174556" y="1009789"/>
                  <a:pt x="2176730" y="994240"/>
                </a:cubicBezTo>
                <a:cubicBezTo>
                  <a:pt x="2178904" y="984911"/>
                  <a:pt x="2174556" y="978691"/>
                  <a:pt x="2170207" y="975582"/>
                </a:cubicBezTo>
                <a:cubicBezTo>
                  <a:pt x="2159337" y="966252"/>
                  <a:pt x="2150640" y="969362"/>
                  <a:pt x="2139769" y="975582"/>
                </a:cubicBezTo>
                <a:cubicBezTo>
                  <a:pt x="2139769" y="978691"/>
                  <a:pt x="2137595" y="978691"/>
                  <a:pt x="2137595" y="978691"/>
                </a:cubicBezTo>
                <a:cubicBezTo>
                  <a:pt x="2107157" y="1031557"/>
                  <a:pt x="2074545" y="1022227"/>
                  <a:pt x="2037584" y="994240"/>
                </a:cubicBezTo>
                <a:cubicBezTo>
                  <a:pt x="2031062" y="984911"/>
                  <a:pt x="2022366" y="981801"/>
                  <a:pt x="2013669" y="975582"/>
                </a:cubicBezTo>
                <a:cubicBezTo>
                  <a:pt x="1970186" y="950704"/>
                  <a:pt x="1944096" y="966252"/>
                  <a:pt x="1926703" y="1028447"/>
                </a:cubicBezTo>
                <a:cubicBezTo>
                  <a:pt x="1924529" y="1037776"/>
                  <a:pt x="1924529" y="1053325"/>
                  <a:pt x="1913658" y="1053325"/>
                </a:cubicBezTo>
                <a:cubicBezTo>
                  <a:pt x="1904962" y="1053325"/>
                  <a:pt x="1898439" y="1043995"/>
                  <a:pt x="1894091" y="1031557"/>
                </a:cubicBezTo>
                <a:cubicBezTo>
                  <a:pt x="1891917" y="1012898"/>
                  <a:pt x="1885394" y="997350"/>
                  <a:pt x="1881046" y="981801"/>
                </a:cubicBezTo>
                <a:cubicBezTo>
                  <a:pt x="1874524" y="981801"/>
                  <a:pt x="1874524" y="988021"/>
                  <a:pt x="1872349" y="994240"/>
                </a:cubicBezTo>
                <a:cubicBezTo>
                  <a:pt x="1868001" y="1006679"/>
                  <a:pt x="1868001" y="1031557"/>
                  <a:pt x="1850608" y="1016008"/>
                </a:cubicBezTo>
                <a:cubicBezTo>
                  <a:pt x="1837563" y="1003569"/>
                  <a:pt x="1820170" y="997350"/>
                  <a:pt x="1835389" y="969362"/>
                </a:cubicBezTo>
                <a:cubicBezTo>
                  <a:pt x="1841911" y="950704"/>
                  <a:pt x="1839737" y="938265"/>
                  <a:pt x="1824518" y="932045"/>
                </a:cubicBezTo>
                <a:cubicBezTo>
                  <a:pt x="1813648" y="928936"/>
                  <a:pt x="1804951" y="916497"/>
                  <a:pt x="1794080" y="913387"/>
                </a:cubicBezTo>
                <a:cubicBezTo>
                  <a:pt x="1785384" y="910278"/>
                  <a:pt x="1783210" y="897839"/>
                  <a:pt x="1781035" y="882290"/>
                </a:cubicBezTo>
                <a:cubicBezTo>
                  <a:pt x="1781035" y="876071"/>
                  <a:pt x="1781035" y="863632"/>
                  <a:pt x="1774513" y="860522"/>
                </a:cubicBezTo>
                <a:cubicBezTo>
                  <a:pt x="1765816" y="857412"/>
                  <a:pt x="1763642" y="869851"/>
                  <a:pt x="1761468" y="876071"/>
                </a:cubicBezTo>
                <a:cubicBezTo>
                  <a:pt x="1757120" y="891619"/>
                  <a:pt x="1750597" y="897839"/>
                  <a:pt x="1739727" y="885400"/>
                </a:cubicBezTo>
                <a:cubicBezTo>
                  <a:pt x="1694069" y="829425"/>
                  <a:pt x="1639716" y="795218"/>
                  <a:pt x="1589711" y="754791"/>
                </a:cubicBezTo>
                <a:cubicBezTo>
                  <a:pt x="1572317" y="742353"/>
                  <a:pt x="1554924" y="729914"/>
                  <a:pt x="1539705" y="714365"/>
                </a:cubicBezTo>
                <a:cubicBezTo>
                  <a:pt x="1522312" y="695707"/>
                  <a:pt x="1502745" y="686378"/>
                  <a:pt x="1481003" y="689487"/>
                </a:cubicBezTo>
                <a:cubicBezTo>
                  <a:pt x="1463610" y="689487"/>
                  <a:pt x="1448391" y="677048"/>
                  <a:pt x="1433172" y="664610"/>
                </a:cubicBezTo>
                <a:cubicBezTo>
                  <a:pt x="1433172" y="711255"/>
                  <a:pt x="1430998" y="754791"/>
                  <a:pt x="1454914" y="792108"/>
                </a:cubicBezTo>
                <a:cubicBezTo>
                  <a:pt x="1463610" y="810766"/>
                  <a:pt x="1457088" y="832534"/>
                  <a:pt x="1457088" y="854303"/>
                </a:cubicBezTo>
                <a:cubicBezTo>
                  <a:pt x="1454914" y="863632"/>
                  <a:pt x="1452739" y="876071"/>
                  <a:pt x="1452739" y="885400"/>
                </a:cubicBezTo>
                <a:cubicBezTo>
                  <a:pt x="1457088" y="919607"/>
                  <a:pt x="1439695" y="919607"/>
                  <a:pt x="1424475" y="913387"/>
                </a:cubicBezTo>
                <a:cubicBezTo>
                  <a:pt x="1404908" y="910278"/>
                  <a:pt x="1385341" y="894729"/>
                  <a:pt x="1374470" y="866741"/>
                </a:cubicBezTo>
                <a:cubicBezTo>
                  <a:pt x="1365774" y="835644"/>
                  <a:pt x="1350555" y="832534"/>
                  <a:pt x="1330987" y="838754"/>
                </a:cubicBezTo>
                <a:cubicBezTo>
                  <a:pt x="1326639" y="841864"/>
                  <a:pt x="1322291" y="841864"/>
                  <a:pt x="1317942" y="841864"/>
                </a:cubicBezTo>
                <a:cubicBezTo>
                  <a:pt x="1300549" y="848083"/>
                  <a:pt x="1289678" y="838754"/>
                  <a:pt x="1289678" y="810766"/>
                </a:cubicBezTo>
                <a:cubicBezTo>
                  <a:pt x="1289678" y="792108"/>
                  <a:pt x="1285330" y="779669"/>
                  <a:pt x="1272285" y="798327"/>
                </a:cubicBezTo>
                <a:cubicBezTo>
                  <a:pt x="1257066" y="813876"/>
                  <a:pt x="1241847" y="823205"/>
                  <a:pt x="1226628" y="807657"/>
                </a:cubicBezTo>
                <a:cubicBezTo>
                  <a:pt x="1209235" y="795218"/>
                  <a:pt x="1200539" y="773450"/>
                  <a:pt x="1202713" y="745462"/>
                </a:cubicBezTo>
                <a:cubicBezTo>
                  <a:pt x="1204887" y="720584"/>
                  <a:pt x="1196190" y="705036"/>
                  <a:pt x="1180971" y="695707"/>
                </a:cubicBezTo>
                <a:cubicBezTo>
                  <a:pt x="1167926" y="686378"/>
                  <a:pt x="1152707" y="683268"/>
                  <a:pt x="1150533" y="658390"/>
                </a:cubicBezTo>
                <a:cubicBezTo>
                  <a:pt x="1150533" y="649061"/>
                  <a:pt x="1144011" y="655280"/>
                  <a:pt x="1141837" y="658390"/>
                </a:cubicBezTo>
                <a:cubicBezTo>
                  <a:pt x="1124443" y="667719"/>
                  <a:pt x="1124443" y="689487"/>
                  <a:pt x="1124443" y="711255"/>
                </a:cubicBezTo>
                <a:cubicBezTo>
                  <a:pt x="1122269" y="751682"/>
                  <a:pt x="1109225" y="779669"/>
                  <a:pt x="1083135" y="792108"/>
                </a:cubicBezTo>
                <a:cubicBezTo>
                  <a:pt x="1080961" y="792108"/>
                  <a:pt x="1078787" y="792108"/>
                  <a:pt x="1078787" y="788998"/>
                </a:cubicBezTo>
                <a:cubicBezTo>
                  <a:pt x="1063567" y="757901"/>
                  <a:pt x="1039652" y="767230"/>
                  <a:pt x="1017910" y="767230"/>
                </a:cubicBezTo>
                <a:cubicBezTo>
                  <a:pt x="985298" y="764121"/>
                  <a:pt x="978776" y="754791"/>
                  <a:pt x="972253" y="708146"/>
                </a:cubicBezTo>
                <a:cubicBezTo>
                  <a:pt x="952686" y="720584"/>
                  <a:pt x="948338" y="736133"/>
                  <a:pt x="952686" y="770340"/>
                </a:cubicBezTo>
                <a:cubicBezTo>
                  <a:pt x="961383" y="832534"/>
                  <a:pt x="961383" y="832534"/>
                  <a:pt x="920074" y="813876"/>
                </a:cubicBezTo>
                <a:cubicBezTo>
                  <a:pt x="870068" y="798327"/>
                  <a:pt x="833108" y="757901"/>
                  <a:pt x="809192" y="695707"/>
                </a:cubicBezTo>
                <a:cubicBezTo>
                  <a:pt x="800496" y="673939"/>
                  <a:pt x="791799" y="661500"/>
                  <a:pt x="776580" y="658390"/>
                </a:cubicBezTo>
                <a:cubicBezTo>
                  <a:pt x="757013" y="652171"/>
                  <a:pt x="743968" y="658390"/>
                  <a:pt x="739620" y="686378"/>
                </a:cubicBezTo>
                <a:cubicBezTo>
                  <a:pt x="726575" y="745462"/>
                  <a:pt x="713530" y="754791"/>
                  <a:pt x="672221" y="739243"/>
                </a:cubicBezTo>
                <a:cubicBezTo>
                  <a:pt x="663525" y="736133"/>
                  <a:pt x="657002" y="736133"/>
                  <a:pt x="648306" y="736133"/>
                </a:cubicBezTo>
                <a:cubicBezTo>
                  <a:pt x="646132" y="739243"/>
                  <a:pt x="646132" y="739243"/>
                  <a:pt x="643957" y="739243"/>
                </a:cubicBezTo>
                <a:cubicBezTo>
                  <a:pt x="643957" y="739243"/>
                  <a:pt x="646132" y="736133"/>
                  <a:pt x="646132" y="733023"/>
                </a:cubicBezTo>
                <a:cubicBezTo>
                  <a:pt x="646132" y="723694"/>
                  <a:pt x="648306" y="711255"/>
                  <a:pt x="650480" y="701926"/>
                </a:cubicBezTo>
                <a:cubicBezTo>
                  <a:pt x="659176" y="658390"/>
                  <a:pt x="641783" y="624183"/>
                  <a:pt x="609171" y="621073"/>
                </a:cubicBezTo>
                <a:cubicBezTo>
                  <a:pt x="589604" y="621073"/>
                  <a:pt x="572211" y="627293"/>
                  <a:pt x="556992" y="642841"/>
                </a:cubicBezTo>
                <a:cubicBezTo>
                  <a:pt x="543947" y="655280"/>
                  <a:pt x="530902" y="658390"/>
                  <a:pt x="517857" y="642841"/>
                </a:cubicBezTo>
                <a:cubicBezTo>
                  <a:pt x="511335" y="633512"/>
                  <a:pt x="500464" y="624183"/>
                  <a:pt x="493941" y="639732"/>
                </a:cubicBezTo>
                <a:cubicBezTo>
                  <a:pt x="489593" y="655280"/>
                  <a:pt x="487419" y="670829"/>
                  <a:pt x="498290" y="683268"/>
                </a:cubicBezTo>
                <a:cubicBezTo>
                  <a:pt x="539598" y="720584"/>
                  <a:pt x="552643" y="795218"/>
                  <a:pt x="596126" y="826315"/>
                </a:cubicBezTo>
                <a:cubicBezTo>
                  <a:pt x="606997" y="832534"/>
                  <a:pt x="611345" y="851193"/>
                  <a:pt x="613519" y="866741"/>
                </a:cubicBezTo>
                <a:cubicBezTo>
                  <a:pt x="615693" y="910278"/>
                  <a:pt x="633087" y="941375"/>
                  <a:pt x="652654" y="969362"/>
                </a:cubicBezTo>
                <a:cubicBezTo>
                  <a:pt x="670047" y="991130"/>
                  <a:pt x="687440" y="1016008"/>
                  <a:pt x="698311" y="1050215"/>
                </a:cubicBezTo>
                <a:cubicBezTo>
                  <a:pt x="707008" y="1071983"/>
                  <a:pt x="715704" y="1071983"/>
                  <a:pt x="726575" y="1053325"/>
                </a:cubicBezTo>
                <a:cubicBezTo>
                  <a:pt x="730923" y="1050215"/>
                  <a:pt x="730923" y="1040886"/>
                  <a:pt x="737446" y="1040886"/>
                </a:cubicBezTo>
                <a:cubicBezTo>
                  <a:pt x="741794" y="1050215"/>
                  <a:pt x="737446" y="1056434"/>
                  <a:pt x="737446" y="1065764"/>
                </a:cubicBezTo>
                <a:cubicBezTo>
                  <a:pt x="733097" y="1093751"/>
                  <a:pt x="750490" y="1124848"/>
                  <a:pt x="770058" y="1124848"/>
                </a:cubicBezTo>
                <a:cubicBezTo>
                  <a:pt x="783103" y="1121739"/>
                  <a:pt x="783103" y="1109300"/>
                  <a:pt x="785277" y="1096861"/>
                </a:cubicBezTo>
                <a:cubicBezTo>
                  <a:pt x="785277" y="1084422"/>
                  <a:pt x="785277" y="1068873"/>
                  <a:pt x="793973" y="1071983"/>
                </a:cubicBezTo>
                <a:cubicBezTo>
                  <a:pt x="804844" y="1071983"/>
                  <a:pt x="811367" y="1084422"/>
                  <a:pt x="811367" y="1099971"/>
                </a:cubicBezTo>
                <a:cubicBezTo>
                  <a:pt x="809192" y="1106190"/>
                  <a:pt x="809192" y="1112409"/>
                  <a:pt x="809192" y="1115519"/>
                </a:cubicBezTo>
                <a:cubicBezTo>
                  <a:pt x="807018" y="1140397"/>
                  <a:pt x="813541" y="1159055"/>
                  <a:pt x="830934" y="1165275"/>
                </a:cubicBezTo>
                <a:cubicBezTo>
                  <a:pt x="850501" y="1174604"/>
                  <a:pt x="870068" y="1183933"/>
                  <a:pt x="887462" y="1193262"/>
                </a:cubicBezTo>
                <a:cubicBezTo>
                  <a:pt x="904855" y="1199482"/>
                  <a:pt x="915726" y="1215030"/>
                  <a:pt x="917900" y="1239908"/>
                </a:cubicBezTo>
                <a:cubicBezTo>
                  <a:pt x="920074" y="1258566"/>
                  <a:pt x="924422" y="1261676"/>
                  <a:pt x="935293" y="1252347"/>
                </a:cubicBezTo>
                <a:cubicBezTo>
                  <a:pt x="948338" y="1236798"/>
                  <a:pt x="963557" y="1243018"/>
                  <a:pt x="978776" y="1249237"/>
                </a:cubicBezTo>
                <a:cubicBezTo>
                  <a:pt x="1020085" y="1277225"/>
                  <a:pt x="1061393" y="1286554"/>
                  <a:pt x="1104876" y="1274115"/>
                </a:cubicBezTo>
                <a:cubicBezTo>
                  <a:pt x="1126618" y="1267895"/>
                  <a:pt x="1150533" y="1302102"/>
                  <a:pt x="1150533" y="1336309"/>
                </a:cubicBezTo>
                <a:cubicBezTo>
                  <a:pt x="1150533" y="1345639"/>
                  <a:pt x="1141837" y="1351858"/>
                  <a:pt x="1137488" y="1358077"/>
                </a:cubicBezTo>
                <a:cubicBezTo>
                  <a:pt x="1120095" y="1392284"/>
                  <a:pt x="1096180" y="1404723"/>
                  <a:pt x="1070090" y="1386065"/>
                </a:cubicBezTo>
                <a:cubicBezTo>
                  <a:pt x="1063567" y="1379845"/>
                  <a:pt x="1059219" y="1379845"/>
                  <a:pt x="1054871" y="1389175"/>
                </a:cubicBezTo>
                <a:cubicBezTo>
                  <a:pt x="1050522" y="1395394"/>
                  <a:pt x="1052697" y="1404723"/>
                  <a:pt x="1057045" y="1410943"/>
                </a:cubicBezTo>
                <a:cubicBezTo>
                  <a:pt x="1057045" y="1414052"/>
                  <a:pt x="1059219" y="1414052"/>
                  <a:pt x="1059219" y="1417162"/>
                </a:cubicBezTo>
                <a:cubicBezTo>
                  <a:pt x="1063567" y="1426491"/>
                  <a:pt x="1080961" y="1429601"/>
                  <a:pt x="1067916" y="1445150"/>
                </a:cubicBezTo>
                <a:cubicBezTo>
                  <a:pt x="1057045" y="1460698"/>
                  <a:pt x="1048348" y="1448259"/>
                  <a:pt x="1041826" y="1432711"/>
                </a:cubicBezTo>
                <a:cubicBezTo>
                  <a:pt x="1039652" y="1429601"/>
                  <a:pt x="1037478" y="1423382"/>
                  <a:pt x="1035303" y="1417162"/>
                </a:cubicBezTo>
                <a:cubicBezTo>
                  <a:pt x="1033129" y="1410943"/>
                  <a:pt x="1028781" y="1404723"/>
                  <a:pt x="1022259" y="1404723"/>
                </a:cubicBezTo>
                <a:cubicBezTo>
                  <a:pt x="1015736" y="1407833"/>
                  <a:pt x="1020085" y="1417162"/>
                  <a:pt x="1017910" y="1423382"/>
                </a:cubicBezTo>
                <a:cubicBezTo>
                  <a:pt x="1007040" y="1460698"/>
                  <a:pt x="993995" y="1470027"/>
                  <a:pt x="972253" y="1442040"/>
                </a:cubicBezTo>
                <a:cubicBezTo>
                  <a:pt x="915726" y="1367407"/>
                  <a:pt x="846153" y="1351858"/>
                  <a:pt x="774406" y="1351858"/>
                </a:cubicBezTo>
                <a:cubicBezTo>
                  <a:pt x="757013" y="1351858"/>
                  <a:pt x="739620" y="1351858"/>
                  <a:pt x="724401" y="1351858"/>
                </a:cubicBezTo>
                <a:cubicBezTo>
                  <a:pt x="698311" y="1351858"/>
                  <a:pt x="674395" y="1339419"/>
                  <a:pt x="652654" y="1320761"/>
                </a:cubicBezTo>
                <a:cubicBezTo>
                  <a:pt x="637435" y="1308322"/>
                  <a:pt x="617868" y="1292773"/>
                  <a:pt x="598300" y="1314541"/>
                </a:cubicBezTo>
                <a:cubicBezTo>
                  <a:pt x="583081" y="1333200"/>
                  <a:pt x="576559" y="1389175"/>
                  <a:pt x="583081" y="1414052"/>
                </a:cubicBezTo>
                <a:cubicBezTo>
                  <a:pt x="589604" y="1438930"/>
                  <a:pt x="600474" y="1460698"/>
                  <a:pt x="615693" y="1485576"/>
                </a:cubicBezTo>
                <a:cubicBezTo>
                  <a:pt x="613519" y="1442040"/>
                  <a:pt x="624390" y="1417162"/>
                  <a:pt x="648306" y="1407833"/>
                </a:cubicBezTo>
                <a:cubicBezTo>
                  <a:pt x="661350" y="1401613"/>
                  <a:pt x="670047" y="1410943"/>
                  <a:pt x="667873" y="1429601"/>
                </a:cubicBezTo>
                <a:cubicBezTo>
                  <a:pt x="663525" y="1445150"/>
                  <a:pt x="663525" y="1460698"/>
                  <a:pt x="663525" y="1476247"/>
                </a:cubicBezTo>
                <a:cubicBezTo>
                  <a:pt x="663525" y="1519783"/>
                  <a:pt x="680918" y="1544661"/>
                  <a:pt x="711356" y="1547770"/>
                </a:cubicBezTo>
                <a:cubicBezTo>
                  <a:pt x="717878" y="1547770"/>
                  <a:pt x="724401" y="1547770"/>
                  <a:pt x="730923" y="1547770"/>
                </a:cubicBezTo>
                <a:cubicBezTo>
                  <a:pt x="739620" y="1550880"/>
                  <a:pt x="748316" y="1557100"/>
                  <a:pt x="750490" y="1572648"/>
                </a:cubicBezTo>
                <a:cubicBezTo>
                  <a:pt x="754839" y="1585087"/>
                  <a:pt x="746142" y="1591306"/>
                  <a:pt x="739620" y="1597526"/>
                </a:cubicBezTo>
                <a:cubicBezTo>
                  <a:pt x="733097" y="1606855"/>
                  <a:pt x="722227" y="1613075"/>
                  <a:pt x="724401" y="1628623"/>
                </a:cubicBezTo>
                <a:cubicBezTo>
                  <a:pt x="724401" y="1644172"/>
                  <a:pt x="737446" y="1644172"/>
                  <a:pt x="746142" y="1647281"/>
                </a:cubicBezTo>
                <a:cubicBezTo>
                  <a:pt x="850501" y="1706366"/>
                  <a:pt x="959208" y="1737463"/>
                  <a:pt x="1065742" y="1787219"/>
                </a:cubicBezTo>
                <a:cubicBezTo>
                  <a:pt x="1100528" y="1802768"/>
                  <a:pt x="1135314" y="1818316"/>
                  <a:pt x="1170101" y="1840084"/>
                </a:cubicBezTo>
                <a:cubicBezTo>
                  <a:pt x="1183146" y="1849413"/>
                  <a:pt x="1191842" y="1846304"/>
                  <a:pt x="1204887" y="1840084"/>
                </a:cubicBezTo>
                <a:cubicBezTo>
                  <a:pt x="1235325" y="1818316"/>
                  <a:pt x="1235325" y="1818316"/>
                  <a:pt x="1254892" y="1858742"/>
                </a:cubicBezTo>
                <a:cubicBezTo>
                  <a:pt x="1267937" y="1827645"/>
                  <a:pt x="1254892" y="1790329"/>
                  <a:pt x="1267937" y="1759231"/>
                </a:cubicBezTo>
                <a:cubicBezTo>
                  <a:pt x="1278808" y="1787219"/>
                  <a:pt x="1296201" y="1805877"/>
                  <a:pt x="1313594" y="1824536"/>
                </a:cubicBezTo>
                <a:cubicBezTo>
                  <a:pt x="1333161" y="1843194"/>
                  <a:pt x="1346206" y="1868072"/>
                  <a:pt x="1354903" y="1896059"/>
                </a:cubicBezTo>
                <a:cubicBezTo>
                  <a:pt x="1378819" y="1961363"/>
                  <a:pt x="1422301" y="1976912"/>
                  <a:pt x="1461436" y="1930266"/>
                </a:cubicBezTo>
                <a:cubicBezTo>
                  <a:pt x="1472307" y="1917827"/>
                  <a:pt x="1481003" y="1905388"/>
                  <a:pt x="1489700" y="1892949"/>
                </a:cubicBezTo>
                <a:cubicBezTo>
                  <a:pt x="1500571" y="1877401"/>
                  <a:pt x="1509267" y="1880511"/>
                  <a:pt x="1513616" y="1902279"/>
                </a:cubicBezTo>
                <a:cubicBezTo>
                  <a:pt x="1513616" y="1908498"/>
                  <a:pt x="1515790" y="1911608"/>
                  <a:pt x="1515790" y="1917827"/>
                </a:cubicBezTo>
                <a:cubicBezTo>
                  <a:pt x="1526660" y="1983131"/>
                  <a:pt x="1550576" y="2001790"/>
                  <a:pt x="1591885" y="2008009"/>
                </a:cubicBezTo>
                <a:cubicBezTo>
                  <a:pt x="1622323" y="2011119"/>
                  <a:pt x="1652761" y="2014229"/>
                  <a:pt x="1681025" y="2029777"/>
                </a:cubicBezTo>
                <a:cubicBezTo>
                  <a:pt x="1700592" y="2039106"/>
                  <a:pt x="1722334" y="2035997"/>
                  <a:pt x="1739727" y="2011119"/>
                </a:cubicBezTo>
                <a:cubicBezTo>
                  <a:pt x="1759294" y="2057765"/>
                  <a:pt x="1822344" y="2088862"/>
                  <a:pt x="1859305" y="2070203"/>
                </a:cubicBezTo>
                <a:cubicBezTo>
                  <a:pt x="1868001" y="2063984"/>
                  <a:pt x="1874524" y="2067094"/>
                  <a:pt x="1881046" y="2076423"/>
                </a:cubicBezTo>
                <a:cubicBezTo>
                  <a:pt x="1909310" y="2104410"/>
                  <a:pt x="1937574" y="2104410"/>
                  <a:pt x="1965838" y="2085752"/>
                </a:cubicBezTo>
                <a:cubicBezTo>
                  <a:pt x="1978883" y="2076423"/>
                  <a:pt x="1987579" y="2076423"/>
                  <a:pt x="2000624" y="2088862"/>
                </a:cubicBezTo>
                <a:cubicBezTo>
                  <a:pt x="2033236" y="2123069"/>
                  <a:pt x="2070197" y="2123069"/>
                  <a:pt x="2109331" y="2107520"/>
                </a:cubicBezTo>
                <a:cubicBezTo>
                  <a:pt x="2120202" y="2104410"/>
                  <a:pt x="2124550" y="2104410"/>
                  <a:pt x="2128899" y="2119959"/>
                </a:cubicBezTo>
                <a:cubicBezTo>
                  <a:pt x="2139769" y="2147947"/>
                  <a:pt x="2161511" y="2154166"/>
                  <a:pt x="2183252" y="2163495"/>
                </a:cubicBezTo>
                <a:cubicBezTo>
                  <a:pt x="2207168" y="2169715"/>
                  <a:pt x="2231083" y="2175934"/>
                  <a:pt x="2244128" y="2213251"/>
                </a:cubicBezTo>
                <a:cubicBezTo>
                  <a:pt x="2246303" y="2222580"/>
                  <a:pt x="2252825" y="2222580"/>
                  <a:pt x="2261522" y="2219470"/>
                </a:cubicBezTo>
                <a:cubicBezTo>
                  <a:pt x="2285437" y="2213251"/>
                  <a:pt x="2311527" y="2210141"/>
                  <a:pt x="2333268" y="2185263"/>
                </a:cubicBezTo>
                <a:cubicBezTo>
                  <a:pt x="2346313" y="2166605"/>
                  <a:pt x="2350662" y="2175934"/>
                  <a:pt x="2355010" y="2197702"/>
                </a:cubicBezTo>
                <a:cubicBezTo>
                  <a:pt x="2363706" y="2235019"/>
                  <a:pt x="2374577" y="2272335"/>
                  <a:pt x="2355010" y="2312762"/>
                </a:cubicBezTo>
                <a:cubicBezTo>
                  <a:pt x="2350662" y="2325201"/>
                  <a:pt x="2359358" y="2334530"/>
                  <a:pt x="2365881" y="2340749"/>
                </a:cubicBezTo>
                <a:cubicBezTo>
                  <a:pt x="2376751" y="2346969"/>
                  <a:pt x="2385448" y="2343859"/>
                  <a:pt x="2389796" y="2328311"/>
                </a:cubicBezTo>
                <a:cubicBezTo>
                  <a:pt x="2394144" y="2306542"/>
                  <a:pt x="2400667" y="2284774"/>
                  <a:pt x="2409363" y="2263006"/>
                </a:cubicBezTo>
                <a:cubicBezTo>
                  <a:pt x="2411538" y="2259897"/>
                  <a:pt x="2413712" y="2253677"/>
                  <a:pt x="2415886" y="2250567"/>
                </a:cubicBezTo>
                <a:cubicBezTo>
                  <a:pt x="2422408" y="2235019"/>
                  <a:pt x="2431105" y="2216361"/>
                  <a:pt x="2441976" y="2216361"/>
                </a:cubicBezTo>
                <a:cubicBezTo>
                  <a:pt x="2455021" y="2216361"/>
                  <a:pt x="2444150" y="2244348"/>
                  <a:pt x="2452846" y="2253677"/>
                </a:cubicBezTo>
                <a:cubicBezTo>
                  <a:pt x="2452846" y="2253677"/>
                  <a:pt x="2455021" y="2253677"/>
                  <a:pt x="2457195" y="2253677"/>
                </a:cubicBezTo>
                <a:cubicBezTo>
                  <a:pt x="2481110" y="2200812"/>
                  <a:pt x="2502852" y="2203922"/>
                  <a:pt x="2539812" y="2225690"/>
                </a:cubicBezTo>
                <a:cubicBezTo>
                  <a:pt x="2587643" y="2256787"/>
                  <a:pt x="2635475" y="2284774"/>
                  <a:pt x="2689828" y="2287884"/>
                </a:cubicBezTo>
                <a:cubicBezTo>
                  <a:pt x="2707221" y="2287884"/>
                  <a:pt x="2715918" y="2306542"/>
                  <a:pt x="2711570" y="2328311"/>
                </a:cubicBezTo>
                <a:cubicBezTo>
                  <a:pt x="2707221" y="2359408"/>
                  <a:pt x="2718092" y="2368737"/>
                  <a:pt x="2733311" y="2374956"/>
                </a:cubicBezTo>
                <a:cubicBezTo>
                  <a:pt x="2759401" y="2390505"/>
                  <a:pt x="2785491" y="2384285"/>
                  <a:pt x="2813754" y="2384285"/>
                </a:cubicBezTo>
                <a:cubicBezTo>
                  <a:pt x="2831148" y="2381176"/>
                  <a:pt x="2850715" y="2378066"/>
                  <a:pt x="2870282" y="2378066"/>
                </a:cubicBezTo>
                <a:cubicBezTo>
                  <a:pt x="2900720" y="2378066"/>
                  <a:pt x="2907243" y="2387395"/>
                  <a:pt x="2898546" y="2430931"/>
                </a:cubicBezTo>
                <a:cubicBezTo>
                  <a:pt x="2892024" y="2462028"/>
                  <a:pt x="2898546" y="2477577"/>
                  <a:pt x="2922462" y="2474467"/>
                </a:cubicBezTo>
                <a:cubicBezTo>
                  <a:pt x="2933332" y="2474467"/>
                  <a:pt x="2937681" y="2465138"/>
                  <a:pt x="2939855" y="2449590"/>
                </a:cubicBezTo>
                <a:cubicBezTo>
                  <a:pt x="2942029" y="2424712"/>
                  <a:pt x="2950726" y="2421602"/>
                  <a:pt x="2965945" y="2430931"/>
                </a:cubicBezTo>
                <a:cubicBezTo>
                  <a:pt x="2985512" y="2440260"/>
                  <a:pt x="3007253" y="2449590"/>
                  <a:pt x="3028995" y="2458919"/>
                </a:cubicBezTo>
                <a:cubicBezTo>
                  <a:pt x="3052910" y="2468248"/>
                  <a:pt x="3076826" y="2462028"/>
                  <a:pt x="3098567" y="2443370"/>
                </a:cubicBezTo>
                <a:cubicBezTo>
                  <a:pt x="3109438" y="2434041"/>
                  <a:pt x="3120309" y="2434041"/>
                  <a:pt x="3131180" y="2440260"/>
                </a:cubicBezTo>
                <a:cubicBezTo>
                  <a:pt x="3150747" y="2455809"/>
                  <a:pt x="3170314" y="2471358"/>
                  <a:pt x="3185533" y="2496235"/>
                </a:cubicBezTo>
                <a:cubicBezTo>
                  <a:pt x="3194230" y="2508674"/>
                  <a:pt x="3202926" y="2511784"/>
                  <a:pt x="3211623" y="2502455"/>
                </a:cubicBezTo>
                <a:cubicBezTo>
                  <a:pt x="3239887" y="2477577"/>
                  <a:pt x="3268151" y="2477577"/>
                  <a:pt x="3296414" y="2493126"/>
                </a:cubicBezTo>
                <a:cubicBezTo>
                  <a:pt x="3337723" y="2514894"/>
                  <a:pt x="3379032" y="2536662"/>
                  <a:pt x="3424689" y="2542881"/>
                </a:cubicBezTo>
                <a:cubicBezTo>
                  <a:pt x="3439908" y="2542881"/>
                  <a:pt x="3457301" y="2552210"/>
                  <a:pt x="3468172" y="2573979"/>
                </a:cubicBezTo>
                <a:cubicBezTo>
                  <a:pt x="3461650" y="2586417"/>
                  <a:pt x="3450779" y="2586417"/>
                  <a:pt x="3439908" y="2586417"/>
                </a:cubicBezTo>
                <a:cubicBezTo>
                  <a:pt x="3431211" y="2586417"/>
                  <a:pt x="3420341" y="2586417"/>
                  <a:pt x="3411644" y="2595746"/>
                </a:cubicBezTo>
                <a:cubicBezTo>
                  <a:pt x="3402948" y="2601966"/>
                  <a:pt x="3398600" y="2617514"/>
                  <a:pt x="3400773" y="2629953"/>
                </a:cubicBezTo>
                <a:cubicBezTo>
                  <a:pt x="3402948" y="2645502"/>
                  <a:pt x="3413819" y="2642392"/>
                  <a:pt x="3420341" y="2642392"/>
                </a:cubicBezTo>
                <a:cubicBezTo>
                  <a:pt x="3429038" y="2642392"/>
                  <a:pt x="3439908" y="2633063"/>
                  <a:pt x="3444257" y="2648612"/>
                </a:cubicBezTo>
                <a:cubicBezTo>
                  <a:pt x="3448605" y="2667270"/>
                  <a:pt x="3444257" y="2682819"/>
                  <a:pt x="3433386" y="2695257"/>
                </a:cubicBezTo>
                <a:cubicBezTo>
                  <a:pt x="3422515" y="2707696"/>
                  <a:pt x="3411644" y="2717025"/>
                  <a:pt x="3396425" y="2710806"/>
                </a:cubicBezTo>
                <a:cubicBezTo>
                  <a:pt x="3346420" y="2698367"/>
                  <a:pt x="3298589" y="2682819"/>
                  <a:pt x="3292066" y="2589527"/>
                </a:cubicBezTo>
                <a:cubicBezTo>
                  <a:pt x="3289892" y="2601966"/>
                  <a:pt x="3289892" y="2614405"/>
                  <a:pt x="3287718" y="2626844"/>
                </a:cubicBezTo>
                <a:cubicBezTo>
                  <a:pt x="3283370" y="2664160"/>
                  <a:pt x="3268151" y="2685929"/>
                  <a:pt x="3242061" y="2695257"/>
                </a:cubicBezTo>
                <a:cubicBezTo>
                  <a:pt x="3231190" y="2698367"/>
                  <a:pt x="3218145" y="2701477"/>
                  <a:pt x="3207275" y="2704587"/>
                </a:cubicBezTo>
                <a:cubicBezTo>
                  <a:pt x="3194230" y="2710806"/>
                  <a:pt x="3185533" y="2707696"/>
                  <a:pt x="3183359" y="2685929"/>
                </a:cubicBezTo>
                <a:cubicBezTo>
                  <a:pt x="3179011" y="2664160"/>
                  <a:pt x="3168140" y="2654831"/>
                  <a:pt x="3155095" y="2654831"/>
                </a:cubicBezTo>
                <a:cubicBezTo>
                  <a:pt x="3137702" y="2651722"/>
                  <a:pt x="3120309" y="2648612"/>
                  <a:pt x="3102916" y="2645502"/>
                </a:cubicBezTo>
                <a:cubicBezTo>
                  <a:pt x="3092045" y="2645502"/>
                  <a:pt x="3083348" y="2648612"/>
                  <a:pt x="3076826" y="2657941"/>
                </a:cubicBezTo>
                <a:cubicBezTo>
                  <a:pt x="3052910" y="2679709"/>
                  <a:pt x="3028995" y="2676599"/>
                  <a:pt x="3007253" y="2657941"/>
                </a:cubicBezTo>
                <a:cubicBezTo>
                  <a:pt x="2981164" y="2633063"/>
                  <a:pt x="2952900" y="2614405"/>
                  <a:pt x="2924636" y="2598856"/>
                </a:cubicBezTo>
                <a:cubicBezTo>
                  <a:pt x="2911591" y="2592637"/>
                  <a:pt x="2909417" y="2583307"/>
                  <a:pt x="2915939" y="2567759"/>
                </a:cubicBezTo>
                <a:cubicBezTo>
                  <a:pt x="2924636" y="2542881"/>
                  <a:pt x="2911591" y="2518003"/>
                  <a:pt x="2892024" y="2521113"/>
                </a:cubicBezTo>
                <a:cubicBezTo>
                  <a:pt x="2878979" y="2521113"/>
                  <a:pt x="2883327" y="2539771"/>
                  <a:pt x="2883327" y="2549101"/>
                </a:cubicBezTo>
                <a:cubicBezTo>
                  <a:pt x="2881153" y="2583307"/>
                  <a:pt x="2874631" y="2589527"/>
                  <a:pt x="2850715" y="2583307"/>
                </a:cubicBezTo>
                <a:cubicBezTo>
                  <a:pt x="2831148" y="2577088"/>
                  <a:pt x="2826799" y="2564649"/>
                  <a:pt x="2831148" y="2536662"/>
                </a:cubicBezTo>
                <a:cubicBezTo>
                  <a:pt x="2833322" y="2524223"/>
                  <a:pt x="2837670" y="2514894"/>
                  <a:pt x="2839844" y="2505564"/>
                </a:cubicBezTo>
                <a:cubicBezTo>
                  <a:pt x="2839844" y="2502455"/>
                  <a:pt x="2837670" y="2499345"/>
                  <a:pt x="2837670" y="2499345"/>
                </a:cubicBezTo>
                <a:cubicBezTo>
                  <a:pt x="2792013" y="2561539"/>
                  <a:pt x="2737659" y="2580198"/>
                  <a:pt x="2678957" y="2577088"/>
                </a:cubicBezTo>
                <a:cubicBezTo>
                  <a:pt x="2641997" y="2577088"/>
                  <a:pt x="2607211" y="2577088"/>
                  <a:pt x="2570250" y="2592637"/>
                </a:cubicBezTo>
                <a:cubicBezTo>
                  <a:pt x="2550683" y="2601966"/>
                  <a:pt x="2544160" y="2592637"/>
                  <a:pt x="2541986" y="2564649"/>
                </a:cubicBezTo>
                <a:cubicBezTo>
                  <a:pt x="2541986" y="2549101"/>
                  <a:pt x="2537638" y="2545991"/>
                  <a:pt x="2526767" y="2545991"/>
                </a:cubicBezTo>
                <a:cubicBezTo>
                  <a:pt x="2511548" y="2542881"/>
                  <a:pt x="2496329" y="2549101"/>
                  <a:pt x="2481110" y="2558430"/>
                </a:cubicBezTo>
                <a:cubicBezTo>
                  <a:pt x="2420234" y="2601966"/>
                  <a:pt x="2368055" y="2573979"/>
                  <a:pt x="2337617" y="2486906"/>
                </a:cubicBezTo>
                <a:cubicBezTo>
                  <a:pt x="2331094" y="2462028"/>
                  <a:pt x="2324572" y="2434041"/>
                  <a:pt x="2300656" y="2427821"/>
                </a:cubicBezTo>
                <a:cubicBezTo>
                  <a:pt x="2291960" y="2424712"/>
                  <a:pt x="2278915" y="2418492"/>
                  <a:pt x="2276741" y="2434041"/>
                </a:cubicBezTo>
                <a:cubicBezTo>
                  <a:pt x="2274566" y="2452699"/>
                  <a:pt x="2281089" y="2471358"/>
                  <a:pt x="2296308" y="2471358"/>
                </a:cubicBezTo>
                <a:cubicBezTo>
                  <a:pt x="2309353" y="2471358"/>
                  <a:pt x="2318049" y="2480687"/>
                  <a:pt x="2322398" y="2499345"/>
                </a:cubicBezTo>
                <a:cubicBezTo>
                  <a:pt x="2324572" y="2508674"/>
                  <a:pt x="2326746" y="2514894"/>
                  <a:pt x="2315875" y="2518003"/>
                </a:cubicBezTo>
                <a:cubicBezTo>
                  <a:pt x="2311527" y="2521113"/>
                  <a:pt x="2307179" y="2527333"/>
                  <a:pt x="2302830" y="2533552"/>
                </a:cubicBezTo>
                <a:cubicBezTo>
                  <a:pt x="2291960" y="2545991"/>
                  <a:pt x="2283263" y="2549101"/>
                  <a:pt x="2272392" y="2539771"/>
                </a:cubicBezTo>
                <a:cubicBezTo>
                  <a:pt x="2220213" y="2499345"/>
                  <a:pt x="2159337" y="2499345"/>
                  <a:pt x="2102809" y="2480687"/>
                </a:cubicBezTo>
                <a:cubicBezTo>
                  <a:pt x="2085416" y="2477577"/>
                  <a:pt x="2070197" y="2490016"/>
                  <a:pt x="2054978" y="2502455"/>
                </a:cubicBezTo>
                <a:cubicBezTo>
                  <a:pt x="2022366" y="2527333"/>
                  <a:pt x="1989753" y="2542881"/>
                  <a:pt x="1952793" y="2555320"/>
                </a:cubicBezTo>
                <a:cubicBezTo>
                  <a:pt x="1926703" y="2561539"/>
                  <a:pt x="1902787" y="2558430"/>
                  <a:pt x="1883220" y="2530442"/>
                </a:cubicBezTo>
                <a:cubicBezTo>
                  <a:pt x="1874524" y="2521113"/>
                  <a:pt x="1865827" y="2518003"/>
                  <a:pt x="1854956" y="2521113"/>
                </a:cubicBezTo>
                <a:cubicBezTo>
                  <a:pt x="1787558" y="2539771"/>
                  <a:pt x="1726682" y="2524223"/>
                  <a:pt x="1672328" y="2458919"/>
                </a:cubicBezTo>
                <a:cubicBezTo>
                  <a:pt x="1661457" y="2446480"/>
                  <a:pt x="1652761" y="2452699"/>
                  <a:pt x="1639716" y="2449590"/>
                </a:cubicBezTo>
                <a:cubicBezTo>
                  <a:pt x="1617975" y="2446480"/>
                  <a:pt x="1611452" y="2468248"/>
                  <a:pt x="1600581" y="2486906"/>
                </a:cubicBezTo>
                <a:cubicBezTo>
                  <a:pt x="1591885" y="2502455"/>
                  <a:pt x="1581014" y="2499345"/>
                  <a:pt x="1572317" y="2493126"/>
                </a:cubicBezTo>
                <a:cubicBezTo>
                  <a:pt x="1559272" y="2483796"/>
                  <a:pt x="1546228" y="2471358"/>
                  <a:pt x="1533183" y="2462028"/>
                </a:cubicBezTo>
                <a:cubicBezTo>
                  <a:pt x="1504919" y="2440260"/>
                  <a:pt x="1491874" y="2446480"/>
                  <a:pt x="1476655" y="2486906"/>
                </a:cubicBezTo>
                <a:cubicBezTo>
                  <a:pt x="1472307" y="2502455"/>
                  <a:pt x="1465784" y="2514894"/>
                  <a:pt x="1457088" y="2524223"/>
                </a:cubicBezTo>
                <a:cubicBezTo>
                  <a:pt x="1452739" y="2527333"/>
                  <a:pt x="1450565" y="2536662"/>
                  <a:pt x="1444043" y="2530442"/>
                </a:cubicBezTo>
                <a:cubicBezTo>
                  <a:pt x="1439695" y="2524223"/>
                  <a:pt x="1439695" y="2514894"/>
                  <a:pt x="1444043" y="2508674"/>
                </a:cubicBezTo>
                <a:cubicBezTo>
                  <a:pt x="1446217" y="2502455"/>
                  <a:pt x="1448391" y="2499345"/>
                  <a:pt x="1450565" y="2493126"/>
                </a:cubicBezTo>
                <a:cubicBezTo>
                  <a:pt x="1459262" y="2480687"/>
                  <a:pt x="1461436" y="2465138"/>
                  <a:pt x="1448391" y="2455809"/>
                </a:cubicBezTo>
                <a:cubicBezTo>
                  <a:pt x="1435346" y="2443370"/>
                  <a:pt x="1426650" y="2446480"/>
                  <a:pt x="1417953" y="2465138"/>
                </a:cubicBezTo>
                <a:cubicBezTo>
                  <a:pt x="1415779" y="2477577"/>
                  <a:pt x="1411431" y="2486906"/>
                  <a:pt x="1407082" y="2499345"/>
                </a:cubicBezTo>
                <a:cubicBezTo>
                  <a:pt x="1400560" y="2518003"/>
                  <a:pt x="1389689" y="2511784"/>
                  <a:pt x="1378819" y="2508674"/>
                </a:cubicBezTo>
                <a:cubicBezTo>
                  <a:pt x="1367948" y="2502455"/>
                  <a:pt x="1374470" y="2490016"/>
                  <a:pt x="1376644" y="2480687"/>
                </a:cubicBezTo>
                <a:cubicBezTo>
                  <a:pt x="1376644" y="2477577"/>
                  <a:pt x="1376644" y="2474467"/>
                  <a:pt x="1376644" y="2471358"/>
                </a:cubicBezTo>
                <a:cubicBezTo>
                  <a:pt x="1383167" y="2412273"/>
                  <a:pt x="1374470" y="2399834"/>
                  <a:pt x="1333161" y="2409163"/>
                </a:cubicBezTo>
                <a:cubicBezTo>
                  <a:pt x="1302723" y="2415383"/>
                  <a:pt x="1270111" y="2415383"/>
                  <a:pt x="1239673" y="2409163"/>
                </a:cubicBezTo>
                <a:cubicBezTo>
                  <a:pt x="1207061" y="2406054"/>
                  <a:pt x="1198364" y="2415383"/>
                  <a:pt x="1189668" y="2462028"/>
                </a:cubicBezTo>
                <a:cubicBezTo>
                  <a:pt x="1187494" y="2471358"/>
                  <a:pt x="1185319" y="2483796"/>
                  <a:pt x="1178797" y="2483796"/>
                </a:cubicBezTo>
                <a:cubicBezTo>
                  <a:pt x="1167926" y="2483796"/>
                  <a:pt x="1161404" y="2471358"/>
                  <a:pt x="1157056" y="2455809"/>
                </a:cubicBezTo>
                <a:cubicBezTo>
                  <a:pt x="1174449" y="2452699"/>
                  <a:pt x="1185319" y="2440260"/>
                  <a:pt x="1180971" y="2412273"/>
                </a:cubicBezTo>
                <a:cubicBezTo>
                  <a:pt x="1178797" y="2399834"/>
                  <a:pt x="1174449" y="2393614"/>
                  <a:pt x="1163578" y="2406054"/>
                </a:cubicBezTo>
                <a:cubicBezTo>
                  <a:pt x="1148359" y="2421602"/>
                  <a:pt x="1133140" y="2440260"/>
                  <a:pt x="1128792" y="2471358"/>
                </a:cubicBezTo>
                <a:cubicBezTo>
                  <a:pt x="1128792" y="2474467"/>
                  <a:pt x="1128792" y="2477577"/>
                  <a:pt x="1126618" y="2477577"/>
                </a:cubicBezTo>
                <a:cubicBezTo>
                  <a:pt x="1111399" y="2502455"/>
                  <a:pt x="1113573" y="2518003"/>
                  <a:pt x="1135314" y="2533552"/>
                </a:cubicBezTo>
                <a:cubicBezTo>
                  <a:pt x="1172275" y="2552210"/>
                  <a:pt x="1207061" y="2567759"/>
                  <a:pt x="1246196" y="2580198"/>
                </a:cubicBezTo>
                <a:cubicBezTo>
                  <a:pt x="1267937" y="2586417"/>
                  <a:pt x="1278808" y="2601966"/>
                  <a:pt x="1278808" y="2636173"/>
                </a:cubicBezTo>
                <a:cubicBezTo>
                  <a:pt x="1276634" y="2648612"/>
                  <a:pt x="1280982" y="2657941"/>
                  <a:pt x="1283156" y="2670380"/>
                </a:cubicBezTo>
                <a:cubicBezTo>
                  <a:pt x="1285330" y="2685929"/>
                  <a:pt x="1285330" y="2698367"/>
                  <a:pt x="1274460" y="2707696"/>
                </a:cubicBezTo>
                <a:cubicBezTo>
                  <a:pt x="1263589" y="2717025"/>
                  <a:pt x="1259240" y="2704587"/>
                  <a:pt x="1252718" y="2695257"/>
                </a:cubicBezTo>
                <a:cubicBezTo>
                  <a:pt x="1239673" y="2679709"/>
                  <a:pt x="1224454" y="2664160"/>
                  <a:pt x="1207061" y="2657941"/>
                </a:cubicBezTo>
                <a:cubicBezTo>
                  <a:pt x="1187494" y="2651722"/>
                  <a:pt x="1167926" y="2651722"/>
                  <a:pt x="1148359" y="2664160"/>
                </a:cubicBezTo>
                <a:cubicBezTo>
                  <a:pt x="1111399" y="2682819"/>
                  <a:pt x="1072264" y="2682819"/>
                  <a:pt x="1035303" y="2664160"/>
                </a:cubicBezTo>
                <a:cubicBezTo>
                  <a:pt x="1026607" y="2657941"/>
                  <a:pt x="1022259" y="2654831"/>
                  <a:pt x="1022259" y="2642392"/>
                </a:cubicBezTo>
                <a:cubicBezTo>
                  <a:pt x="1024433" y="2623734"/>
                  <a:pt x="1020085" y="2617514"/>
                  <a:pt x="1009214" y="2633063"/>
                </a:cubicBezTo>
                <a:cubicBezTo>
                  <a:pt x="993995" y="2654831"/>
                  <a:pt x="976602" y="2648612"/>
                  <a:pt x="961383" y="2629953"/>
                </a:cubicBezTo>
                <a:cubicBezTo>
                  <a:pt x="946164" y="2608185"/>
                  <a:pt x="930944" y="2589527"/>
                  <a:pt x="904855" y="2592637"/>
                </a:cubicBezTo>
                <a:cubicBezTo>
                  <a:pt x="898332" y="2592637"/>
                  <a:pt x="891810" y="2586417"/>
                  <a:pt x="891810" y="2573979"/>
                </a:cubicBezTo>
                <a:cubicBezTo>
                  <a:pt x="893984" y="2555320"/>
                  <a:pt x="889636" y="2549101"/>
                  <a:pt x="878765" y="2542881"/>
                </a:cubicBezTo>
                <a:cubicBezTo>
                  <a:pt x="863546" y="2539771"/>
                  <a:pt x="854849" y="2542881"/>
                  <a:pt x="846153" y="2558430"/>
                </a:cubicBezTo>
                <a:cubicBezTo>
                  <a:pt x="830934" y="2586417"/>
                  <a:pt x="828760" y="2620624"/>
                  <a:pt x="824411" y="2654831"/>
                </a:cubicBezTo>
                <a:cubicBezTo>
                  <a:pt x="822237" y="2673489"/>
                  <a:pt x="839630" y="2689038"/>
                  <a:pt x="854849" y="2692148"/>
                </a:cubicBezTo>
                <a:cubicBezTo>
                  <a:pt x="872243" y="2698367"/>
                  <a:pt x="885287" y="2707696"/>
                  <a:pt x="878765" y="2745013"/>
                </a:cubicBezTo>
                <a:cubicBezTo>
                  <a:pt x="891810" y="2726355"/>
                  <a:pt x="891810" y="2707696"/>
                  <a:pt x="896158" y="2692148"/>
                </a:cubicBezTo>
                <a:cubicBezTo>
                  <a:pt x="902681" y="2676599"/>
                  <a:pt x="909203" y="2661050"/>
                  <a:pt x="924422" y="2667270"/>
                </a:cubicBezTo>
                <a:cubicBezTo>
                  <a:pt x="939641" y="2670380"/>
                  <a:pt x="954860" y="2679709"/>
                  <a:pt x="952686" y="2707696"/>
                </a:cubicBezTo>
                <a:cubicBezTo>
                  <a:pt x="950512" y="2723245"/>
                  <a:pt x="954860" y="2738794"/>
                  <a:pt x="961383" y="2748123"/>
                </a:cubicBezTo>
                <a:cubicBezTo>
                  <a:pt x="983124" y="2779220"/>
                  <a:pt x="993995" y="2776110"/>
                  <a:pt x="1009214" y="2738794"/>
                </a:cubicBezTo>
                <a:cubicBezTo>
                  <a:pt x="1024433" y="2779220"/>
                  <a:pt x="1041826" y="2816537"/>
                  <a:pt x="1065742" y="2844524"/>
                </a:cubicBezTo>
                <a:cubicBezTo>
                  <a:pt x="1107050" y="2891170"/>
                  <a:pt x="1152707" y="2906718"/>
                  <a:pt x="1202713" y="2916048"/>
                </a:cubicBezTo>
                <a:cubicBezTo>
                  <a:pt x="1265763" y="2925377"/>
                  <a:pt x="1326639" y="2944035"/>
                  <a:pt x="1383167" y="2981352"/>
                </a:cubicBezTo>
                <a:cubicBezTo>
                  <a:pt x="1389689" y="2984461"/>
                  <a:pt x="1396212" y="2987571"/>
                  <a:pt x="1398386" y="2993791"/>
                </a:cubicBezTo>
                <a:cubicBezTo>
                  <a:pt x="1411431" y="3015559"/>
                  <a:pt x="1409257" y="3027998"/>
                  <a:pt x="1389689" y="3031107"/>
                </a:cubicBezTo>
                <a:cubicBezTo>
                  <a:pt x="1370122" y="3034217"/>
                  <a:pt x="1357077" y="3043546"/>
                  <a:pt x="1361425" y="3077753"/>
                </a:cubicBezTo>
                <a:cubicBezTo>
                  <a:pt x="1363599" y="3090192"/>
                  <a:pt x="1357077" y="3090192"/>
                  <a:pt x="1350555" y="3090192"/>
                </a:cubicBezTo>
                <a:cubicBezTo>
                  <a:pt x="1344032" y="3087083"/>
                  <a:pt x="1335336" y="3093302"/>
                  <a:pt x="1335336" y="3077753"/>
                </a:cubicBezTo>
                <a:cubicBezTo>
                  <a:pt x="1335336" y="3062205"/>
                  <a:pt x="1337510" y="3040436"/>
                  <a:pt x="1324465" y="3034217"/>
                </a:cubicBezTo>
                <a:cubicBezTo>
                  <a:pt x="1311420" y="3027998"/>
                  <a:pt x="1304898" y="3049766"/>
                  <a:pt x="1294027" y="3062205"/>
                </a:cubicBezTo>
                <a:cubicBezTo>
                  <a:pt x="1289678" y="3068424"/>
                  <a:pt x="1283156" y="3077753"/>
                  <a:pt x="1276634" y="3087083"/>
                </a:cubicBezTo>
                <a:cubicBezTo>
                  <a:pt x="1265763" y="3102631"/>
                  <a:pt x="1252718" y="3105741"/>
                  <a:pt x="1239673" y="3090192"/>
                </a:cubicBezTo>
                <a:cubicBezTo>
                  <a:pt x="1217932" y="3065314"/>
                  <a:pt x="1194016" y="3065314"/>
                  <a:pt x="1170101" y="3074643"/>
                </a:cubicBezTo>
                <a:cubicBezTo>
                  <a:pt x="1150533" y="3077753"/>
                  <a:pt x="1135314" y="3077753"/>
                  <a:pt x="1117921" y="3065314"/>
                </a:cubicBezTo>
                <a:cubicBezTo>
                  <a:pt x="1104876" y="3055985"/>
                  <a:pt x="1096180" y="3068424"/>
                  <a:pt x="1094005" y="3087083"/>
                </a:cubicBezTo>
                <a:cubicBezTo>
                  <a:pt x="1091831" y="3099521"/>
                  <a:pt x="1102702" y="3121289"/>
                  <a:pt x="1085309" y="3124399"/>
                </a:cubicBezTo>
                <a:cubicBezTo>
                  <a:pt x="1070090" y="3124399"/>
                  <a:pt x="1054871" y="3115070"/>
                  <a:pt x="1048348" y="3090192"/>
                </a:cubicBezTo>
                <a:cubicBezTo>
                  <a:pt x="1041826" y="3071534"/>
                  <a:pt x="1044000" y="3055985"/>
                  <a:pt x="1044000" y="3034217"/>
                </a:cubicBezTo>
                <a:cubicBezTo>
                  <a:pt x="1030955" y="3090192"/>
                  <a:pt x="1002691" y="3090192"/>
                  <a:pt x="970079" y="3083973"/>
                </a:cubicBezTo>
                <a:cubicBezTo>
                  <a:pt x="950512" y="3080863"/>
                  <a:pt x="933119" y="3083973"/>
                  <a:pt x="915726" y="3080863"/>
                </a:cubicBezTo>
                <a:cubicBezTo>
                  <a:pt x="880939" y="3077753"/>
                  <a:pt x="848327" y="3065314"/>
                  <a:pt x="822237" y="3027998"/>
                </a:cubicBezTo>
                <a:cubicBezTo>
                  <a:pt x="811367" y="3009340"/>
                  <a:pt x="800496" y="3015559"/>
                  <a:pt x="791799" y="3034217"/>
                </a:cubicBezTo>
                <a:cubicBezTo>
                  <a:pt x="761361" y="3102631"/>
                  <a:pt x="728749" y="3105741"/>
                  <a:pt x="687440" y="3049766"/>
                </a:cubicBezTo>
                <a:cubicBezTo>
                  <a:pt x="676570" y="3034217"/>
                  <a:pt x="663525" y="3031107"/>
                  <a:pt x="650480" y="3027998"/>
                </a:cubicBezTo>
                <a:cubicBezTo>
                  <a:pt x="626564" y="3027998"/>
                  <a:pt x="604823" y="3027998"/>
                  <a:pt x="587430" y="2993791"/>
                </a:cubicBezTo>
                <a:cubicBezTo>
                  <a:pt x="580907" y="2975132"/>
                  <a:pt x="572211" y="2996900"/>
                  <a:pt x="565688" y="3006230"/>
                </a:cubicBezTo>
                <a:cubicBezTo>
                  <a:pt x="561340" y="3012449"/>
                  <a:pt x="561340" y="3024888"/>
                  <a:pt x="561340" y="3034217"/>
                </a:cubicBezTo>
                <a:cubicBezTo>
                  <a:pt x="563514" y="3040436"/>
                  <a:pt x="561340" y="3052875"/>
                  <a:pt x="556992" y="3052875"/>
                </a:cubicBezTo>
                <a:cubicBezTo>
                  <a:pt x="539598" y="3059095"/>
                  <a:pt x="524379" y="3052875"/>
                  <a:pt x="509160" y="3043546"/>
                </a:cubicBezTo>
                <a:cubicBezTo>
                  <a:pt x="500464" y="3037327"/>
                  <a:pt x="498290" y="3024888"/>
                  <a:pt x="498290" y="3009340"/>
                </a:cubicBezTo>
                <a:cubicBezTo>
                  <a:pt x="496115" y="2962694"/>
                  <a:pt x="485245" y="2950255"/>
                  <a:pt x="452633" y="2950255"/>
                </a:cubicBezTo>
                <a:cubicBezTo>
                  <a:pt x="443936" y="2953364"/>
                  <a:pt x="439588" y="2959584"/>
                  <a:pt x="443936" y="2968913"/>
                </a:cubicBezTo>
                <a:cubicBezTo>
                  <a:pt x="454807" y="3000010"/>
                  <a:pt x="439588" y="3006230"/>
                  <a:pt x="426543" y="3012449"/>
                </a:cubicBezTo>
                <a:cubicBezTo>
                  <a:pt x="411324" y="3018668"/>
                  <a:pt x="396105" y="3012449"/>
                  <a:pt x="383060" y="3009340"/>
                </a:cubicBezTo>
                <a:cubicBezTo>
                  <a:pt x="367841" y="3006230"/>
                  <a:pt x="352622" y="3006230"/>
                  <a:pt x="337403" y="2996900"/>
                </a:cubicBezTo>
                <a:cubicBezTo>
                  <a:pt x="326532" y="2987571"/>
                  <a:pt x="320010" y="3006230"/>
                  <a:pt x="317836" y="3018668"/>
                </a:cubicBezTo>
                <a:cubicBezTo>
                  <a:pt x="315661" y="3040436"/>
                  <a:pt x="309139" y="3043546"/>
                  <a:pt x="296094" y="3037327"/>
                </a:cubicBezTo>
                <a:cubicBezTo>
                  <a:pt x="291746" y="3034217"/>
                  <a:pt x="287398" y="3031107"/>
                  <a:pt x="280875" y="3031107"/>
                </a:cubicBezTo>
                <a:cubicBezTo>
                  <a:pt x="274353" y="3027998"/>
                  <a:pt x="265656" y="3024888"/>
                  <a:pt x="259134" y="3034217"/>
                </a:cubicBezTo>
                <a:cubicBezTo>
                  <a:pt x="254785" y="3043546"/>
                  <a:pt x="263482" y="3049766"/>
                  <a:pt x="265656" y="3059095"/>
                </a:cubicBezTo>
                <a:cubicBezTo>
                  <a:pt x="274353" y="3087083"/>
                  <a:pt x="267830" y="3102631"/>
                  <a:pt x="237392" y="3105741"/>
                </a:cubicBezTo>
                <a:cubicBezTo>
                  <a:pt x="237392" y="3164826"/>
                  <a:pt x="237392" y="3220800"/>
                  <a:pt x="237392" y="3279885"/>
                </a:cubicBezTo>
                <a:cubicBezTo>
                  <a:pt x="254785" y="3282995"/>
                  <a:pt x="265656" y="3270556"/>
                  <a:pt x="272179" y="3245678"/>
                </a:cubicBezTo>
                <a:cubicBezTo>
                  <a:pt x="289572" y="3183484"/>
                  <a:pt x="313487" y="3167935"/>
                  <a:pt x="356970" y="3199033"/>
                </a:cubicBezTo>
                <a:cubicBezTo>
                  <a:pt x="376538" y="3211471"/>
                  <a:pt x="391756" y="3217691"/>
                  <a:pt x="411324" y="3217691"/>
                </a:cubicBezTo>
                <a:cubicBezTo>
                  <a:pt x="420020" y="3214581"/>
                  <a:pt x="430891" y="3214581"/>
                  <a:pt x="433065" y="3227020"/>
                </a:cubicBezTo>
                <a:cubicBezTo>
                  <a:pt x="437414" y="3239459"/>
                  <a:pt x="426543" y="3245678"/>
                  <a:pt x="422195" y="3251898"/>
                </a:cubicBezTo>
                <a:cubicBezTo>
                  <a:pt x="417846" y="3258117"/>
                  <a:pt x="413498" y="3261227"/>
                  <a:pt x="409150" y="3267446"/>
                </a:cubicBezTo>
                <a:cubicBezTo>
                  <a:pt x="402627" y="3276775"/>
                  <a:pt x="391756" y="3286105"/>
                  <a:pt x="393931" y="3298543"/>
                </a:cubicBezTo>
                <a:cubicBezTo>
                  <a:pt x="398279" y="3314092"/>
                  <a:pt x="411324" y="3314092"/>
                  <a:pt x="420020" y="3314092"/>
                </a:cubicBezTo>
                <a:cubicBezTo>
                  <a:pt x="435239" y="3317202"/>
                  <a:pt x="450459" y="3317202"/>
                  <a:pt x="465677" y="3314092"/>
                </a:cubicBezTo>
                <a:cubicBezTo>
                  <a:pt x="498290" y="3310982"/>
                  <a:pt x="526553" y="3326531"/>
                  <a:pt x="550469" y="3360738"/>
                </a:cubicBezTo>
                <a:cubicBezTo>
                  <a:pt x="554818" y="3366957"/>
                  <a:pt x="559166" y="3366957"/>
                  <a:pt x="563514" y="3360738"/>
                </a:cubicBezTo>
                <a:cubicBezTo>
                  <a:pt x="567862" y="3354518"/>
                  <a:pt x="572211" y="3354518"/>
                  <a:pt x="578733" y="3354518"/>
                </a:cubicBezTo>
                <a:cubicBezTo>
                  <a:pt x="583081" y="3354518"/>
                  <a:pt x="589604" y="3351409"/>
                  <a:pt x="591778" y="3357628"/>
                </a:cubicBezTo>
                <a:cubicBezTo>
                  <a:pt x="593952" y="3366957"/>
                  <a:pt x="589604" y="3370067"/>
                  <a:pt x="585256" y="3373177"/>
                </a:cubicBezTo>
                <a:cubicBezTo>
                  <a:pt x="576559" y="3382506"/>
                  <a:pt x="574385" y="3394945"/>
                  <a:pt x="567862" y="3407384"/>
                </a:cubicBezTo>
                <a:cubicBezTo>
                  <a:pt x="561340" y="3416713"/>
                  <a:pt x="561340" y="3429152"/>
                  <a:pt x="567862" y="3438481"/>
                </a:cubicBezTo>
                <a:cubicBezTo>
                  <a:pt x="576559" y="3450920"/>
                  <a:pt x="583081" y="3447810"/>
                  <a:pt x="589604" y="3438481"/>
                </a:cubicBezTo>
                <a:cubicBezTo>
                  <a:pt x="596126" y="3435371"/>
                  <a:pt x="600474" y="3429152"/>
                  <a:pt x="604823" y="3422932"/>
                </a:cubicBezTo>
                <a:cubicBezTo>
                  <a:pt x="620042" y="3398054"/>
                  <a:pt x="630912" y="3388725"/>
                  <a:pt x="652654" y="3410493"/>
                </a:cubicBezTo>
                <a:cubicBezTo>
                  <a:pt x="670047" y="3429152"/>
                  <a:pt x="693963" y="3419822"/>
                  <a:pt x="715704" y="3410493"/>
                </a:cubicBezTo>
                <a:cubicBezTo>
                  <a:pt x="726575" y="3407384"/>
                  <a:pt x="737446" y="3394945"/>
                  <a:pt x="743968" y="3413603"/>
                </a:cubicBezTo>
                <a:cubicBezTo>
                  <a:pt x="752665" y="3432261"/>
                  <a:pt x="743968" y="3441591"/>
                  <a:pt x="735271" y="3454029"/>
                </a:cubicBezTo>
                <a:cubicBezTo>
                  <a:pt x="730923" y="3460249"/>
                  <a:pt x="726575" y="3466468"/>
                  <a:pt x="724401" y="3472688"/>
                </a:cubicBezTo>
                <a:cubicBezTo>
                  <a:pt x="720052" y="3485127"/>
                  <a:pt x="717878" y="3494456"/>
                  <a:pt x="730923" y="3497565"/>
                </a:cubicBezTo>
                <a:cubicBezTo>
                  <a:pt x="789625" y="3513114"/>
                  <a:pt x="817889" y="3575309"/>
                  <a:pt x="846153" y="3640613"/>
                </a:cubicBezTo>
                <a:cubicBezTo>
                  <a:pt x="848327" y="3646832"/>
                  <a:pt x="848327" y="3656161"/>
                  <a:pt x="848327" y="3665490"/>
                </a:cubicBezTo>
                <a:cubicBezTo>
                  <a:pt x="848327" y="3693478"/>
                  <a:pt x="854849" y="3699697"/>
                  <a:pt x="874417" y="3693478"/>
                </a:cubicBezTo>
                <a:cubicBezTo>
                  <a:pt x="926596" y="3671710"/>
                  <a:pt x="974427" y="3690368"/>
                  <a:pt x="1013562" y="3743233"/>
                </a:cubicBezTo>
                <a:cubicBezTo>
                  <a:pt x="1039652" y="3780550"/>
                  <a:pt x="1070090" y="3802318"/>
                  <a:pt x="1107050" y="3789879"/>
                </a:cubicBezTo>
                <a:cubicBezTo>
                  <a:pt x="1124443" y="3783660"/>
                  <a:pt x="1135314" y="3805428"/>
                  <a:pt x="1144011" y="3824086"/>
                </a:cubicBezTo>
                <a:cubicBezTo>
                  <a:pt x="1150533" y="3839635"/>
                  <a:pt x="1159230" y="3845854"/>
                  <a:pt x="1174449" y="3842745"/>
                </a:cubicBezTo>
                <a:cubicBezTo>
                  <a:pt x="1213584" y="3833415"/>
                  <a:pt x="1250544" y="3848964"/>
                  <a:pt x="1287504" y="3867622"/>
                </a:cubicBezTo>
                <a:cubicBezTo>
                  <a:pt x="1328813" y="3886281"/>
                  <a:pt x="1370122" y="3911158"/>
                  <a:pt x="1415779" y="3914268"/>
                </a:cubicBezTo>
                <a:cubicBezTo>
                  <a:pt x="1428824" y="3914268"/>
                  <a:pt x="1439695" y="3926707"/>
                  <a:pt x="1448391" y="3945365"/>
                </a:cubicBezTo>
                <a:cubicBezTo>
                  <a:pt x="1472307" y="3992011"/>
                  <a:pt x="1483178" y="3995121"/>
                  <a:pt x="1520138" y="3973353"/>
                </a:cubicBezTo>
                <a:cubicBezTo>
                  <a:pt x="1537531" y="3960914"/>
                  <a:pt x="1554924" y="3964024"/>
                  <a:pt x="1572317" y="3976463"/>
                </a:cubicBezTo>
                <a:cubicBezTo>
                  <a:pt x="1624497" y="4007560"/>
                  <a:pt x="1683199" y="4013779"/>
                  <a:pt x="1735378" y="4038657"/>
                </a:cubicBezTo>
                <a:cubicBezTo>
                  <a:pt x="1752772" y="4047986"/>
                  <a:pt x="1770165" y="4044876"/>
                  <a:pt x="1785384" y="4035547"/>
                </a:cubicBezTo>
                <a:cubicBezTo>
                  <a:pt x="1796254" y="4029328"/>
                  <a:pt x="1804951" y="4032438"/>
                  <a:pt x="1811473" y="4044876"/>
                </a:cubicBezTo>
                <a:cubicBezTo>
                  <a:pt x="1831041" y="4079083"/>
                  <a:pt x="1852782" y="4091522"/>
                  <a:pt x="1883220" y="4082193"/>
                </a:cubicBezTo>
                <a:cubicBezTo>
                  <a:pt x="1918007" y="4069754"/>
                  <a:pt x="1950619" y="4088413"/>
                  <a:pt x="1983231" y="4097742"/>
                </a:cubicBezTo>
                <a:cubicBezTo>
                  <a:pt x="2004972" y="4103961"/>
                  <a:pt x="2024540" y="4107071"/>
                  <a:pt x="2044107" y="4097742"/>
                </a:cubicBezTo>
                <a:cubicBezTo>
                  <a:pt x="2074545" y="4085303"/>
                  <a:pt x="2104983" y="4088413"/>
                  <a:pt x="2128899" y="4113290"/>
                </a:cubicBezTo>
                <a:cubicBezTo>
                  <a:pt x="2189775" y="4178594"/>
                  <a:pt x="2259347" y="4187924"/>
                  <a:pt x="2333268" y="4187924"/>
                </a:cubicBezTo>
                <a:cubicBezTo>
                  <a:pt x="2398493" y="4184814"/>
                  <a:pt x="2463717" y="4215911"/>
                  <a:pt x="2528941" y="4231460"/>
                </a:cubicBezTo>
                <a:cubicBezTo>
                  <a:pt x="2733311" y="4287435"/>
                  <a:pt x="2935507" y="4349629"/>
                  <a:pt x="3142050" y="4390056"/>
                </a:cubicBezTo>
                <a:cubicBezTo>
                  <a:pt x="3309460" y="4421153"/>
                  <a:pt x="3476869" y="4449140"/>
                  <a:pt x="3644278" y="4467799"/>
                </a:cubicBezTo>
                <a:cubicBezTo>
                  <a:pt x="3835602" y="4492676"/>
                  <a:pt x="4026927" y="4511335"/>
                  <a:pt x="4220427" y="4523774"/>
                </a:cubicBezTo>
                <a:cubicBezTo>
                  <a:pt x="4520459" y="4542432"/>
                  <a:pt x="4820490" y="4542432"/>
                  <a:pt x="5120522" y="4539322"/>
                </a:cubicBezTo>
                <a:cubicBezTo>
                  <a:pt x="5446644" y="4533103"/>
                  <a:pt x="5774940" y="4514444"/>
                  <a:pt x="6101062" y="4502006"/>
                </a:cubicBezTo>
                <a:cubicBezTo>
                  <a:pt x="6116281" y="4502006"/>
                  <a:pt x="6131500" y="4498896"/>
                  <a:pt x="6146719" y="4498896"/>
                </a:cubicBezTo>
                <a:cubicBezTo>
                  <a:pt x="6161938" y="4498896"/>
                  <a:pt x="6168460" y="4511335"/>
                  <a:pt x="6168460" y="4533103"/>
                </a:cubicBezTo>
                <a:cubicBezTo>
                  <a:pt x="6168460" y="4548651"/>
                  <a:pt x="6164112" y="4554871"/>
                  <a:pt x="6153241" y="4551761"/>
                </a:cubicBezTo>
                <a:cubicBezTo>
                  <a:pt x="6077146" y="4523774"/>
                  <a:pt x="6003225" y="4548651"/>
                  <a:pt x="5927130" y="4557981"/>
                </a:cubicBezTo>
                <a:cubicBezTo>
                  <a:pt x="5879299" y="4564200"/>
                  <a:pt x="5831468" y="4570419"/>
                  <a:pt x="5781463" y="4573529"/>
                </a:cubicBezTo>
                <a:cubicBezTo>
                  <a:pt x="5698845" y="4582858"/>
                  <a:pt x="5616228" y="4592187"/>
                  <a:pt x="5533611" y="4601517"/>
                </a:cubicBezTo>
                <a:cubicBezTo>
                  <a:pt x="5472734" y="4607736"/>
                  <a:pt x="5411858" y="4610846"/>
                  <a:pt x="5348808" y="4617065"/>
                </a:cubicBezTo>
                <a:cubicBezTo>
                  <a:pt x="5303151" y="4620175"/>
                  <a:pt x="5257494" y="4626394"/>
                  <a:pt x="5214011" y="4641943"/>
                </a:cubicBezTo>
                <a:cubicBezTo>
                  <a:pt x="5177050" y="4651272"/>
                  <a:pt x="5142264" y="4648162"/>
                  <a:pt x="5105303" y="4635724"/>
                </a:cubicBezTo>
                <a:cubicBezTo>
                  <a:pt x="5072691" y="4626394"/>
                  <a:pt x="5037905" y="4623285"/>
                  <a:pt x="5003119" y="4635724"/>
                </a:cubicBezTo>
                <a:cubicBezTo>
                  <a:pt x="4948765" y="4654382"/>
                  <a:pt x="4892237" y="4641943"/>
                  <a:pt x="4837884" y="4648162"/>
                </a:cubicBezTo>
                <a:cubicBezTo>
                  <a:pt x="4790052" y="4651272"/>
                  <a:pt x="4744395" y="4641943"/>
                  <a:pt x="4698739" y="4635724"/>
                </a:cubicBezTo>
                <a:cubicBezTo>
                  <a:pt x="4607425" y="4629504"/>
                  <a:pt x="4516110" y="4617065"/>
                  <a:pt x="4422622" y="4635724"/>
                </a:cubicBezTo>
                <a:cubicBezTo>
                  <a:pt x="4363920" y="4645053"/>
                  <a:pt x="4305218" y="4629504"/>
                  <a:pt x="4246516" y="4620175"/>
                </a:cubicBezTo>
                <a:cubicBezTo>
                  <a:pt x="4161724" y="4610846"/>
                  <a:pt x="4074758" y="4613956"/>
                  <a:pt x="3987793" y="4610846"/>
                </a:cubicBezTo>
                <a:cubicBezTo>
                  <a:pt x="3900827" y="4607736"/>
                  <a:pt x="3813861" y="4598407"/>
                  <a:pt x="3729070" y="4579749"/>
                </a:cubicBezTo>
                <a:cubicBezTo>
                  <a:pt x="3689935" y="4573529"/>
                  <a:pt x="3650800" y="4567310"/>
                  <a:pt x="3609491" y="4567310"/>
                </a:cubicBezTo>
                <a:cubicBezTo>
                  <a:pt x="3544267" y="4567310"/>
                  <a:pt x="3481217" y="4557981"/>
                  <a:pt x="3418167" y="4539322"/>
                </a:cubicBezTo>
                <a:cubicBezTo>
                  <a:pt x="3376858" y="4523774"/>
                  <a:pt x="3333375" y="4520664"/>
                  <a:pt x="3292066" y="4526883"/>
                </a:cubicBezTo>
                <a:cubicBezTo>
                  <a:pt x="3244235" y="4529993"/>
                  <a:pt x="3198578" y="4517554"/>
                  <a:pt x="3157269" y="4489567"/>
                </a:cubicBezTo>
                <a:cubicBezTo>
                  <a:pt x="3135528" y="4474018"/>
                  <a:pt x="3115961" y="4467799"/>
                  <a:pt x="3094219" y="4480237"/>
                </a:cubicBezTo>
                <a:cubicBezTo>
                  <a:pt x="3039866" y="4508225"/>
                  <a:pt x="2987686" y="4495786"/>
                  <a:pt x="2933332" y="4477128"/>
                </a:cubicBezTo>
                <a:cubicBezTo>
                  <a:pt x="2861586" y="4449140"/>
                  <a:pt x="2792013" y="4418043"/>
                  <a:pt x="2718092" y="4405604"/>
                </a:cubicBezTo>
                <a:cubicBezTo>
                  <a:pt x="2657216" y="4396275"/>
                  <a:pt x="2594166" y="4386946"/>
                  <a:pt x="2533290" y="4374507"/>
                </a:cubicBezTo>
                <a:cubicBezTo>
                  <a:pt x="2437627" y="4352739"/>
                  <a:pt x="2339791" y="4334080"/>
                  <a:pt x="2244128" y="4306093"/>
                </a:cubicBezTo>
                <a:cubicBezTo>
                  <a:pt x="2222387" y="4296764"/>
                  <a:pt x="2213690" y="4306093"/>
                  <a:pt x="2207168" y="4337190"/>
                </a:cubicBezTo>
                <a:cubicBezTo>
                  <a:pt x="2207168" y="4340300"/>
                  <a:pt x="2204994" y="4340300"/>
                  <a:pt x="2204994" y="4340300"/>
                </a:cubicBezTo>
                <a:cubicBezTo>
                  <a:pt x="2194123" y="4427372"/>
                  <a:pt x="2187601" y="4421153"/>
                  <a:pt x="2131073" y="4418043"/>
                </a:cubicBezTo>
                <a:cubicBezTo>
                  <a:pt x="2115854" y="4418043"/>
                  <a:pt x="2098461" y="4414933"/>
                  <a:pt x="2081067" y="4414933"/>
                </a:cubicBezTo>
                <a:cubicBezTo>
                  <a:pt x="2065848" y="4414933"/>
                  <a:pt x="2057152" y="4396275"/>
                  <a:pt x="2048455" y="4377617"/>
                </a:cubicBezTo>
                <a:cubicBezTo>
                  <a:pt x="2039759" y="4390056"/>
                  <a:pt x="2033236" y="4399385"/>
                  <a:pt x="2024540" y="4408714"/>
                </a:cubicBezTo>
                <a:cubicBezTo>
                  <a:pt x="2004972" y="4433592"/>
                  <a:pt x="1991928" y="4430482"/>
                  <a:pt x="1981057" y="4399385"/>
                </a:cubicBezTo>
                <a:cubicBezTo>
                  <a:pt x="1970186" y="4368288"/>
                  <a:pt x="1957141" y="4358958"/>
                  <a:pt x="1937574" y="4374507"/>
                </a:cubicBezTo>
                <a:cubicBezTo>
                  <a:pt x="1931051" y="4377617"/>
                  <a:pt x="1924529" y="4377617"/>
                  <a:pt x="1920181" y="4374507"/>
                </a:cubicBezTo>
                <a:cubicBezTo>
                  <a:pt x="1857131" y="4343410"/>
                  <a:pt x="1791906" y="4334080"/>
                  <a:pt x="1726682" y="4330971"/>
                </a:cubicBezTo>
                <a:cubicBezTo>
                  <a:pt x="1709289" y="4330971"/>
                  <a:pt x="1694069" y="4324751"/>
                  <a:pt x="1687547" y="4296764"/>
                </a:cubicBezTo>
                <a:cubicBezTo>
                  <a:pt x="1685373" y="4290544"/>
                  <a:pt x="1685373" y="4284325"/>
                  <a:pt x="1678851" y="4284325"/>
                </a:cubicBezTo>
                <a:cubicBezTo>
                  <a:pt x="1648413" y="4293654"/>
                  <a:pt x="1624497" y="4278105"/>
                  <a:pt x="1596233" y="4265667"/>
                </a:cubicBezTo>
                <a:cubicBezTo>
                  <a:pt x="1583188" y="4262557"/>
                  <a:pt x="1570143" y="4256337"/>
                  <a:pt x="1557098" y="4256337"/>
                </a:cubicBezTo>
                <a:cubicBezTo>
                  <a:pt x="1544054" y="4256337"/>
                  <a:pt x="1537531" y="4262557"/>
                  <a:pt x="1544054" y="4281215"/>
                </a:cubicBezTo>
                <a:cubicBezTo>
                  <a:pt x="1546228" y="4293654"/>
                  <a:pt x="1552750" y="4306093"/>
                  <a:pt x="1544054" y="4318532"/>
                </a:cubicBezTo>
                <a:cubicBezTo>
                  <a:pt x="1535357" y="4327861"/>
                  <a:pt x="1526660" y="4315422"/>
                  <a:pt x="1520138" y="4309203"/>
                </a:cubicBezTo>
                <a:cubicBezTo>
                  <a:pt x="1509267" y="4302983"/>
                  <a:pt x="1498396" y="4296764"/>
                  <a:pt x="1485352" y="4306093"/>
                </a:cubicBezTo>
                <a:cubicBezTo>
                  <a:pt x="1400560" y="4358958"/>
                  <a:pt x="1330987" y="4315422"/>
                  <a:pt x="1270111" y="4228350"/>
                </a:cubicBezTo>
                <a:cubicBezTo>
                  <a:pt x="1257066" y="4209692"/>
                  <a:pt x="1248370" y="4203472"/>
                  <a:pt x="1233151" y="4222131"/>
                </a:cubicBezTo>
                <a:cubicBezTo>
                  <a:pt x="1204887" y="4250118"/>
                  <a:pt x="1172275" y="4250118"/>
                  <a:pt x="1139663" y="4237679"/>
                </a:cubicBezTo>
                <a:cubicBezTo>
                  <a:pt x="1102702" y="4225240"/>
                  <a:pt x="1065742" y="4200362"/>
                  <a:pt x="1026607" y="4191033"/>
                </a:cubicBezTo>
                <a:cubicBezTo>
                  <a:pt x="1004865" y="4184814"/>
                  <a:pt x="989646" y="4191033"/>
                  <a:pt x="972253" y="4209692"/>
                </a:cubicBezTo>
                <a:cubicBezTo>
                  <a:pt x="948338" y="4240789"/>
                  <a:pt x="937467" y="4237679"/>
                  <a:pt x="917900" y="4200362"/>
                </a:cubicBezTo>
                <a:cubicBezTo>
                  <a:pt x="904855" y="4178594"/>
                  <a:pt x="887462" y="4169265"/>
                  <a:pt x="867894" y="4166156"/>
                </a:cubicBezTo>
                <a:cubicBezTo>
                  <a:pt x="848327" y="4159936"/>
                  <a:pt x="830934" y="4150607"/>
                  <a:pt x="813541" y="4128839"/>
                </a:cubicBezTo>
                <a:cubicBezTo>
                  <a:pt x="791799" y="4100851"/>
                  <a:pt x="763535" y="4113290"/>
                  <a:pt x="757013" y="4156826"/>
                </a:cubicBezTo>
                <a:cubicBezTo>
                  <a:pt x="754839" y="4172375"/>
                  <a:pt x="754839" y="4187924"/>
                  <a:pt x="757013" y="4203472"/>
                </a:cubicBezTo>
                <a:cubicBezTo>
                  <a:pt x="759187" y="4234569"/>
                  <a:pt x="772232" y="4243899"/>
                  <a:pt x="791799" y="4228350"/>
                </a:cubicBezTo>
                <a:cubicBezTo>
                  <a:pt x="828760" y="4203472"/>
                  <a:pt x="854849" y="4212801"/>
                  <a:pt x="872243" y="4265667"/>
                </a:cubicBezTo>
                <a:cubicBezTo>
                  <a:pt x="874417" y="4268776"/>
                  <a:pt x="876591" y="4274996"/>
                  <a:pt x="878765" y="4281215"/>
                </a:cubicBezTo>
                <a:cubicBezTo>
                  <a:pt x="896158" y="4324751"/>
                  <a:pt x="896158" y="4324751"/>
                  <a:pt x="876591" y="4365178"/>
                </a:cubicBezTo>
                <a:cubicBezTo>
                  <a:pt x="876591" y="4368288"/>
                  <a:pt x="878765" y="4368288"/>
                  <a:pt x="878765" y="4371397"/>
                </a:cubicBezTo>
                <a:cubicBezTo>
                  <a:pt x="893984" y="4365178"/>
                  <a:pt x="907029" y="4349629"/>
                  <a:pt x="920074" y="4337190"/>
                </a:cubicBezTo>
                <a:cubicBezTo>
                  <a:pt x="941815" y="4318532"/>
                  <a:pt x="946164" y="4321642"/>
                  <a:pt x="952686" y="4352739"/>
                </a:cubicBezTo>
                <a:cubicBezTo>
                  <a:pt x="954860" y="4368288"/>
                  <a:pt x="959208" y="4377617"/>
                  <a:pt x="972253" y="4377617"/>
                </a:cubicBezTo>
                <a:cubicBezTo>
                  <a:pt x="980950" y="4377617"/>
                  <a:pt x="991821" y="4386946"/>
                  <a:pt x="1000517" y="4390056"/>
                </a:cubicBezTo>
                <a:cubicBezTo>
                  <a:pt x="1013562" y="4399385"/>
                  <a:pt x="1026607" y="4396275"/>
                  <a:pt x="1037478" y="4380726"/>
                </a:cubicBezTo>
                <a:cubicBezTo>
                  <a:pt x="1048348" y="4368288"/>
                  <a:pt x="1057045" y="4368288"/>
                  <a:pt x="1065742" y="4380726"/>
                </a:cubicBezTo>
                <a:cubicBezTo>
                  <a:pt x="1080961" y="4393165"/>
                  <a:pt x="1094005" y="4396275"/>
                  <a:pt x="1111399" y="4383836"/>
                </a:cubicBezTo>
                <a:cubicBezTo>
                  <a:pt x="1133140" y="4368288"/>
                  <a:pt x="1150533" y="4386946"/>
                  <a:pt x="1148359" y="4421153"/>
                </a:cubicBezTo>
                <a:cubicBezTo>
                  <a:pt x="1144011" y="4449140"/>
                  <a:pt x="1152707" y="4458469"/>
                  <a:pt x="1167926" y="4467799"/>
                </a:cubicBezTo>
                <a:cubicBezTo>
                  <a:pt x="1191842" y="4480237"/>
                  <a:pt x="1215758" y="4477128"/>
                  <a:pt x="1239673" y="4483347"/>
                </a:cubicBezTo>
                <a:cubicBezTo>
                  <a:pt x="1304898" y="4505115"/>
                  <a:pt x="1370122" y="4526883"/>
                  <a:pt x="1435346" y="4548651"/>
                </a:cubicBezTo>
                <a:cubicBezTo>
                  <a:pt x="1454914" y="4554871"/>
                  <a:pt x="1463610" y="4573529"/>
                  <a:pt x="1459262" y="4604626"/>
                </a:cubicBezTo>
                <a:cubicBezTo>
                  <a:pt x="1457088" y="4620175"/>
                  <a:pt x="1454914" y="4632614"/>
                  <a:pt x="1452739" y="4648162"/>
                </a:cubicBezTo>
                <a:cubicBezTo>
                  <a:pt x="1463610" y="4645053"/>
                  <a:pt x="1467958" y="4629504"/>
                  <a:pt x="1476655" y="4623285"/>
                </a:cubicBezTo>
                <a:cubicBezTo>
                  <a:pt x="1526660" y="4579749"/>
                  <a:pt x="1578840" y="4557981"/>
                  <a:pt x="1637542" y="4582858"/>
                </a:cubicBezTo>
                <a:cubicBezTo>
                  <a:pt x="1657109" y="4589078"/>
                  <a:pt x="1674502" y="4595297"/>
                  <a:pt x="1691895" y="4582858"/>
                </a:cubicBezTo>
                <a:cubicBezTo>
                  <a:pt x="1698418" y="4579749"/>
                  <a:pt x="1704940" y="4576639"/>
                  <a:pt x="1709289" y="4585968"/>
                </a:cubicBezTo>
                <a:cubicBezTo>
                  <a:pt x="1715811" y="4592187"/>
                  <a:pt x="1711463" y="4601517"/>
                  <a:pt x="1707114" y="4607736"/>
                </a:cubicBezTo>
                <a:cubicBezTo>
                  <a:pt x="1698418" y="4626394"/>
                  <a:pt x="1700592" y="4635724"/>
                  <a:pt x="1715811" y="4635724"/>
                </a:cubicBezTo>
                <a:cubicBezTo>
                  <a:pt x="1722334" y="4635724"/>
                  <a:pt x="1728856" y="4641943"/>
                  <a:pt x="1735378" y="4645053"/>
                </a:cubicBezTo>
                <a:cubicBezTo>
                  <a:pt x="1752772" y="4648162"/>
                  <a:pt x="1759294" y="4660601"/>
                  <a:pt x="1748423" y="4685479"/>
                </a:cubicBezTo>
                <a:cubicBezTo>
                  <a:pt x="1744075" y="4694808"/>
                  <a:pt x="1739727" y="4707247"/>
                  <a:pt x="1746249" y="4716576"/>
                </a:cubicBezTo>
                <a:cubicBezTo>
                  <a:pt x="1752772" y="4725905"/>
                  <a:pt x="1761468" y="4722796"/>
                  <a:pt x="1770165" y="4719686"/>
                </a:cubicBezTo>
                <a:cubicBezTo>
                  <a:pt x="1791906" y="4710357"/>
                  <a:pt x="1815822" y="4697918"/>
                  <a:pt x="1837563" y="4682369"/>
                </a:cubicBezTo>
                <a:cubicBezTo>
                  <a:pt x="1857131" y="4666821"/>
                  <a:pt x="1859305" y="4666821"/>
                  <a:pt x="1857131" y="4701028"/>
                </a:cubicBezTo>
                <a:cubicBezTo>
                  <a:pt x="1857131" y="4707247"/>
                  <a:pt x="1857131" y="4713467"/>
                  <a:pt x="1857131" y="4722796"/>
                </a:cubicBezTo>
                <a:cubicBezTo>
                  <a:pt x="1857131" y="4735235"/>
                  <a:pt x="1861479" y="4744564"/>
                  <a:pt x="1872349" y="4738344"/>
                </a:cubicBezTo>
                <a:cubicBezTo>
                  <a:pt x="1894091" y="4732125"/>
                  <a:pt x="1913658" y="4744564"/>
                  <a:pt x="1931051" y="4757003"/>
                </a:cubicBezTo>
                <a:cubicBezTo>
                  <a:pt x="1965838" y="4784990"/>
                  <a:pt x="1998450" y="4797429"/>
                  <a:pt x="2037584" y="4763222"/>
                </a:cubicBezTo>
                <a:cubicBezTo>
                  <a:pt x="2059326" y="4744564"/>
                  <a:pt x="2089764" y="4757003"/>
                  <a:pt x="2111506" y="4781880"/>
                </a:cubicBezTo>
                <a:cubicBezTo>
                  <a:pt x="2148466" y="4822307"/>
                  <a:pt x="2189775" y="4837855"/>
                  <a:pt x="2235432" y="4834746"/>
                </a:cubicBezTo>
                <a:cubicBezTo>
                  <a:pt x="2265870" y="4831636"/>
                  <a:pt x="2291960" y="4837855"/>
                  <a:pt x="2315875" y="4865843"/>
                </a:cubicBezTo>
                <a:cubicBezTo>
                  <a:pt x="2333268" y="4890721"/>
                  <a:pt x="2352836" y="4881392"/>
                  <a:pt x="2372403" y="4865843"/>
                </a:cubicBezTo>
                <a:cubicBezTo>
                  <a:pt x="2381100" y="4856514"/>
                  <a:pt x="2387622" y="4856514"/>
                  <a:pt x="2396319" y="4868953"/>
                </a:cubicBezTo>
                <a:cubicBezTo>
                  <a:pt x="2422408" y="4906269"/>
                  <a:pt x="2455021" y="4924928"/>
                  <a:pt x="2491981" y="4924928"/>
                </a:cubicBezTo>
                <a:cubicBezTo>
                  <a:pt x="2574598" y="4928037"/>
                  <a:pt x="2652868" y="4956025"/>
                  <a:pt x="2733311" y="4977793"/>
                </a:cubicBezTo>
                <a:cubicBezTo>
                  <a:pt x="2781142" y="4990232"/>
                  <a:pt x="2828973" y="4990232"/>
                  <a:pt x="2876805" y="4987122"/>
                </a:cubicBezTo>
                <a:cubicBezTo>
                  <a:pt x="2926810" y="4984012"/>
                  <a:pt x="2972467" y="4990232"/>
                  <a:pt x="3011602" y="5039987"/>
                </a:cubicBezTo>
                <a:cubicBezTo>
                  <a:pt x="3018124" y="5049316"/>
                  <a:pt x="3024647" y="5049316"/>
                  <a:pt x="3033343" y="5049316"/>
                </a:cubicBezTo>
                <a:cubicBezTo>
                  <a:pt x="3120309" y="5043097"/>
                  <a:pt x="3207275" y="5061755"/>
                  <a:pt x="3294241" y="5086633"/>
                </a:cubicBezTo>
                <a:cubicBezTo>
                  <a:pt x="3387729" y="5111511"/>
                  <a:pt x="3481217" y="5117730"/>
                  <a:pt x="3574705" y="5123950"/>
                </a:cubicBezTo>
                <a:cubicBezTo>
                  <a:pt x="3694283" y="5133279"/>
                  <a:pt x="3811687" y="5145718"/>
                  <a:pt x="3931265" y="5164376"/>
                </a:cubicBezTo>
                <a:cubicBezTo>
                  <a:pt x="3985619" y="5173705"/>
                  <a:pt x="4039972" y="5173705"/>
                  <a:pt x="4094326" y="5179925"/>
                </a:cubicBezTo>
                <a:cubicBezTo>
                  <a:pt x="4300870" y="5204803"/>
                  <a:pt x="4507413" y="5189254"/>
                  <a:pt x="4713957" y="5204803"/>
                </a:cubicBezTo>
                <a:cubicBezTo>
                  <a:pt x="4716131" y="5204803"/>
                  <a:pt x="4718306" y="5207912"/>
                  <a:pt x="4722654" y="5207912"/>
                </a:cubicBezTo>
                <a:cubicBezTo>
                  <a:pt x="4735699" y="5207912"/>
                  <a:pt x="4748744" y="5207912"/>
                  <a:pt x="4763963" y="5207912"/>
                </a:cubicBezTo>
                <a:cubicBezTo>
                  <a:pt x="4807446" y="5204803"/>
                  <a:pt x="4853103" y="5204803"/>
                  <a:pt x="4896585" y="5204803"/>
                </a:cubicBezTo>
                <a:cubicBezTo>
                  <a:pt x="4968332" y="5198583"/>
                  <a:pt x="5037905" y="5195473"/>
                  <a:pt x="5107478" y="5192364"/>
                </a:cubicBezTo>
                <a:cubicBezTo>
                  <a:pt x="5205314" y="5186144"/>
                  <a:pt x="5303151" y="5173705"/>
                  <a:pt x="5400987" y="5161266"/>
                </a:cubicBezTo>
                <a:cubicBezTo>
                  <a:pt x="5529262" y="5145718"/>
                  <a:pt x="5657536" y="5136389"/>
                  <a:pt x="5785811" y="5136389"/>
                </a:cubicBezTo>
                <a:cubicBezTo>
                  <a:pt x="5953220" y="5136389"/>
                  <a:pt x="6120629" y="5120840"/>
                  <a:pt x="6288038" y="5095962"/>
                </a:cubicBezTo>
                <a:cubicBezTo>
                  <a:pt x="6464144" y="5071085"/>
                  <a:pt x="6638076" y="5036878"/>
                  <a:pt x="6814182" y="5005780"/>
                </a:cubicBezTo>
                <a:cubicBezTo>
                  <a:pt x="6972894" y="4980903"/>
                  <a:pt x="7133781" y="4949805"/>
                  <a:pt x="7296842" y="4934257"/>
                </a:cubicBezTo>
                <a:cubicBezTo>
                  <a:pt x="7335976" y="4928037"/>
                  <a:pt x="7375111" y="4921818"/>
                  <a:pt x="7414246" y="4906269"/>
                </a:cubicBezTo>
                <a:cubicBezTo>
                  <a:pt x="7468599" y="4884501"/>
                  <a:pt x="7522953" y="4884501"/>
                  <a:pt x="7577307" y="4881392"/>
                </a:cubicBezTo>
                <a:cubicBezTo>
                  <a:pt x="7636008" y="4875172"/>
                  <a:pt x="7692536" y="4865843"/>
                  <a:pt x="7746890" y="4837855"/>
                </a:cubicBezTo>
                <a:cubicBezTo>
                  <a:pt x="7814288" y="4806758"/>
                  <a:pt x="7881687" y="4809868"/>
                  <a:pt x="7949085" y="4806758"/>
                </a:cubicBezTo>
                <a:cubicBezTo>
                  <a:pt x="7999091" y="4803648"/>
                  <a:pt x="8049096" y="4794319"/>
                  <a:pt x="8099101" y="4781880"/>
                </a:cubicBezTo>
                <a:cubicBezTo>
                  <a:pt x="8129539" y="4772551"/>
                  <a:pt x="8159977" y="4775661"/>
                  <a:pt x="8190416" y="4788100"/>
                </a:cubicBezTo>
                <a:cubicBezTo>
                  <a:pt x="8273033" y="4822307"/>
                  <a:pt x="8353476" y="4809868"/>
                  <a:pt x="8436094" y="4781880"/>
                </a:cubicBezTo>
                <a:cubicBezTo>
                  <a:pt x="8468706" y="4772551"/>
                  <a:pt x="8496970" y="4766332"/>
                  <a:pt x="8525234" y="4797429"/>
                </a:cubicBezTo>
                <a:cubicBezTo>
                  <a:pt x="8536104" y="4809868"/>
                  <a:pt x="8544801" y="4803648"/>
                  <a:pt x="8553498" y="4791210"/>
                </a:cubicBezTo>
                <a:cubicBezTo>
                  <a:pt x="8564368" y="4769442"/>
                  <a:pt x="8579587" y="4763222"/>
                  <a:pt x="8596980" y="4760112"/>
                </a:cubicBezTo>
                <a:cubicBezTo>
                  <a:pt x="8640463" y="4747674"/>
                  <a:pt x="8681772" y="4732125"/>
                  <a:pt x="8723081" y="4716576"/>
                </a:cubicBezTo>
                <a:cubicBezTo>
                  <a:pt x="8729603" y="4713467"/>
                  <a:pt x="8736126" y="4713467"/>
                  <a:pt x="8742648" y="4713467"/>
                </a:cubicBezTo>
                <a:cubicBezTo>
                  <a:pt x="8757867" y="4713467"/>
                  <a:pt x="8766564" y="4707247"/>
                  <a:pt x="8773086" y="4688589"/>
                </a:cubicBezTo>
                <a:cubicBezTo>
                  <a:pt x="8781783" y="4666821"/>
                  <a:pt x="8797002" y="4651272"/>
                  <a:pt x="8814395" y="4638833"/>
                </a:cubicBezTo>
                <a:cubicBezTo>
                  <a:pt x="8829614" y="4629504"/>
                  <a:pt x="8838311" y="4641943"/>
                  <a:pt x="8844833" y="4657492"/>
                </a:cubicBezTo>
                <a:cubicBezTo>
                  <a:pt x="8855704" y="4676150"/>
                  <a:pt x="8864400" y="4676150"/>
                  <a:pt x="8870923" y="4654382"/>
                </a:cubicBezTo>
                <a:cubicBezTo>
                  <a:pt x="8881793" y="4626394"/>
                  <a:pt x="8897012" y="4620175"/>
                  <a:pt x="8918754" y="4617065"/>
                </a:cubicBezTo>
                <a:cubicBezTo>
                  <a:pt x="8988327" y="4610846"/>
                  <a:pt x="9057899" y="4595297"/>
                  <a:pt x="9118775" y="4539322"/>
                </a:cubicBezTo>
                <a:cubicBezTo>
                  <a:pt x="9129646" y="4529993"/>
                  <a:pt x="9144865" y="4533103"/>
                  <a:pt x="9157910" y="4536212"/>
                </a:cubicBezTo>
                <a:cubicBezTo>
                  <a:pt x="9170955" y="4539322"/>
                  <a:pt x="9186174" y="4551761"/>
                  <a:pt x="9201393" y="4542432"/>
                </a:cubicBezTo>
                <a:cubicBezTo>
                  <a:pt x="9207915" y="4536212"/>
                  <a:pt x="9212264" y="4542432"/>
                  <a:pt x="9216612" y="4548651"/>
                </a:cubicBezTo>
                <a:cubicBezTo>
                  <a:pt x="9220960" y="4554871"/>
                  <a:pt x="9218786" y="4564200"/>
                  <a:pt x="9216612" y="4570419"/>
                </a:cubicBezTo>
                <a:cubicBezTo>
                  <a:pt x="9210089" y="4582858"/>
                  <a:pt x="9203567" y="4595297"/>
                  <a:pt x="9199219" y="4607736"/>
                </a:cubicBezTo>
                <a:cubicBezTo>
                  <a:pt x="9184000" y="4645053"/>
                  <a:pt x="9184000" y="4645053"/>
                  <a:pt x="9155736" y="4626394"/>
                </a:cubicBezTo>
                <a:cubicBezTo>
                  <a:pt x="9140517" y="4617065"/>
                  <a:pt x="9127472" y="4623285"/>
                  <a:pt x="9120949" y="4641943"/>
                </a:cubicBezTo>
                <a:cubicBezTo>
                  <a:pt x="9114427" y="4654382"/>
                  <a:pt x="9092686" y="4657492"/>
                  <a:pt x="9105730" y="4685479"/>
                </a:cubicBezTo>
                <a:cubicBezTo>
                  <a:pt x="9114427" y="4707247"/>
                  <a:pt x="9129646" y="4707247"/>
                  <a:pt x="9147039" y="4701028"/>
                </a:cubicBezTo>
                <a:cubicBezTo>
                  <a:pt x="9205741" y="4685479"/>
                  <a:pt x="9262269" y="4654382"/>
                  <a:pt x="9305752" y="4595297"/>
                </a:cubicBezTo>
                <a:cubicBezTo>
                  <a:pt x="9312274" y="4585968"/>
                  <a:pt x="9318797" y="4582858"/>
                  <a:pt x="9327493" y="4582858"/>
                </a:cubicBezTo>
                <a:cubicBezTo>
                  <a:pt x="9349235" y="4582858"/>
                  <a:pt x="9366628" y="4567310"/>
                  <a:pt x="9381847" y="4548651"/>
                </a:cubicBezTo>
                <a:cubicBezTo>
                  <a:pt x="9420981" y="4498896"/>
                  <a:pt x="9464464" y="4461579"/>
                  <a:pt x="9518818" y="4458469"/>
                </a:cubicBezTo>
                <a:cubicBezTo>
                  <a:pt x="9551430" y="4458469"/>
                  <a:pt x="9579694" y="4439811"/>
                  <a:pt x="9603610" y="4411824"/>
                </a:cubicBezTo>
                <a:cubicBezTo>
                  <a:pt x="9666660" y="4340300"/>
                  <a:pt x="9736233" y="4284325"/>
                  <a:pt x="9810153" y="4240789"/>
                </a:cubicBezTo>
                <a:cubicBezTo>
                  <a:pt x="9834069" y="4225240"/>
                  <a:pt x="9857985" y="4203472"/>
                  <a:pt x="9881900" y="4178594"/>
                </a:cubicBezTo>
                <a:cubicBezTo>
                  <a:pt x="9897119" y="4163046"/>
                  <a:pt x="9912338" y="4159936"/>
                  <a:pt x="9931906" y="4166156"/>
                </a:cubicBezTo>
                <a:cubicBezTo>
                  <a:pt x="9968866" y="4178594"/>
                  <a:pt x="10001478" y="4166156"/>
                  <a:pt x="10025394" y="4122619"/>
                </a:cubicBezTo>
                <a:cubicBezTo>
                  <a:pt x="10038439" y="4100851"/>
                  <a:pt x="10049309" y="4075974"/>
                  <a:pt x="10055832" y="4051096"/>
                </a:cubicBezTo>
                <a:cubicBezTo>
                  <a:pt x="10077573" y="3970243"/>
                  <a:pt x="10123230" y="3936036"/>
                  <a:pt x="10177584" y="3911158"/>
                </a:cubicBezTo>
                <a:cubicBezTo>
                  <a:pt x="10227589" y="3892500"/>
                  <a:pt x="10277595" y="3886281"/>
                  <a:pt x="10325426" y="3923597"/>
                </a:cubicBezTo>
                <a:cubicBezTo>
                  <a:pt x="10351516" y="3945365"/>
                  <a:pt x="10360212" y="3936036"/>
                  <a:pt x="10371083" y="3892500"/>
                </a:cubicBezTo>
                <a:cubicBezTo>
                  <a:pt x="10373257" y="3883171"/>
                  <a:pt x="10375431" y="3876951"/>
                  <a:pt x="10377605" y="3867622"/>
                </a:cubicBezTo>
                <a:cubicBezTo>
                  <a:pt x="10379779" y="3867622"/>
                  <a:pt x="10381954" y="3864513"/>
                  <a:pt x="10381954" y="3864513"/>
                </a:cubicBezTo>
                <a:cubicBezTo>
                  <a:pt x="10416740" y="3895610"/>
                  <a:pt x="10431959" y="3886281"/>
                  <a:pt x="10449352" y="3833415"/>
                </a:cubicBezTo>
                <a:cubicBezTo>
                  <a:pt x="10455875" y="3811647"/>
                  <a:pt x="10462397" y="3789879"/>
                  <a:pt x="10471094" y="3768111"/>
                </a:cubicBezTo>
                <a:cubicBezTo>
                  <a:pt x="10492835" y="3727685"/>
                  <a:pt x="10518925" y="3715246"/>
                  <a:pt x="10553711" y="3730795"/>
                </a:cubicBezTo>
                <a:cubicBezTo>
                  <a:pt x="10573278" y="3743233"/>
                  <a:pt x="10590672" y="3758782"/>
                  <a:pt x="10608065" y="3780550"/>
                </a:cubicBezTo>
                <a:cubicBezTo>
                  <a:pt x="10614587" y="3789879"/>
                  <a:pt x="10618935" y="3789879"/>
                  <a:pt x="10627632" y="3783660"/>
                </a:cubicBezTo>
                <a:cubicBezTo>
                  <a:pt x="10664593" y="3746343"/>
                  <a:pt x="10690682" y="3696588"/>
                  <a:pt x="10716772" y="3646832"/>
                </a:cubicBezTo>
                <a:cubicBezTo>
                  <a:pt x="10736339" y="3606406"/>
                  <a:pt x="10755907" y="3569089"/>
                  <a:pt x="10773300" y="3531772"/>
                </a:cubicBezTo>
                <a:cubicBezTo>
                  <a:pt x="10801564" y="3472688"/>
                  <a:pt x="10840698" y="3447810"/>
                  <a:pt x="10888529" y="3447810"/>
                </a:cubicBezTo>
                <a:cubicBezTo>
                  <a:pt x="10949406" y="3450920"/>
                  <a:pt x="10999411" y="3422932"/>
                  <a:pt x="11045068" y="3363848"/>
                </a:cubicBezTo>
                <a:cubicBezTo>
                  <a:pt x="11064635" y="3335860"/>
                  <a:pt x="11090725" y="3317202"/>
                  <a:pt x="11116815" y="3301653"/>
                </a:cubicBezTo>
                <a:cubicBezTo>
                  <a:pt x="11155949" y="3282995"/>
                  <a:pt x="11188562" y="3255007"/>
                  <a:pt x="11216825" y="3214581"/>
                </a:cubicBezTo>
                <a:cubicBezTo>
                  <a:pt x="11251612" y="3161716"/>
                  <a:pt x="11288572" y="3118180"/>
                  <a:pt x="11327707" y="3071534"/>
                </a:cubicBezTo>
                <a:cubicBezTo>
                  <a:pt x="11382060" y="3009340"/>
                  <a:pt x="11421195" y="2925377"/>
                  <a:pt x="11469026" y="2850744"/>
                </a:cubicBezTo>
                <a:cubicBezTo>
                  <a:pt x="11499464" y="2804098"/>
                  <a:pt x="11512509" y="2757452"/>
                  <a:pt x="11503813" y="2695257"/>
                </a:cubicBezTo>
                <a:cubicBezTo>
                  <a:pt x="11501638" y="2679709"/>
                  <a:pt x="11503813" y="2661050"/>
                  <a:pt x="11510335" y="2648612"/>
                </a:cubicBezTo>
                <a:cubicBezTo>
                  <a:pt x="11521206" y="2629953"/>
                  <a:pt x="11512509" y="2620624"/>
                  <a:pt x="11501638" y="2623734"/>
                </a:cubicBezTo>
                <a:cubicBezTo>
                  <a:pt x="11451633" y="2633063"/>
                  <a:pt x="11405976" y="2601966"/>
                  <a:pt x="11355971" y="2598856"/>
                </a:cubicBezTo>
                <a:cubicBezTo>
                  <a:pt x="11358145" y="2577088"/>
                  <a:pt x="11369016" y="2561539"/>
                  <a:pt x="11375538" y="2542881"/>
                </a:cubicBezTo>
                <a:cubicBezTo>
                  <a:pt x="11379886" y="2536662"/>
                  <a:pt x="11382060" y="2530442"/>
                  <a:pt x="11386409" y="2524223"/>
                </a:cubicBezTo>
                <a:cubicBezTo>
                  <a:pt x="11390757" y="2511784"/>
                  <a:pt x="11397279" y="2496235"/>
                  <a:pt x="11392931" y="2483796"/>
                </a:cubicBezTo>
                <a:cubicBezTo>
                  <a:pt x="11388583" y="2474467"/>
                  <a:pt x="11375538" y="2480687"/>
                  <a:pt x="11366841" y="2480687"/>
                </a:cubicBezTo>
                <a:cubicBezTo>
                  <a:pt x="11292920" y="2490016"/>
                  <a:pt x="11225522" y="2527333"/>
                  <a:pt x="11160298" y="2577088"/>
                </a:cubicBezTo>
                <a:cubicBezTo>
                  <a:pt x="11099422" y="2623734"/>
                  <a:pt x="11040720" y="2673489"/>
                  <a:pt x="10982018" y="2720135"/>
                </a:cubicBezTo>
                <a:cubicBezTo>
                  <a:pt x="10975495" y="2726355"/>
                  <a:pt x="10966799" y="2738794"/>
                  <a:pt x="10958102" y="2726355"/>
                </a:cubicBezTo>
                <a:cubicBezTo>
                  <a:pt x="10947231" y="2713916"/>
                  <a:pt x="10947231" y="2701477"/>
                  <a:pt x="10949406" y="2682819"/>
                </a:cubicBezTo>
                <a:cubicBezTo>
                  <a:pt x="10955928" y="2651722"/>
                  <a:pt x="10966799" y="2623734"/>
                  <a:pt x="10968973" y="2589527"/>
                </a:cubicBezTo>
                <a:cubicBezTo>
                  <a:pt x="10968973" y="2580198"/>
                  <a:pt x="10977669" y="2577088"/>
                  <a:pt x="10984192" y="2573979"/>
                </a:cubicBezTo>
                <a:cubicBezTo>
                  <a:pt x="11055939" y="2545991"/>
                  <a:pt x="11118989" y="2496235"/>
                  <a:pt x="11168994" y="2415383"/>
                </a:cubicBezTo>
                <a:cubicBezTo>
                  <a:pt x="11182039" y="2393614"/>
                  <a:pt x="11201606" y="2381176"/>
                  <a:pt x="11219000" y="2368737"/>
                </a:cubicBezTo>
                <a:cubicBezTo>
                  <a:pt x="11290746" y="2309652"/>
                  <a:pt x="11366841" y="2259897"/>
                  <a:pt x="11442937" y="2216361"/>
                </a:cubicBezTo>
                <a:cubicBezTo>
                  <a:pt x="11466852" y="2203922"/>
                  <a:pt x="11488594" y="2188373"/>
                  <a:pt x="11510335" y="2169715"/>
                </a:cubicBezTo>
                <a:cubicBezTo>
                  <a:pt x="11536425" y="2151056"/>
                  <a:pt x="11538599" y="2119959"/>
                  <a:pt x="11519032" y="2088862"/>
                </a:cubicBezTo>
                <a:cubicBezTo>
                  <a:pt x="11512509" y="2076423"/>
                  <a:pt x="11505987" y="2067094"/>
                  <a:pt x="11497290" y="2060874"/>
                </a:cubicBezTo>
                <a:cubicBezTo>
                  <a:pt x="11460330" y="2042216"/>
                  <a:pt x="11427717" y="2008009"/>
                  <a:pt x="11386409" y="2008009"/>
                </a:cubicBezTo>
                <a:cubicBezTo>
                  <a:pt x="11369016" y="2004899"/>
                  <a:pt x="11364667" y="1989351"/>
                  <a:pt x="11369016" y="1967583"/>
                </a:cubicBezTo>
                <a:cubicBezTo>
                  <a:pt x="11371190" y="1961363"/>
                  <a:pt x="11373364" y="1955144"/>
                  <a:pt x="11375538" y="1945815"/>
                </a:cubicBezTo>
                <a:cubicBezTo>
                  <a:pt x="11379886" y="1920937"/>
                  <a:pt x="11373364" y="1911608"/>
                  <a:pt x="11355971" y="1914717"/>
                </a:cubicBezTo>
                <a:cubicBezTo>
                  <a:pt x="11327707" y="1917827"/>
                  <a:pt x="11321184" y="1911608"/>
                  <a:pt x="11319010" y="1871181"/>
                </a:cubicBezTo>
                <a:cubicBezTo>
                  <a:pt x="11316836" y="1840084"/>
                  <a:pt x="11308140" y="1833865"/>
                  <a:pt x="11288572" y="1849413"/>
                </a:cubicBezTo>
                <a:cubicBezTo>
                  <a:pt x="11277701" y="1855633"/>
                  <a:pt x="11271179" y="1868072"/>
                  <a:pt x="11264657" y="1880511"/>
                </a:cubicBezTo>
                <a:cubicBezTo>
                  <a:pt x="11260308" y="1886730"/>
                  <a:pt x="11251612" y="1896059"/>
                  <a:pt x="11245089" y="1889840"/>
                </a:cubicBezTo>
                <a:cubicBezTo>
                  <a:pt x="11238567" y="1883620"/>
                  <a:pt x="11242915" y="1871181"/>
                  <a:pt x="11245089" y="1861852"/>
                </a:cubicBezTo>
                <a:cubicBezTo>
                  <a:pt x="11255960" y="1836974"/>
                  <a:pt x="11264657" y="1812097"/>
                  <a:pt x="11275527" y="1787219"/>
                </a:cubicBezTo>
                <a:cubicBezTo>
                  <a:pt x="11245089" y="1790329"/>
                  <a:pt x="11216825" y="1771670"/>
                  <a:pt x="11186387" y="1774780"/>
                </a:cubicBezTo>
                <a:cubicBezTo>
                  <a:pt x="11151601" y="1777890"/>
                  <a:pt x="11142904" y="1787219"/>
                  <a:pt x="11147253" y="1840084"/>
                </a:cubicBezTo>
                <a:cubicBezTo>
                  <a:pt x="11147253" y="1849413"/>
                  <a:pt x="11147253" y="1855633"/>
                  <a:pt x="11145079" y="1864962"/>
                </a:cubicBezTo>
                <a:cubicBezTo>
                  <a:pt x="11145079" y="1874291"/>
                  <a:pt x="11138556" y="1880511"/>
                  <a:pt x="11132034" y="1877401"/>
                </a:cubicBezTo>
                <a:cubicBezTo>
                  <a:pt x="11125511" y="1877401"/>
                  <a:pt x="11123337" y="1871181"/>
                  <a:pt x="11121163" y="1861852"/>
                </a:cubicBezTo>
                <a:cubicBezTo>
                  <a:pt x="11112466" y="1815206"/>
                  <a:pt x="11125511" y="1762341"/>
                  <a:pt x="11153775" y="1731244"/>
                </a:cubicBezTo>
                <a:cubicBezTo>
                  <a:pt x="11171168" y="1712585"/>
                  <a:pt x="11182039" y="1687708"/>
                  <a:pt x="11188562" y="1656611"/>
                </a:cubicBezTo>
                <a:cubicBezTo>
                  <a:pt x="11205955" y="1581977"/>
                  <a:pt x="11223348" y="1563319"/>
                  <a:pt x="11277701" y="1566429"/>
                </a:cubicBezTo>
                <a:cubicBezTo>
                  <a:pt x="11297269" y="1569538"/>
                  <a:pt x="11314662" y="1566429"/>
                  <a:pt x="11332055" y="1560209"/>
                </a:cubicBezTo>
                <a:cubicBezTo>
                  <a:pt x="11392931" y="1535331"/>
                  <a:pt x="11460330" y="1535331"/>
                  <a:pt x="11519032" y="1494905"/>
                </a:cubicBezTo>
                <a:cubicBezTo>
                  <a:pt x="11529902" y="1485576"/>
                  <a:pt x="11540773" y="1476247"/>
                  <a:pt x="11551644" y="1473137"/>
                </a:cubicBezTo>
                <a:cubicBezTo>
                  <a:pt x="11573385" y="1457588"/>
                  <a:pt x="11586430" y="1438930"/>
                  <a:pt x="11590778" y="1401613"/>
                </a:cubicBezTo>
                <a:cubicBezTo>
                  <a:pt x="11597301" y="1351858"/>
                  <a:pt x="11612520" y="1342529"/>
                  <a:pt x="11649480" y="1354968"/>
                </a:cubicBezTo>
                <a:cubicBezTo>
                  <a:pt x="11669048" y="1361187"/>
                  <a:pt x="11690789" y="1358077"/>
                  <a:pt x="11712531" y="1345639"/>
                </a:cubicBezTo>
                <a:cubicBezTo>
                  <a:pt x="11732098" y="1336309"/>
                  <a:pt x="11753839" y="1320761"/>
                  <a:pt x="11777755" y="1317651"/>
                </a:cubicBezTo>
                <a:cubicBezTo>
                  <a:pt x="11799496" y="1314541"/>
                  <a:pt x="11810367" y="1292773"/>
                  <a:pt x="11819064" y="1264786"/>
                </a:cubicBezTo>
                <a:cubicBezTo>
                  <a:pt x="11829934" y="1215030"/>
                  <a:pt x="11842979" y="1193262"/>
                  <a:pt x="11877766" y="1165275"/>
                </a:cubicBezTo>
                <a:cubicBezTo>
                  <a:pt x="11882114" y="1180823"/>
                  <a:pt x="11879940" y="1193262"/>
                  <a:pt x="11882114" y="1211920"/>
                </a:cubicBezTo>
                <a:cubicBezTo>
                  <a:pt x="11906029" y="1202591"/>
                  <a:pt x="11925597" y="1180823"/>
                  <a:pt x="11938642" y="1152836"/>
                </a:cubicBezTo>
                <a:cubicBezTo>
                  <a:pt x="11956035" y="1112409"/>
                  <a:pt x="11971254" y="1068873"/>
                  <a:pt x="11986473" y="1025337"/>
                </a:cubicBezTo>
                <a:cubicBezTo>
                  <a:pt x="12019085" y="944484"/>
                  <a:pt x="12001692" y="876071"/>
                  <a:pt x="11966906" y="810766"/>
                </a:cubicBezTo>
                <a:cubicBezTo>
                  <a:pt x="11936467" y="751682"/>
                  <a:pt x="11897333" y="705036"/>
                  <a:pt x="11877766" y="636622"/>
                </a:cubicBezTo>
                <a:cubicBezTo>
                  <a:pt x="11860372" y="645951"/>
                  <a:pt x="11856024" y="667719"/>
                  <a:pt x="11845153" y="683268"/>
                </a:cubicBezTo>
                <a:cubicBezTo>
                  <a:pt x="11832109" y="711255"/>
                  <a:pt x="11814715" y="714365"/>
                  <a:pt x="11806019" y="683268"/>
                </a:cubicBezTo>
                <a:cubicBezTo>
                  <a:pt x="11788626" y="627293"/>
                  <a:pt x="11769058" y="621073"/>
                  <a:pt x="11732098" y="642841"/>
                </a:cubicBezTo>
                <a:cubicBezTo>
                  <a:pt x="11706008" y="658390"/>
                  <a:pt x="11677744" y="658390"/>
                  <a:pt x="11649480" y="664610"/>
                </a:cubicBezTo>
                <a:cubicBezTo>
                  <a:pt x="11619042" y="670829"/>
                  <a:pt x="11597301" y="695707"/>
                  <a:pt x="11584256" y="733023"/>
                </a:cubicBezTo>
                <a:cubicBezTo>
                  <a:pt x="11577734" y="748572"/>
                  <a:pt x="11573385" y="770340"/>
                  <a:pt x="11555992" y="776560"/>
                </a:cubicBezTo>
                <a:cubicBezTo>
                  <a:pt x="11555992" y="748572"/>
                  <a:pt x="11562515" y="723694"/>
                  <a:pt x="11575559" y="701926"/>
                </a:cubicBezTo>
                <a:cubicBezTo>
                  <a:pt x="11588604" y="673939"/>
                  <a:pt x="11603823" y="645951"/>
                  <a:pt x="11619042" y="617964"/>
                </a:cubicBezTo>
                <a:cubicBezTo>
                  <a:pt x="11629913" y="602415"/>
                  <a:pt x="11634261" y="586867"/>
                  <a:pt x="11623391" y="565098"/>
                </a:cubicBezTo>
                <a:cubicBezTo>
                  <a:pt x="11610346" y="543330"/>
                  <a:pt x="11599475" y="540221"/>
                  <a:pt x="11588604" y="565098"/>
                </a:cubicBezTo>
                <a:cubicBezTo>
                  <a:pt x="11571211" y="596196"/>
                  <a:pt x="11547295" y="608634"/>
                  <a:pt x="11523380" y="621073"/>
                </a:cubicBezTo>
                <a:cubicBezTo>
                  <a:pt x="11503813" y="633512"/>
                  <a:pt x="11482071" y="645951"/>
                  <a:pt x="11462504" y="658390"/>
                </a:cubicBezTo>
                <a:cubicBezTo>
                  <a:pt x="11460330" y="658390"/>
                  <a:pt x="11458156" y="661500"/>
                  <a:pt x="11458156" y="661500"/>
                </a:cubicBezTo>
                <a:cubicBezTo>
                  <a:pt x="11455981" y="661500"/>
                  <a:pt x="11453807" y="661500"/>
                  <a:pt x="11451633" y="661500"/>
                </a:cubicBezTo>
                <a:cubicBezTo>
                  <a:pt x="11453807" y="661500"/>
                  <a:pt x="11453807" y="658390"/>
                  <a:pt x="11455981" y="658390"/>
                </a:cubicBezTo>
                <a:cubicBezTo>
                  <a:pt x="11455981" y="655280"/>
                  <a:pt x="11455981" y="652171"/>
                  <a:pt x="11458156" y="652171"/>
                </a:cubicBezTo>
                <a:cubicBezTo>
                  <a:pt x="11471200" y="627293"/>
                  <a:pt x="11486419" y="602415"/>
                  <a:pt x="11499464" y="577537"/>
                </a:cubicBezTo>
                <a:cubicBezTo>
                  <a:pt x="11503813" y="568208"/>
                  <a:pt x="11510335" y="558879"/>
                  <a:pt x="11510335" y="543330"/>
                </a:cubicBezTo>
                <a:cubicBezTo>
                  <a:pt x="11510335" y="530891"/>
                  <a:pt x="11505987" y="524672"/>
                  <a:pt x="11499464" y="518453"/>
                </a:cubicBezTo>
                <a:cubicBezTo>
                  <a:pt x="11490768" y="512233"/>
                  <a:pt x="11486419" y="518453"/>
                  <a:pt x="11479897" y="524672"/>
                </a:cubicBezTo>
                <a:cubicBezTo>
                  <a:pt x="11477723" y="527782"/>
                  <a:pt x="11477723" y="530891"/>
                  <a:pt x="11475549" y="530891"/>
                </a:cubicBezTo>
                <a:cubicBezTo>
                  <a:pt x="11466852" y="596196"/>
                  <a:pt x="11423369" y="617964"/>
                  <a:pt x="11397279" y="661500"/>
                </a:cubicBezTo>
                <a:cubicBezTo>
                  <a:pt x="11384235" y="680158"/>
                  <a:pt x="11371190" y="683268"/>
                  <a:pt x="11358145" y="664610"/>
                </a:cubicBezTo>
                <a:cubicBezTo>
                  <a:pt x="11347274" y="652171"/>
                  <a:pt x="11340752" y="658390"/>
                  <a:pt x="11338578" y="677048"/>
                </a:cubicBezTo>
                <a:cubicBezTo>
                  <a:pt x="11336403" y="708146"/>
                  <a:pt x="11325533" y="720584"/>
                  <a:pt x="11303791" y="717475"/>
                </a:cubicBezTo>
                <a:cubicBezTo>
                  <a:pt x="11277701" y="717475"/>
                  <a:pt x="11253786" y="729914"/>
                  <a:pt x="11234219" y="751682"/>
                </a:cubicBezTo>
                <a:cubicBezTo>
                  <a:pt x="11195084" y="785889"/>
                  <a:pt x="11155949" y="810766"/>
                  <a:pt x="11110292" y="823205"/>
                </a:cubicBezTo>
                <a:cubicBezTo>
                  <a:pt x="11110292" y="823205"/>
                  <a:pt x="11108118" y="823205"/>
                  <a:pt x="11105944" y="823205"/>
                </a:cubicBezTo>
                <a:cubicBezTo>
                  <a:pt x="11105944" y="820096"/>
                  <a:pt x="11108118" y="820096"/>
                  <a:pt x="11108118" y="820096"/>
                </a:cubicBezTo>
                <a:cubicBezTo>
                  <a:pt x="11108118" y="804547"/>
                  <a:pt x="11110292" y="792108"/>
                  <a:pt x="11108118" y="776560"/>
                </a:cubicBezTo>
                <a:cubicBezTo>
                  <a:pt x="11103770" y="736133"/>
                  <a:pt x="11116815" y="711255"/>
                  <a:pt x="11138556" y="686378"/>
                </a:cubicBezTo>
                <a:cubicBezTo>
                  <a:pt x="11149427" y="670829"/>
                  <a:pt x="11158123" y="670829"/>
                  <a:pt x="11166820" y="692597"/>
                </a:cubicBezTo>
                <a:cubicBezTo>
                  <a:pt x="11175517" y="711255"/>
                  <a:pt x="11175517" y="739243"/>
                  <a:pt x="11190736" y="745462"/>
                </a:cubicBezTo>
                <a:cubicBezTo>
                  <a:pt x="11208129" y="754791"/>
                  <a:pt x="11214651" y="723694"/>
                  <a:pt x="11229870" y="717475"/>
                </a:cubicBezTo>
                <a:cubicBezTo>
                  <a:pt x="11251612" y="705036"/>
                  <a:pt x="11258134" y="680158"/>
                  <a:pt x="11253786" y="649061"/>
                </a:cubicBezTo>
                <a:cubicBezTo>
                  <a:pt x="11251612" y="630403"/>
                  <a:pt x="11249438" y="611744"/>
                  <a:pt x="11247263" y="593086"/>
                </a:cubicBezTo>
                <a:cubicBezTo>
                  <a:pt x="11245089" y="561989"/>
                  <a:pt x="11229870" y="546440"/>
                  <a:pt x="11210303" y="552660"/>
                </a:cubicBezTo>
                <a:cubicBezTo>
                  <a:pt x="11199432" y="555769"/>
                  <a:pt x="11190736" y="568208"/>
                  <a:pt x="11177691" y="558879"/>
                </a:cubicBezTo>
                <a:cubicBezTo>
                  <a:pt x="11162472" y="543330"/>
                  <a:pt x="11149427" y="527782"/>
                  <a:pt x="11140730" y="502904"/>
                </a:cubicBezTo>
                <a:cubicBezTo>
                  <a:pt x="11134208" y="487355"/>
                  <a:pt x="11127685" y="468697"/>
                  <a:pt x="11118989" y="453148"/>
                </a:cubicBezTo>
                <a:cubicBezTo>
                  <a:pt x="11095073" y="412722"/>
                  <a:pt x="11062461" y="403393"/>
                  <a:pt x="11029849" y="403393"/>
                </a:cubicBezTo>
                <a:cubicBezTo>
                  <a:pt x="11003759" y="403393"/>
                  <a:pt x="11001585" y="394064"/>
                  <a:pt x="11010282" y="362967"/>
                </a:cubicBezTo>
                <a:cubicBezTo>
                  <a:pt x="11016804" y="344308"/>
                  <a:pt x="11025501" y="328760"/>
                  <a:pt x="11027675" y="303882"/>
                </a:cubicBezTo>
                <a:cubicBezTo>
                  <a:pt x="10986366" y="353637"/>
                  <a:pt x="10940709" y="356747"/>
                  <a:pt x="10895052" y="372296"/>
                </a:cubicBezTo>
                <a:cubicBezTo>
                  <a:pt x="10860266" y="381625"/>
                  <a:pt x="10829828" y="403393"/>
                  <a:pt x="10810260" y="446929"/>
                </a:cubicBezTo>
                <a:cubicBezTo>
                  <a:pt x="10808086" y="446929"/>
                  <a:pt x="10805912" y="446929"/>
                  <a:pt x="10805912" y="446929"/>
                </a:cubicBezTo>
                <a:cubicBezTo>
                  <a:pt x="10784171" y="397174"/>
                  <a:pt x="10775474" y="397174"/>
                  <a:pt x="10747210" y="437600"/>
                </a:cubicBezTo>
                <a:cubicBezTo>
                  <a:pt x="10738513" y="450039"/>
                  <a:pt x="10729817" y="462478"/>
                  <a:pt x="10721120" y="474917"/>
                </a:cubicBezTo>
                <a:cubicBezTo>
                  <a:pt x="10714598" y="481136"/>
                  <a:pt x="10708075" y="481136"/>
                  <a:pt x="10708075" y="465587"/>
                </a:cubicBezTo>
                <a:cubicBezTo>
                  <a:pt x="10705901" y="428271"/>
                  <a:pt x="10714598" y="400283"/>
                  <a:pt x="10734165" y="375405"/>
                </a:cubicBezTo>
                <a:cubicBezTo>
                  <a:pt x="10749384" y="356747"/>
                  <a:pt x="10766777" y="341198"/>
                  <a:pt x="10779822" y="319430"/>
                </a:cubicBezTo>
                <a:cubicBezTo>
                  <a:pt x="10758081" y="297662"/>
                  <a:pt x="10736339" y="294553"/>
                  <a:pt x="10714598" y="313211"/>
                </a:cubicBezTo>
                <a:cubicBezTo>
                  <a:pt x="10714598" y="288333"/>
                  <a:pt x="10725469" y="272785"/>
                  <a:pt x="10734165" y="254126"/>
                </a:cubicBezTo>
                <a:cubicBezTo>
                  <a:pt x="10742862" y="238578"/>
                  <a:pt x="10749384" y="223029"/>
                  <a:pt x="10749384" y="204371"/>
                </a:cubicBezTo>
                <a:cubicBezTo>
                  <a:pt x="10749384" y="188822"/>
                  <a:pt x="10745036" y="182603"/>
                  <a:pt x="10734165" y="188822"/>
                </a:cubicBezTo>
                <a:cubicBezTo>
                  <a:pt x="10710250" y="204371"/>
                  <a:pt x="10695031" y="229249"/>
                  <a:pt x="10681986" y="260346"/>
                </a:cubicBezTo>
                <a:cubicBezTo>
                  <a:pt x="10668941" y="291443"/>
                  <a:pt x="10658070" y="322540"/>
                  <a:pt x="10642851" y="353637"/>
                </a:cubicBezTo>
                <a:cubicBezTo>
                  <a:pt x="10645025" y="338089"/>
                  <a:pt x="10645025" y="319430"/>
                  <a:pt x="10647199" y="300772"/>
                </a:cubicBezTo>
                <a:cubicBezTo>
                  <a:pt x="10649374" y="288333"/>
                  <a:pt x="10647199" y="272785"/>
                  <a:pt x="10636329" y="269675"/>
                </a:cubicBezTo>
                <a:cubicBezTo>
                  <a:pt x="10623284" y="266565"/>
                  <a:pt x="10610239" y="269675"/>
                  <a:pt x="10608065" y="291443"/>
                </a:cubicBezTo>
                <a:cubicBezTo>
                  <a:pt x="10605891" y="316321"/>
                  <a:pt x="10597194" y="341198"/>
                  <a:pt x="10603716" y="369186"/>
                </a:cubicBezTo>
                <a:cubicBezTo>
                  <a:pt x="10603716" y="372296"/>
                  <a:pt x="10605891" y="381625"/>
                  <a:pt x="10599368" y="378515"/>
                </a:cubicBezTo>
                <a:cubicBezTo>
                  <a:pt x="10581975" y="372296"/>
                  <a:pt x="10573278" y="394064"/>
                  <a:pt x="10564582" y="406503"/>
                </a:cubicBezTo>
                <a:cubicBezTo>
                  <a:pt x="10553711" y="425161"/>
                  <a:pt x="10542840" y="428271"/>
                  <a:pt x="10531970" y="403393"/>
                </a:cubicBezTo>
                <a:cubicBezTo>
                  <a:pt x="10521099" y="375405"/>
                  <a:pt x="10516751" y="378515"/>
                  <a:pt x="10503706" y="403393"/>
                </a:cubicBezTo>
                <a:cubicBezTo>
                  <a:pt x="10488487" y="434490"/>
                  <a:pt x="10466745" y="437600"/>
                  <a:pt x="10442830" y="443819"/>
                </a:cubicBezTo>
                <a:cubicBezTo>
                  <a:pt x="10431959" y="443819"/>
                  <a:pt x="10421088" y="446929"/>
                  <a:pt x="10410218" y="450039"/>
                </a:cubicBezTo>
                <a:cubicBezTo>
                  <a:pt x="10384128" y="453148"/>
                  <a:pt x="10364560" y="474917"/>
                  <a:pt x="10351516" y="506014"/>
                </a:cubicBezTo>
                <a:cubicBezTo>
                  <a:pt x="10316729" y="599305"/>
                  <a:pt x="10260202" y="630403"/>
                  <a:pt x="10190629" y="636622"/>
                </a:cubicBezTo>
                <a:cubicBezTo>
                  <a:pt x="10181932" y="636622"/>
                  <a:pt x="10171062" y="633512"/>
                  <a:pt x="10162365" y="633512"/>
                </a:cubicBezTo>
                <a:cubicBezTo>
                  <a:pt x="10131927" y="636622"/>
                  <a:pt x="10114534" y="655280"/>
                  <a:pt x="10108011" y="695707"/>
                </a:cubicBezTo>
                <a:cubicBezTo>
                  <a:pt x="10099315" y="739243"/>
                  <a:pt x="10090618" y="748572"/>
                  <a:pt x="10058006" y="751682"/>
                </a:cubicBezTo>
                <a:cubicBezTo>
                  <a:pt x="10047135" y="754791"/>
                  <a:pt x="10034090" y="751682"/>
                  <a:pt x="10023220" y="761011"/>
                </a:cubicBezTo>
                <a:cubicBezTo>
                  <a:pt x="10018871" y="764121"/>
                  <a:pt x="10014523" y="761011"/>
                  <a:pt x="10010175" y="754791"/>
                </a:cubicBezTo>
                <a:cubicBezTo>
                  <a:pt x="9999304" y="733023"/>
                  <a:pt x="9988433" y="742353"/>
                  <a:pt x="9979737" y="761011"/>
                </a:cubicBezTo>
                <a:cubicBezTo>
                  <a:pt x="9971040" y="773450"/>
                  <a:pt x="9964518" y="785889"/>
                  <a:pt x="9955821" y="798327"/>
                </a:cubicBezTo>
                <a:cubicBezTo>
                  <a:pt x="9947125" y="813876"/>
                  <a:pt x="9938428" y="807657"/>
                  <a:pt x="9934080" y="788998"/>
                </a:cubicBezTo>
                <a:cubicBezTo>
                  <a:pt x="9929731" y="773450"/>
                  <a:pt x="9934080" y="754791"/>
                  <a:pt x="9938428" y="739243"/>
                </a:cubicBezTo>
                <a:cubicBezTo>
                  <a:pt x="9942776" y="720584"/>
                  <a:pt x="9947125" y="701926"/>
                  <a:pt x="9947125" y="683268"/>
                </a:cubicBezTo>
                <a:cubicBezTo>
                  <a:pt x="9949299" y="673939"/>
                  <a:pt x="9947125" y="664610"/>
                  <a:pt x="9940602" y="658390"/>
                </a:cubicBezTo>
                <a:cubicBezTo>
                  <a:pt x="9934080" y="652171"/>
                  <a:pt x="9929731" y="661500"/>
                  <a:pt x="9925383" y="664610"/>
                </a:cubicBezTo>
                <a:cubicBezTo>
                  <a:pt x="9871030" y="717475"/>
                  <a:pt x="9825372" y="785889"/>
                  <a:pt x="9775367" y="844973"/>
                </a:cubicBezTo>
                <a:cubicBezTo>
                  <a:pt x="9740581" y="885400"/>
                  <a:pt x="9703620" y="919607"/>
                  <a:pt x="9664486" y="941375"/>
                </a:cubicBezTo>
                <a:cubicBezTo>
                  <a:pt x="9660137" y="944484"/>
                  <a:pt x="9653615" y="953814"/>
                  <a:pt x="9649267" y="944484"/>
                </a:cubicBezTo>
                <a:cubicBezTo>
                  <a:pt x="9644918" y="938265"/>
                  <a:pt x="9651441" y="932045"/>
                  <a:pt x="9653615" y="925826"/>
                </a:cubicBezTo>
                <a:cubicBezTo>
                  <a:pt x="9657963" y="913387"/>
                  <a:pt x="9666660" y="900948"/>
                  <a:pt x="9657963" y="888509"/>
                </a:cubicBezTo>
                <a:cubicBezTo>
                  <a:pt x="9651441" y="876071"/>
                  <a:pt x="9640570" y="885400"/>
                  <a:pt x="9634048" y="891619"/>
                </a:cubicBezTo>
                <a:cubicBezTo>
                  <a:pt x="9623177" y="897839"/>
                  <a:pt x="9610132" y="907168"/>
                  <a:pt x="9599261" y="913387"/>
                </a:cubicBezTo>
                <a:cubicBezTo>
                  <a:pt x="9590565" y="916497"/>
                  <a:pt x="9581868" y="919607"/>
                  <a:pt x="9575346" y="907168"/>
                </a:cubicBezTo>
                <a:cubicBezTo>
                  <a:pt x="9568823" y="891619"/>
                  <a:pt x="9570997" y="882290"/>
                  <a:pt x="9579694" y="869851"/>
                </a:cubicBezTo>
                <a:cubicBezTo>
                  <a:pt x="9592739" y="857412"/>
                  <a:pt x="9605784" y="844973"/>
                  <a:pt x="9605784" y="820096"/>
                </a:cubicBezTo>
                <a:cubicBezTo>
                  <a:pt x="9607958" y="804547"/>
                  <a:pt x="9605784" y="798327"/>
                  <a:pt x="9592739" y="798327"/>
                </a:cubicBezTo>
                <a:cubicBezTo>
                  <a:pt x="9547082" y="804547"/>
                  <a:pt x="9507947" y="832534"/>
                  <a:pt x="9470987" y="869851"/>
                </a:cubicBezTo>
                <a:cubicBezTo>
                  <a:pt x="9444897" y="894729"/>
                  <a:pt x="9420981" y="932045"/>
                  <a:pt x="9388369" y="941375"/>
                </a:cubicBezTo>
                <a:cubicBezTo>
                  <a:pt x="9377499" y="944484"/>
                  <a:pt x="9373150" y="956923"/>
                  <a:pt x="9379673" y="972472"/>
                </a:cubicBezTo>
                <a:cubicBezTo>
                  <a:pt x="9384021" y="981801"/>
                  <a:pt x="9386195" y="994240"/>
                  <a:pt x="9392718" y="1009789"/>
                </a:cubicBezTo>
                <a:cubicBezTo>
                  <a:pt x="9364454" y="994240"/>
                  <a:pt x="9340538" y="1000459"/>
                  <a:pt x="9314448" y="1003569"/>
                </a:cubicBezTo>
                <a:cubicBezTo>
                  <a:pt x="9294881" y="1006679"/>
                  <a:pt x="9275314" y="997350"/>
                  <a:pt x="9264443" y="972472"/>
                </a:cubicBezTo>
                <a:cubicBezTo>
                  <a:pt x="9260095" y="960033"/>
                  <a:pt x="9255746" y="956923"/>
                  <a:pt x="9247050" y="963143"/>
                </a:cubicBezTo>
                <a:cubicBezTo>
                  <a:pt x="9225308" y="975582"/>
                  <a:pt x="9203567" y="981801"/>
                  <a:pt x="9181825" y="981801"/>
                </a:cubicBezTo>
                <a:cubicBezTo>
                  <a:pt x="9151387" y="981801"/>
                  <a:pt x="9123124" y="984911"/>
                  <a:pt x="9094860" y="1003569"/>
                </a:cubicBezTo>
                <a:cubicBezTo>
                  <a:pt x="9075292" y="1019118"/>
                  <a:pt x="9068770" y="1009789"/>
                  <a:pt x="9062247" y="978691"/>
                </a:cubicBezTo>
                <a:cubicBezTo>
                  <a:pt x="9060073" y="969362"/>
                  <a:pt x="9064422" y="953814"/>
                  <a:pt x="9051377" y="953814"/>
                </a:cubicBezTo>
                <a:cubicBezTo>
                  <a:pt x="9040506" y="953814"/>
                  <a:pt x="9033984" y="960033"/>
                  <a:pt x="9027461" y="972472"/>
                </a:cubicBezTo>
                <a:cubicBezTo>
                  <a:pt x="9025287" y="972472"/>
                  <a:pt x="9025287" y="975582"/>
                  <a:pt x="9025287" y="978691"/>
                </a:cubicBezTo>
                <a:cubicBezTo>
                  <a:pt x="9007894" y="1016008"/>
                  <a:pt x="9003546" y="1019118"/>
                  <a:pt x="8975282" y="1009789"/>
                </a:cubicBezTo>
                <a:cubicBezTo>
                  <a:pt x="8964411" y="1006679"/>
                  <a:pt x="8960063" y="1003569"/>
                  <a:pt x="8955714" y="1022227"/>
                </a:cubicBezTo>
                <a:cubicBezTo>
                  <a:pt x="8944844" y="1059544"/>
                  <a:pt x="8899187" y="1075093"/>
                  <a:pt x="8873097" y="1056434"/>
                </a:cubicBezTo>
                <a:cubicBezTo>
                  <a:pt x="8823092" y="1016008"/>
                  <a:pt x="8810047" y="1016008"/>
                  <a:pt x="8768738" y="1071983"/>
                </a:cubicBezTo>
                <a:cubicBezTo>
                  <a:pt x="8757867" y="1084422"/>
                  <a:pt x="8746996" y="1084422"/>
                  <a:pt x="8736126" y="1071983"/>
                </a:cubicBezTo>
                <a:cubicBezTo>
                  <a:pt x="8725255" y="1059544"/>
                  <a:pt x="8716558" y="1047105"/>
                  <a:pt x="8703514" y="1034666"/>
                </a:cubicBezTo>
                <a:cubicBezTo>
                  <a:pt x="8703514" y="1056434"/>
                  <a:pt x="8712210" y="1071983"/>
                  <a:pt x="8714384" y="1093751"/>
                </a:cubicBezTo>
                <a:cubicBezTo>
                  <a:pt x="8714384" y="1115519"/>
                  <a:pt x="8707862" y="1127958"/>
                  <a:pt x="8692643" y="1134177"/>
                </a:cubicBezTo>
                <a:cubicBezTo>
                  <a:pt x="8679598" y="1140397"/>
                  <a:pt x="8668727" y="1143507"/>
                  <a:pt x="8655682" y="1146616"/>
                </a:cubicBezTo>
                <a:cubicBezTo>
                  <a:pt x="8638289" y="1152836"/>
                  <a:pt x="8631767" y="1146616"/>
                  <a:pt x="8631767" y="1118629"/>
                </a:cubicBezTo>
                <a:cubicBezTo>
                  <a:pt x="8633941" y="1106190"/>
                  <a:pt x="8633941" y="1093751"/>
                  <a:pt x="8633941" y="1081312"/>
                </a:cubicBezTo>
                <a:cubicBezTo>
                  <a:pt x="8625244" y="1093751"/>
                  <a:pt x="8616548" y="1106190"/>
                  <a:pt x="8607851" y="1115519"/>
                </a:cubicBezTo>
                <a:cubicBezTo>
                  <a:pt x="8577413" y="1159055"/>
                  <a:pt x="8533930" y="1165275"/>
                  <a:pt x="8496970" y="1131068"/>
                </a:cubicBezTo>
                <a:cubicBezTo>
                  <a:pt x="8488273" y="1121739"/>
                  <a:pt x="8488273" y="1109300"/>
                  <a:pt x="8483925" y="1096861"/>
                </a:cubicBezTo>
                <a:cubicBezTo>
                  <a:pt x="8479576" y="1081312"/>
                  <a:pt x="8473054" y="1078202"/>
                  <a:pt x="8466532" y="1090641"/>
                </a:cubicBezTo>
                <a:cubicBezTo>
                  <a:pt x="8457835" y="1103080"/>
                  <a:pt x="8451312" y="1115519"/>
                  <a:pt x="8442616" y="1127958"/>
                </a:cubicBezTo>
                <a:cubicBezTo>
                  <a:pt x="8436094" y="1137287"/>
                  <a:pt x="8429571" y="1140397"/>
                  <a:pt x="8420874" y="1131068"/>
                </a:cubicBezTo>
                <a:cubicBezTo>
                  <a:pt x="8412178" y="1121739"/>
                  <a:pt x="8416526" y="1109300"/>
                  <a:pt x="8423049" y="1099971"/>
                </a:cubicBezTo>
                <a:cubicBezTo>
                  <a:pt x="8429571" y="1093751"/>
                  <a:pt x="8429571" y="1081312"/>
                  <a:pt x="8431746" y="1071983"/>
                </a:cubicBezTo>
                <a:cubicBezTo>
                  <a:pt x="8436094" y="1047105"/>
                  <a:pt x="8442616" y="1028447"/>
                  <a:pt x="8460010" y="1009789"/>
                </a:cubicBezTo>
                <a:cubicBezTo>
                  <a:pt x="8416526" y="1016008"/>
                  <a:pt x="8377392" y="994240"/>
                  <a:pt x="8338257" y="1000459"/>
                </a:cubicBezTo>
                <a:cubicBezTo>
                  <a:pt x="8331735" y="1003569"/>
                  <a:pt x="8323038" y="1003569"/>
                  <a:pt x="8316516" y="1006679"/>
                </a:cubicBezTo>
                <a:cubicBezTo>
                  <a:pt x="8290426" y="1028447"/>
                  <a:pt x="8268685" y="1050215"/>
                  <a:pt x="8233898" y="1025337"/>
                </a:cubicBezTo>
                <a:cubicBezTo>
                  <a:pt x="8218679" y="1012898"/>
                  <a:pt x="8192590" y="1037776"/>
                  <a:pt x="8183893" y="1065764"/>
                </a:cubicBezTo>
                <a:cubicBezTo>
                  <a:pt x="8177371" y="1087532"/>
                  <a:pt x="8170848" y="1109300"/>
                  <a:pt x="8151281" y="1112409"/>
                </a:cubicBezTo>
                <a:cubicBezTo>
                  <a:pt x="8127365" y="1115519"/>
                  <a:pt x="8107798" y="1109300"/>
                  <a:pt x="8090405" y="1084422"/>
                </a:cubicBezTo>
                <a:cubicBezTo>
                  <a:pt x="8086057" y="1078202"/>
                  <a:pt x="8081708" y="1068873"/>
                  <a:pt x="8075186" y="1062654"/>
                </a:cubicBezTo>
                <a:cubicBezTo>
                  <a:pt x="8055618" y="1034666"/>
                  <a:pt x="8042574" y="1034666"/>
                  <a:pt x="8020832" y="1059544"/>
                </a:cubicBezTo>
                <a:cubicBezTo>
                  <a:pt x="8005613" y="1081312"/>
                  <a:pt x="7994742" y="1090641"/>
                  <a:pt x="7975175" y="1065764"/>
                </a:cubicBezTo>
                <a:cubicBezTo>
                  <a:pt x="7957782" y="1040886"/>
                  <a:pt x="7933866" y="1043995"/>
                  <a:pt x="7912125" y="1050215"/>
                </a:cubicBezTo>
                <a:cubicBezTo>
                  <a:pt x="7892558" y="1053325"/>
                  <a:pt x="7872990" y="1053325"/>
                  <a:pt x="7853423" y="1043995"/>
                </a:cubicBezTo>
                <a:cubicBezTo>
                  <a:pt x="7833856" y="1034666"/>
                  <a:pt x="7816463" y="1040886"/>
                  <a:pt x="7799069" y="1053325"/>
                </a:cubicBezTo>
                <a:cubicBezTo>
                  <a:pt x="7775154" y="1075093"/>
                  <a:pt x="7749064" y="1093751"/>
                  <a:pt x="7731671" y="1131068"/>
                </a:cubicBezTo>
                <a:cubicBezTo>
                  <a:pt x="7725148" y="1149726"/>
                  <a:pt x="7716452" y="1149726"/>
                  <a:pt x="7705581" y="1137287"/>
                </a:cubicBezTo>
                <a:cubicBezTo>
                  <a:pt x="7692536" y="1124848"/>
                  <a:pt x="7692536" y="1109300"/>
                  <a:pt x="7703407" y="1093751"/>
                </a:cubicBezTo>
                <a:cubicBezTo>
                  <a:pt x="7707755" y="1087532"/>
                  <a:pt x="7714278" y="1081312"/>
                  <a:pt x="7720800" y="1071983"/>
                </a:cubicBezTo>
                <a:cubicBezTo>
                  <a:pt x="7701233" y="1053325"/>
                  <a:pt x="7688188" y="1062654"/>
                  <a:pt x="7675143" y="1081312"/>
                </a:cubicBezTo>
                <a:cubicBezTo>
                  <a:pt x="7666447" y="1096861"/>
                  <a:pt x="7659924" y="1099971"/>
                  <a:pt x="7655576" y="1075093"/>
                </a:cubicBezTo>
                <a:cubicBezTo>
                  <a:pt x="7649053" y="1028447"/>
                  <a:pt x="7631660" y="1019118"/>
                  <a:pt x="7601222" y="1043995"/>
                </a:cubicBezTo>
                <a:cubicBezTo>
                  <a:pt x="7590351" y="1053325"/>
                  <a:pt x="7579481" y="1062654"/>
                  <a:pt x="7566436" y="1056434"/>
                </a:cubicBezTo>
                <a:cubicBezTo>
                  <a:pt x="7538172" y="1047105"/>
                  <a:pt x="7514256" y="1050215"/>
                  <a:pt x="7499037" y="1096861"/>
                </a:cubicBezTo>
                <a:cubicBezTo>
                  <a:pt x="7503386" y="1040886"/>
                  <a:pt x="7479470" y="1028447"/>
                  <a:pt x="7451206" y="1022227"/>
                </a:cubicBezTo>
                <a:cubicBezTo>
                  <a:pt x="7431639" y="1016008"/>
                  <a:pt x="7422942" y="994240"/>
                  <a:pt x="7427291" y="963143"/>
                </a:cubicBezTo>
                <a:cubicBezTo>
                  <a:pt x="7414246" y="978691"/>
                  <a:pt x="7412072" y="994240"/>
                  <a:pt x="7416420" y="1016008"/>
                </a:cubicBezTo>
                <a:cubicBezTo>
                  <a:pt x="7420768" y="1053325"/>
                  <a:pt x="7420768" y="1056434"/>
                  <a:pt x="7394678" y="1062654"/>
                </a:cubicBezTo>
                <a:cubicBezTo>
                  <a:pt x="7364240" y="1068873"/>
                  <a:pt x="7335976" y="1059544"/>
                  <a:pt x="7309887" y="1037776"/>
                </a:cubicBezTo>
                <a:cubicBezTo>
                  <a:pt x="7303364" y="1031557"/>
                  <a:pt x="7292494" y="1019118"/>
                  <a:pt x="7294668" y="1006679"/>
                </a:cubicBezTo>
                <a:cubicBezTo>
                  <a:pt x="7299016" y="978691"/>
                  <a:pt x="7283797" y="981801"/>
                  <a:pt x="7272926" y="975582"/>
                </a:cubicBezTo>
                <a:cubicBezTo>
                  <a:pt x="7257707" y="972472"/>
                  <a:pt x="7242488" y="966252"/>
                  <a:pt x="7229443" y="963143"/>
                </a:cubicBezTo>
                <a:cubicBezTo>
                  <a:pt x="7188135" y="947594"/>
                  <a:pt x="7155522" y="972472"/>
                  <a:pt x="7125084" y="1009789"/>
                </a:cubicBezTo>
                <a:cubicBezTo>
                  <a:pt x="7107691" y="1031557"/>
                  <a:pt x="7105517" y="1031557"/>
                  <a:pt x="7092472" y="1000459"/>
                </a:cubicBezTo>
                <a:cubicBezTo>
                  <a:pt x="7085950" y="984911"/>
                  <a:pt x="7079427" y="981801"/>
                  <a:pt x="7070731" y="994240"/>
                </a:cubicBezTo>
                <a:cubicBezTo>
                  <a:pt x="7048989" y="1025337"/>
                  <a:pt x="7022900" y="1028447"/>
                  <a:pt x="6994636" y="1025337"/>
                </a:cubicBezTo>
                <a:cubicBezTo>
                  <a:pt x="6966372" y="1022227"/>
                  <a:pt x="6935934" y="1016008"/>
                  <a:pt x="6909844" y="1043995"/>
                </a:cubicBezTo>
                <a:cubicBezTo>
                  <a:pt x="6903322" y="1050215"/>
                  <a:pt x="6903322" y="1043995"/>
                  <a:pt x="6901147" y="1037776"/>
                </a:cubicBezTo>
                <a:cubicBezTo>
                  <a:pt x="6894625" y="1022227"/>
                  <a:pt x="6883754" y="1016008"/>
                  <a:pt x="6872883" y="1016008"/>
                </a:cubicBezTo>
                <a:cubicBezTo>
                  <a:pt x="6853316" y="1019118"/>
                  <a:pt x="6835923" y="1012898"/>
                  <a:pt x="6818530" y="1009789"/>
                </a:cubicBezTo>
                <a:cubicBezTo>
                  <a:pt x="6790266" y="1000459"/>
                  <a:pt x="6775047" y="1012898"/>
                  <a:pt x="6768525" y="1053325"/>
                </a:cubicBezTo>
                <a:cubicBezTo>
                  <a:pt x="6759828" y="1087532"/>
                  <a:pt x="6748957" y="1093751"/>
                  <a:pt x="6725042" y="1071983"/>
                </a:cubicBezTo>
                <a:cubicBezTo>
                  <a:pt x="6694604" y="1040886"/>
                  <a:pt x="6659817" y="1022227"/>
                  <a:pt x="6622857" y="1012898"/>
                </a:cubicBezTo>
                <a:cubicBezTo>
                  <a:pt x="6598941" y="1009789"/>
                  <a:pt x="6577200" y="1009789"/>
                  <a:pt x="6553284" y="1012898"/>
                </a:cubicBezTo>
                <a:cubicBezTo>
                  <a:pt x="6518498" y="1012898"/>
                  <a:pt x="6509801" y="994240"/>
                  <a:pt x="6522846" y="947594"/>
                </a:cubicBezTo>
                <a:cubicBezTo>
                  <a:pt x="6525020" y="941375"/>
                  <a:pt x="6527194" y="935155"/>
                  <a:pt x="6531543" y="922716"/>
                </a:cubicBezTo>
                <a:cubicBezTo>
                  <a:pt x="6503279" y="950704"/>
                  <a:pt x="6461970" y="932045"/>
                  <a:pt x="6451099" y="997350"/>
                </a:cubicBezTo>
                <a:cubicBezTo>
                  <a:pt x="6442403" y="972472"/>
                  <a:pt x="6448925" y="950704"/>
                  <a:pt x="6433706" y="947594"/>
                </a:cubicBezTo>
                <a:cubicBezTo>
                  <a:pt x="6422835" y="941375"/>
                  <a:pt x="6411965" y="950704"/>
                  <a:pt x="6401094" y="956923"/>
                </a:cubicBezTo>
                <a:cubicBezTo>
                  <a:pt x="6390223" y="963143"/>
                  <a:pt x="6377178" y="969362"/>
                  <a:pt x="6370656" y="950704"/>
                </a:cubicBezTo>
                <a:cubicBezTo>
                  <a:pt x="6359785" y="922716"/>
                  <a:pt x="6342392" y="922716"/>
                  <a:pt x="6324999" y="928936"/>
                </a:cubicBezTo>
                <a:cubicBezTo>
                  <a:pt x="6311954" y="935155"/>
                  <a:pt x="6301083" y="935155"/>
                  <a:pt x="6288038" y="916497"/>
                </a:cubicBezTo>
                <a:cubicBezTo>
                  <a:pt x="6270645" y="894729"/>
                  <a:pt x="6224988" y="904058"/>
                  <a:pt x="6205421" y="938265"/>
                </a:cubicBezTo>
                <a:cubicBezTo>
                  <a:pt x="6190202" y="960033"/>
                  <a:pt x="6181505" y="966252"/>
                  <a:pt x="6166286" y="947594"/>
                </a:cubicBezTo>
                <a:cubicBezTo>
                  <a:pt x="6157590" y="935155"/>
                  <a:pt x="6151067" y="938265"/>
                  <a:pt x="6148893" y="953814"/>
                </a:cubicBezTo>
                <a:cubicBezTo>
                  <a:pt x="6142371" y="981801"/>
                  <a:pt x="6151067" y="1016008"/>
                  <a:pt x="6170635" y="1034666"/>
                </a:cubicBezTo>
                <a:cubicBezTo>
                  <a:pt x="6188028" y="1053325"/>
                  <a:pt x="6205421" y="1050215"/>
                  <a:pt x="6224988" y="1028447"/>
                </a:cubicBezTo>
                <a:cubicBezTo>
                  <a:pt x="6227162" y="1025337"/>
                  <a:pt x="6229337" y="1016008"/>
                  <a:pt x="6233685" y="1022227"/>
                </a:cubicBezTo>
                <a:cubicBezTo>
                  <a:pt x="6240207" y="1031557"/>
                  <a:pt x="6240207" y="1043995"/>
                  <a:pt x="6242381" y="1053325"/>
                </a:cubicBezTo>
                <a:cubicBezTo>
                  <a:pt x="6244556" y="1062654"/>
                  <a:pt x="6240207" y="1062654"/>
                  <a:pt x="6235859" y="1065764"/>
                </a:cubicBezTo>
                <a:cubicBezTo>
                  <a:pt x="6198898" y="1075093"/>
                  <a:pt x="6159764" y="1090641"/>
                  <a:pt x="6124978" y="1047105"/>
                </a:cubicBezTo>
                <a:cubicBezTo>
                  <a:pt x="6118455" y="1037776"/>
                  <a:pt x="6109759" y="1040886"/>
                  <a:pt x="6101062" y="1043995"/>
                </a:cubicBezTo>
                <a:cubicBezTo>
                  <a:pt x="6092365" y="1047105"/>
                  <a:pt x="6083669" y="1053325"/>
                  <a:pt x="6074972" y="1053325"/>
                </a:cubicBezTo>
                <a:cubicBezTo>
                  <a:pt x="6038012" y="1056434"/>
                  <a:pt x="6016270" y="1019118"/>
                  <a:pt x="6031489" y="969362"/>
                </a:cubicBezTo>
                <a:cubicBezTo>
                  <a:pt x="6035838" y="953814"/>
                  <a:pt x="6042360" y="941375"/>
                  <a:pt x="6046708" y="928936"/>
                </a:cubicBezTo>
                <a:cubicBezTo>
                  <a:pt x="6053231" y="910278"/>
                  <a:pt x="6046708" y="900948"/>
                  <a:pt x="6038012" y="891619"/>
                </a:cubicBezTo>
                <a:cubicBezTo>
                  <a:pt x="6027141" y="882290"/>
                  <a:pt x="6022793" y="894729"/>
                  <a:pt x="6018444" y="907168"/>
                </a:cubicBezTo>
                <a:cubicBezTo>
                  <a:pt x="6009748" y="932045"/>
                  <a:pt x="6001051" y="941375"/>
                  <a:pt x="5983658" y="922716"/>
                </a:cubicBezTo>
                <a:cubicBezTo>
                  <a:pt x="5968439" y="907168"/>
                  <a:pt x="5951046" y="913387"/>
                  <a:pt x="5935827" y="916497"/>
                </a:cubicBezTo>
                <a:cubicBezTo>
                  <a:pt x="5907563" y="916497"/>
                  <a:pt x="5883647" y="913387"/>
                  <a:pt x="5866254" y="872961"/>
                </a:cubicBezTo>
                <a:cubicBezTo>
                  <a:pt x="5855384" y="851193"/>
                  <a:pt x="5816249" y="866741"/>
                  <a:pt x="5803204" y="897839"/>
                </a:cubicBezTo>
                <a:cubicBezTo>
                  <a:pt x="5785811" y="938265"/>
                  <a:pt x="5785811" y="938265"/>
                  <a:pt x="5764069" y="907168"/>
                </a:cubicBezTo>
                <a:cubicBezTo>
                  <a:pt x="5720587" y="841864"/>
                  <a:pt x="5668407" y="835644"/>
                  <a:pt x="5614053" y="863632"/>
                </a:cubicBezTo>
                <a:cubicBezTo>
                  <a:pt x="5594486" y="872961"/>
                  <a:pt x="5574919" y="876071"/>
                  <a:pt x="5553177" y="872961"/>
                </a:cubicBezTo>
                <a:cubicBezTo>
                  <a:pt x="5505346" y="866741"/>
                  <a:pt x="5487953" y="888509"/>
                  <a:pt x="5481431" y="956923"/>
                </a:cubicBezTo>
                <a:cubicBezTo>
                  <a:pt x="5479256" y="969362"/>
                  <a:pt x="5479256" y="981801"/>
                  <a:pt x="5470560" y="991130"/>
                </a:cubicBezTo>
                <a:cubicBezTo>
                  <a:pt x="5457515" y="1006679"/>
                  <a:pt x="5444470" y="1025337"/>
                  <a:pt x="5427077" y="1012898"/>
                </a:cubicBezTo>
                <a:cubicBezTo>
                  <a:pt x="5411858" y="1003569"/>
                  <a:pt x="5405335" y="960033"/>
                  <a:pt x="5414032" y="932045"/>
                </a:cubicBezTo>
                <a:cubicBezTo>
                  <a:pt x="5422729" y="904058"/>
                  <a:pt x="5440122" y="885400"/>
                  <a:pt x="5450993" y="860522"/>
                </a:cubicBezTo>
                <a:cubicBezTo>
                  <a:pt x="5455341" y="851193"/>
                  <a:pt x="5459689" y="841864"/>
                  <a:pt x="5459689" y="832534"/>
                </a:cubicBezTo>
                <a:cubicBezTo>
                  <a:pt x="5459689" y="813876"/>
                  <a:pt x="5453167" y="804547"/>
                  <a:pt x="5444470" y="795218"/>
                </a:cubicBezTo>
                <a:cubicBezTo>
                  <a:pt x="5435773" y="788998"/>
                  <a:pt x="5427077" y="795218"/>
                  <a:pt x="5420554" y="801437"/>
                </a:cubicBezTo>
                <a:cubicBezTo>
                  <a:pt x="5366201" y="882290"/>
                  <a:pt x="5296628" y="882290"/>
                  <a:pt x="5222707" y="885400"/>
                </a:cubicBezTo>
                <a:cubicBezTo>
                  <a:pt x="5235752" y="863632"/>
                  <a:pt x="5253145" y="854303"/>
                  <a:pt x="5266190" y="838754"/>
                </a:cubicBezTo>
                <a:cubicBezTo>
                  <a:pt x="5279235" y="826315"/>
                  <a:pt x="5290106" y="813876"/>
                  <a:pt x="5298802" y="795218"/>
                </a:cubicBezTo>
                <a:cubicBezTo>
                  <a:pt x="5307499" y="773450"/>
                  <a:pt x="5305325" y="757901"/>
                  <a:pt x="5287932" y="745462"/>
                </a:cubicBezTo>
                <a:cubicBezTo>
                  <a:pt x="5244449" y="711255"/>
                  <a:pt x="5196618" y="692597"/>
                  <a:pt x="5148786" y="677048"/>
                </a:cubicBezTo>
                <a:cubicBezTo>
                  <a:pt x="5131393" y="670829"/>
                  <a:pt x="5116175" y="667719"/>
                  <a:pt x="5100955" y="661500"/>
                </a:cubicBezTo>
                <a:cubicBezTo>
                  <a:pt x="5079214" y="655280"/>
                  <a:pt x="5057472" y="658390"/>
                  <a:pt x="5037905" y="677048"/>
                </a:cubicBezTo>
                <a:cubicBezTo>
                  <a:pt x="5016163" y="695707"/>
                  <a:pt x="5003119" y="689487"/>
                  <a:pt x="4990074" y="658390"/>
                </a:cubicBezTo>
                <a:cubicBezTo>
                  <a:pt x="4987900" y="649061"/>
                  <a:pt x="4985725" y="642841"/>
                  <a:pt x="4983551" y="633512"/>
                </a:cubicBezTo>
                <a:cubicBezTo>
                  <a:pt x="4970506" y="652171"/>
                  <a:pt x="4972681" y="677048"/>
                  <a:pt x="4968332" y="695707"/>
                </a:cubicBezTo>
                <a:cubicBezTo>
                  <a:pt x="4966158" y="708146"/>
                  <a:pt x="4966158" y="717475"/>
                  <a:pt x="4957462" y="720584"/>
                </a:cubicBezTo>
                <a:cubicBezTo>
                  <a:pt x="4935720" y="726804"/>
                  <a:pt x="4924849" y="748572"/>
                  <a:pt x="4913979" y="773450"/>
                </a:cubicBezTo>
                <a:cubicBezTo>
                  <a:pt x="4909630" y="785889"/>
                  <a:pt x="4903108" y="795218"/>
                  <a:pt x="4898760" y="804547"/>
                </a:cubicBezTo>
                <a:cubicBezTo>
                  <a:pt x="4874844" y="857412"/>
                  <a:pt x="4853103" y="860522"/>
                  <a:pt x="4818316" y="820096"/>
                </a:cubicBezTo>
                <a:cubicBezTo>
                  <a:pt x="4837884" y="798327"/>
                  <a:pt x="4868322" y="792108"/>
                  <a:pt x="4872670" y="748572"/>
                </a:cubicBezTo>
                <a:cubicBezTo>
                  <a:pt x="4874844" y="726804"/>
                  <a:pt x="4870496" y="708146"/>
                  <a:pt x="4859625" y="686378"/>
                </a:cubicBezTo>
                <a:cubicBezTo>
                  <a:pt x="4853103" y="711255"/>
                  <a:pt x="4859625" y="739243"/>
                  <a:pt x="4846581" y="754791"/>
                </a:cubicBezTo>
                <a:cubicBezTo>
                  <a:pt x="4831361" y="773450"/>
                  <a:pt x="4816143" y="754791"/>
                  <a:pt x="4800923" y="754791"/>
                </a:cubicBezTo>
                <a:cubicBezTo>
                  <a:pt x="4787878" y="754791"/>
                  <a:pt x="4781356" y="754791"/>
                  <a:pt x="4779182" y="776560"/>
                </a:cubicBezTo>
                <a:cubicBezTo>
                  <a:pt x="4772660" y="813876"/>
                  <a:pt x="4761788" y="826315"/>
                  <a:pt x="4733525" y="826315"/>
                </a:cubicBezTo>
                <a:cubicBezTo>
                  <a:pt x="4716131" y="826315"/>
                  <a:pt x="4696564" y="826315"/>
                  <a:pt x="4679171" y="835644"/>
                </a:cubicBezTo>
                <a:cubicBezTo>
                  <a:pt x="4670474" y="841864"/>
                  <a:pt x="4661778" y="841864"/>
                  <a:pt x="4657430" y="823205"/>
                </a:cubicBezTo>
                <a:cubicBezTo>
                  <a:pt x="4655255" y="798327"/>
                  <a:pt x="4642210" y="801437"/>
                  <a:pt x="4631340" y="810766"/>
                </a:cubicBezTo>
                <a:cubicBezTo>
                  <a:pt x="4596553" y="838754"/>
                  <a:pt x="4559593" y="841864"/>
                  <a:pt x="4522632" y="857412"/>
                </a:cubicBezTo>
                <a:cubicBezTo>
                  <a:pt x="4500891" y="866741"/>
                  <a:pt x="4485672" y="851193"/>
                  <a:pt x="4476975" y="820096"/>
                </a:cubicBezTo>
                <a:cubicBezTo>
                  <a:pt x="4474801" y="810766"/>
                  <a:pt x="4472628" y="801437"/>
                  <a:pt x="4470453" y="792108"/>
                </a:cubicBezTo>
                <a:cubicBezTo>
                  <a:pt x="4463931" y="773450"/>
                  <a:pt x="4455234" y="770340"/>
                  <a:pt x="4446537" y="785889"/>
                </a:cubicBezTo>
                <a:cubicBezTo>
                  <a:pt x="4444363" y="785889"/>
                  <a:pt x="4444363" y="788998"/>
                  <a:pt x="4442189" y="788998"/>
                </a:cubicBezTo>
                <a:cubicBezTo>
                  <a:pt x="4422622" y="820096"/>
                  <a:pt x="4422622" y="820096"/>
                  <a:pt x="4407403" y="785889"/>
                </a:cubicBezTo>
                <a:cubicBezTo>
                  <a:pt x="4392184" y="745462"/>
                  <a:pt x="4368268" y="742353"/>
                  <a:pt x="4346527" y="776560"/>
                </a:cubicBezTo>
                <a:cubicBezTo>
                  <a:pt x="4326959" y="804547"/>
                  <a:pt x="4316089" y="807657"/>
                  <a:pt x="4289999" y="788998"/>
                </a:cubicBezTo>
                <a:cubicBezTo>
                  <a:pt x="4263909" y="770340"/>
                  <a:pt x="4237820" y="751682"/>
                  <a:pt x="4209555" y="745462"/>
                </a:cubicBezTo>
                <a:cubicBezTo>
                  <a:pt x="4189988" y="739243"/>
                  <a:pt x="4172595" y="742353"/>
                  <a:pt x="4157376" y="757901"/>
                </a:cubicBezTo>
                <a:cubicBezTo>
                  <a:pt x="4139983" y="776560"/>
                  <a:pt x="4129112" y="770340"/>
                  <a:pt x="4120416" y="745462"/>
                </a:cubicBezTo>
                <a:cubicBezTo>
                  <a:pt x="4109545" y="717475"/>
                  <a:pt x="4109545" y="717475"/>
                  <a:pt x="4096500" y="745462"/>
                </a:cubicBezTo>
                <a:cubicBezTo>
                  <a:pt x="4087803" y="770340"/>
                  <a:pt x="4076933" y="795218"/>
                  <a:pt x="4068236" y="816986"/>
                </a:cubicBezTo>
                <a:cubicBezTo>
                  <a:pt x="4061714" y="813876"/>
                  <a:pt x="4063888" y="804547"/>
                  <a:pt x="4061714" y="798327"/>
                </a:cubicBezTo>
                <a:cubicBezTo>
                  <a:pt x="4055191" y="767230"/>
                  <a:pt x="4042147" y="751682"/>
                  <a:pt x="4018231" y="754791"/>
                </a:cubicBezTo>
                <a:cubicBezTo>
                  <a:pt x="3998664" y="754791"/>
                  <a:pt x="3979096" y="757901"/>
                  <a:pt x="3959529" y="757901"/>
                </a:cubicBezTo>
                <a:cubicBezTo>
                  <a:pt x="3920394" y="761011"/>
                  <a:pt x="3894305" y="736133"/>
                  <a:pt x="3876911" y="686378"/>
                </a:cubicBezTo>
                <a:cubicBezTo>
                  <a:pt x="3870389" y="664610"/>
                  <a:pt x="3863867" y="642841"/>
                  <a:pt x="3857344" y="617964"/>
                </a:cubicBezTo>
                <a:cubicBezTo>
                  <a:pt x="3855170" y="608634"/>
                  <a:pt x="3850822" y="596196"/>
                  <a:pt x="3842125" y="599305"/>
                </a:cubicBezTo>
                <a:cubicBezTo>
                  <a:pt x="3833429" y="602415"/>
                  <a:pt x="3835602" y="614854"/>
                  <a:pt x="3835602" y="624183"/>
                </a:cubicBezTo>
                <a:cubicBezTo>
                  <a:pt x="3835602" y="642841"/>
                  <a:pt x="3837777" y="661500"/>
                  <a:pt x="3826906" y="673939"/>
                </a:cubicBezTo>
                <a:cubicBezTo>
                  <a:pt x="3820384" y="683268"/>
                  <a:pt x="3826906" y="689487"/>
                  <a:pt x="3829080" y="698816"/>
                </a:cubicBezTo>
                <a:cubicBezTo>
                  <a:pt x="3837777" y="729914"/>
                  <a:pt x="3833429" y="742353"/>
                  <a:pt x="3809513" y="742353"/>
                </a:cubicBezTo>
                <a:cubicBezTo>
                  <a:pt x="3781249" y="742353"/>
                  <a:pt x="3752985" y="736133"/>
                  <a:pt x="3726895" y="726804"/>
                </a:cubicBezTo>
                <a:cubicBezTo>
                  <a:pt x="3711676" y="723694"/>
                  <a:pt x="3696457" y="711255"/>
                  <a:pt x="3687761" y="689487"/>
                </a:cubicBezTo>
                <a:cubicBezTo>
                  <a:pt x="3681238" y="670829"/>
                  <a:pt x="3670367" y="661500"/>
                  <a:pt x="3652975" y="664610"/>
                </a:cubicBezTo>
                <a:cubicBezTo>
                  <a:pt x="3602969" y="673939"/>
                  <a:pt x="3555138" y="655280"/>
                  <a:pt x="3509481" y="624183"/>
                </a:cubicBezTo>
                <a:cubicBezTo>
                  <a:pt x="3507307" y="621073"/>
                  <a:pt x="3507307" y="621073"/>
                  <a:pt x="3505132" y="621073"/>
                </a:cubicBezTo>
                <a:cubicBezTo>
                  <a:pt x="3446431" y="583757"/>
                  <a:pt x="3429038" y="589976"/>
                  <a:pt x="3392077" y="658390"/>
                </a:cubicBezTo>
                <a:cubicBezTo>
                  <a:pt x="3385555" y="652171"/>
                  <a:pt x="3389903" y="645951"/>
                  <a:pt x="3389903" y="639732"/>
                </a:cubicBezTo>
                <a:cubicBezTo>
                  <a:pt x="3392077" y="621073"/>
                  <a:pt x="3387729" y="611744"/>
                  <a:pt x="3372510" y="621073"/>
                </a:cubicBezTo>
                <a:cubicBezTo>
                  <a:pt x="3368162" y="621073"/>
                  <a:pt x="3361639" y="630403"/>
                  <a:pt x="3359465" y="624183"/>
                </a:cubicBezTo>
                <a:cubicBezTo>
                  <a:pt x="3355117" y="614854"/>
                  <a:pt x="3357291" y="605525"/>
                  <a:pt x="3359465" y="596196"/>
                </a:cubicBezTo>
                <a:cubicBezTo>
                  <a:pt x="3361639" y="589976"/>
                  <a:pt x="3361639" y="583757"/>
                  <a:pt x="3363813" y="577537"/>
                </a:cubicBezTo>
                <a:cubicBezTo>
                  <a:pt x="3365987" y="561989"/>
                  <a:pt x="3359465" y="558879"/>
                  <a:pt x="3352942" y="565098"/>
                </a:cubicBezTo>
                <a:cubicBezTo>
                  <a:pt x="3335549" y="574428"/>
                  <a:pt x="3320330" y="593086"/>
                  <a:pt x="3300763" y="580647"/>
                </a:cubicBezTo>
                <a:cubicBezTo>
                  <a:pt x="3283370" y="568208"/>
                  <a:pt x="3276847" y="540221"/>
                  <a:pt x="3268151" y="521562"/>
                </a:cubicBezTo>
                <a:cubicBezTo>
                  <a:pt x="3242061" y="568208"/>
                  <a:pt x="3246409" y="602415"/>
                  <a:pt x="3279022" y="636622"/>
                </a:cubicBezTo>
                <a:cubicBezTo>
                  <a:pt x="3281196" y="636622"/>
                  <a:pt x="3283370" y="639732"/>
                  <a:pt x="3285544" y="642841"/>
                </a:cubicBezTo>
                <a:cubicBezTo>
                  <a:pt x="3296414" y="652171"/>
                  <a:pt x="3313808" y="661500"/>
                  <a:pt x="3309460" y="680158"/>
                </a:cubicBezTo>
                <a:cubicBezTo>
                  <a:pt x="3305111" y="692597"/>
                  <a:pt x="3287718" y="692597"/>
                  <a:pt x="3274673" y="695707"/>
                </a:cubicBezTo>
                <a:cubicBezTo>
                  <a:pt x="3244235" y="698816"/>
                  <a:pt x="3213797" y="689487"/>
                  <a:pt x="3183359" y="686378"/>
                </a:cubicBezTo>
                <a:cubicBezTo>
                  <a:pt x="3176837" y="686378"/>
                  <a:pt x="3170314" y="683268"/>
                  <a:pt x="3163792" y="686378"/>
                </a:cubicBezTo>
                <a:cubicBezTo>
                  <a:pt x="3146399" y="686378"/>
                  <a:pt x="3131180" y="692597"/>
                  <a:pt x="3122483" y="664610"/>
                </a:cubicBezTo>
                <a:cubicBezTo>
                  <a:pt x="3118135" y="652171"/>
                  <a:pt x="3105090" y="652171"/>
                  <a:pt x="3094219" y="645951"/>
                </a:cubicBezTo>
                <a:cubicBezTo>
                  <a:pt x="3081174" y="639732"/>
                  <a:pt x="3070304" y="630403"/>
                  <a:pt x="3070304" y="605525"/>
                </a:cubicBezTo>
                <a:cubicBezTo>
                  <a:pt x="3068129" y="580647"/>
                  <a:pt x="3052910" y="583757"/>
                  <a:pt x="3042040" y="577537"/>
                </a:cubicBezTo>
                <a:cubicBezTo>
                  <a:pt x="3033343" y="571318"/>
                  <a:pt x="3024647" y="568208"/>
                  <a:pt x="3020298" y="583757"/>
                </a:cubicBezTo>
                <a:cubicBezTo>
                  <a:pt x="3015950" y="593086"/>
                  <a:pt x="3011602" y="596196"/>
                  <a:pt x="3005079" y="596196"/>
                </a:cubicBezTo>
                <a:cubicBezTo>
                  <a:pt x="2987686" y="593086"/>
                  <a:pt x="2970293" y="589976"/>
                  <a:pt x="2952900" y="605525"/>
                </a:cubicBezTo>
                <a:cubicBezTo>
                  <a:pt x="2944203" y="611744"/>
                  <a:pt x="2937681" y="602415"/>
                  <a:pt x="2931158" y="593086"/>
                </a:cubicBezTo>
                <a:cubicBezTo>
                  <a:pt x="2894198" y="537111"/>
                  <a:pt x="2846367" y="521562"/>
                  <a:pt x="2796361" y="524672"/>
                </a:cubicBezTo>
                <a:cubicBezTo>
                  <a:pt x="2772446" y="527782"/>
                  <a:pt x="2748530" y="530891"/>
                  <a:pt x="2724615" y="521562"/>
                </a:cubicBezTo>
                <a:cubicBezTo>
                  <a:pt x="2705047" y="515343"/>
                  <a:pt x="2687654" y="527782"/>
                  <a:pt x="2676783" y="555769"/>
                </a:cubicBezTo>
                <a:cubicBezTo>
                  <a:pt x="2668087" y="540221"/>
                  <a:pt x="2668087" y="515343"/>
                  <a:pt x="2648519" y="515343"/>
                </a:cubicBezTo>
                <a:cubicBezTo>
                  <a:pt x="2624604" y="518453"/>
                  <a:pt x="2600688" y="524672"/>
                  <a:pt x="2583295" y="552660"/>
                </a:cubicBezTo>
                <a:cubicBezTo>
                  <a:pt x="2578947" y="558879"/>
                  <a:pt x="2574598" y="568208"/>
                  <a:pt x="2570250" y="577537"/>
                </a:cubicBezTo>
                <a:cubicBezTo>
                  <a:pt x="2563728" y="586867"/>
                  <a:pt x="2559379" y="602415"/>
                  <a:pt x="2546335" y="593086"/>
                </a:cubicBezTo>
                <a:cubicBezTo>
                  <a:pt x="2533290" y="586867"/>
                  <a:pt x="2533290" y="574428"/>
                  <a:pt x="2533290" y="561989"/>
                </a:cubicBezTo>
                <a:cubicBezTo>
                  <a:pt x="2533290" y="509123"/>
                  <a:pt x="2522419" y="462478"/>
                  <a:pt x="2502852" y="422051"/>
                </a:cubicBezTo>
                <a:cubicBezTo>
                  <a:pt x="2491981" y="400283"/>
                  <a:pt x="2481110" y="384735"/>
                  <a:pt x="2459369" y="397174"/>
                </a:cubicBezTo>
                <a:cubicBezTo>
                  <a:pt x="2441976" y="406503"/>
                  <a:pt x="2422408" y="394064"/>
                  <a:pt x="2407189" y="381625"/>
                </a:cubicBezTo>
                <a:cubicBezTo>
                  <a:pt x="2387622" y="366076"/>
                  <a:pt x="2363706" y="356747"/>
                  <a:pt x="2339791" y="353637"/>
                </a:cubicBezTo>
                <a:cubicBezTo>
                  <a:pt x="2309353" y="347418"/>
                  <a:pt x="2278915" y="328760"/>
                  <a:pt x="2250651" y="310101"/>
                </a:cubicBezTo>
                <a:cubicBezTo>
                  <a:pt x="2226735" y="297662"/>
                  <a:pt x="2204994" y="285224"/>
                  <a:pt x="2178904" y="288333"/>
                </a:cubicBezTo>
                <a:cubicBezTo>
                  <a:pt x="2154988" y="294553"/>
                  <a:pt x="2133247" y="313211"/>
                  <a:pt x="2118028" y="341198"/>
                </a:cubicBezTo>
                <a:cubicBezTo>
                  <a:pt x="2076719" y="409612"/>
                  <a:pt x="2046281" y="406503"/>
                  <a:pt x="2015843" y="325650"/>
                </a:cubicBezTo>
                <a:cubicBezTo>
                  <a:pt x="2015843" y="322540"/>
                  <a:pt x="2013669" y="319430"/>
                  <a:pt x="2013669" y="316321"/>
                </a:cubicBezTo>
                <a:cubicBezTo>
                  <a:pt x="2000624" y="282114"/>
                  <a:pt x="2000624" y="282114"/>
                  <a:pt x="1985405" y="313211"/>
                </a:cubicBezTo>
                <a:cubicBezTo>
                  <a:pt x="1970186" y="341198"/>
                  <a:pt x="1957141" y="344308"/>
                  <a:pt x="1931051" y="325650"/>
                </a:cubicBezTo>
                <a:cubicBezTo>
                  <a:pt x="1889743" y="297662"/>
                  <a:pt x="1889743" y="297662"/>
                  <a:pt x="1861479" y="306992"/>
                </a:cubicBezTo>
                <a:cubicBezTo>
                  <a:pt x="1874524" y="328760"/>
                  <a:pt x="1891917" y="341198"/>
                  <a:pt x="1909310" y="350528"/>
                </a:cubicBezTo>
                <a:cubicBezTo>
                  <a:pt x="1926703" y="362967"/>
                  <a:pt x="1946270" y="369186"/>
                  <a:pt x="1965838" y="378515"/>
                </a:cubicBezTo>
                <a:cubicBezTo>
                  <a:pt x="1950619" y="390954"/>
                  <a:pt x="1948445" y="403393"/>
                  <a:pt x="1954967" y="422051"/>
                </a:cubicBezTo>
                <a:cubicBezTo>
                  <a:pt x="1963663" y="440710"/>
                  <a:pt x="1957141" y="443819"/>
                  <a:pt x="1944096" y="443819"/>
                </a:cubicBezTo>
                <a:cubicBezTo>
                  <a:pt x="1920181" y="443819"/>
                  <a:pt x="1896265" y="440710"/>
                  <a:pt x="1872349" y="456258"/>
                </a:cubicBezTo>
                <a:cubicBezTo>
                  <a:pt x="1857131" y="462478"/>
                  <a:pt x="1844086" y="453148"/>
                  <a:pt x="1837563" y="428271"/>
                </a:cubicBezTo>
                <a:cubicBezTo>
                  <a:pt x="1835389" y="418941"/>
                  <a:pt x="1833215" y="412722"/>
                  <a:pt x="1824518" y="422051"/>
                </a:cubicBezTo>
                <a:cubicBezTo>
                  <a:pt x="1800603" y="440710"/>
                  <a:pt x="1800603" y="440710"/>
                  <a:pt x="1798428" y="403393"/>
                </a:cubicBezTo>
                <a:cubicBezTo>
                  <a:pt x="1798428" y="400283"/>
                  <a:pt x="1798428" y="397174"/>
                  <a:pt x="1796254" y="390954"/>
                </a:cubicBezTo>
                <a:cubicBezTo>
                  <a:pt x="1785384" y="412722"/>
                  <a:pt x="1772339" y="434490"/>
                  <a:pt x="1761468" y="456258"/>
                </a:cubicBezTo>
                <a:cubicBezTo>
                  <a:pt x="1757120" y="459368"/>
                  <a:pt x="1754946" y="474917"/>
                  <a:pt x="1748423" y="468697"/>
                </a:cubicBezTo>
                <a:cubicBezTo>
                  <a:pt x="1739727" y="462478"/>
                  <a:pt x="1731030" y="456258"/>
                  <a:pt x="1731030" y="437600"/>
                </a:cubicBezTo>
                <a:cubicBezTo>
                  <a:pt x="1733204" y="418941"/>
                  <a:pt x="1737552" y="403393"/>
                  <a:pt x="1741901" y="387844"/>
                </a:cubicBezTo>
                <a:cubicBezTo>
                  <a:pt x="1746249" y="375405"/>
                  <a:pt x="1746249" y="362967"/>
                  <a:pt x="1735378" y="356747"/>
                </a:cubicBezTo>
                <a:cubicBezTo>
                  <a:pt x="1696244" y="341198"/>
                  <a:pt x="1657109" y="313211"/>
                  <a:pt x="1615800" y="303882"/>
                </a:cubicBezTo>
                <a:cubicBezTo>
                  <a:pt x="1596233" y="297662"/>
                  <a:pt x="1576666" y="291443"/>
                  <a:pt x="1567969" y="331869"/>
                </a:cubicBezTo>
                <a:cubicBezTo>
                  <a:pt x="1563621" y="356747"/>
                  <a:pt x="1524486" y="369186"/>
                  <a:pt x="1513616" y="353637"/>
                </a:cubicBezTo>
                <a:cubicBezTo>
                  <a:pt x="1509267" y="344308"/>
                  <a:pt x="1504919" y="338089"/>
                  <a:pt x="1511441" y="325650"/>
                </a:cubicBezTo>
                <a:cubicBezTo>
                  <a:pt x="1517964" y="313211"/>
                  <a:pt x="1522312" y="319430"/>
                  <a:pt x="1528834" y="322540"/>
                </a:cubicBezTo>
                <a:cubicBezTo>
                  <a:pt x="1537531" y="331869"/>
                  <a:pt x="1548402" y="338089"/>
                  <a:pt x="1554924" y="325650"/>
                </a:cubicBezTo>
                <a:cubicBezTo>
                  <a:pt x="1561447" y="316321"/>
                  <a:pt x="1563621" y="303882"/>
                  <a:pt x="1557098" y="291443"/>
                </a:cubicBezTo>
                <a:cubicBezTo>
                  <a:pt x="1550576" y="275894"/>
                  <a:pt x="1544054" y="266565"/>
                  <a:pt x="1531009" y="275894"/>
                </a:cubicBezTo>
                <a:cubicBezTo>
                  <a:pt x="1517964" y="282114"/>
                  <a:pt x="1511441" y="275894"/>
                  <a:pt x="1511441" y="254126"/>
                </a:cubicBezTo>
                <a:cubicBezTo>
                  <a:pt x="1511441" y="247907"/>
                  <a:pt x="1511441" y="244797"/>
                  <a:pt x="1511441" y="238578"/>
                </a:cubicBezTo>
                <a:cubicBezTo>
                  <a:pt x="1509267" y="232358"/>
                  <a:pt x="1509267" y="223029"/>
                  <a:pt x="1504919" y="219919"/>
                </a:cubicBezTo>
                <a:cubicBezTo>
                  <a:pt x="1498396" y="216810"/>
                  <a:pt x="1496222" y="226139"/>
                  <a:pt x="1491874" y="229249"/>
                </a:cubicBezTo>
                <a:cubicBezTo>
                  <a:pt x="1476655" y="251017"/>
                  <a:pt x="1459262" y="266565"/>
                  <a:pt x="1435346" y="263456"/>
                </a:cubicBezTo>
                <a:cubicBezTo>
                  <a:pt x="1424475" y="263456"/>
                  <a:pt x="1417953" y="260346"/>
                  <a:pt x="1420127" y="241687"/>
                </a:cubicBezTo>
                <a:cubicBezTo>
                  <a:pt x="1420127" y="229249"/>
                  <a:pt x="1420127" y="216810"/>
                  <a:pt x="1420127" y="204371"/>
                </a:cubicBezTo>
                <a:cubicBezTo>
                  <a:pt x="1415779" y="173274"/>
                  <a:pt x="1409257" y="167054"/>
                  <a:pt x="1387515" y="173274"/>
                </a:cubicBezTo>
                <a:cubicBezTo>
                  <a:pt x="1374470" y="176383"/>
                  <a:pt x="1363599" y="170164"/>
                  <a:pt x="1350555" y="17016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833736C-1D12-48ED-BE17-A07545E85B7C}"/>
              </a:ext>
            </a:extLst>
          </p:cNvPr>
          <p:cNvSpPr txBox="1"/>
          <p:nvPr/>
        </p:nvSpPr>
        <p:spPr>
          <a:xfrm>
            <a:off x="7582585" y="5513226"/>
            <a:ext cx="4292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5490208" y="3791209"/>
            <a:ext cx="78374" cy="45719"/>
          </a:xfrm>
          <a:custGeom>
            <a:avLst/>
            <a:gdLst>
              <a:gd name="T0" fmla="*/ 0 w 15"/>
              <a:gd name="T1" fmla="*/ 0 h 9"/>
              <a:gd name="T2" fmla="*/ 15 w 15"/>
              <a:gd name="T3" fmla="*/ 4 h 9"/>
              <a:gd name="T4" fmla="*/ 13 w 15"/>
              <a:gd name="T5" fmla="*/ 9 h 9"/>
              <a:gd name="T6" fmla="*/ 0 w 15"/>
              <a:gd name="T7" fmla="*/ 2 h 9"/>
              <a:gd name="T8" fmla="*/ 0 w 15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9">
                <a:moveTo>
                  <a:pt x="0" y="0"/>
                </a:moveTo>
                <a:cubicBezTo>
                  <a:pt x="5" y="1"/>
                  <a:pt x="10" y="3"/>
                  <a:pt x="15" y="4"/>
                </a:cubicBezTo>
                <a:cubicBezTo>
                  <a:pt x="14" y="6"/>
                  <a:pt x="13" y="7"/>
                  <a:pt x="13" y="9"/>
                </a:cubicBezTo>
                <a:cubicBezTo>
                  <a:pt x="8" y="7"/>
                  <a:pt x="4" y="4"/>
                  <a:pt x="0" y="2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2785107" y="3421321"/>
            <a:ext cx="97969" cy="45719"/>
          </a:xfrm>
          <a:custGeom>
            <a:avLst/>
            <a:gdLst>
              <a:gd name="T0" fmla="*/ 18 w 19"/>
              <a:gd name="T1" fmla="*/ 9 h 9"/>
              <a:gd name="T2" fmla="*/ 0 w 19"/>
              <a:gd name="T3" fmla="*/ 0 h 9"/>
              <a:gd name="T4" fmla="*/ 18 w 19"/>
              <a:gd name="T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9">
                <a:moveTo>
                  <a:pt x="18" y="9"/>
                </a:moveTo>
                <a:cubicBezTo>
                  <a:pt x="12" y="6"/>
                  <a:pt x="6" y="3"/>
                  <a:pt x="0" y="0"/>
                </a:cubicBezTo>
                <a:cubicBezTo>
                  <a:pt x="11" y="1"/>
                  <a:pt x="19" y="5"/>
                  <a:pt x="18" y="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2931157" y="3451484"/>
            <a:ext cx="171447" cy="45719"/>
          </a:xfrm>
          <a:custGeom>
            <a:avLst/>
            <a:gdLst>
              <a:gd name="T0" fmla="*/ 0 w 19"/>
              <a:gd name="T1" fmla="*/ 0 h 5"/>
              <a:gd name="T2" fmla="*/ 19 w 19"/>
              <a:gd name="T3" fmla="*/ 0 h 5"/>
              <a:gd name="T4" fmla="*/ 0 w 19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5">
                <a:moveTo>
                  <a:pt x="0" y="0"/>
                </a:moveTo>
                <a:cubicBezTo>
                  <a:pt x="7" y="0"/>
                  <a:pt x="13" y="0"/>
                  <a:pt x="19" y="0"/>
                </a:cubicBezTo>
                <a:cubicBezTo>
                  <a:pt x="5" y="5"/>
                  <a:pt x="2" y="5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618795" y="3821371"/>
            <a:ext cx="144777" cy="45719"/>
          </a:xfrm>
          <a:custGeom>
            <a:avLst/>
            <a:gdLst>
              <a:gd name="T0" fmla="*/ 0 w 16"/>
              <a:gd name="T1" fmla="*/ 0 h 5"/>
              <a:gd name="T2" fmla="*/ 16 w 16"/>
              <a:gd name="T3" fmla="*/ 0 h 5"/>
              <a:gd name="T4" fmla="*/ 0 w 16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5">
                <a:moveTo>
                  <a:pt x="0" y="0"/>
                </a:moveTo>
                <a:cubicBezTo>
                  <a:pt x="6" y="0"/>
                  <a:pt x="11" y="0"/>
                  <a:pt x="16" y="0"/>
                </a:cubicBezTo>
                <a:cubicBezTo>
                  <a:pt x="4" y="5"/>
                  <a:pt x="2" y="5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378958" y="4556384"/>
            <a:ext cx="45719" cy="57749"/>
          </a:xfrm>
          <a:custGeom>
            <a:avLst/>
            <a:gdLst>
              <a:gd name="T0" fmla="*/ 0 w 8"/>
              <a:gd name="T1" fmla="*/ 10 h 10"/>
              <a:gd name="T2" fmla="*/ 5 w 8"/>
              <a:gd name="T3" fmla="*/ 0 h 10"/>
              <a:gd name="T4" fmla="*/ 8 w 8"/>
              <a:gd name="T5" fmla="*/ 9 h 10"/>
              <a:gd name="T6" fmla="*/ 0 w 8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0">
                <a:moveTo>
                  <a:pt x="0" y="10"/>
                </a:moveTo>
                <a:cubicBezTo>
                  <a:pt x="2" y="6"/>
                  <a:pt x="3" y="4"/>
                  <a:pt x="5" y="0"/>
                </a:cubicBezTo>
                <a:cubicBezTo>
                  <a:pt x="6" y="4"/>
                  <a:pt x="7" y="6"/>
                  <a:pt x="8" y="9"/>
                </a:cubicBezTo>
                <a:cubicBezTo>
                  <a:pt x="6" y="9"/>
                  <a:pt x="3" y="9"/>
                  <a:pt x="0" y="1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5" name="Grupo 164"/>
          <p:cNvGrpSpPr/>
          <p:nvPr/>
        </p:nvGrpSpPr>
        <p:grpSpPr>
          <a:xfrm>
            <a:off x="-4297837" y="321178"/>
            <a:ext cx="1104190" cy="6176810"/>
            <a:chOff x="-8407401" y="-5168900"/>
            <a:chExt cx="2001838" cy="11198226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-8407401" y="3614738"/>
              <a:ext cx="1689100" cy="2414588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-7804151" y="3094038"/>
              <a:ext cx="1338263" cy="9493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-7902576" y="2038350"/>
              <a:ext cx="1384300" cy="755650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-7815263" y="2609850"/>
              <a:ext cx="1354138" cy="803275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-8020051" y="1482725"/>
              <a:ext cx="1358900" cy="695325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-8116888" y="1006475"/>
              <a:ext cx="1252538" cy="5969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-8207376" y="49213"/>
              <a:ext cx="1130300" cy="582613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-8151813" y="560388"/>
              <a:ext cx="1154113" cy="539750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-8283576" y="-457200"/>
              <a:ext cx="1123950" cy="615950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-8302626" y="-877887"/>
              <a:ext cx="1098550" cy="600075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-8321676" y="-1320800"/>
              <a:ext cx="1079500" cy="611188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auto">
            <a:xfrm>
              <a:off x="-8231188" y="-1749425"/>
              <a:ext cx="985838" cy="5969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auto">
            <a:xfrm>
              <a:off x="-8097838" y="-2135187"/>
              <a:ext cx="904875" cy="574675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-7121526" y="-4418012"/>
              <a:ext cx="715963" cy="649288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-7856538" y="-2894012"/>
              <a:ext cx="833438" cy="631825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-7966076" y="-2511425"/>
              <a:ext cx="844550" cy="585788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auto">
            <a:xfrm>
              <a:off x="-7672388" y="-3238500"/>
              <a:ext cx="762000" cy="641350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-7499351" y="-3557587"/>
              <a:ext cx="701675" cy="63817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-7340601" y="-3779837"/>
              <a:ext cx="663575" cy="563563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24"/>
            <p:cNvSpPr>
              <a:spLocks/>
            </p:cNvSpPr>
            <p:nvPr/>
          </p:nvSpPr>
          <p:spPr bwMode="auto">
            <a:xfrm>
              <a:off x="-7162801" y="-4005262"/>
              <a:ext cx="592138" cy="53022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25"/>
            <p:cNvSpPr>
              <a:spLocks/>
            </p:cNvSpPr>
            <p:nvPr/>
          </p:nvSpPr>
          <p:spPr bwMode="auto">
            <a:xfrm>
              <a:off x="-6962776" y="-4616450"/>
              <a:ext cx="539750" cy="300038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26"/>
            <p:cNvSpPr>
              <a:spLocks/>
            </p:cNvSpPr>
            <p:nvPr/>
          </p:nvSpPr>
          <p:spPr bwMode="auto">
            <a:xfrm>
              <a:off x="-6959601" y="-4814887"/>
              <a:ext cx="517525" cy="261938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27"/>
            <p:cNvSpPr>
              <a:spLocks/>
            </p:cNvSpPr>
            <p:nvPr/>
          </p:nvSpPr>
          <p:spPr bwMode="auto">
            <a:xfrm>
              <a:off x="-6913563" y="-4987925"/>
              <a:ext cx="455613" cy="209550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28"/>
            <p:cNvSpPr>
              <a:spLocks/>
            </p:cNvSpPr>
            <p:nvPr/>
          </p:nvSpPr>
          <p:spPr bwMode="auto">
            <a:xfrm>
              <a:off x="-6921501" y="-5168900"/>
              <a:ext cx="425450" cy="1651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9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619125" y="420246"/>
            <a:ext cx="11572875" cy="7239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en-US" sz="8800" b="1" dirty="0" smtClean="0">
                <a:solidFill>
                  <a:schemeClr val="tx1"/>
                </a:solidFill>
              </a:rPr>
              <a:t>Infographic Style</a:t>
            </a:r>
            <a:endParaRPr lang="en-US" sz="8800" b="1" dirty="0">
              <a:solidFill>
                <a:schemeClr val="tx1"/>
              </a:solidFill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98" y="2110124"/>
            <a:ext cx="3471937" cy="467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1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2851" y="35458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7F704A-0756-4C3D-BD7B-35F4DBF38642}"/>
              </a:ext>
            </a:extLst>
          </p:cNvPr>
          <p:cNvSpPr/>
          <p:nvPr/>
        </p:nvSpPr>
        <p:spPr>
          <a:xfrm>
            <a:off x="4490835" y="2200974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1357469" y="2129812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8B8B8B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7091372" y="2232266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7705502" y="2161104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  <p:grpSp>
        <p:nvGrpSpPr>
          <p:cNvPr id="7" name="그룹 42">
            <a:extLst>
              <a:ext uri="{FF2B5EF4-FFF2-40B4-BE49-F238E27FC236}">
                <a16:creationId xmlns:a16="http://schemas.microsoft.com/office/drawing/2014/main" id="{DD41A8A2-0DAA-40CE-B1A1-1ECCAD941E9E}"/>
              </a:ext>
            </a:extLst>
          </p:cNvPr>
          <p:cNvGrpSpPr/>
          <p:nvPr/>
        </p:nvGrpSpPr>
        <p:grpSpPr>
          <a:xfrm>
            <a:off x="899445" y="5439304"/>
            <a:ext cx="4230407" cy="944910"/>
            <a:chOff x="2279575" y="5092585"/>
            <a:chExt cx="4230407" cy="944909"/>
          </a:xfrm>
          <a:solidFill>
            <a:srgbClr val="00B0F0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7E3497-823C-40A3-9C04-43A9B9610A21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CAD7D2-3650-4BD8-83FE-346C46BBCAB4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41">
            <a:extLst>
              <a:ext uri="{FF2B5EF4-FFF2-40B4-BE49-F238E27FC236}">
                <a16:creationId xmlns:a16="http://schemas.microsoft.com/office/drawing/2014/main" id="{19F04721-9E0B-4F8F-9B89-D2C8EE33E99D}"/>
              </a:ext>
            </a:extLst>
          </p:cNvPr>
          <p:cNvGrpSpPr/>
          <p:nvPr/>
        </p:nvGrpSpPr>
        <p:grpSpPr>
          <a:xfrm>
            <a:off x="7019042" y="5439304"/>
            <a:ext cx="4230407" cy="944910"/>
            <a:chOff x="7032103" y="5083387"/>
            <a:chExt cx="4230407" cy="944909"/>
          </a:xfrm>
          <a:solidFill>
            <a:srgbClr val="00B0F0"/>
          </a:solidFill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29EE65-7ADE-4A59-ACBE-E825BB687FC5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AC61D1-DEC3-4061-AF54-236C8BB74E4A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15A3892-4DF2-493B-95D1-FD4201402F52}"/>
              </a:ext>
            </a:extLst>
          </p:cNvPr>
          <p:cNvSpPr txBox="1"/>
          <p:nvPr/>
        </p:nvSpPr>
        <p:spPr>
          <a:xfrm>
            <a:off x="7419885" y="4294338"/>
            <a:ext cx="3887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515A3892-4DF2-493B-95D1-FD4201402F52}"/>
              </a:ext>
            </a:extLst>
          </p:cNvPr>
          <p:cNvSpPr txBox="1"/>
          <p:nvPr/>
        </p:nvSpPr>
        <p:spPr>
          <a:xfrm>
            <a:off x="809916" y="4274351"/>
            <a:ext cx="3887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515A3892-4DF2-493B-95D1-FD4201402F52}"/>
              </a:ext>
            </a:extLst>
          </p:cNvPr>
          <p:cNvSpPr txBox="1"/>
          <p:nvPr/>
        </p:nvSpPr>
        <p:spPr>
          <a:xfrm>
            <a:off x="809916" y="3056463"/>
            <a:ext cx="3887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515A3892-4DF2-493B-95D1-FD4201402F52}"/>
              </a:ext>
            </a:extLst>
          </p:cNvPr>
          <p:cNvSpPr txBox="1"/>
          <p:nvPr/>
        </p:nvSpPr>
        <p:spPr>
          <a:xfrm>
            <a:off x="7419885" y="3110945"/>
            <a:ext cx="3887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358" y="1078489"/>
            <a:ext cx="2162512" cy="564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580" y="346358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6A33BF-8979-42E7-B8E4-7110F9CD99C2}"/>
              </a:ext>
            </a:extLst>
          </p:cNvPr>
          <p:cNvGrpSpPr/>
          <p:nvPr/>
        </p:nvGrpSpPr>
        <p:grpSpPr>
          <a:xfrm>
            <a:off x="-1048749" y="3948141"/>
            <a:ext cx="6416690" cy="2430270"/>
            <a:chOff x="0" y="3596782"/>
            <a:chExt cx="6416690" cy="2430270"/>
          </a:xfrm>
          <a:solidFill>
            <a:schemeClr val="bg1">
              <a:lumMod val="50000"/>
            </a:schemeClr>
          </a:solidFill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id="{E4DFA1CD-3D43-4FBC-98B7-763767ED4C57}"/>
                </a:ext>
              </a:extLst>
            </p:cNvPr>
            <p:cNvSpPr/>
            <p:nvPr/>
          </p:nvSpPr>
          <p:spPr>
            <a:xfrm>
              <a:off x="0" y="3596782"/>
              <a:ext cx="5295900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id="{910247EA-B298-461B-A7C5-9E1C9AA1F382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D06181F-04D6-4F7D-AFDC-AA570505B4A5}"/>
              </a:ext>
            </a:extLst>
          </p:cNvPr>
          <p:cNvGrpSpPr/>
          <p:nvPr/>
        </p:nvGrpSpPr>
        <p:grpSpPr>
          <a:xfrm>
            <a:off x="8352926" y="3264368"/>
            <a:ext cx="2951891" cy="682224"/>
            <a:chOff x="5984133" y="2037152"/>
            <a:chExt cx="2951891" cy="6822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B6591B-E71D-47D5-8CE4-1D32593E75C2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7D6450-DDA1-4AEA-B751-1F83102275B0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036742-9B32-462C-A940-AC40D3A360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44422F-6F6E-4C74-BDEC-D1350B40EEF3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99D5A7-EA94-4A2B-8EFD-5E1F62F9D27A}"/>
              </a:ext>
            </a:extLst>
          </p:cNvPr>
          <p:cNvGrpSpPr/>
          <p:nvPr/>
        </p:nvGrpSpPr>
        <p:grpSpPr>
          <a:xfrm>
            <a:off x="784832" y="4884227"/>
            <a:ext cx="2972890" cy="682224"/>
            <a:chOff x="5898175" y="2017278"/>
            <a:chExt cx="2972890" cy="6822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2953B7-7778-4B55-A3E9-82F5BAF7CF21}"/>
                </a:ext>
              </a:extLst>
            </p:cNvPr>
            <p:cNvSpPr/>
            <p:nvPr/>
          </p:nvSpPr>
          <p:spPr>
            <a:xfrm>
              <a:off x="8304263" y="2037152"/>
              <a:ext cx="566802" cy="5668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81C5E3-3284-4BF2-8B40-6C8D78CA83B7}"/>
                </a:ext>
              </a:extLst>
            </p:cNvPr>
            <p:cNvSpPr txBox="1"/>
            <p:nvPr/>
          </p:nvSpPr>
          <p:spPr>
            <a:xfrm>
              <a:off x="5898175" y="2017278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1A6106-67AB-43F5-B3BE-4257348BF0F8}"/>
                </a:ext>
              </a:extLst>
            </p:cNvPr>
            <p:cNvSpPr txBox="1"/>
            <p:nvPr/>
          </p:nvSpPr>
          <p:spPr>
            <a:xfrm>
              <a:off x="5898175" y="2237837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2F6262-3E24-40CC-BD4C-B42B46F0D7CF}"/>
                </a:ext>
              </a:extLst>
            </p:cNvPr>
            <p:cNvSpPr txBox="1"/>
            <p:nvPr/>
          </p:nvSpPr>
          <p:spPr>
            <a:xfrm>
              <a:off x="8304263" y="2171167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8417BE-7035-4F2B-8F37-84CD7B88E28A}"/>
              </a:ext>
            </a:extLst>
          </p:cNvPr>
          <p:cNvGrpSpPr/>
          <p:nvPr/>
        </p:nvGrpSpPr>
        <p:grpSpPr>
          <a:xfrm>
            <a:off x="6736090" y="2408882"/>
            <a:ext cx="6416690" cy="2430270"/>
            <a:chOff x="5775310" y="1820550"/>
            <a:chExt cx="6416690" cy="2430270"/>
          </a:xfrm>
          <a:solidFill>
            <a:schemeClr val="accent3"/>
          </a:solidFill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B11B86C5-B4A1-4DAA-8379-766B3AF4D4FB}"/>
                </a:ext>
              </a:extLst>
            </p:cNvPr>
            <p:cNvSpPr/>
            <p:nvPr/>
          </p:nvSpPr>
          <p:spPr>
            <a:xfrm>
              <a:off x="6896100" y="3484019"/>
              <a:ext cx="5295900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id="{1783853A-9502-486C-AF98-D236A77FE675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FDC76DC-AC58-4926-A60C-CC1FE633B85B}"/>
              </a:ext>
            </a:extLst>
          </p:cNvPr>
          <p:cNvSpPr txBox="1"/>
          <p:nvPr/>
        </p:nvSpPr>
        <p:spPr>
          <a:xfrm>
            <a:off x="870787" y="414747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F35FF2-7FDA-4814-A15D-E79E959BB606}"/>
              </a:ext>
            </a:extLst>
          </p:cNvPr>
          <p:cNvGrpSpPr/>
          <p:nvPr/>
        </p:nvGrpSpPr>
        <p:grpSpPr>
          <a:xfrm>
            <a:off x="8344458" y="5190083"/>
            <a:ext cx="3760573" cy="1127966"/>
            <a:chOff x="4572000" y="2000094"/>
            <a:chExt cx="2888786" cy="112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87B04E-3C1F-411C-8250-12B67E1E9044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FD7AEC-86C7-42DE-A68B-3CA236AD1E0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B512F6-BBB8-4469-9F80-3F1C609CA72E}"/>
              </a:ext>
            </a:extLst>
          </p:cNvPr>
          <p:cNvGrpSpPr/>
          <p:nvPr/>
        </p:nvGrpSpPr>
        <p:grpSpPr>
          <a:xfrm>
            <a:off x="56151" y="2477514"/>
            <a:ext cx="3703422" cy="1127966"/>
            <a:chOff x="4572000" y="2000094"/>
            <a:chExt cx="2888786" cy="11279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0AC695-4AFE-4404-AD24-3B9721AFDDA6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22DF00-D273-4DD9-9861-E015D8B29A20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7B2FCEBB-12CC-4BBF-840C-1B332F837DCB}"/>
              </a:ext>
            </a:extLst>
          </p:cNvPr>
          <p:cNvSpPr/>
          <p:nvPr/>
        </p:nvSpPr>
        <p:spPr>
          <a:xfrm>
            <a:off x="4422577" y="5096937"/>
            <a:ext cx="381027" cy="29268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E3AC5085-D8CA-4A3C-9497-20E88D899D18}"/>
              </a:ext>
            </a:extLst>
          </p:cNvPr>
          <p:cNvSpPr/>
          <p:nvPr/>
        </p:nvSpPr>
        <p:spPr>
          <a:xfrm>
            <a:off x="7292907" y="3322078"/>
            <a:ext cx="387385" cy="334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667D09-3ABC-4074-BC6C-F3267133590D}"/>
              </a:ext>
            </a:extLst>
          </p:cNvPr>
          <p:cNvSpPr txBox="1"/>
          <p:nvPr/>
        </p:nvSpPr>
        <p:spPr>
          <a:xfrm>
            <a:off x="8352924" y="427075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" name="Grupo 62"/>
          <p:cNvGrpSpPr/>
          <p:nvPr/>
        </p:nvGrpSpPr>
        <p:grpSpPr>
          <a:xfrm>
            <a:off x="4995863" y="1686008"/>
            <a:ext cx="1976437" cy="5125953"/>
            <a:chOff x="4995863" y="1463676"/>
            <a:chExt cx="2062163" cy="5348286"/>
          </a:xfrm>
          <a:solidFill>
            <a:srgbClr val="959090"/>
          </a:solidFill>
        </p:grpSpPr>
        <p:sp>
          <p:nvSpPr>
            <p:cNvPr id="31" name="Freeform 5"/>
            <p:cNvSpPr>
              <a:spLocks noEditPoints="1"/>
            </p:cNvSpPr>
            <p:nvPr/>
          </p:nvSpPr>
          <p:spPr bwMode="auto">
            <a:xfrm>
              <a:off x="5137150" y="1463676"/>
              <a:ext cx="1771650" cy="2700337"/>
            </a:xfrm>
            <a:custGeom>
              <a:avLst/>
              <a:gdLst>
                <a:gd name="T0" fmla="*/ 1016 w 1119"/>
                <a:gd name="T1" fmla="*/ 1384 h 1706"/>
                <a:gd name="T2" fmla="*/ 1022 w 1119"/>
                <a:gd name="T3" fmla="*/ 1673 h 1706"/>
                <a:gd name="T4" fmla="*/ 885 w 1119"/>
                <a:gd name="T5" fmla="*/ 1236 h 1706"/>
                <a:gd name="T6" fmla="*/ 820 w 1119"/>
                <a:gd name="T7" fmla="*/ 856 h 1706"/>
                <a:gd name="T8" fmla="*/ 813 w 1119"/>
                <a:gd name="T9" fmla="*/ 1182 h 1706"/>
                <a:gd name="T10" fmla="*/ 648 w 1119"/>
                <a:gd name="T11" fmla="*/ 1022 h 1706"/>
                <a:gd name="T12" fmla="*/ 609 w 1119"/>
                <a:gd name="T13" fmla="*/ 1050 h 1706"/>
                <a:gd name="T14" fmla="*/ 530 w 1119"/>
                <a:gd name="T15" fmla="*/ 993 h 1706"/>
                <a:gd name="T16" fmla="*/ 524 w 1119"/>
                <a:gd name="T17" fmla="*/ 905 h 1706"/>
                <a:gd name="T18" fmla="*/ 323 w 1119"/>
                <a:gd name="T19" fmla="*/ 1195 h 1706"/>
                <a:gd name="T20" fmla="*/ 288 w 1119"/>
                <a:gd name="T21" fmla="*/ 1027 h 1706"/>
                <a:gd name="T22" fmla="*/ 250 w 1119"/>
                <a:gd name="T23" fmla="*/ 759 h 1706"/>
                <a:gd name="T24" fmla="*/ 213 w 1119"/>
                <a:gd name="T25" fmla="*/ 1282 h 1706"/>
                <a:gd name="T26" fmla="*/ 70 w 1119"/>
                <a:gd name="T27" fmla="*/ 1678 h 1706"/>
                <a:gd name="T28" fmla="*/ 85 w 1119"/>
                <a:gd name="T29" fmla="*/ 1462 h 1706"/>
                <a:gd name="T30" fmla="*/ 2 w 1119"/>
                <a:gd name="T31" fmla="*/ 1676 h 1706"/>
                <a:gd name="T32" fmla="*/ 136 w 1119"/>
                <a:gd name="T33" fmla="*/ 1234 h 1706"/>
                <a:gd name="T34" fmla="*/ 186 w 1119"/>
                <a:gd name="T35" fmla="*/ 697 h 1706"/>
                <a:gd name="T36" fmla="*/ 310 w 1119"/>
                <a:gd name="T37" fmla="*/ 679 h 1706"/>
                <a:gd name="T38" fmla="*/ 324 w 1119"/>
                <a:gd name="T39" fmla="*/ 603 h 1706"/>
                <a:gd name="T40" fmla="*/ 480 w 1119"/>
                <a:gd name="T41" fmla="*/ 601 h 1706"/>
                <a:gd name="T42" fmla="*/ 545 w 1119"/>
                <a:gd name="T43" fmla="*/ 534 h 1706"/>
                <a:gd name="T44" fmla="*/ 504 w 1119"/>
                <a:gd name="T45" fmla="*/ 460 h 1706"/>
                <a:gd name="T46" fmla="*/ 423 w 1119"/>
                <a:gd name="T47" fmla="*/ 224 h 1706"/>
                <a:gd name="T48" fmla="*/ 705 w 1119"/>
                <a:gd name="T49" fmla="*/ 280 h 1706"/>
                <a:gd name="T50" fmla="*/ 611 w 1119"/>
                <a:gd name="T51" fmla="*/ 488 h 1706"/>
                <a:gd name="T52" fmla="*/ 586 w 1119"/>
                <a:gd name="T53" fmla="*/ 532 h 1706"/>
                <a:gd name="T54" fmla="*/ 603 w 1119"/>
                <a:gd name="T55" fmla="*/ 587 h 1706"/>
                <a:gd name="T56" fmla="*/ 745 w 1119"/>
                <a:gd name="T57" fmla="*/ 612 h 1706"/>
                <a:gd name="T58" fmla="*/ 750 w 1119"/>
                <a:gd name="T59" fmla="*/ 638 h 1706"/>
                <a:gd name="T60" fmla="*/ 945 w 1119"/>
                <a:gd name="T61" fmla="*/ 693 h 1706"/>
                <a:gd name="T62" fmla="*/ 1020 w 1119"/>
                <a:gd name="T63" fmla="*/ 1230 h 1706"/>
                <a:gd name="T64" fmla="*/ 1117 w 1119"/>
                <a:gd name="T65" fmla="*/ 1664 h 1706"/>
                <a:gd name="T66" fmla="*/ 489 w 1119"/>
                <a:gd name="T67" fmla="*/ 252 h 1706"/>
                <a:gd name="T68" fmla="*/ 614 w 1119"/>
                <a:gd name="T69" fmla="*/ 243 h 1706"/>
                <a:gd name="T70" fmla="*/ 435 w 1119"/>
                <a:gd name="T71" fmla="*/ 1000 h 1706"/>
                <a:gd name="T72" fmla="*/ 756 w 1119"/>
                <a:gd name="T73" fmla="*/ 1035 h 1706"/>
                <a:gd name="T74" fmla="*/ 402 w 1119"/>
                <a:gd name="T75" fmla="*/ 1052 h 1706"/>
                <a:gd name="T76" fmla="*/ 821 w 1119"/>
                <a:gd name="T77" fmla="*/ 1032 h 1706"/>
                <a:gd name="T78" fmla="*/ 571 w 1119"/>
                <a:gd name="T79" fmla="*/ 220 h 1706"/>
                <a:gd name="T80" fmla="*/ 571 w 1119"/>
                <a:gd name="T81" fmla="*/ 220 h 1706"/>
                <a:gd name="T82" fmla="*/ 702 w 1119"/>
                <a:gd name="T83" fmla="*/ 813 h 1706"/>
                <a:gd name="T84" fmla="*/ 496 w 1119"/>
                <a:gd name="T85" fmla="*/ 648 h 1706"/>
                <a:gd name="T86" fmla="*/ 377 w 1119"/>
                <a:gd name="T87" fmla="*/ 952 h 1706"/>
                <a:gd name="T88" fmla="*/ 424 w 1119"/>
                <a:gd name="T89" fmla="*/ 811 h 1706"/>
                <a:gd name="T90" fmla="*/ 614 w 1119"/>
                <a:gd name="T91" fmla="*/ 772 h 1706"/>
                <a:gd name="T92" fmla="*/ 419 w 1119"/>
                <a:gd name="T93" fmla="*/ 748 h 1706"/>
                <a:gd name="T94" fmla="*/ 423 w 1119"/>
                <a:gd name="T95" fmla="*/ 714 h 1706"/>
                <a:gd name="T96" fmla="*/ 421 w 1119"/>
                <a:gd name="T97" fmla="*/ 685 h 1706"/>
                <a:gd name="T98" fmla="*/ 806 w 1119"/>
                <a:gd name="T99" fmla="*/ 867 h 1706"/>
                <a:gd name="T100" fmla="*/ 302 w 1119"/>
                <a:gd name="T101" fmla="*/ 1121 h 1706"/>
                <a:gd name="T102" fmla="*/ 793 w 1119"/>
                <a:gd name="T103" fmla="*/ 1163 h 1706"/>
                <a:gd name="T104" fmla="*/ 694 w 1119"/>
                <a:gd name="T105" fmla="*/ 910 h 1706"/>
                <a:gd name="T106" fmla="*/ 481 w 1119"/>
                <a:gd name="T107" fmla="*/ 351 h 1706"/>
                <a:gd name="T108" fmla="*/ 430 w 1119"/>
                <a:gd name="T109" fmla="*/ 881 h 1706"/>
                <a:gd name="T110" fmla="*/ 609 w 1119"/>
                <a:gd name="T111" fmla="*/ 950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19" h="1706">
                  <a:moveTo>
                    <a:pt x="1118" y="1691"/>
                  </a:moveTo>
                  <a:cubicBezTo>
                    <a:pt x="1096" y="1685"/>
                    <a:pt x="1081" y="1682"/>
                    <a:pt x="1067" y="1676"/>
                  </a:cubicBezTo>
                  <a:cubicBezTo>
                    <a:pt x="1062" y="1674"/>
                    <a:pt x="1054" y="1666"/>
                    <a:pt x="1055" y="1664"/>
                  </a:cubicBezTo>
                  <a:cubicBezTo>
                    <a:pt x="1073" y="1616"/>
                    <a:pt x="1057" y="1570"/>
                    <a:pt x="1052" y="1523"/>
                  </a:cubicBezTo>
                  <a:cubicBezTo>
                    <a:pt x="1048" y="1493"/>
                    <a:pt x="1037" y="1464"/>
                    <a:pt x="1029" y="1435"/>
                  </a:cubicBezTo>
                  <a:cubicBezTo>
                    <a:pt x="1025" y="1418"/>
                    <a:pt x="1022" y="1400"/>
                    <a:pt x="1016" y="1384"/>
                  </a:cubicBezTo>
                  <a:cubicBezTo>
                    <a:pt x="1010" y="1366"/>
                    <a:pt x="1001" y="1349"/>
                    <a:pt x="993" y="1332"/>
                  </a:cubicBezTo>
                  <a:cubicBezTo>
                    <a:pt x="991" y="1332"/>
                    <a:pt x="989" y="1333"/>
                    <a:pt x="987" y="1333"/>
                  </a:cubicBezTo>
                  <a:cubicBezTo>
                    <a:pt x="997" y="1389"/>
                    <a:pt x="1005" y="1446"/>
                    <a:pt x="1016" y="1502"/>
                  </a:cubicBezTo>
                  <a:cubicBezTo>
                    <a:pt x="1026" y="1558"/>
                    <a:pt x="1020" y="1618"/>
                    <a:pt x="1052" y="1670"/>
                  </a:cubicBezTo>
                  <a:cubicBezTo>
                    <a:pt x="1045" y="1677"/>
                    <a:pt x="1039" y="1683"/>
                    <a:pt x="1030" y="1693"/>
                  </a:cubicBezTo>
                  <a:cubicBezTo>
                    <a:pt x="1027" y="1685"/>
                    <a:pt x="1024" y="1679"/>
                    <a:pt x="1022" y="1673"/>
                  </a:cubicBezTo>
                  <a:cubicBezTo>
                    <a:pt x="1012" y="1620"/>
                    <a:pt x="1001" y="1567"/>
                    <a:pt x="991" y="1515"/>
                  </a:cubicBezTo>
                  <a:cubicBezTo>
                    <a:pt x="980" y="1465"/>
                    <a:pt x="971" y="1414"/>
                    <a:pt x="958" y="1365"/>
                  </a:cubicBezTo>
                  <a:cubicBezTo>
                    <a:pt x="953" y="1346"/>
                    <a:pt x="941" y="1329"/>
                    <a:pt x="931" y="1312"/>
                  </a:cubicBezTo>
                  <a:cubicBezTo>
                    <a:pt x="924" y="1300"/>
                    <a:pt x="916" y="1287"/>
                    <a:pt x="908" y="1275"/>
                  </a:cubicBezTo>
                  <a:cubicBezTo>
                    <a:pt x="905" y="1271"/>
                    <a:pt x="902" y="1265"/>
                    <a:pt x="897" y="1264"/>
                  </a:cubicBezTo>
                  <a:cubicBezTo>
                    <a:pt x="882" y="1259"/>
                    <a:pt x="878" y="1248"/>
                    <a:pt x="885" y="1236"/>
                  </a:cubicBezTo>
                  <a:cubicBezTo>
                    <a:pt x="924" y="1173"/>
                    <a:pt x="919" y="1103"/>
                    <a:pt x="916" y="1034"/>
                  </a:cubicBezTo>
                  <a:cubicBezTo>
                    <a:pt x="913" y="968"/>
                    <a:pt x="911" y="902"/>
                    <a:pt x="906" y="836"/>
                  </a:cubicBezTo>
                  <a:cubicBezTo>
                    <a:pt x="905" y="814"/>
                    <a:pt x="896" y="793"/>
                    <a:pt x="890" y="771"/>
                  </a:cubicBezTo>
                  <a:cubicBezTo>
                    <a:pt x="888" y="765"/>
                    <a:pt x="883" y="759"/>
                    <a:pt x="880" y="755"/>
                  </a:cubicBezTo>
                  <a:cubicBezTo>
                    <a:pt x="851" y="775"/>
                    <a:pt x="831" y="799"/>
                    <a:pt x="823" y="831"/>
                  </a:cubicBezTo>
                  <a:cubicBezTo>
                    <a:pt x="821" y="839"/>
                    <a:pt x="820" y="848"/>
                    <a:pt x="820" y="856"/>
                  </a:cubicBezTo>
                  <a:cubicBezTo>
                    <a:pt x="821" y="873"/>
                    <a:pt x="823" y="890"/>
                    <a:pt x="824" y="907"/>
                  </a:cubicBezTo>
                  <a:cubicBezTo>
                    <a:pt x="824" y="911"/>
                    <a:pt x="824" y="915"/>
                    <a:pt x="825" y="919"/>
                  </a:cubicBezTo>
                  <a:cubicBezTo>
                    <a:pt x="836" y="945"/>
                    <a:pt x="834" y="972"/>
                    <a:pt x="829" y="999"/>
                  </a:cubicBezTo>
                  <a:cubicBezTo>
                    <a:pt x="827" y="1007"/>
                    <a:pt x="829" y="1015"/>
                    <a:pt x="829" y="1023"/>
                  </a:cubicBezTo>
                  <a:cubicBezTo>
                    <a:pt x="828" y="1045"/>
                    <a:pt x="829" y="1067"/>
                    <a:pt x="827" y="1090"/>
                  </a:cubicBezTo>
                  <a:cubicBezTo>
                    <a:pt x="824" y="1120"/>
                    <a:pt x="819" y="1151"/>
                    <a:pt x="813" y="1182"/>
                  </a:cubicBezTo>
                  <a:cubicBezTo>
                    <a:pt x="810" y="1195"/>
                    <a:pt x="802" y="1208"/>
                    <a:pt x="797" y="1222"/>
                  </a:cubicBezTo>
                  <a:cubicBezTo>
                    <a:pt x="794" y="1221"/>
                    <a:pt x="792" y="1220"/>
                    <a:pt x="789" y="1219"/>
                  </a:cubicBezTo>
                  <a:cubicBezTo>
                    <a:pt x="791" y="1210"/>
                    <a:pt x="793" y="1200"/>
                    <a:pt x="795" y="1190"/>
                  </a:cubicBezTo>
                  <a:cubicBezTo>
                    <a:pt x="774" y="1199"/>
                    <a:pt x="757" y="1188"/>
                    <a:pt x="747" y="1175"/>
                  </a:cubicBezTo>
                  <a:cubicBezTo>
                    <a:pt x="724" y="1147"/>
                    <a:pt x="705" y="1117"/>
                    <a:pt x="686" y="1087"/>
                  </a:cubicBezTo>
                  <a:cubicBezTo>
                    <a:pt x="672" y="1066"/>
                    <a:pt x="660" y="1044"/>
                    <a:pt x="648" y="1022"/>
                  </a:cubicBezTo>
                  <a:cubicBezTo>
                    <a:pt x="641" y="1012"/>
                    <a:pt x="634" y="1001"/>
                    <a:pt x="629" y="993"/>
                  </a:cubicBezTo>
                  <a:cubicBezTo>
                    <a:pt x="613" y="995"/>
                    <a:pt x="598" y="997"/>
                    <a:pt x="581" y="1000"/>
                  </a:cubicBezTo>
                  <a:cubicBezTo>
                    <a:pt x="586" y="1007"/>
                    <a:pt x="589" y="1012"/>
                    <a:pt x="594" y="1017"/>
                  </a:cubicBezTo>
                  <a:cubicBezTo>
                    <a:pt x="599" y="1023"/>
                    <a:pt x="605" y="1029"/>
                    <a:pt x="610" y="1034"/>
                  </a:cubicBezTo>
                  <a:cubicBezTo>
                    <a:pt x="613" y="1038"/>
                    <a:pt x="617" y="1041"/>
                    <a:pt x="620" y="1044"/>
                  </a:cubicBezTo>
                  <a:cubicBezTo>
                    <a:pt x="617" y="1046"/>
                    <a:pt x="613" y="1048"/>
                    <a:pt x="609" y="1050"/>
                  </a:cubicBezTo>
                  <a:cubicBezTo>
                    <a:pt x="604" y="1052"/>
                    <a:pt x="599" y="1052"/>
                    <a:pt x="591" y="1054"/>
                  </a:cubicBezTo>
                  <a:cubicBezTo>
                    <a:pt x="603" y="1071"/>
                    <a:pt x="614" y="1086"/>
                    <a:pt x="624" y="1101"/>
                  </a:cubicBezTo>
                  <a:cubicBezTo>
                    <a:pt x="585" y="1101"/>
                    <a:pt x="548" y="1101"/>
                    <a:pt x="511" y="1101"/>
                  </a:cubicBezTo>
                  <a:cubicBezTo>
                    <a:pt x="519" y="1089"/>
                    <a:pt x="528" y="1076"/>
                    <a:pt x="538" y="1062"/>
                  </a:cubicBezTo>
                  <a:cubicBezTo>
                    <a:pt x="527" y="1057"/>
                    <a:pt x="519" y="1053"/>
                    <a:pt x="508" y="1049"/>
                  </a:cubicBezTo>
                  <a:cubicBezTo>
                    <a:pt x="522" y="1033"/>
                    <a:pt x="544" y="1020"/>
                    <a:pt x="530" y="993"/>
                  </a:cubicBezTo>
                  <a:cubicBezTo>
                    <a:pt x="525" y="995"/>
                    <a:pt x="520" y="997"/>
                    <a:pt x="511" y="1000"/>
                  </a:cubicBezTo>
                  <a:cubicBezTo>
                    <a:pt x="509" y="972"/>
                    <a:pt x="536" y="972"/>
                    <a:pt x="545" y="957"/>
                  </a:cubicBezTo>
                  <a:cubicBezTo>
                    <a:pt x="534" y="955"/>
                    <a:pt x="521" y="953"/>
                    <a:pt x="502" y="949"/>
                  </a:cubicBezTo>
                  <a:cubicBezTo>
                    <a:pt x="511" y="943"/>
                    <a:pt x="518" y="941"/>
                    <a:pt x="523" y="936"/>
                  </a:cubicBezTo>
                  <a:cubicBezTo>
                    <a:pt x="529" y="930"/>
                    <a:pt x="533" y="922"/>
                    <a:pt x="539" y="914"/>
                  </a:cubicBezTo>
                  <a:cubicBezTo>
                    <a:pt x="535" y="912"/>
                    <a:pt x="531" y="909"/>
                    <a:pt x="524" y="905"/>
                  </a:cubicBezTo>
                  <a:cubicBezTo>
                    <a:pt x="518" y="913"/>
                    <a:pt x="511" y="921"/>
                    <a:pt x="507" y="930"/>
                  </a:cubicBezTo>
                  <a:cubicBezTo>
                    <a:pt x="500" y="948"/>
                    <a:pt x="495" y="967"/>
                    <a:pt x="489" y="986"/>
                  </a:cubicBezTo>
                  <a:cubicBezTo>
                    <a:pt x="487" y="991"/>
                    <a:pt x="486" y="997"/>
                    <a:pt x="482" y="1001"/>
                  </a:cubicBezTo>
                  <a:cubicBezTo>
                    <a:pt x="447" y="1043"/>
                    <a:pt x="429" y="1095"/>
                    <a:pt x="400" y="1141"/>
                  </a:cubicBezTo>
                  <a:cubicBezTo>
                    <a:pt x="388" y="1159"/>
                    <a:pt x="370" y="1173"/>
                    <a:pt x="353" y="1187"/>
                  </a:cubicBezTo>
                  <a:cubicBezTo>
                    <a:pt x="346" y="1192"/>
                    <a:pt x="334" y="1192"/>
                    <a:pt x="323" y="1195"/>
                  </a:cubicBezTo>
                  <a:cubicBezTo>
                    <a:pt x="324" y="1201"/>
                    <a:pt x="326" y="1210"/>
                    <a:pt x="327" y="1219"/>
                  </a:cubicBezTo>
                  <a:cubicBezTo>
                    <a:pt x="326" y="1220"/>
                    <a:pt x="324" y="1221"/>
                    <a:pt x="323" y="1221"/>
                  </a:cubicBezTo>
                  <a:cubicBezTo>
                    <a:pt x="317" y="1213"/>
                    <a:pt x="309" y="1206"/>
                    <a:pt x="307" y="1197"/>
                  </a:cubicBezTo>
                  <a:cubicBezTo>
                    <a:pt x="301" y="1173"/>
                    <a:pt x="297" y="1147"/>
                    <a:pt x="292" y="1122"/>
                  </a:cubicBezTo>
                  <a:cubicBezTo>
                    <a:pt x="290" y="1109"/>
                    <a:pt x="288" y="1095"/>
                    <a:pt x="288" y="1082"/>
                  </a:cubicBezTo>
                  <a:cubicBezTo>
                    <a:pt x="287" y="1064"/>
                    <a:pt x="288" y="1045"/>
                    <a:pt x="288" y="1027"/>
                  </a:cubicBezTo>
                  <a:cubicBezTo>
                    <a:pt x="288" y="1017"/>
                    <a:pt x="287" y="1008"/>
                    <a:pt x="287" y="998"/>
                  </a:cubicBezTo>
                  <a:cubicBezTo>
                    <a:pt x="288" y="972"/>
                    <a:pt x="290" y="947"/>
                    <a:pt x="291" y="921"/>
                  </a:cubicBezTo>
                  <a:cubicBezTo>
                    <a:pt x="291" y="916"/>
                    <a:pt x="291" y="911"/>
                    <a:pt x="292" y="906"/>
                  </a:cubicBezTo>
                  <a:cubicBezTo>
                    <a:pt x="294" y="888"/>
                    <a:pt x="293" y="870"/>
                    <a:pt x="298" y="853"/>
                  </a:cubicBezTo>
                  <a:cubicBezTo>
                    <a:pt x="305" y="827"/>
                    <a:pt x="293" y="790"/>
                    <a:pt x="271" y="776"/>
                  </a:cubicBezTo>
                  <a:cubicBezTo>
                    <a:pt x="264" y="771"/>
                    <a:pt x="258" y="765"/>
                    <a:pt x="250" y="759"/>
                  </a:cubicBezTo>
                  <a:cubicBezTo>
                    <a:pt x="233" y="765"/>
                    <a:pt x="228" y="782"/>
                    <a:pt x="224" y="798"/>
                  </a:cubicBezTo>
                  <a:cubicBezTo>
                    <a:pt x="218" y="820"/>
                    <a:pt x="213" y="843"/>
                    <a:pt x="212" y="865"/>
                  </a:cubicBezTo>
                  <a:cubicBezTo>
                    <a:pt x="208" y="951"/>
                    <a:pt x="206" y="1037"/>
                    <a:pt x="203" y="1123"/>
                  </a:cubicBezTo>
                  <a:cubicBezTo>
                    <a:pt x="202" y="1164"/>
                    <a:pt x="212" y="1203"/>
                    <a:pt x="233" y="1239"/>
                  </a:cubicBezTo>
                  <a:cubicBezTo>
                    <a:pt x="244" y="1257"/>
                    <a:pt x="240" y="1264"/>
                    <a:pt x="221" y="1272"/>
                  </a:cubicBezTo>
                  <a:cubicBezTo>
                    <a:pt x="217" y="1274"/>
                    <a:pt x="215" y="1279"/>
                    <a:pt x="213" y="1282"/>
                  </a:cubicBezTo>
                  <a:cubicBezTo>
                    <a:pt x="204" y="1296"/>
                    <a:pt x="195" y="1310"/>
                    <a:pt x="187" y="1325"/>
                  </a:cubicBezTo>
                  <a:cubicBezTo>
                    <a:pt x="177" y="1344"/>
                    <a:pt x="164" y="1363"/>
                    <a:pt x="160" y="1383"/>
                  </a:cubicBezTo>
                  <a:cubicBezTo>
                    <a:pt x="144" y="1458"/>
                    <a:pt x="132" y="1534"/>
                    <a:pt x="117" y="1609"/>
                  </a:cubicBezTo>
                  <a:cubicBezTo>
                    <a:pt x="112" y="1636"/>
                    <a:pt x="104" y="1663"/>
                    <a:pt x="97" y="1690"/>
                  </a:cubicBezTo>
                  <a:cubicBezTo>
                    <a:pt x="96" y="1694"/>
                    <a:pt x="93" y="1696"/>
                    <a:pt x="90" y="1701"/>
                  </a:cubicBezTo>
                  <a:cubicBezTo>
                    <a:pt x="83" y="1692"/>
                    <a:pt x="76" y="1685"/>
                    <a:pt x="70" y="1678"/>
                  </a:cubicBezTo>
                  <a:cubicBezTo>
                    <a:pt x="96" y="1636"/>
                    <a:pt x="94" y="1588"/>
                    <a:pt x="102" y="1541"/>
                  </a:cubicBezTo>
                  <a:cubicBezTo>
                    <a:pt x="111" y="1488"/>
                    <a:pt x="120" y="1435"/>
                    <a:pt x="128" y="1382"/>
                  </a:cubicBezTo>
                  <a:cubicBezTo>
                    <a:pt x="130" y="1368"/>
                    <a:pt x="130" y="1353"/>
                    <a:pt x="131" y="1339"/>
                  </a:cubicBezTo>
                  <a:cubicBezTo>
                    <a:pt x="130" y="1339"/>
                    <a:pt x="128" y="1338"/>
                    <a:pt x="126" y="1338"/>
                  </a:cubicBezTo>
                  <a:cubicBezTo>
                    <a:pt x="119" y="1362"/>
                    <a:pt x="112" y="1386"/>
                    <a:pt x="104" y="1410"/>
                  </a:cubicBezTo>
                  <a:cubicBezTo>
                    <a:pt x="99" y="1427"/>
                    <a:pt x="91" y="1444"/>
                    <a:pt x="85" y="1462"/>
                  </a:cubicBezTo>
                  <a:cubicBezTo>
                    <a:pt x="65" y="1525"/>
                    <a:pt x="56" y="1590"/>
                    <a:pt x="62" y="1657"/>
                  </a:cubicBezTo>
                  <a:cubicBezTo>
                    <a:pt x="62" y="1660"/>
                    <a:pt x="63" y="1663"/>
                    <a:pt x="64" y="1666"/>
                  </a:cubicBezTo>
                  <a:cubicBezTo>
                    <a:pt x="70" y="1679"/>
                    <a:pt x="67" y="1684"/>
                    <a:pt x="52" y="1685"/>
                  </a:cubicBezTo>
                  <a:cubicBezTo>
                    <a:pt x="41" y="1686"/>
                    <a:pt x="29" y="1691"/>
                    <a:pt x="19" y="1697"/>
                  </a:cubicBezTo>
                  <a:cubicBezTo>
                    <a:pt x="6" y="1706"/>
                    <a:pt x="3" y="1699"/>
                    <a:pt x="1" y="1688"/>
                  </a:cubicBezTo>
                  <a:cubicBezTo>
                    <a:pt x="0" y="1685"/>
                    <a:pt x="1" y="1680"/>
                    <a:pt x="2" y="1676"/>
                  </a:cubicBezTo>
                  <a:cubicBezTo>
                    <a:pt x="13" y="1623"/>
                    <a:pt x="22" y="1569"/>
                    <a:pt x="37" y="1517"/>
                  </a:cubicBezTo>
                  <a:cubicBezTo>
                    <a:pt x="53" y="1459"/>
                    <a:pt x="76" y="1402"/>
                    <a:pt x="94" y="1345"/>
                  </a:cubicBezTo>
                  <a:cubicBezTo>
                    <a:pt x="99" y="1330"/>
                    <a:pt x="98" y="1313"/>
                    <a:pt x="100" y="1297"/>
                  </a:cubicBezTo>
                  <a:cubicBezTo>
                    <a:pt x="101" y="1289"/>
                    <a:pt x="104" y="1281"/>
                    <a:pt x="107" y="1273"/>
                  </a:cubicBezTo>
                  <a:cubicBezTo>
                    <a:pt x="108" y="1270"/>
                    <a:pt x="111" y="1267"/>
                    <a:pt x="111" y="1265"/>
                  </a:cubicBezTo>
                  <a:cubicBezTo>
                    <a:pt x="108" y="1244"/>
                    <a:pt x="120" y="1240"/>
                    <a:pt x="136" y="1234"/>
                  </a:cubicBezTo>
                  <a:cubicBezTo>
                    <a:pt x="125" y="1235"/>
                    <a:pt x="114" y="1236"/>
                    <a:pt x="99" y="1238"/>
                  </a:cubicBezTo>
                  <a:cubicBezTo>
                    <a:pt x="103" y="1231"/>
                    <a:pt x="104" y="1222"/>
                    <a:pt x="109" y="1218"/>
                  </a:cubicBezTo>
                  <a:cubicBezTo>
                    <a:pt x="149" y="1181"/>
                    <a:pt x="158" y="1135"/>
                    <a:pt x="158" y="1084"/>
                  </a:cubicBezTo>
                  <a:cubicBezTo>
                    <a:pt x="160" y="1001"/>
                    <a:pt x="165" y="918"/>
                    <a:pt x="169" y="834"/>
                  </a:cubicBezTo>
                  <a:cubicBezTo>
                    <a:pt x="170" y="806"/>
                    <a:pt x="171" y="779"/>
                    <a:pt x="158" y="753"/>
                  </a:cubicBezTo>
                  <a:cubicBezTo>
                    <a:pt x="147" y="733"/>
                    <a:pt x="158" y="716"/>
                    <a:pt x="186" y="697"/>
                  </a:cubicBezTo>
                  <a:cubicBezTo>
                    <a:pt x="183" y="694"/>
                    <a:pt x="181" y="689"/>
                    <a:pt x="178" y="687"/>
                  </a:cubicBezTo>
                  <a:cubicBezTo>
                    <a:pt x="169" y="678"/>
                    <a:pt x="163" y="668"/>
                    <a:pt x="171" y="657"/>
                  </a:cubicBezTo>
                  <a:cubicBezTo>
                    <a:pt x="178" y="647"/>
                    <a:pt x="189" y="640"/>
                    <a:pt x="199" y="634"/>
                  </a:cubicBezTo>
                  <a:cubicBezTo>
                    <a:pt x="200" y="633"/>
                    <a:pt x="208" y="640"/>
                    <a:pt x="211" y="644"/>
                  </a:cubicBezTo>
                  <a:cubicBezTo>
                    <a:pt x="218" y="652"/>
                    <a:pt x="224" y="661"/>
                    <a:pt x="231" y="670"/>
                  </a:cubicBezTo>
                  <a:cubicBezTo>
                    <a:pt x="258" y="637"/>
                    <a:pt x="294" y="643"/>
                    <a:pt x="310" y="679"/>
                  </a:cubicBezTo>
                  <a:cubicBezTo>
                    <a:pt x="316" y="647"/>
                    <a:pt x="351" y="657"/>
                    <a:pt x="370" y="636"/>
                  </a:cubicBezTo>
                  <a:cubicBezTo>
                    <a:pt x="356" y="631"/>
                    <a:pt x="344" y="626"/>
                    <a:pt x="333" y="623"/>
                  </a:cubicBezTo>
                  <a:cubicBezTo>
                    <a:pt x="328" y="622"/>
                    <a:pt x="322" y="627"/>
                    <a:pt x="316" y="628"/>
                  </a:cubicBezTo>
                  <a:cubicBezTo>
                    <a:pt x="311" y="630"/>
                    <a:pt x="306" y="631"/>
                    <a:pt x="301" y="632"/>
                  </a:cubicBezTo>
                  <a:cubicBezTo>
                    <a:pt x="301" y="626"/>
                    <a:pt x="298" y="618"/>
                    <a:pt x="301" y="616"/>
                  </a:cubicBezTo>
                  <a:cubicBezTo>
                    <a:pt x="307" y="610"/>
                    <a:pt x="316" y="606"/>
                    <a:pt x="324" y="603"/>
                  </a:cubicBezTo>
                  <a:cubicBezTo>
                    <a:pt x="327" y="601"/>
                    <a:pt x="333" y="602"/>
                    <a:pt x="336" y="604"/>
                  </a:cubicBezTo>
                  <a:cubicBezTo>
                    <a:pt x="380" y="624"/>
                    <a:pt x="403" y="593"/>
                    <a:pt x="426" y="566"/>
                  </a:cubicBezTo>
                  <a:cubicBezTo>
                    <a:pt x="443" y="547"/>
                    <a:pt x="480" y="535"/>
                    <a:pt x="498" y="546"/>
                  </a:cubicBezTo>
                  <a:cubicBezTo>
                    <a:pt x="488" y="549"/>
                    <a:pt x="477" y="549"/>
                    <a:pt x="470" y="554"/>
                  </a:cubicBezTo>
                  <a:cubicBezTo>
                    <a:pt x="462" y="559"/>
                    <a:pt x="453" y="569"/>
                    <a:pt x="452" y="577"/>
                  </a:cubicBezTo>
                  <a:cubicBezTo>
                    <a:pt x="447" y="602"/>
                    <a:pt x="457" y="608"/>
                    <a:pt x="480" y="601"/>
                  </a:cubicBezTo>
                  <a:cubicBezTo>
                    <a:pt x="486" y="598"/>
                    <a:pt x="492" y="596"/>
                    <a:pt x="499" y="594"/>
                  </a:cubicBezTo>
                  <a:cubicBezTo>
                    <a:pt x="504" y="592"/>
                    <a:pt x="510" y="591"/>
                    <a:pt x="516" y="589"/>
                  </a:cubicBezTo>
                  <a:cubicBezTo>
                    <a:pt x="507" y="561"/>
                    <a:pt x="537" y="574"/>
                    <a:pt x="545" y="557"/>
                  </a:cubicBezTo>
                  <a:cubicBezTo>
                    <a:pt x="534" y="558"/>
                    <a:pt x="525" y="559"/>
                    <a:pt x="517" y="560"/>
                  </a:cubicBezTo>
                  <a:cubicBezTo>
                    <a:pt x="517" y="549"/>
                    <a:pt x="517" y="549"/>
                    <a:pt x="545" y="539"/>
                  </a:cubicBezTo>
                  <a:cubicBezTo>
                    <a:pt x="545" y="537"/>
                    <a:pt x="545" y="536"/>
                    <a:pt x="545" y="534"/>
                  </a:cubicBezTo>
                  <a:cubicBezTo>
                    <a:pt x="537" y="534"/>
                    <a:pt x="529" y="533"/>
                    <a:pt x="520" y="533"/>
                  </a:cubicBezTo>
                  <a:cubicBezTo>
                    <a:pt x="519" y="524"/>
                    <a:pt x="519" y="524"/>
                    <a:pt x="543" y="512"/>
                  </a:cubicBezTo>
                  <a:cubicBezTo>
                    <a:pt x="542" y="510"/>
                    <a:pt x="542" y="508"/>
                    <a:pt x="542" y="507"/>
                  </a:cubicBezTo>
                  <a:cubicBezTo>
                    <a:pt x="533" y="509"/>
                    <a:pt x="525" y="511"/>
                    <a:pt x="516" y="513"/>
                  </a:cubicBezTo>
                  <a:cubicBezTo>
                    <a:pt x="516" y="504"/>
                    <a:pt x="513" y="494"/>
                    <a:pt x="516" y="485"/>
                  </a:cubicBezTo>
                  <a:cubicBezTo>
                    <a:pt x="521" y="463"/>
                    <a:pt x="521" y="462"/>
                    <a:pt x="504" y="460"/>
                  </a:cubicBezTo>
                  <a:cubicBezTo>
                    <a:pt x="500" y="453"/>
                    <a:pt x="498" y="445"/>
                    <a:pt x="494" y="441"/>
                  </a:cubicBezTo>
                  <a:cubicBezTo>
                    <a:pt x="465" y="415"/>
                    <a:pt x="453" y="384"/>
                    <a:pt x="453" y="345"/>
                  </a:cubicBezTo>
                  <a:cubicBezTo>
                    <a:pt x="454" y="321"/>
                    <a:pt x="450" y="295"/>
                    <a:pt x="426" y="278"/>
                  </a:cubicBezTo>
                  <a:cubicBezTo>
                    <a:pt x="422" y="275"/>
                    <a:pt x="422" y="262"/>
                    <a:pt x="425" y="256"/>
                  </a:cubicBezTo>
                  <a:cubicBezTo>
                    <a:pt x="430" y="245"/>
                    <a:pt x="434" y="237"/>
                    <a:pt x="425" y="227"/>
                  </a:cubicBezTo>
                  <a:cubicBezTo>
                    <a:pt x="424" y="226"/>
                    <a:pt x="423" y="225"/>
                    <a:pt x="423" y="224"/>
                  </a:cubicBezTo>
                  <a:cubicBezTo>
                    <a:pt x="401" y="174"/>
                    <a:pt x="420" y="67"/>
                    <a:pt x="485" y="33"/>
                  </a:cubicBezTo>
                  <a:cubicBezTo>
                    <a:pt x="527" y="12"/>
                    <a:pt x="568" y="0"/>
                    <a:pt x="617" y="19"/>
                  </a:cubicBezTo>
                  <a:cubicBezTo>
                    <a:pt x="693" y="48"/>
                    <a:pt x="718" y="112"/>
                    <a:pt x="719" y="187"/>
                  </a:cubicBezTo>
                  <a:cubicBezTo>
                    <a:pt x="719" y="196"/>
                    <a:pt x="717" y="205"/>
                    <a:pt x="713" y="213"/>
                  </a:cubicBezTo>
                  <a:cubicBezTo>
                    <a:pt x="705" y="230"/>
                    <a:pt x="696" y="246"/>
                    <a:pt x="712" y="264"/>
                  </a:cubicBezTo>
                  <a:cubicBezTo>
                    <a:pt x="714" y="266"/>
                    <a:pt x="709" y="278"/>
                    <a:pt x="705" y="280"/>
                  </a:cubicBezTo>
                  <a:cubicBezTo>
                    <a:pt x="689" y="287"/>
                    <a:pt x="687" y="301"/>
                    <a:pt x="684" y="315"/>
                  </a:cubicBezTo>
                  <a:cubicBezTo>
                    <a:pt x="682" y="326"/>
                    <a:pt x="678" y="337"/>
                    <a:pt x="680" y="347"/>
                  </a:cubicBezTo>
                  <a:cubicBezTo>
                    <a:pt x="685" y="395"/>
                    <a:pt x="655" y="425"/>
                    <a:pt x="624" y="454"/>
                  </a:cubicBezTo>
                  <a:cubicBezTo>
                    <a:pt x="618" y="459"/>
                    <a:pt x="609" y="462"/>
                    <a:pt x="599" y="467"/>
                  </a:cubicBezTo>
                  <a:cubicBezTo>
                    <a:pt x="604" y="474"/>
                    <a:pt x="609" y="482"/>
                    <a:pt x="614" y="489"/>
                  </a:cubicBezTo>
                  <a:cubicBezTo>
                    <a:pt x="613" y="489"/>
                    <a:pt x="612" y="489"/>
                    <a:pt x="611" y="488"/>
                  </a:cubicBezTo>
                  <a:cubicBezTo>
                    <a:pt x="611" y="495"/>
                    <a:pt x="611" y="502"/>
                    <a:pt x="611" y="511"/>
                  </a:cubicBezTo>
                  <a:cubicBezTo>
                    <a:pt x="603" y="510"/>
                    <a:pt x="596" y="508"/>
                    <a:pt x="588" y="507"/>
                  </a:cubicBezTo>
                  <a:cubicBezTo>
                    <a:pt x="588" y="508"/>
                    <a:pt x="588" y="509"/>
                    <a:pt x="587" y="511"/>
                  </a:cubicBezTo>
                  <a:cubicBezTo>
                    <a:pt x="596" y="516"/>
                    <a:pt x="606" y="521"/>
                    <a:pt x="615" y="526"/>
                  </a:cubicBezTo>
                  <a:cubicBezTo>
                    <a:pt x="614" y="528"/>
                    <a:pt x="614" y="530"/>
                    <a:pt x="613" y="532"/>
                  </a:cubicBezTo>
                  <a:cubicBezTo>
                    <a:pt x="604" y="532"/>
                    <a:pt x="595" y="532"/>
                    <a:pt x="586" y="532"/>
                  </a:cubicBezTo>
                  <a:cubicBezTo>
                    <a:pt x="586" y="533"/>
                    <a:pt x="586" y="534"/>
                    <a:pt x="585" y="536"/>
                  </a:cubicBezTo>
                  <a:cubicBezTo>
                    <a:pt x="596" y="541"/>
                    <a:pt x="606" y="547"/>
                    <a:pt x="616" y="553"/>
                  </a:cubicBezTo>
                  <a:cubicBezTo>
                    <a:pt x="615" y="554"/>
                    <a:pt x="614" y="556"/>
                    <a:pt x="613" y="558"/>
                  </a:cubicBezTo>
                  <a:cubicBezTo>
                    <a:pt x="606" y="558"/>
                    <a:pt x="598" y="558"/>
                    <a:pt x="586" y="558"/>
                  </a:cubicBezTo>
                  <a:cubicBezTo>
                    <a:pt x="598" y="564"/>
                    <a:pt x="606" y="569"/>
                    <a:pt x="616" y="575"/>
                  </a:cubicBezTo>
                  <a:cubicBezTo>
                    <a:pt x="611" y="580"/>
                    <a:pt x="607" y="583"/>
                    <a:pt x="603" y="587"/>
                  </a:cubicBezTo>
                  <a:cubicBezTo>
                    <a:pt x="621" y="592"/>
                    <a:pt x="639" y="597"/>
                    <a:pt x="657" y="602"/>
                  </a:cubicBezTo>
                  <a:cubicBezTo>
                    <a:pt x="677" y="571"/>
                    <a:pt x="666" y="555"/>
                    <a:pt x="619" y="546"/>
                  </a:cubicBezTo>
                  <a:cubicBezTo>
                    <a:pt x="619" y="545"/>
                    <a:pt x="619" y="543"/>
                    <a:pt x="619" y="541"/>
                  </a:cubicBezTo>
                  <a:cubicBezTo>
                    <a:pt x="628" y="541"/>
                    <a:pt x="639" y="540"/>
                    <a:pt x="648" y="543"/>
                  </a:cubicBezTo>
                  <a:cubicBezTo>
                    <a:pt x="683" y="553"/>
                    <a:pt x="705" y="581"/>
                    <a:pt x="729" y="606"/>
                  </a:cubicBezTo>
                  <a:cubicBezTo>
                    <a:pt x="733" y="610"/>
                    <a:pt x="740" y="613"/>
                    <a:pt x="745" y="612"/>
                  </a:cubicBezTo>
                  <a:cubicBezTo>
                    <a:pt x="761" y="610"/>
                    <a:pt x="777" y="604"/>
                    <a:pt x="792" y="603"/>
                  </a:cubicBezTo>
                  <a:cubicBezTo>
                    <a:pt x="804" y="603"/>
                    <a:pt x="815" y="609"/>
                    <a:pt x="826" y="615"/>
                  </a:cubicBezTo>
                  <a:cubicBezTo>
                    <a:pt x="828" y="616"/>
                    <a:pt x="826" y="626"/>
                    <a:pt x="826" y="632"/>
                  </a:cubicBezTo>
                  <a:cubicBezTo>
                    <a:pt x="821" y="631"/>
                    <a:pt x="816" y="630"/>
                    <a:pt x="811" y="629"/>
                  </a:cubicBezTo>
                  <a:cubicBezTo>
                    <a:pt x="805" y="627"/>
                    <a:pt x="799" y="623"/>
                    <a:pt x="794" y="624"/>
                  </a:cubicBezTo>
                  <a:cubicBezTo>
                    <a:pt x="780" y="628"/>
                    <a:pt x="766" y="633"/>
                    <a:pt x="750" y="638"/>
                  </a:cubicBezTo>
                  <a:cubicBezTo>
                    <a:pt x="773" y="653"/>
                    <a:pt x="806" y="646"/>
                    <a:pt x="815" y="672"/>
                  </a:cubicBezTo>
                  <a:cubicBezTo>
                    <a:pt x="827" y="665"/>
                    <a:pt x="839" y="657"/>
                    <a:pt x="852" y="649"/>
                  </a:cubicBezTo>
                  <a:cubicBezTo>
                    <a:pt x="871" y="639"/>
                    <a:pt x="882" y="649"/>
                    <a:pt x="892" y="672"/>
                  </a:cubicBezTo>
                  <a:cubicBezTo>
                    <a:pt x="901" y="661"/>
                    <a:pt x="910" y="653"/>
                    <a:pt x="914" y="644"/>
                  </a:cubicBezTo>
                  <a:cubicBezTo>
                    <a:pt x="918" y="631"/>
                    <a:pt x="924" y="631"/>
                    <a:pt x="935" y="635"/>
                  </a:cubicBezTo>
                  <a:cubicBezTo>
                    <a:pt x="960" y="647"/>
                    <a:pt x="963" y="664"/>
                    <a:pt x="945" y="693"/>
                  </a:cubicBezTo>
                  <a:cubicBezTo>
                    <a:pt x="964" y="705"/>
                    <a:pt x="972" y="726"/>
                    <a:pt x="963" y="745"/>
                  </a:cubicBezTo>
                  <a:cubicBezTo>
                    <a:pt x="951" y="768"/>
                    <a:pt x="950" y="792"/>
                    <a:pt x="951" y="817"/>
                  </a:cubicBezTo>
                  <a:cubicBezTo>
                    <a:pt x="956" y="911"/>
                    <a:pt x="959" y="1006"/>
                    <a:pt x="964" y="1100"/>
                  </a:cubicBezTo>
                  <a:cubicBezTo>
                    <a:pt x="965" y="1137"/>
                    <a:pt x="975" y="1171"/>
                    <a:pt x="1003" y="1198"/>
                  </a:cubicBezTo>
                  <a:cubicBezTo>
                    <a:pt x="1011" y="1206"/>
                    <a:pt x="1016" y="1216"/>
                    <a:pt x="1023" y="1226"/>
                  </a:cubicBezTo>
                  <a:cubicBezTo>
                    <a:pt x="1022" y="1227"/>
                    <a:pt x="1021" y="1228"/>
                    <a:pt x="1020" y="1230"/>
                  </a:cubicBezTo>
                  <a:cubicBezTo>
                    <a:pt x="1010" y="1228"/>
                    <a:pt x="1001" y="1226"/>
                    <a:pt x="997" y="1226"/>
                  </a:cubicBezTo>
                  <a:cubicBezTo>
                    <a:pt x="1001" y="1236"/>
                    <a:pt x="1002" y="1250"/>
                    <a:pt x="1010" y="1257"/>
                  </a:cubicBezTo>
                  <a:cubicBezTo>
                    <a:pt x="1037" y="1282"/>
                    <a:pt x="1008" y="1316"/>
                    <a:pt x="1028" y="1344"/>
                  </a:cubicBezTo>
                  <a:cubicBezTo>
                    <a:pt x="1045" y="1368"/>
                    <a:pt x="1055" y="1400"/>
                    <a:pt x="1062" y="1429"/>
                  </a:cubicBezTo>
                  <a:cubicBezTo>
                    <a:pt x="1079" y="1493"/>
                    <a:pt x="1092" y="1558"/>
                    <a:pt x="1107" y="1623"/>
                  </a:cubicBezTo>
                  <a:cubicBezTo>
                    <a:pt x="1110" y="1637"/>
                    <a:pt x="1115" y="1650"/>
                    <a:pt x="1117" y="1664"/>
                  </a:cubicBezTo>
                  <a:cubicBezTo>
                    <a:pt x="1119" y="1673"/>
                    <a:pt x="1118" y="1683"/>
                    <a:pt x="1118" y="1691"/>
                  </a:cubicBezTo>
                  <a:close/>
                  <a:moveTo>
                    <a:pt x="543" y="207"/>
                  </a:moveTo>
                  <a:cubicBezTo>
                    <a:pt x="543" y="185"/>
                    <a:pt x="531" y="177"/>
                    <a:pt x="515" y="173"/>
                  </a:cubicBezTo>
                  <a:cubicBezTo>
                    <a:pt x="495" y="169"/>
                    <a:pt x="462" y="187"/>
                    <a:pt x="453" y="206"/>
                  </a:cubicBezTo>
                  <a:cubicBezTo>
                    <a:pt x="446" y="221"/>
                    <a:pt x="450" y="236"/>
                    <a:pt x="461" y="246"/>
                  </a:cubicBezTo>
                  <a:cubicBezTo>
                    <a:pt x="467" y="252"/>
                    <a:pt x="480" y="252"/>
                    <a:pt x="489" y="252"/>
                  </a:cubicBezTo>
                  <a:cubicBezTo>
                    <a:pt x="498" y="251"/>
                    <a:pt x="507" y="247"/>
                    <a:pt x="516" y="244"/>
                  </a:cubicBezTo>
                  <a:cubicBezTo>
                    <a:pt x="535" y="238"/>
                    <a:pt x="542" y="222"/>
                    <a:pt x="543" y="207"/>
                  </a:cubicBezTo>
                  <a:close/>
                  <a:moveTo>
                    <a:pt x="682" y="221"/>
                  </a:moveTo>
                  <a:cubicBezTo>
                    <a:pt x="682" y="200"/>
                    <a:pt x="663" y="182"/>
                    <a:pt x="636" y="175"/>
                  </a:cubicBezTo>
                  <a:cubicBezTo>
                    <a:pt x="616" y="170"/>
                    <a:pt x="597" y="178"/>
                    <a:pt x="591" y="194"/>
                  </a:cubicBezTo>
                  <a:cubicBezTo>
                    <a:pt x="584" y="212"/>
                    <a:pt x="595" y="236"/>
                    <a:pt x="614" y="243"/>
                  </a:cubicBezTo>
                  <a:cubicBezTo>
                    <a:pt x="625" y="247"/>
                    <a:pt x="636" y="250"/>
                    <a:pt x="647" y="252"/>
                  </a:cubicBezTo>
                  <a:cubicBezTo>
                    <a:pt x="668" y="256"/>
                    <a:pt x="683" y="243"/>
                    <a:pt x="682" y="221"/>
                  </a:cubicBezTo>
                  <a:close/>
                  <a:moveTo>
                    <a:pt x="305" y="946"/>
                  </a:moveTo>
                  <a:cubicBezTo>
                    <a:pt x="299" y="985"/>
                    <a:pt x="323" y="1008"/>
                    <a:pt x="342" y="1033"/>
                  </a:cubicBezTo>
                  <a:cubicBezTo>
                    <a:pt x="345" y="1036"/>
                    <a:pt x="356" y="1038"/>
                    <a:pt x="361" y="1036"/>
                  </a:cubicBezTo>
                  <a:cubicBezTo>
                    <a:pt x="386" y="1025"/>
                    <a:pt x="411" y="1013"/>
                    <a:pt x="435" y="1000"/>
                  </a:cubicBezTo>
                  <a:cubicBezTo>
                    <a:pt x="440" y="997"/>
                    <a:pt x="441" y="988"/>
                    <a:pt x="446" y="979"/>
                  </a:cubicBezTo>
                  <a:cubicBezTo>
                    <a:pt x="358" y="1018"/>
                    <a:pt x="356" y="1016"/>
                    <a:pt x="305" y="946"/>
                  </a:cubicBezTo>
                  <a:close/>
                  <a:moveTo>
                    <a:pt x="674" y="978"/>
                  </a:moveTo>
                  <a:cubicBezTo>
                    <a:pt x="673" y="980"/>
                    <a:pt x="673" y="982"/>
                    <a:pt x="673" y="984"/>
                  </a:cubicBezTo>
                  <a:cubicBezTo>
                    <a:pt x="676" y="990"/>
                    <a:pt x="678" y="998"/>
                    <a:pt x="683" y="1001"/>
                  </a:cubicBezTo>
                  <a:cubicBezTo>
                    <a:pt x="707" y="1013"/>
                    <a:pt x="731" y="1025"/>
                    <a:pt x="756" y="1035"/>
                  </a:cubicBezTo>
                  <a:cubicBezTo>
                    <a:pt x="761" y="1037"/>
                    <a:pt x="773" y="1033"/>
                    <a:pt x="777" y="1028"/>
                  </a:cubicBezTo>
                  <a:cubicBezTo>
                    <a:pt x="788" y="1015"/>
                    <a:pt x="799" y="1001"/>
                    <a:pt x="807" y="986"/>
                  </a:cubicBezTo>
                  <a:cubicBezTo>
                    <a:pt x="812" y="975"/>
                    <a:pt x="812" y="961"/>
                    <a:pt x="815" y="949"/>
                  </a:cubicBezTo>
                  <a:cubicBezTo>
                    <a:pt x="813" y="947"/>
                    <a:pt x="811" y="945"/>
                    <a:pt x="809" y="943"/>
                  </a:cubicBezTo>
                  <a:cubicBezTo>
                    <a:pt x="779" y="1016"/>
                    <a:pt x="731" y="1016"/>
                    <a:pt x="674" y="978"/>
                  </a:cubicBezTo>
                  <a:close/>
                  <a:moveTo>
                    <a:pt x="402" y="1052"/>
                  </a:moveTo>
                  <a:cubicBezTo>
                    <a:pt x="381" y="1057"/>
                    <a:pt x="361" y="1069"/>
                    <a:pt x="343" y="1065"/>
                  </a:cubicBezTo>
                  <a:cubicBezTo>
                    <a:pt x="327" y="1061"/>
                    <a:pt x="314" y="1042"/>
                    <a:pt x="294" y="1026"/>
                  </a:cubicBezTo>
                  <a:cubicBezTo>
                    <a:pt x="301" y="1050"/>
                    <a:pt x="306" y="1071"/>
                    <a:pt x="312" y="1091"/>
                  </a:cubicBezTo>
                  <a:cubicBezTo>
                    <a:pt x="314" y="1096"/>
                    <a:pt x="321" y="1102"/>
                    <a:pt x="326" y="1104"/>
                  </a:cubicBezTo>
                  <a:cubicBezTo>
                    <a:pt x="351" y="1115"/>
                    <a:pt x="400" y="1082"/>
                    <a:pt x="402" y="1052"/>
                  </a:cubicBezTo>
                  <a:close/>
                  <a:moveTo>
                    <a:pt x="821" y="1032"/>
                  </a:moveTo>
                  <a:cubicBezTo>
                    <a:pt x="818" y="1029"/>
                    <a:pt x="816" y="1027"/>
                    <a:pt x="813" y="1024"/>
                  </a:cubicBezTo>
                  <a:cubicBezTo>
                    <a:pt x="794" y="1086"/>
                    <a:pt x="754" y="1066"/>
                    <a:pt x="716" y="1050"/>
                  </a:cubicBezTo>
                  <a:cubicBezTo>
                    <a:pt x="717" y="1082"/>
                    <a:pt x="770" y="1116"/>
                    <a:pt x="793" y="1104"/>
                  </a:cubicBezTo>
                  <a:cubicBezTo>
                    <a:pt x="798" y="1101"/>
                    <a:pt x="803" y="1096"/>
                    <a:pt x="805" y="1091"/>
                  </a:cubicBezTo>
                  <a:cubicBezTo>
                    <a:pt x="811" y="1071"/>
                    <a:pt x="816" y="1051"/>
                    <a:pt x="821" y="1032"/>
                  </a:cubicBezTo>
                  <a:close/>
                  <a:moveTo>
                    <a:pt x="571" y="220"/>
                  </a:moveTo>
                  <a:cubicBezTo>
                    <a:pt x="569" y="220"/>
                    <a:pt x="566" y="221"/>
                    <a:pt x="563" y="221"/>
                  </a:cubicBezTo>
                  <a:cubicBezTo>
                    <a:pt x="556" y="238"/>
                    <a:pt x="547" y="254"/>
                    <a:pt x="542" y="271"/>
                  </a:cubicBezTo>
                  <a:cubicBezTo>
                    <a:pt x="533" y="297"/>
                    <a:pt x="537" y="301"/>
                    <a:pt x="563" y="299"/>
                  </a:cubicBezTo>
                  <a:cubicBezTo>
                    <a:pt x="568" y="299"/>
                    <a:pt x="573" y="300"/>
                    <a:pt x="577" y="301"/>
                  </a:cubicBezTo>
                  <a:cubicBezTo>
                    <a:pt x="591" y="303"/>
                    <a:pt x="597" y="297"/>
                    <a:pt x="594" y="284"/>
                  </a:cubicBezTo>
                  <a:cubicBezTo>
                    <a:pt x="587" y="263"/>
                    <a:pt x="579" y="242"/>
                    <a:pt x="571" y="220"/>
                  </a:cubicBezTo>
                  <a:close/>
                  <a:moveTo>
                    <a:pt x="702" y="813"/>
                  </a:moveTo>
                  <a:cubicBezTo>
                    <a:pt x="682" y="813"/>
                    <a:pt x="663" y="815"/>
                    <a:pt x="644" y="812"/>
                  </a:cubicBezTo>
                  <a:cubicBezTo>
                    <a:pt x="631" y="810"/>
                    <a:pt x="621" y="807"/>
                    <a:pt x="611" y="820"/>
                  </a:cubicBezTo>
                  <a:cubicBezTo>
                    <a:pt x="624" y="829"/>
                    <a:pt x="635" y="840"/>
                    <a:pt x="649" y="848"/>
                  </a:cubicBezTo>
                  <a:cubicBezTo>
                    <a:pt x="679" y="865"/>
                    <a:pt x="702" y="852"/>
                    <a:pt x="702" y="818"/>
                  </a:cubicBezTo>
                  <a:cubicBezTo>
                    <a:pt x="702" y="815"/>
                    <a:pt x="702" y="812"/>
                    <a:pt x="702" y="813"/>
                  </a:cubicBezTo>
                  <a:close/>
                  <a:moveTo>
                    <a:pt x="420" y="638"/>
                  </a:moveTo>
                  <a:cubicBezTo>
                    <a:pt x="419" y="641"/>
                    <a:pt x="419" y="643"/>
                    <a:pt x="418" y="645"/>
                  </a:cubicBezTo>
                  <a:cubicBezTo>
                    <a:pt x="442" y="662"/>
                    <a:pt x="457" y="695"/>
                    <a:pt x="495" y="685"/>
                  </a:cubicBezTo>
                  <a:cubicBezTo>
                    <a:pt x="505" y="682"/>
                    <a:pt x="515" y="678"/>
                    <a:pt x="524" y="674"/>
                  </a:cubicBezTo>
                  <a:cubicBezTo>
                    <a:pt x="523" y="672"/>
                    <a:pt x="523" y="670"/>
                    <a:pt x="522" y="668"/>
                  </a:cubicBezTo>
                  <a:cubicBezTo>
                    <a:pt x="507" y="669"/>
                    <a:pt x="492" y="672"/>
                    <a:pt x="496" y="648"/>
                  </a:cubicBezTo>
                  <a:cubicBezTo>
                    <a:pt x="470" y="644"/>
                    <a:pt x="445" y="641"/>
                    <a:pt x="420" y="638"/>
                  </a:cubicBezTo>
                  <a:close/>
                  <a:moveTo>
                    <a:pt x="318" y="860"/>
                  </a:moveTo>
                  <a:cubicBezTo>
                    <a:pt x="316" y="861"/>
                    <a:pt x="313" y="862"/>
                    <a:pt x="311" y="863"/>
                  </a:cubicBezTo>
                  <a:cubicBezTo>
                    <a:pt x="302" y="907"/>
                    <a:pt x="332" y="934"/>
                    <a:pt x="358" y="962"/>
                  </a:cubicBezTo>
                  <a:cubicBezTo>
                    <a:pt x="368" y="973"/>
                    <a:pt x="382" y="976"/>
                    <a:pt x="399" y="970"/>
                  </a:cubicBezTo>
                  <a:cubicBezTo>
                    <a:pt x="390" y="963"/>
                    <a:pt x="383" y="958"/>
                    <a:pt x="377" y="952"/>
                  </a:cubicBezTo>
                  <a:cubicBezTo>
                    <a:pt x="368" y="944"/>
                    <a:pt x="358" y="935"/>
                    <a:pt x="352" y="925"/>
                  </a:cubicBezTo>
                  <a:cubicBezTo>
                    <a:pt x="339" y="904"/>
                    <a:pt x="329" y="882"/>
                    <a:pt x="318" y="860"/>
                  </a:cubicBezTo>
                  <a:close/>
                  <a:moveTo>
                    <a:pt x="427" y="851"/>
                  </a:moveTo>
                  <a:cubicBezTo>
                    <a:pt x="465" y="861"/>
                    <a:pt x="485" y="834"/>
                    <a:pt x="509" y="817"/>
                  </a:cubicBezTo>
                  <a:cubicBezTo>
                    <a:pt x="505" y="811"/>
                    <a:pt x="502" y="807"/>
                    <a:pt x="498" y="802"/>
                  </a:cubicBezTo>
                  <a:cubicBezTo>
                    <a:pt x="475" y="814"/>
                    <a:pt x="451" y="824"/>
                    <a:pt x="424" y="811"/>
                  </a:cubicBezTo>
                  <a:cubicBezTo>
                    <a:pt x="425" y="826"/>
                    <a:pt x="426" y="838"/>
                    <a:pt x="427" y="851"/>
                  </a:cubicBezTo>
                  <a:close/>
                  <a:moveTo>
                    <a:pt x="632" y="645"/>
                  </a:moveTo>
                  <a:cubicBezTo>
                    <a:pt x="639" y="680"/>
                    <a:pt x="607" y="662"/>
                    <a:pt x="595" y="674"/>
                  </a:cubicBezTo>
                  <a:cubicBezTo>
                    <a:pt x="638" y="695"/>
                    <a:pt x="673" y="684"/>
                    <a:pt x="700" y="638"/>
                  </a:cubicBezTo>
                  <a:cubicBezTo>
                    <a:pt x="676" y="641"/>
                    <a:pt x="655" y="643"/>
                    <a:pt x="632" y="645"/>
                  </a:cubicBezTo>
                  <a:close/>
                  <a:moveTo>
                    <a:pt x="614" y="772"/>
                  </a:moveTo>
                  <a:cubicBezTo>
                    <a:pt x="642" y="789"/>
                    <a:pt x="671" y="803"/>
                    <a:pt x="699" y="773"/>
                  </a:cubicBezTo>
                  <a:cubicBezTo>
                    <a:pt x="706" y="766"/>
                    <a:pt x="709" y="754"/>
                    <a:pt x="714" y="743"/>
                  </a:cubicBezTo>
                  <a:cubicBezTo>
                    <a:pt x="692" y="750"/>
                    <a:pt x="675" y="760"/>
                    <a:pt x="659" y="760"/>
                  </a:cubicBezTo>
                  <a:cubicBezTo>
                    <a:pt x="642" y="759"/>
                    <a:pt x="626" y="753"/>
                    <a:pt x="614" y="772"/>
                  </a:cubicBezTo>
                  <a:close/>
                  <a:moveTo>
                    <a:pt x="500" y="750"/>
                  </a:moveTo>
                  <a:cubicBezTo>
                    <a:pt x="472" y="759"/>
                    <a:pt x="446" y="769"/>
                    <a:pt x="419" y="748"/>
                  </a:cubicBezTo>
                  <a:cubicBezTo>
                    <a:pt x="416" y="766"/>
                    <a:pt x="419" y="777"/>
                    <a:pt x="434" y="785"/>
                  </a:cubicBezTo>
                  <a:cubicBezTo>
                    <a:pt x="465" y="801"/>
                    <a:pt x="486" y="777"/>
                    <a:pt x="508" y="769"/>
                  </a:cubicBezTo>
                  <a:cubicBezTo>
                    <a:pt x="505" y="762"/>
                    <a:pt x="503" y="756"/>
                    <a:pt x="500" y="750"/>
                  </a:cubicBezTo>
                  <a:close/>
                  <a:moveTo>
                    <a:pt x="421" y="685"/>
                  </a:moveTo>
                  <a:cubicBezTo>
                    <a:pt x="419" y="686"/>
                    <a:pt x="417" y="687"/>
                    <a:pt x="415" y="689"/>
                  </a:cubicBezTo>
                  <a:cubicBezTo>
                    <a:pt x="417" y="697"/>
                    <a:pt x="417" y="709"/>
                    <a:pt x="423" y="714"/>
                  </a:cubicBezTo>
                  <a:cubicBezTo>
                    <a:pt x="448" y="736"/>
                    <a:pt x="477" y="734"/>
                    <a:pt x="503" y="713"/>
                  </a:cubicBezTo>
                  <a:cubicBezTo>
                    <a:pt x="506" y="711"/>
                    <a:pt x="509" y="712"/>
                    <a:pt x="512" y="711"/>
                  </a:cubicBezTo>
                  <a:cubicBezTo>
                    <a:pt x="517" y="711"/>
                    <a:pt x="521" y="711"/>
                    <a:pt x="525" y="710"/>
                  </a:cubicBezTo>
                  <a:cubicBezTo>
                    <a:pt x="525" y="710"/>
                    <a:pt x="525" y="703"/>
                    <a:pt x="525" y="703"/>
                  </a:cubicBezTo>
                  <a:cubicBezTo>
                    <a:pt x="520" y="702"/>
                    <a:pt x="514" y="701"/>
                    <a:pt x="510" y="702"/>
                  </a:cubicBezTo>
                  <a:cubicBezTo>
                    <a:pt x="477" y="715"/>
                    <a:pt x="447" y="714"/>
                    <a:pt x="421" y="685"/>
                  </a:cubicBezTo>
                  <a:close/>
                  <a:moveTo>
                    <a:pt x="806" y="867"/>
                  </a:moveTo>
                  <a:cubicBezTo>
                    <a:pt x="804" y="866"/>
                    <a:pt x="802" y="865"/>
                    <a:pt x="800" y="864"/>
                  </a:cubicBezTo>
                  <a:cubicBezTo>
                    <a:pt x="792" y="879"/>
                    <a:pt x="780" y="893"/>
                    <a:pt x="778" y="909"/>
                  </a:cubicBezTo>
                  <a:cubicBezTo>
                    <a:pt x="775" y="930"/>
                    <a:pt x="763" y="942"/>
                    <a:pt x="748" y="953"/>
                  </a:cubicBezTo>
                  <a:cubicBezTo>
                    <a:pt x="741" y="959"/>
                    <a:pt x="735" y="965"/>
                    <a:pt x="727" y="972"/>
                  </a:cubicBezTo>
                  <a:cubicBezTo>
                    <a:pt x="768" y="971"/>
                    <a:pt x="810" y="914"/>
                    <a:pt x="806" y="867"/>
                  </a:cubicBezTo>
                  <a:close/>
                  <a:moveTo>
                    <a:pt x="709" y="678"/>
                  </a:moveTo>
                  <a:cubicBezTo>
                    <a:pt x="683" y="694"/>
                    <a:pt x="661" y="719"/>
                    <a:pt x="625" y="707"/>
                  </a:cubicBezTo>
                  <a:cubicBezTo>
                    <a:pt x="634" y="729"/>
                    <a:pt x="642" y="733"/>
                    <a:pt x="666" y="728"/>
                  </a:cubicBezTo>
                  <a:cubicBezTo>
                    <a:pt x="695" y="722"/>
                    <a:pt x="711" y="705"/>
                    <a:pt x="709" y="678"/>
                  </a:cubicBezTo>
                  <a:close/>
                  <a:moveTo>
                    <a:pt x="369" y="1138"/>
                  </a:moveTo>
                  <a:cubicBezTo>
                    <a:pt x="344" y="1145"/>
                    <a:pt x="320" y="1150"/>
                    <a:pt x="302" y="1121"/>
                  </a:cubicBezTo>
                  <a:cubicBezTo>
                    <a:pt x="306" y="1138"/>
                    <a:pt x="311" y="1159"/>
                    <a:pt x="322" y="1163"/>
                  </a:cubicBezTo>
                  <a:cubicBezTo>
                    <a:pt x="343" y="1172"/>
                    <a:pt x="355" y="1151"/>
                    <a:pt x="369" y="1138"/>
                  </a:cubicBezTo>
                  <a:close/>
                  <a:moveTo>
                    <a:pt x="818" y="1128"/>
                  </a:moveTo>
                  <a:cubicBezTo>
                    <a:pt x="816" y="1126"/>
                    <a:pt x="813" y="1124"/>
                    <a:pt x="811" y="1122"/>
                  </a:cubicBezTo>
                  <a:cubicBezTo>
                    <a:pt x="795" y="1148"/>
                    <a:pt x="772" y="1148"/>
                    <a:pt x="747" y="1138"/>
                  </a:cubicBezTo>
                  <a:cubicBezTo>
                    <a:pt x="761" y="1151"/>
                    <a:pt x="773" y="1171"/>
                    <a:pt x="793" y="1163"/>
                  </a:cubicBezTo>
                  <a:cubicBezTo>
                    <a:pt x="804" y="1159"/>
                    <a:pt x="810" y="1140"/>
                    <a:pt x="818" y="1128"/>
                  </a:cubicBezTo>
                  <a:close/>
                  <a:moveTo>
                    <a:pt x="695" y="885"/>
                  </a:moveTo>
                  <a:cubicBezTo>
                    <a:pt x="689" y="885"/>
                    <a:pt x="685" y="883"/>
                    <a:pt x="681" y="884"/>
                  </a:cubicBezTo>
                  <a:cubicBezTo>
                    <a:pt x="673" y="884"/>
                    <a:pt x="664" y="886"/>
                    <a:pt x="656" y="887"/>
                  </a:cubicBezTo>
                  <a:cubicBezTo>
                    <a:pt x="663" y="894"/>
                    <a:pt x="669" y="902"/>
                    <a:pt x="677" y="907"/>
                  </a:cubicBezTo>
                  <a:cubicBezTo>
                    <a:pt x="681" y="910"/>
                    <a:pt x="687" y="909"/>
                    <a:pt x="694" y="910"/>
                  </a:cubicBezTo>
                  <a:cubicBezTo>
                    <a:pt x="694" y="901"/>
                    <a:pt x="694" y="894"/>
                    <a:pt x="695" y="885"/>
                  </a:cubicBezTo>
                  <a:close/>
                  <a:moveTo>
                    <a:pt x="669" y="296"/>
                  </a:moveTo>
                  <a:cubicBezTo>
                    <a:pt x="641" y="307"/>
                    <a:pt x="639" y="313"/>
                    <a:pt x="650" y="353"/>
                  </a:cubicBezTo>
                  <a:cubicBezTo>
                    <a:pt x="657" y="333"/>
                    <a:pt x="662" y="316"/>
                    <a:pt x="669" y="296"/>
                  </a:cubicBezTo>
                  <a:close/>
                  <a:moveTo>
                    <a:pt x="465" y="298"/>
                  </a:moveTo>
                  <a:cubicBezTo>
                    <a:pt x="471" y="317"/>
                    <a:pt x="476" y="334"/>
                    <a:pt x="481" y="351"/>
                  </a:cubicBezTo>
                  <a:cubicBezTo>
                    <a:pt x="491" y="310"/>
                    <a:pt x="490" y="307"/>
                    <a:pt x="465" y="298"/>
                  </a:cubicBezTo>
                  <a:close/>
                  <a:moveTo>
                    <a:pt x="430" y="881"/>
                  </a:moveTo>
                  <a:cubicBezTo>
                    <a:pt x="432" y="893"/>
                    <a:pt x="432" y="900"/>
                    <a:pt x="433" y="914"/>
                  </a:cubicBezTo>
                  <a:cubicBezTo>
                    <a:pt x="445" y="905"/>
                    <a:pt x="453" y="900"/>
                    <a:pt x="460" y="893"/>
                  </a:cubicBezTo>
                  <a:cubicBezTo>
                    <a:pt x="461" y="892"/>
                    <a:pt x="460" y="885"/>
                    <a:pt x="459" y="884"/>
                  </a:cubicBezTo>
                  <a:cubicBezTo>
                    <a:pt x="451" y="883"/>
                    <a:pt x="442" y="883"/>
                    <a:pt x="430" y="881"/>
                  </a:cubicBezTo>
                  <a:close/>
                  <a:moveTo>
                    <a:pt x="697" y="965"/>
                  </a:moveTo>
                  <a:cubicBezTo>
                    <a:pt x="697" y="933"/>
                    <a:pt x="689" y="926"/>
                    <a:pt x="658" y="932"/>
                  </a:cubicBezTo>
                  <a:cubicBezTo>
                    <a:pt x="671" y="943"/>
                    <a:pt x="682" y="952"/>
                    <a:pt x="697" y="965"/>
                  </a:cubicBezTo>
                  <a:close/>
                  <a:moveTo>
                    <a:pt x="619" y="985"/>
                  </a:moveTo>
                  <a:cubicBezTo>
                    <a:pt x="623" y="982"/>
                    <a:pt x="626" y="980"/>
                    <a:pt x="629" y="977"/>
                  </a:cubicBezTo>
                  <a:cubicBezTo>
                    <a:pt x="622" y="968"/>
                    <a:pt x="616" y="959"/>
                    <a:pt x="609" y="950"/>
                  </a:cubicBezTo>
                  <a:cubicBezTo>
                    <a:pt x="605" y="954"/>
                    <a:pt x="601" y="957"/>
                    <a:pt x="596" y="961"/>
                  </a:cubicBezTo>
                  <a:cubicBezTo>
                    <a:pt x="604" y="969"/>
                    <a:pt x="612" y="977"/>
                    <a:pt x="619" y="985"/>
                  </a:cubicBezTo>
                  <a:close/>
                  <a:moveTo>
                    <a:pt x="433" y="958"/>
                  </a:moveTo>
                  <a:cubicBezTo>
                    <a:pt x="443" y="948"/>
                    <a:pt x="450" y="941"/>
                    <a:pt x="457" y="934"/>
                  </a:cubicBezTo>
                  <a:cubicBezTo>
                    <a:pt x="435" y="926"/>
                    <a:pt x="428" y="934"/>
                    <a:pt x="433" y="9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 noEditPoints="1"/>
            </p:cNvSpPr>
            <p:nvPr/>
          </p:nvSpPr>
          <p:spPr bwMode="auto">
            <a:xfrm>
              <a:off x="5584825" y="3511550"/>
              <a:ext cx="876300" cy="1816100"/>
            </a:xfrm>
            <a:custGeom>
              <a:avLst/>
              <a:gdLst>
                <a:gd name="T0" fmla="*/ 414 w 553"/>
                <a:gd name="T1" fmla="*/ 1083 h 1147"/>
                <a:gd name="T2" fmla="*/ 373 w 553"/>
                <a:gd name="T3" fmla="*/ 1047 h 1147"/>
                <a:gd name="T4" fmla="*/ 438 w 553"/>
                <a:gd name="T5" fmla="*/ 859 h 1147"/>
                <a:gd name="T6" fmla="*/ 439 w 553"/>
                <a:gd name="T7" fmla="*/ 380 h 1147"/>
                <a:gd name="T8" fmla="*/ 418 w 553"/>
                <a:gd name="T9" fmla="*/ 333 h 1147"/>
                <a:gd name="T10" fmla="*/ 312 w 553"/>
                <a:gd name="T11" fmla="*/ 369 h 1147"/>
                <a:gd name="T12" fmla="*/ 246 w 553"/>
                <a:gd name="T13" fmla="*/ 369 h 1147"/>
                <a:gd name="T14" fmla="*/ 168 w 553"/>
                <a:gd name="T15" fmla="*/ 378 h 1147"/>
                <a:gd name="T16" fmla="*/ 115 w 553"/>
                <a:gd name="T17" fmla="*/ 370 h 1147"/>
                <a:gd name="T18" fmla="*/ 112 w 553"/>
                <a:gd name="T19" fmla="*/ 797 h 1147"/>
                <a:gd name="T20" fmla="*/ 168 w 553"/>
                <a:gd name="T21" fmla="*/ 1021 h 1147"/>
                <a:gd name="T22" fmla="*/ 137 w 553"/>
                <a:gd name="T23" fmla="*/ 1077 h 1147"/>
                <a:gd name="T24" fmla="*/ 72 w 553"/>
                <a:gd name="T25" fmla="*/ 1115 h 1147"/>
                <a:gd name="T26" fmla="*/ 41 w 553"/>
                <a:gd name="T27" fmla="*/ 1069 h 1147"/>
                <a:gd name="T28" fmla="*/ 44 w 553"/>
                <a:gd name="T29" fmla="*/ 981 h 1147"/>
                <a:gd name="T30" fmla="*/ 55 w 553"/>
                <a:gd name="T31" fmla="*/ 616 h 1147"/>
                <a:gd name="T32" fmla="*/ 10 w 553"/>
                <a:gd name="T33" fmla="*/ 341 h 1147"/>
                <a:gd name="T34" fmla="*/ 35 w 553"/>
                <a:gd name="T35" fmla="*/ 281 h 1147"/>
                <a:gd name="T36" fmla="*/ 92 w 553"/>
                <a:gd name="T37" fmla="*/ 245 h 1147"/>
                <a:gd name="T38" fmla="*/ 87 w 553"/>
                <a:gd name="T39" fmla="*/ 198 h 1147"/>
                <a:gd name="T40" fmla="*/ 48 w 553"/>
                <a:gd name="T41" fmla="*/ 154 h 1147"/>
                <a:gd name="T42" fmla="*/ 62 w 553"/>
                <a:gd name="T43" fmla="*/ 32 h 1147"/>
                <a:gd name="T44" fmla="*/ 191 w 553"/>
                <a:gd name="T45" fmla="*/ 26 h 1147"/>
                <a:gd name="T46" fmla="*/ 246 w 553"/>
                <a:gd name="T47" fmla="*/ 51 h 1147"/>
                <a:gd name="T48" fmla="*/ 359 w 553"/>
                <a:gd name="T49" fmla="*/ 33 h 1147"/>
                <a:gd name="T50" fmla="*/ 428 w 553"/>
                <a:gd name="T51" fmla="*/ 10 h 1147"/>
                <a:gd name="T52" fmla="*/ 524 w 553"/>
                <a:gd name="T53" fmla="*/ 96 h 1147"/>
                <a:gd name="T54" fmla="*/ 494 w 553"/>
                <a:gd name="T55" fmla="*/ 165 h 1147"/>
                <a:gd name="T56" fmla="*/ 461 w 553"/>
                <a:gd name="T57" fmla="*/ 244 h 1147"/>
                <a:gd name="T58" fmla="*/ 518 w 553"/>
                <a:gd name="T59" fmla="*/ 281 h 1147"/>
                <a:gd name="T60" fmla="*/ 547 w 553"/>
                <a:gd name="T61" fmla="*/ 328 h 1147"/>
                <a:gd name="T62" fmla="*/ 502 w 553"/>
                <a:gd name="T63" fmla="*/ 940 h 1147"/>
                <a:gd name="T64" fmla="*/ 523 w 553"/>
                <a:gd name="T65" fmla="*/ 1045 h 1147"/>
                <a:gd name="T66" fmla="*/ 488 w 553"/>
                <a:gd name="T67" fmla="*/ 1070 h 1147"/>
                <a:gd name="T68" fmla="*/ 476 w 553"/>
                <a:gd name="T69" fmla="*/ 1123 h 1147"/>
                <a:gd name="T70" fmla="*/ 419 w 553"/>
                <a:gd name="T71" fmla="*/ 1109 h 1147"/>
                <a:gd name="T72" fmla="*/ 178 w 553"/>
                <a:gd name="T73" fmla="*/ 223 h 1147"/>
                <a:gd name="T74" fmla="*/ 261 w 553"/>
                <a:gd name="T75" fmla="*/ 290 h 1147"/>
                <a:gd name="T76" fmla="*/ 241 w 553"/>
                <a:gd name="T77" fmla="*/ 254 h 1147"/>
                <a:gd name="T78" fmla="*/ 168 w 553"/>
                <a:gd name="T79" fmla="*/ 193 h 1147"/>
                <a:gd name="T80" fmla="*/ 347 w 553"/>
                <a:gd name="T81" fmla="*/ 264 h 1147"/>
                <a:gd name="T82" fmla="*/ 387 w 553"/>
                <a:gd name="T83" fmla="*/ 198 h 1147"/>
                <a:gd name="T84" fmla="*/ 353 w 553"/>
                <a:gd name="T85" fmla="*/ 213 h 1147"/>
                <a:gd name="T86" fmla="*/ 317 w 553"/>
                <a:gd name="T87" fmla="*/ 266 h 1147"/>
                <a:gd name="T88" fmla="*/ 370 w 553"/>
                <a:gd name="T89" fmla="*/ 285 h 1147"/>
                <a:gd name="T90" fmla="*/ 337 w 553"/>
                <a:gd name="T91" fmla="*/ 338 h 1147"/>
                <a:gd name="T92" fmla="*/ 370 w 553"/>
                <a:gd name="T93" fmla="*/ 285 h 1147"/>
                <a:gd name="T94" fmla="*/ 194 w 553"/>
                <a:gd name="T95" fmla="*/ 340 h 1147"/>
                <a:gd name="T96" fmla="*/ 220 w 553"/>
                <a:gd name="T97" fmla="*/ 308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" h="1147">
                  <a:moveTo>
                    <a:pt x="419" y="1109"/>
                  </a:moveTo>
                  <a:cubicBezTo>
                    <a:pt x="417" y="1099"/>
                    <a:pt x="415" y="1090"/>
                    <a:pt x="414" y="1083"/>
                  </a:cubicBezTo>
                  <a:cubicBezTo>
                    <a:pt x="405" y="1084"/>
                    <a:pt x="391" y="1089"/>
                    <a:pt x="388" y="1086"/>
                  </a:cubicBezTo>
                  <a:cubicBezTo>
                    <a:pt x="381" y="1075"/>
                    <a:pt x="376" y="1060"/>
                    <a:pt x="373" y="1047"/>
                  </a:cubicBezTo>
                  <a:cubicBezTo>
                    <a:pt x="371" y="1040"/>
                    <a:pt x="376" y="1031"/>
                    <a:pt x="381" y="1025"/>
                  </a:cubicBezTo>
                  <a:cubicBezTo>
                    <a:pt x="424" y="978"/>
                    <a:pt x="436" y="919"/>
                    <a:pt x="438" y="859"/>
                  </a:cubicBezTo>
                  <a:cubicBezTo>
                    <a:pt x="442" y="741"/>
                    <a:pt x="444" y="623"/>
                    <a:pt x="445" y="505"/>
                  </a:cubicBezTo>
                  <a:cubicBezTo>
                    <a:pt x="445" y="463"/>
                    <a:pt x="442" y="421"/>
                    <a:pt x="439" y="380"/>
                  </a:cubicBezTo>
                  <a:cubicBezTo>
                    <a:pt x="437" y="363"/>
                    <a:pt x="430" y="348"/>
                    <a:pt x="425" y="332"/>
                  </a:cubicBezTo>
                  <a:cubicBezTo>
                    <a:pt x="423" y="332"/>
                    <a:pt x="421" y="333"/>
                    <a:pt x="418" y="333"/>
                  </a:cubicBezTo>
                  <a:cubicBezTo>
                    <a:pt x="415" y="340"/>
                    <a:pt x="412" y="346"/>
                    <a:pt x="408" y="353"/>
                  </a:cubicBezTo>
                  <a:cubicBezTo>
                    <a:pt x="385" y="394"/>
                    <a:pt x="347" y="400"/>
                    <a:pt x="312" y="369"/>
                  </a:cubicBezTo>
                  <a:cubicBezTo>
                    <a:pt x="300" y="359"/>
                    <a:pt x="289" y="343"/>
                    <a:pt x="277" y="342"/>
                  </a:cubicBezTo>
                  <a:cubicBezTo>
                    <a:pt x="267" y="341"/>
                    <a:pt x="256" y="360"/>
                    <a:pt x="246" y="369"/>
                  </a:cubicBezTo>
                  <a:cubicBezTo>
                    <a:pt x="227" y="385"/>
                    <a:pt x="205" y="389"/>
                    <a:pt x="182" y="387"/>
                  </a:cubicBezTo>
                  <a:cubicBezTo>
                    <a:pt x="177" y="387"/>
                    <a:pt x="171" y="383"/>
                    <a:pt x="168" y="378"/>
                  </a:cubicBezTo>
                  <a:cubicBezTo>
                    <a:pt x="156" y="363"/>
                    <a:pt x="146" y="347"/>
                    <a:pt x="135" y="330"/>
                  </a:cubicBezTo>
                  <a:cubicBezTo>
                    <a:pt x="123" y="338"/>
                    <a:pt x="116" y="353"/>
                    <a:pt x="115" y="370"/>
                  </a:cubicBezTo>
                  <a:cubicBezTo>
                    <a:pt x="113" y="444"/>
                    <a:pt x="110" y="519"/>
                    <a:pt x="109" y="593"/>
                  </a:cubicBezTo>
                  <a:cubicBezTo>
                    <a:pt x="108" y="661"/>
                    <a:pt x="109" y="729"/>
                    <a:pt x="112" y="797"/>
                  </a:cubicBezTo>
                  <a:cubicBezTo>
                    <a:pt x="114" y="842"/>
                    <a:pt x="116" y="888"/>
                    <a:pt x="126" y="932"/>
                  </a:cubicBezTo>
                  <a:cubicBezTo>
                    <a:pt x="133" y="963"/>
                    <a:pt x="152" y="992"/>
                    <a:pt x="168" y="1021"/>
                  </a:cubicBezTo>
                  <a:cubicBezTo>
                    <a:pt x="179" y="1039"/>
                    <a:pt x="184" y="1060"/>
                    <a:pt x="173" y="1078"/>
                  </a:cubicBezTo>
                  <a:cubicBezTo>
                    <a:pt x="164" y="1093"/>
                    <a:pt x="153" y="1092"/>
                    <a:pt x="137" y="1077"/>
                  </a:cubicBezTo>
                  <a:cubicBezTo>
                    <a:pt x="136" y="1089"/>
                    <a:pt x="136" y="1100"/>
                    <a:pt x="135" y="1112"/>
                  </a:cubicBezTo>
                  <a:cubicBezTo>
                    <a:pt x="107" y="1146"/>
                    <a:pt x="91" y="1147"/>
                    <a:pt x="72" y="1115"/>
                  </a:cubicBezTo>
                  <a:cubicBezTo>
                    <a:pt x="70" y="1099"/>
                    <a:pt x="68" y="1082"/>
                    <a:pt x="66" y="1069"/>
                  </a:cubicBezTo>
                  <a:cubicBezTo>
                    <a:pt x="58" y="1069"/>
                    <a:pt x="46" y="1074"/>
                    <a:pt x="41" y="1069"/>
                  </a:cubicBezTo>
                  <a:cubicBezTo>
                    <a:pt x="34" y="1063"/>
                    <a:pt x="29" y="1050"/>
                    <a:pt x="30" y="1041"/>
                  </a:cubicBezTo>
                  <a:cubicBezTo>
                    <a:pt x="33" y="1021"/>
                    <a:pt x="39" y="1001"/>
                    <a:pt x="44" y="981"/>
                  </a:cubicBezTo>
                  <a:cubicBezTo>
                    <a:pt x="47" y="970"/>
                    <a:pt x="50" y="959"/>
                    <a:pt x="51" y="948"/>
                  </a:cubicBezTo>
                  <a:cubicBezTo>
                    <a:pt x="53" y="837"/>
                    <a:pt x="57" y="726"/>
                    <a:pt x="55" y="616"/>
                  </a:cubicBezTo>
                  <a:cubicBezTo>
                    <a:pt x="53" y="546"/>
                    <a:pt x="45" y="476"/>
                    <a:pt x="36" y="407"/>
                  </a:cubicBezTo>
                  <a:cubicBezTo>
                    <a:pt x="33" y="384"/>
                    <a:pt x="21" y="362"/>
                    <a:pt x="10" y="341"/>
                  </a:cubicBezTo>
                  <a:cubicBezTo>
                    <a:pt x="1" y="321"/>
                    <a:pt x="0" y="303"/>
                    <a:pt x="15" y="288"/>
                  </a:cubicBezTo>
                  <a:cubicBezTo>
                    <a:pt x="20" y="283"/>
                    <a:pt x="31" y="278"/>
                    <a:pt x="35" y="281"/>
                  </a:cubicBezTo>
                  <a:cubicBezTo>
                    <a:pt x="57" y="294"/>
                    <a:pt x="65" y="274"/>
                    <a:pt x="76" y="265"/>
                  </a:cubicBezTo>
                  <a:cubicBezTo>
                    <a:pt x="83" y="260"/>
                    <a:pt x="87" y="252"/>
                    <a:pt x="92" y="245"/>
                  </a:cubicBezTo>
                  <a:cubicBezTo>
                    <a:pt x="94" y="242"/>
                    <a:pt x="96" y="237"/>
                    <a:pt x="95" y="234"/>
                  </a:cubicBezTo>
                  <a:cubicBezTo>
                    <a:pt x="93" y="222"/>
                    <a:pt x="90" y="210"/>
                    <a:pt x="87" y="198"/>
                  </a:cubicBezTo>
                  <a:cubicBezTo>
                    <a:pt x="84" y="183"/>
                    <a:pt x="80" y="169"/>
                    <a:pt x="61" y="165"/>
                  </a:cubicBezTo>
                  <a:cubicBezTo>
                    <a:pt x="56" y="164"/>
                    <a:pt x="49" y="159"/>
                    <a:pt x="48" y="154"/>
                  </a:cubicBezTo>
                  <a:cubicBezTo>
                    <a:pt x="42" y="128"/>
                    <a:pt x="35" y="103"/>
                    <a:pt x="33" y="76"/>
                  </a:cubicBezTo>
                  <a:cubicBezTo>
                    <a:pt x="31" y="57"/>
                    <a:pt x="43" y="40"/>
                    <a:pt x="62" y="32"/>
                  </a:cubicBezTo>
                  <a:cubicBezTo>
                    <a:pt x="89" y="22"/>
                    <a:pt x="117" y="10"/>
                    <a:pt x="145" y="7"/>
                  </a:cubicBezTo>
                  <a:cubicBezTo>
                    <a:pt x="159" y="5"/>
                    <a:pt x="175" y="19"/>
                    <a:pt x="191" y="26"/>
                  </a:cubicBezTo>
                  <a:cubicBezTo>
                    <a:pt x="197" y="29"/>
                    <a:pt x="203" y="31"/>
                    <a:pt x="210" y="34"/>
                  </a:cubicBezTo>
                  <a:cubicBezTo>
                    <a:pt x="222" y="40"/>
                    <a:pt x="235" y="44"/>
                    <a:pt x="246" y="51"/>
                  </a:cubicBezTo>
                  <a:cubicBezTo>
                    <a:pt x="265" y="64"/>
                    <a:pt x="294" y="65"/>
                    <a:pt x="314" y="54"/>
                  </a:cubicBezTo>
                  <a:cubicBezTo>
                    <a:pt x="328" y="46"/>
                    <a:pt x="344" y="40"/>
                    <a:pt x="359" y="33"/>
                  </a:cubicBezTo>
                  <a:cubicBezTo>
                    <a:pt x="362" y="32"/>
                    <a:pt x="365" y="28"/>
                    <a:pt x="367" y="26"/>
                  </a:cubicBezTo>
                  <a:cubicBezTo>
                    <a:pt x="385" y="9"/>
                    <a:pt x="403" y="0"/>
                    <a:pt x="428" y="10"/>
                  </a:cubicBezTo>
                  <a:cubicBezTo>
                    <a:pt x="450" y="18"/>
                    <a:pt x="473" y="23"/>
                    <a:pt x="494" y="32"/>
                  </a:cubicBezTo>
                  <a:cubicBezTo>
                    <a:pt x="520" y="44"/>
                    <a:pt x="528" y="68"/>
                    <a:pt x="524" y="96"/>
                  </a:cubicBezTo>
                  <a:cubicBezTo>
                    <a:pt x="522" y="114"/>
                    <a:pt x="517" y="132"/>
                    <a:pt x="511" y="150"/>
                  </a:cubicBezTo>
                  <a:cubicBezTo>
                    <a:pt x="508" y="156"/>
                    <a:pt x="501" y="163"/>
                    <a:pt x="494" y="165"/>
                  </a:cubicBezTo>
                  <a:cubicBezTo>
                    <a:pt x="473" y="171"/>
                    <a:pt x="472" y="188"/>
                    <a:pt x="468" y="203"/>
                  </a:cubicBezTo>
                  <a:cubicBezTo>
                    <a:pt x="465" y="216"/>
                    <a:pt x="464" y="229"/>
                    <a:pt x="461" y="244"/>
                  </a:cubicBezTo>
                  <a:cubicBezTo>
                    <a:pt x="464" y="249"/>
                    <a:pt x="468" y="259"/>
                    <a:pt x="476" y="265"/>
                  </a:cubicBezTo>
                  <a:cubicBezTo>
                    <a:pt x="488" y="274"/>
                    <a:pt x="496" y="295"/>
                    <a:pt x="518" y="281"/>
                  </a:cubicBezTo>
                  <a:cubicBezTo>
                    <a:pt x="522" y="278"/>
                    <a:pt x="536" y="284"/>
                    <a:pt x="538" y="289"/>
                  </a:cubicBezTo>
                  <a:cubicBezTo>
                    <a:pt x="543" y="301"/>
                    <a:pt x="553" y="321"/>
                    <a:pt x="547" y="328"/>
                  </a:cubicBezTo>
                  <a:cubicBezTo>
                    <a:pt x="507" y="386"/>
                    <a:pt x="512" y="453"/>
                    <a:pt x="505" y="519"/>
                  </a:cubicBezTo>
                  <a:cubicBezTo>
                    <a:pt x="489" y="659"/>
                    <a:pt x="496" y="800"/>
                    <a:pt x="502" y="940"/>
                  </a:cubicBezTo>
                  <a:cubicBezTo>
                    <a:pt x="503" y="970"/>
                    <a:pt x="515" y="999"/>
                    <a:pt x="522" y="1029"/>
                  </a:cubicBezTo>
                  <a:cubicBezTo>
                    <a:pt x="523" y="1034"/>
                    <a:pt x="525" y="1040"/>
                    <a:pt x="523" y="1045"/>
                  </a:cubicBezTo>
                  <a:cubicBezTo>
                    <a:pt x="520" y="1054"/>
                    <a:pt x="517" y="1065"/>
                    <a:pt x="510" y="1070"/>
                  </a:cubicBezTo>
                  <a:cubicBezTo>
                    <a:pt x="505" y="1074"/>
                    <a:pt x="494" y="1070"/>
                    <a:pt x="488" y="1070"/>
                  </a:cubicBezTo>
                  <a:cubicBezTo>
                    <a:pt x="484" y="1085"/>
                    <a:pt x="480" y="1104"/>
                    <a:pt x="475" y="1123"/>
                  </a:cubicBezTo>
                  <a:cubicBezTo>
                    <a:pt x="476" y="1123"/>
                    <a:pt x="476" y="1123"/>
                    <a:pt x="476" y="1123"/>
                  </a:cubicBezTo>
                  <a:cubicBezTo>
                    <a:pt x="450" y="1140"/>
                    <a:pt x="447" y="1140"/>
                    <a:pt x="420" y="1115"/>
                  </a:cubicBezTo>
                  <a:cubicBezTo>
                    <a:pt x="419" y="1113"/>
                    <a:pt x="419" y="1111"/>
                    <a:pt x="419" y="1109"/>
                  </a:cubicBezTo>
                  <a:close/>
                  <a:moveTo>
                    <a:pt x="168" y="193"/>
                  </a:moveTo>
                  <a:cubicBezTo>
                    <a:pt x="172" y="204"/>
                    <a:pt x="173" y="215"/>
                    <a:pt x="178" y="223"/>
                  </a:cubicBezTo>
                  <a:cubicBezTo>
                    <a:pt x="189" y="240"/>
                    <a:pt x="204" y="256"/>
                    <a:pt x="216" y="273"/>
                  </a:cubicBezTo>
                  <a:cubicBezTo>
                    <a:pt x="229" y="289"/>
                    <a:pt x="245" y="296"/>
                    <a:pt x="261" y="290"/>
                  </a:cubicBezTo>
                  <a:cubicBezTo>
                    <a:pt x="257" y="285"/>
                    <a:pt x="253" y="279"/>
                    <a:pt x="250" y="273"/>
                  </a:cubicBezTo>
                  <a:cubicBezTo>
                    <a:pt x="247" y="267"/>
                    <a:pt x="245" y="260"/>
                    <a:pt x="241" y="254"/>
                  </a:cubicBezTo>
                  <a:cubicBezTo>
                    <a:pt x="233" y="242"/>
                    <a:pt x="223" y="232"/>
                    <a:pt x="217" y="219"/>
                  </a:cubicBezTo>
                  <a:cubicBezTo>
                    <a:pt x="205" y="191"/>
                    <a:pt x="206" y="191"/>
                    <a:pt x="168" y="193"/>
                  </a:cubicBezTo>
                  <a:close/>
                  <a:moveTo>
                    <a:pt x="301" y="290"/>
                  </a:moveTo>
                  <a:cubicBezTo>
                    <a:pt x="323" y="292"/>
                    <a:pt x="336" y="281"/>
                    <a:pt x="347" y="264"/>
                  </a:cubicBezTo>
                  <a:cubicBezTo>
                    <a:pt x="355" y="251"/>
                    <a:pt x="365" y="241"/>
                    <a:pt x="373" y="229"/>
                  </a:cubicBezTo>
                  <a:cubicBezTo>
                    <a:pt x="379" y="219"/>
                    <a:pt x="383" y="208"/>
                    <a:pt x="387" y="198"/>
                  </a:cubicBezTo>
                  <a:cubicBezTo>
                    <a:pt x="387" y="197"/>
                    <a:pt x="378" y="191"/>
                    <a:pt x="377" y="191"/>
                  </a:cubicBezTo>
                  <a:cubicBezTo>
                    <a:pt x="369" y="198"/>
                    <a:pt x="360" y="205"/>
                    <a:pt x="353" y="213"/>
                  </a:cubicBezTo>
                  <a:cubicBezTo>
                    <a:pt x="349" y="217"/>
                    <a:pt x="348" y="225"/>
                    <a:pt x="345" y="229"/>
                  </a:cubicBezTo>
                  <a:cubicBezTo>
                    <a:pt x="337" y="241"/>
                    <a:pt x="328" y="252"/>
                    <a:pt x="317" y="266"/>
                  </a:cubicBezTo>
                  <a:cubicBezTo>
                    <a:pt x="327" y="277"/>
                    <a:pt x="308" y="280"/>
                    <a:pt x="301" y="290"/>
                  </a:cubicBezTo>
                  <a:close/>
                  <a:moveTo>
                    <a:pt x="370" y="285"/>
                  </a:moveTo>
                  <a:cubicBezTo>
                    <a:pt x="358" y="293"/>
                    <a:pt x="346" y="299"/>
                    <a:pt x="336" y="307"/>
                  </a:cubicBezTo>
                  <a:cubicBezTo>
                    <a:pt x="326" y="317"/>
                    <a:pt x="327" y="331"/>
                    <a:pt x="337" y="338"/>
                  </a:cubicBezTo>
                  <a:cubicBezTo>
                    <a:pt x="344" y="343"/>
                    <a:pt x="361" y="342"/>
                    <a:pt x="366" y="336"/>
                  </a:cubicBezTo>
                  <a:cubicBezTo>
                    <a:pt x="380" y="323"/>
                    <a:pt x="384" y="306"/>
                    <a:pt x="370" y="285"/>
                  </a:cubicBezTo>
                  <a:close/>
                  <a:moveTo>
                    <a:pt x="188" y="286"/>
                  </a:moveTo>
                  <a:cubicBezTo>
                    <a:pt x="175" y="306"/>
                    <a:pt x="178" y="332"/>
                    <a:pt x="194" y="340"/>
                  </a:cubicBezTo>
                  <a:cubicBezTo>
                    <a:pt x="202" y="344"/>
                    <a:pt x="217" y="341"/>
                    <a:pt x="222" y="335"/>
                  </a:cubicBezTo>
                  <a:cubicBezTo>
                    <a:pt x="226" y="330"/>
                    <a:pt x="225" y="314"/>
                    <a:pt x="220" y="308"/>
                  </a:cubicBezTo>
                  <a:cubicBezTo>
                    <a:pt x="212" y="298"/>
                    <a:pt x="199" y="293"/>
                    <a:pt x="188" y="2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/>
            <p:cNvSpPr>
              <a:spLocks noEditPoints="1"/>
            </p:cNvSpPr>
            <p:nvPr/>
          </p:nvSpPr>
          <p:spPr bwMode="auto">
            <a:xfrm>
              <a:off x="6154738" y="5240338"/>
              <a:ext cx="282575" cy="1570037"/>
            </a:xfrm>
            <a:custGeom>
              <a:avLst/>
              <a:gdLst>
                <a:gd name="T0" fmla="*/ 60 w 178"/>
                <a:gd name="T1" fmla="*/ 23 h 992"/>
                <a:gd name="T2" fmla="*/ 116 w 178"/>
                <a:gd name="T3" fmla="*/ 31 h 992"/>
                <a:gd name="T4" fmla="*/ 128 w 178"/>
                <a:gd name="T5" fmla="*/ 15 h 992"/>
                <a:gd name="T6" fmla="*/ 162 w 178"/>
                <a:gd name="T7" fmla="*/ 25 h 992"/>
                <a:gd name="T8" fmla="*/ 149 w 178"/>
                <a:gd name="T9" fmla="*/ 108 h 992"/>
                <a:gd name="T10" fmla="*/ 121 w 178"/>
                <a:gd name="T11" fmla="*/ 592 h 992"/>
                <a:gd name="T12" fmla="*/ 112 w 178"/>
                <a:gd name="T13" fmla="*/ 744 h 992"/>
                <a:gd name="T14" fmla="*/ 104 w 178"/>
                <a:gd name="T15" fmla="*/ 715 h 992"/>
                <a:gd name="T16" fmla="*/ 126 w 178"/>
                <a:gd name="T17" fmla="*/ 776 h 992"/>
                <a:gd name="T18" fmla="*/ 168 w 178"/>
                <a:gd name="T19" fmla="*/ 874 h 992"/>
                <a:gd name="T20" fmla="*/ 175 w 178"/>
                <a:gd name="T21" fmla="*/ 927 h 992"/>
                <a:gd name="T22" fmla="*/ 141 w 178"/>
                <a:gd name="T23" fmla="*/ 898 h 992"/>
                <a:gd name="T24" fmla="*/ 130 w 178"/>
                <a:gd name="T25" fmla="*/ 971 h 992"/>
                <a:gd name="T26" fmla="*/ 115 w 178"/>
                <a:gd name="T27" fmla="*/ 864 h 992"/>
                <a:gd name="T28" fmla="*/ 101 w 178"/>
                <a:gd name="T29" fmla="*/ 923 h 992"/>
                <a:gd name="T30" fmla="*/ 96 w 178"/>
                <a:gd name="T31" fmla="*/ 864 h 992"/>
                <a:gd name="T32" fmla="*/ 88 w 178"/>
                <a:gd name="T33" fmla="*/ 845 h 992"/>
                <a:gd name="T34" fmla="*/ 84 w 178"/>
                <a:gd name="T35" fmla="*/ 972 h 992"/>
                <a:gd name="T36" fmla="*/ 66 w 178"/>
                <a:gd name="T37" fmla="*/ 970 h 992"/>
                <a:gd name="T38" fmla="*/ 66 w 178"/>
                <a:gd name="T39" fmla="*/ 886 h 992"/>
                <a:gd name="T40" fmla="*/ 52 w 178"/>
                <a:gd name="T41" fmla="*/ 884 h 992"/>
                <a:gd name="T42" fmla="*/ 47 w 178"/>
                <a:gd name="T43" fmla="*/ 989 h 992"/>
                <a:gd name="T44" fmla="*/ 12 w 178"/>
                <a:gd name="T45" fmla="*/ 955 h 992"/>
                <a:gd name="T46" fmla="*/ 15 w 178"/>
                <a:gd name="T47" fmla="*/ 873 h 992"/>
                <a:gd name="T48" fmla="*/ 56 w 178"/>
                <a:gd name="T49" fmla="*/ 777 h 992"/>
                <a:gd name="T50" fmla="*/ 44 w 178"/>
                <a:gd name="T51" fmla="*/ 774 h 992"/>
                <a:gd name="T52" fmla="*/ 45 w 178"/>
                <a:gd name="T53" fmla="*/ 739 h 992"/>
                <a:gd name="T54" fmla="*/ 25 w 178"/>
                <a:gd name="T55" fmla="*/ 697 h 992"/>
                <a:gd name="T56" fmla="*/ 58 w 178"/>
                <a:gd name="T57" fmla="*/ 225 h 992"/>
                <a:gd name="T58" fmla="*/ 12 w 178"/>
                <a:gd name="T59" fmla="*/ 12 h 992"/>
                <a:gd name="T60" fmla="*/ 59 w 178"/>
                <a:gd name="T61" fmla="*/ 17 h 992"/>
                <a:gd name="T62" fmla="*/ 98 w 178"/>
                <a:gd name="T63" fmla="*/ 665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8" h="992">
                  <a:moveTo>
                    <a:pt x="59" y="17"/>
                  </a:moveTo>
                  <a:cubicBezTo>
                    <a:pt x="59" y="19"/>
                    <a:pt x="59" y="21"/>
                    <a:pt x="60" y="23"/>
                  </a:cubicBezTo>
                  <a:cubicBezTo>
                    <a:pt x="64" y="38"/>
                    <a:pt x="73" y="51"/>
                    <a:pt x="90" y="50"/>
                  </a:cubicBezTo>
                  <a:cubicBezTo>
                    <a:pt x="99" y="49"/>
                    <a:pt x="107" y="37"/>
                    <a:pt x="116" y="31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9" y="26"/>
                    <a:pt x="122" y="19"/>
                    <a:pt x="128" y="15"/>
                  </a:cubicBezTo>
                  <a:cubicBezTo>
                    <a:pt x="135" y="10"/>
                    <a:pt x="144" y="5"/>
                    <a:pt x="152" y="5"/>
                  </a:cubicBezTo>
                  <a:cubicBezTo>
                    <a:pt x="156" y="5"/>
                    <a:pt x="159" y="18"/>
                    <a:pt x="162" y="25"/>
                  </a:cubicBezTo>
                  <a:cubicBezTo>
                    <a:pt x="162" y="27"/>
                    <a:pt x="160" y="30"/>
                    <a:pt x="160" y="31"/>
                  </a:cubicBezTo>
                  <a:cubicBezTo>
                    <a:pt x="178" y="60"/>
                    <a:pt x="158" y="82"/>
                    <a:pt x="149" y="108"/>
                  </a:cubicBezTo>
                  <a:cubicBezTo>
                    <a:pt x="143" y="124"/>
                    <a:pt x="144" y="143"/>
                    <a:pt x="143" y="161"/>
                  </a:cubicBezTo>
                  <a:cubicBezTo>
                    <a:pt x="136" y="305"/>
                    <a:pt x="128" y="448"/>
                    <a:pt x="121" y="592"/>
                  </a:cubicBezTo>
                  <a:cubicBezTo>
                    <a:pt x="120" y="626"/>
                    <a:pt x="121" y="661"/>
                    <a:pt x="123" y="696"/>
                  </a:cubicBezTo>
                  <a:cubicBezTo>
                    <a:pt x="125" y="724"/>
                    <a:pt x="125" y="731"/>
                    <a:pt x="112" y="744"/>
                  </a:cubicBezTo>
                  <a:cubicBezTo>
                    <a:pt x="110" y="734"/>
                    <a:pt x="108" y="725"/>
                    <a:pt x="106" y="715"/>
                  </a:cubicBezTo>
                  <a:cubicBezTo>
                    <a:pt x="105" y="715"/>
                    <a:pt x="105" y="715"/>
                    <a:pt x="104" y="715"/>
                  </a:cubicBezTo>
                  <a:cubicBezTo>
                    <a:pt x="104" y="730"/>
                    <a:pt x="104" y="745"/>
                    <a:pt x="104" y="758"/>
                  </a:cubicBezTo>
                  <a:cubicBezTo>
                    <a:pt x="112" y="764"/>
                    <a:pt x="122" y="769"/>
                    <a:pt x="126" y="776"/>
                  </a:cubicBezTo>
                  <a:cubicBezTo>
                    <a:pt x="135" y="795"/>
                    <a:pt x="142" y="815"/>
                    <a:pt x="150" y="835"/>
                  </a:cubicBezTo>
                  <a:cubicBezTo>
                    <a:pt x="156" y="848"/>
                    <a:pt x="163" y="861"/>
                    <a:pt x="168" y="874"/>
                  </a:cubicBezTo>
                  <a:cubicBezTo>
                    <a:pt x="171" y="884"/>
                    <a:pt x="171" y="896"/>
                    <a:pt x="173" y="907"/>
                  </a:cubicBezTo>
                  <a:cubicBezTo>
                    <a:pt x="174" y="913"/>
                    <a:pt x="176" y="920"/>
                    <a:pt x="175" y="927"/>
                  </a:cubicBezTo>
                  <a:cubicBezTo>
                    <a:pt x="173" y="940"/>
                    <a:pt x="169" y="953"/>
                    <a:pt x="165" y="971"/>
                  </a:cubicBezTo>
                  <a:cubicBezTo>
                    <a:pt x="143" y="948"/>
                    <a:pt x="163" y="917"/>
                    <a:pt x="141" y="898"/>
                  </a:cubicBezTo>
                  <a:cubicBezTo>
                    <a:pt x="150" y="924"/>
                    <a:pt x="150" y="949"/>
                    <a:pt x="138" y="972"/>
                  </a:cubicBezTo>
                  <a:cubicBezTo>
                    <a:pt x="136" y="971"/>
                    <a:pt x="133" y="971"/>
                    <a:pt x="130" y="971"/>
                  </a:cubicBezTo>
                  <a:cubicBezTo>
                    <a:pt x="127" y="935"/>
                    <a:pt x="124" y="899"/>
                    <a:pt x="121" y="863"/>
                  </a:cubicBezTo>
                  <a:cubicBezTo>
                    <a:pt x="119" y="863"/>
                    <a:pt x="117" y="863"/>
                    <a:pt x="115" y="864"/>
                  </a:cubicBezTo>
                  <a:cubicBezTo>
                    <a:pt x="116" y="881"/>
                    <a:pt x="117" y="899"/>
                    <a:pt x="118" y="918"/>
                  </a:cubicBezTo>
                  <a:cubicBezTo>
                    <a:pt x="113" y="919"/>
                    <a:pt x="107" y="921"/>
                    <a:pt x="101" y="923"/>
                  </a:cubicBezTo>
                  <a:cubicBezTo>
                    <a:pt x="99" y="924"/>
                    <a:pt x="97" y="926"/>
                    <a:pt x="96" y="927"/>
                  </a:cubicBezTo>
                  <a:cubicBezTo>
                    <a:pt x="96" y="906"/>
                    <a:pt x="96" y="885"/>
                    <a:pt x="96" y="864"/>
                  </a:cubicBezTo>
                  <a:cubicBezTo>
                    <a:pt x="96" y="858"/>
                    <a:pt x="95" y="852"/>
                    <a:pt x="94" y="846"/>
                  </a:cubicBezTo>
                  <a:cubicBezTo>
                    <a:pt x="92" y="846"/>
                    <a:pt x="90" y="846"/>
                    <a:pt x="88" y="845"/>
                  </a:cubicBezTo>
                  <a:cubicBezTo>
                    <a:pt x="86" y="862"/>
                    <a:pt x="85" y="878"/>
                    <a:pt x="84" y="894"/>
                  </a:cubicBezTo>
                  <a:cubicBezTo>
                    <a:pt x="84" y="920"/>
                    <a:pt x="85" y="946"/>
                    <a:pt x="84" y="972"/>
                  </a:cubicBezTo>
                  <a:cubicBezTo>
                    <a:pt x="84" y="977"/>
                    <a:pt x="78" y="982"/>
                    <a:pt x="74" y="987"/>
                  </a:cubicBezTo>
                  <a:cubicBezTo>
                    <a:pt x="71" y="981"/>
                    <a:pt x="66" y="976"/>
                    <a:pt x="66" y="970"/>
                  </a:cubicBezTo>
                  <a:cubicBezTo>
                    <a:pt x="64" y="953"/>
                    <a:pt x="63" y="936"/>
                    <a:pt x="63" y="919"/>
                  </a:cubicBezTo>
                  <a:cubicBezTo>
                    <a:pt x="63" y="908"/>
                    <a:pt x="66" y="897"/>
                    <a:pt x="66" y="886"/>
                  </a:cubicBezTo>
                  <a:cubicBezTo>
                    <a:pt x="66" y="882"/>
                    <a:pt x="62" y="878"/>
                    <a:pt x="59" y="874"/>
                  </a:cubicBezTo>
                  <a:cubicBezTo>
                    <a:pt x="57" y="877"/>
                    <a:pt x="52" y="881"/>
                    <a:pt x="52" y="884"/>
                  </a:cubicBezTo>
                  <a:cubicBezTo>
                    <a:pt x="51" y="909"/>
                    <a:pt x="53" y="934"/>
                    <a:pt x="53" y="959"/>
                  </a:cubicBezTo>
                  <a:cubicBezTo>
                    <a:pt x="52" y="969"/>
                    <a:pt x="50" y="980"/>
                    <a:pt x="47" y="989"/>
                  </a:cubicBezTo>
                  <a:cubicBezTo>
                    <a:pt x="47" y="991"/>
                    <a:pt x="33" y="992"/>
                    <a:pt x="31" y="989"/>
                  </a:cubicBezTo>
                  <a:cubicBezTo>
                    <a:pt x="24" y="978"/>
                    <a:pt x="18" y="966"/>
                    <a:pt x="12" y="955"/>
                  </a:cubicBezTo>
                  <a:cubicBezTo>
                    <a:pt x="0" y="933"/>
                    <a:pt x="1" y="912"/>
                    <a:pt x="13" y="890"/>
                  </a:cubicBezTo>
                  <a:cubicBezTo>
                    <a:pt x="16" y="886"/>
                    <a:pt x="16" y="879"/>
                    <a:pt x="15" y="873"/>
                  </a:cubicBezTo>
                  <a:cubicBezTo>
                    <a:pt x="11" y="844"/>
                    <a:pt x="23" y="818"/>
                    <a:pt x="34" y="792"/>
                  </a:cubicBezTo>
                  <a:cubicBezTo>
                    <a:pt x="37" y="785"/>
                    <a:pt x="48" y="780"/>
                    <a:pt x="56" y="777"/>
                  </a:cubicBezTo>
                  <a:cubicBezTo>
                    <a:pt x="67" y="774"/>
                    <a:pt x="78" y="774"/>
                    <a:pt x="88" y="768"/>
                  </a:cubicBezTo>
                  <a:cubicBezTo>
                    <a:pt x="74" y="770"/>
                    <a:pt x="59" y="772"/>
                    <a:pt x="44" y="774"/>
                  </a:cubicBezTo>
                  <a:cubicBezTo>
                    <a:pt x="38" y="747"/>
                    <a:pt x="42" y="743"/>
                    <a:pt x="86" y="734"/>
                  </a:cubicBezTo>
                  <a:cubicBezTo>
                    <a:pt x="72" y="736"/>
                    <a:pt x="58" y="736"/>
                    <a:pt x="45" y="739"/>
                  </a:cubicBezTo>
                  <a:cubicBezTo>
                    <a:pt x="32" y="741"/>
                    <a:pt x="25" y="737"/>
                    <a:pt x="23" y="725"/>
                  </a:cubicBezTo>
                  <a:cubicBezTo>
                    <a:pt x="23" y="716"/>
                    <a:pt x="24" y="706"/>
                    <a:pt x="25" y="697"/>
                  </a:cubicBezTo>
                  <a:cubicBezTo>
                    <a:pt x="33" y="654"/>
                    <a:pt x="47" y="612"/>
                    <a:pt x="49" y="569"/>
                  </a:cubicBezTo>
                  <a:cubicBezTo>
                    <a:pt x="55" y="454"/>
                    <a:pt x="58" y="340"/>
                    <a:pt x="58" y="225"/>
                  </a:cubicBezTo>
                  <a:cubicBezTo>
                    <a:pt x="59" y="163"/>
                    <a:pt x="43" y="104"/>
                    <a:pt x="17" y="48"/>
                  </a:cubicBezTo>
                  <a:cubicBezTo>
                    <a:pt x="12" y="37"/>
                    <a:pt x="7" y="18"/>
                    <a:pt x="12" y="12"/>
                  </a:cubicBezTo>
                  <a:cubicBezTo>
                    <a:pt x="23" y="0"/>
                    <a:pt x="40" y="4"/>
                    <a:pt x="53" y="15"/>
                  </a:cubicBezTo>
                  <a:cubicBezTo>
                    <a:pt x="55" y="16"/>
                    <a:pt x="57" y="16"/>
                    <a:pt x="59" y="17"/>
                  </a:cubicBezTo>
                  <a:close/>
                  <a:moveTo>
                    <a:pt x="120" y="96"/>
                  </a:moveTo>
                  <a:cubicBezTo>
                    <a:pt x="106" y="124"/>
                    <a:pt x="86" y="597"/>
                    <a:pt x="98" y="665"/>
                  </a:cubicBezTo>
                  <a:cubicBezTo>
                    <a:pt x="105" y="473"/>
                    <a:pt x="135" y="284"/>
                    <a:pt x="12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5622925" y="5246688"/>
              <a:ext cx="266700" cy="1220787"/>
            </a:xfrm>
            <a:custGeom>
              <a:avLst/>
              <a:gdLst>
                <a:gd name="T0" fmla="*/ 48 w 168"/>
                <a:gd name="T1" fmla="*/ 19 h 771"/>
                <a:gd name="T2" fmla="*/ 111 w 168"/>
                <a:gd name="T3" fmla="*/ 16 h 771"/>
                <a:gd name="T4" fmla="*/ 138 w 168"/>
                <a:gd name="T5" fmla="*/ 2 h 771"/>
                <a:gd name="T6" fmla="*/ 158 w 168"/>
                <a:gd name="T7" fmla="*/ 31 h 771"/>
                <a:gd name="T8" fmla="*/ 108 w 168"/>
                <a:gd name="T9" fmla="*/ 289 h 771"/>
                <a:gd name="T10" fmla="*/ 120 w 168"/>
                <a:gd name="T11" fmla="*/ 579 h 771"/>
                <a:gd name="T12" fmla="*/ 140 w 168"/>
                <a:gd name="T13" fmla="*/ 684 h 771"/>
                <a:gd name="T14" fmla="*/ 146 w 168"/>
                <a:gd name="T15" fmla="*/ 713 h 771"/>
                <a:gd name="T16" fmla="*/ 120 w 168"/>
                <a:gd name="T17" fmla="*/ 733 h 771"/>
                <a:gd name="T18" fmla="*/ 85 w 168"/>
                <a:gd name="T19" fmla="*/ 733 h 771"/>
                <a:gd name="T20" fmla="*/ 116 w 168"/>
                <a:gd name="T21" fmla="*/ 739 h 771"/>
                <a:gd name="T22" fmla="*/ 132 w 168"/>
                <a:gd name="T23" fmla="*/ 771 h 771"/>
                <a:gd name="T24" fmla="*/ 75 w 168"/>
                <a:gd name="T25" fmla="*/ 763 h 771"/>
                <a:gd name="T26" fmla="*/ 68 w 168"/>
                <a:gd name="T27" fmla="*/ 757 h 771"/>
                <a:gd name="T28" fmla="*/ 61 w 168"/>
                <a:gd name="T29" fmla="*/ 714 h 771"/>
                <a:gd name="T30" fmla="*/ 58 w 168"/>
                <a:gd name="T31" fmla="*/ 739 h 771"/>
                <a:gd name="T32" fmla="*/ 52 w 168"/>
                <a:gd name="T33" fmla="*/ 740 h 771"/>
                <a:gd name="T34" fmla="*/ 45 w 168"/>
                <a:gd name="T35" fmla="*/ 712 h 771"/>
                <a:gd name="T36" fmla="*/ 39 w 168"/>
                <a:gd name="T37" fmla="*/ 483 h 771"/>
                <a:gd name="T38" fmla="*/ 23 w 168"/>
                <a:gd name="T39" fmla="*/ 136 h 771"/>
                <a:gd name="T40" fmla="*/ 5 w 168"/>
                <a:gd name="T41" fmla="*/ 74 h 771"/>
                <a:gd name="T42" fmla="*/ 0 w 168"/>
                <a:gd name="T43" fmla="*/ 54 h 771"/>
                <a:gd name="T44" fmla="*/ 7 w 168"/>
                <a:gd name="T45" fmla="*/ 11 h 771"/>
                <a:gd name="T46" fmla="*/ 18 w 168"/>
                <a:gd name="T47" fmla="*/ 0 h 771"/>
                <a:gd name="T48" fmla="*/ 39 w 168"/>
                <a:gd name="T49" fmla="*/ 7 h 771"/>
                <a:gd name="T50" fmla="*/ 48 w 168"/>
                <a:gd name="T51" fmla="*/ 19 h 771"/>
                <a:gd name="T52" fmla="*/ 51 w 168"/>
                <a:gd name="T53" fmla="*/ 97 h 771"/>
                <a:gd name="T54" fmla="*/ 70 w 168"/>
                <a:gd name="T55" fmla="*/ 668 h 771"/>
                <a:gd name="T56" fmla="*/ 51 w 168"/>
                <a:gd name="T57" fmla="*/ 97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8" h="771">
                  <a:moveTo>
                    <a:pt x="48" y="19"/>
                  </a:moveTo>
                  <a:cubicBezTo>
                    <a:pt x="67" y="51"/>
                    <a:pt x="83" y="50"/>
                    <a:pt x="111" y="16"/>
                  </a:cubicBezTo>
                  <a:cubicBezTo>
                    <a:pt x="120" y="11"/>
                    <a:pt x="129" y="3"/>
                    <a:pt x="138" y="2"/>
                  </a:cubicBezTo>
                  <a:cubicBezTo>
                    <a:pt x="160" y="0"/>
                    <a:pt x="168" y="12"/>
                    <a:pt x="158" y="31"/>
                  </a:cubicBezTo>
                  <a:cubicBezTo>
                    <a:pt x="115" y="112"/>
                    <a:pt x="106" y="200"/>
                    <a:pt x="108" y="289"/>
                  </a:cubicBezTo>
                  <a:cubicBezTo>
                    <a:pt x="110" y="386"/>
                    <a:pt x="114" y="482"/>
                    <a:pt x="120" y="579"/>
                  </a:cubicBezTo>
                  <a:cubicBezTo>
                    <a:pt x="123" y="614"/>
                    <a:pt x="133" y="649"/>
                    <a:pt x="140" y="684"/>
                  </a:cubicBezTo>
                  <a:cubicBezTo>
                    <a:pt x="142" y="694"/>
                    <a:pt x="146" y="704"/>
                    <a:pt x="146" y="713"/>
                  </a:cubicBezTo>
                  <a:cubicBezTo>
                    <a:pt x="147" y="732"/>
                    <a:pt x="139" y="736"/>
                    <a:pt x="120" y="733"/>
                  </a:cubicBezTo>
                  <a:cubicBezTo>
                    <a:pt x="109" y="731"/>
                    <a:pt x="97" y="732"/>
                    <a:pt x="85" y="733"/>
                  </a:cubicBezTo>
                  <a:cubicBezTo>
                    <a:pt x="95" y="735"/>
                    <a:pt x="108" y="733"/>
                    <a:pt x="116" y="739"/>
                  </a:cubicBezTo>
                  <a:cubicBezTo>
                    <a:pt x="123" y="744"/>
                    <a:pt x="126" y="757"/>
                    <a:pt x="132" y="771"/>
                  </a:cubicBezTo>
                  <a:cubicBezTo>
                    <a:pt x="109" y="767"/>
                    <a:pt x="92" y="765"/>
                    <a:pt x="75" y="763"/>
                  </a:cubicBezTo>
                  <a:cubicBezTo>
                    <a:pt x="73" y="761"/>
                    <a:pt x="70" y="759"/>
                    <a:pt x="68" y="757"/>
                  </a:cubicBezTo>
                  <a:cubicBezTo>
                    <a:pt x="66" y="743"/>
                    <a:pt x="63" y="729"/>
                    <a:pt x="61" y="714"/>
                  </a:cubicBezTo>
                  <a:cubicBezTo>
                    <a:pt x="60" y="722"/>
                    <a:pt x="59" y="731"/>
                    <a:pt x="58" y="739"/>
                  </a:cubicBezTo>
                  <a:cubicBezTo>
                    <a:pt x="56" y="739"/>
                    <a:pt x="54" y="740"/>
                    <a:pt x="52" y="740"/>
                  </a:cubicBezTo>
                  <a:cubicBezTo>
                    <a:pt x="50" y="731"/>
                    <a:pt x="45" y="722"/>
                    <a:pt x="45" y="712"/>
                  </a:cubicBezTo>
                  <a:cubicBezTo>
                    <a:pt x="43" y="636"/>
                    <a:pt x="42" y="560"/>
                    <a:pt x="39" y="483"/>
                  </a:cubicBezTo>
                  <a:cubicBezTo>
                    <a:pt x="35" y="368"/>
                    <a:pt x="30" y="252"/>
                    <a:pt x="23" y="136"/>
                  </a:cubicBezTo>
                  <a:cubicBezTo>
                    <a:pt x="22" y="115"/>
                    <a:pt x="11" y="95"/>
                    <a:pt x="5" y="74"/>
                  </a:cubicBezTo>
                  <a:cubicBezTo>
                    <a:pt x="3" y="68"/>
                    <a:pt x="0" y="60"/>
                    <a:pt x="0" y="54"/>
                  </a:cubicBezTo>
                  <a:cubicBezTo>
                    <a:pt x="2" y="40"/>
                    <a:pt x="11" y="27"/>
                    <a:pt x="7" y="11"/>
                  </a:cubicBezTo>
                  <a:cubicBezTo>
                    <a:pt x="6" y="8"/>
                    <a:pt x="14" y="0"/>
                    <a:pt x="18" y="0"/>
                  </a:cubicBezTo>
                  <a:cubicBezTo>
                    <a:pt x="25" y="0"/>
                    <a:pt x="33" y="3"/>
                    <a:pt x="39" y="7"/>
                  </a:cubicBezTo>
                  <a:cubicBezTo>
                    <a:pt x="43" y="9"/>
                    <a:pt x="45" y="15"/>
                    <a:pt x="48" y="19"/>
                  </a:cubicBezTo>
                  <a:close/>
                  <a:moveTo>
                    <a:pt x="51" y="97"/>
                  </a:moveTo>
                  <a:cubicBezTo>
                    <a:pt x="31" y="288"/>
                    <a:pt x="67" y="477"/>
                    <a:pt x="70" y="668"/>
                  </a:cubicBezTo>
                  <a:cubicBezTo>
                    <a:pt x="71" y="477"/>
                    <a:pt x="71" y="286"/>
                    <a:pt x="51" y="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4995863" y="4133850"/>
              <a:ext cx="331788" cy="484187"/>
            </a:xfrm>
            <a:custGeom>
              <a:avLst/>
              <a:gdLst>
                <a:gd name="T0" fmla="*/ 170 w 210"/>
                <a:gd name="T1" fmla="*/ 76 h 306"/>
                <a:gd name="T2" fmla="*/ 149 w 210"/>
                <a:gd name="T3" fmla="*/ 284 h 306"/>
                <a:gd name="T4" fmla="*/ 142 w 210"/>
                <a:gd name="T5" fmla="*/ 284 h 306"/>
                <a:gd name="T6" fmla="*/ 159 w 210"/>
                <a:gd name="T7" fmla="*/ 76 h 306"/>
                <a:gd name="T8" fmla="*/ 149 w 210"/>
                <a:gd name="T9" fmla="*/ 75 h 306"/>
                <a:gd name="T10" fmla="*/ 143 w 210"/>
                <a:gd name="T11" fmla="*/ 97 h 306"/>
                <a:gd name="T12" fmla="*/ 143 w 210"/>
                <a:gd name="T13" fmla="*/ 162 h 306"/>
                <a:gd name="T14" fmla="*/ 128 w 210"/>
                <a:gd name="T15" fmla="*/ 243 h 306"/>
                <a:gd name="T16" fmla="*/ 117 w 210"/>
                <a:gd name="T17" fmla="*/ 297 h 306"/>
                <a:gd name="T18" fmla="*/ 109 w 210"/>
                <a:gd name="T19" fmla="*/ 306 h 306"/>
                <a:gd name="T20" fmla="*/ 105 w 210"/>
                <a:gd name="T21" fmla="*/ 295 h 306"/>
                <a:gd name="T22" fmla="*/ 115 w 210"/>
                <a:gd name="T23" fmla="*/ 198 h 306"/>
                <a:gd name="T24" fmla="*/ 116 w 210"/>
                <a:gd name="T25" fmla="*/ 164 h 306"/>
                <a:gd name="T26" fmla="*/ 125 w 210"/>
                <a:gd name="T27" fmla="*/ 123 h 306"/>
                <a:gd name="T28" fmla="*/ 126 w 210"/>
                <a:gd name="T29" fmla="*/ 74 h 306"/>
                <a:gd name="T30" fmla="*/ 100 w 210"/>
                <a:gd name="T31" fmla="*/ 185 h 306"/>
                <a:gd name="T32" fmla="*/ 79 w 210"/>
                <a:gd name="T33" fmla="*/ 296 h 306"/>
                <a:gd name="T34" fmla="*/ 73 w 210"/>
                <a:gd name="T35" fmla="*/ 296 h 306"/>
                <a:gd name="T36" fmla="*/ 68 w 210"/>
                <a:gd name="T37" fmla="*/ 263 h 306"/>
                <a:gd name="T38" fmla="*/ 80 w 210"/>
                <a:gd name="T39" fmla="*/ 144 h 306"/>
                <a:gd name="T40" fmla="*/ 97 w 210"/>
                <a:gd name="T41" fmla="*/ 83 h 306"/>
                <a:gd name="T42" fmla="*/ 99 w 210"/>
                <a:gd name="T43" fmla="*/ 59 h 306"/>
                <a:gd name="T44" fmla="*/ 0 w 210"/>
                <a:gd name="T45" fmla="*/ 179 h 306"/>
                <a:gd name="T46" fmla="*/ 9 w 210"/>
                <a:gd name="T47" fmla="*/ 139 h 306"/>
                <a:gd name="T48" fmla="*/ 59 w 210"/>
                <a:gd name="T49" fmla="*/ 60 h 306"/>
                <a:gd name="T50" fmla="*/ 127 w 210"/>
                <a:gd name="T51" fmla="*/ 11 h 306"/>
                <a:gd name="T52" fmla="*/ 185 w 210"/>
                <a:gd name="T53" fmla="*/ 39 h 306"/>
                <a:gd name="T54" fmla="*/ 202 w 210"/>
                <a:gd name="T55" fmla="*/ 98 h 306"/>
                <a:gd name="T56" fmla="*/ 192 w 210"/>
                <a:gd name="T57" fmla="*/ 219 h 306"/>
                <a:gd name="T58" fmla="*/ 179 w 210"/>
                <a:gd name="T59" fmla="*/ 256 h 306"/>
                <a:gd name="T60" fmla="*/ 177 w 210"/>
                <a:gd name="T61" fmla="*/ 245 h 306"/>
                <a:gd name="T62" fmla="*/ 187 w 210"/>
                <a:gd name="T63" fmla="*/ 120 h 306"/>
                <a:gd name="T64" fmla="*/ 178 w 210"/>
                <a:gd name="T65" fmla="*/ 75 h 306"/>
                <a:gd name="T66" fmla="*/ 170 w 210"/>
                <a:gd name="T67" fmla="*/ 7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10" h="306">
                  <a:moveTo>
                    <a:pt x="170" y="76"/>
                  </a:moveTo>
                  <a:cubicBezTo>
                    <a:pt x="179" y="147"/>
                    <a:pt x="168" y="216"/>
                    <a:pt x="149" y="284"/>
                  </a:cubicBezTo>
                  <a:cubicBezTo>
                    <a:pt x="147" y="284"/>
                    <a:pt x="144" y="284"/>
                    <a:pt x="142" y="284"/>
                  </a:cubicBezTo>
                  <a:cubicBezTo>
                    <a:pt x="147" y="215"/>
                    <a:pt x="153" y="145"/>
                    <a:pt x="159" y="76"/>
                  </a:cubicBezTo>
                  <a:cubicBezTo>
                    <a:pt x="155" y="76"/>
                    <a:pt x="152" y="75"/>
                    <a:pt x="149" y="75"/>
                  </a:cubicBezTo>
                  <a:cubicBezTo>
                    <a:pt x="147" y="82"/>
                    <a:pt x="143" y="90"/>
                    <a:pt x="143" y="97"/>
                  </a:cubicBezTo>
                  <a:cubicBezTo>
                    <a:pt x="142" y="119"/>
                    <a:pt x="145" y="140"/>
                    <a:pt x="143" y="162"/>
                  </a:cubicBezTo>
                  <a:cubicBezTo>
                    <a:pt x="140" y="189"/>
                    <a:pt x="133" y="216"/>
                    <a:pt x="128" y="243"/>
                  </a:cubicBezTo>
                  <a:cubicBezTo>
                    <a:pt x="124" y="261"/>
                    <a:pt x="121" y="279"/>
                    <a:pt x="117" y="297"/>
                  </a:cubicBezTo>
                  <a:cubicBezTo>
                    <a:pt x="116" y="300"/>
                    <a:pt x="112" y="303"/>
                    <a:pt x="109" y="306"/>
                  </a:cubicBezTo>
                  <a:cubicBezTo>
                    <a:pt x="108" y="303"/>
                    <a:pt x="104" y="299"/>
                    <a:pt x="105" y="295"/>
                  </a:cubicBezTo>
                  <a:cubicBezTo>
                    <a:pt x="108" y="263"/>
                    <a:pt x="112" y="230"/>
                    <a:pt x="115" y="198"/>
                  </a:cubicBezTo>
                  <a:cubicBezTo>
                    <a:pt x="116" y="187"/>
                    <a:pt x="114" y="175"/>
                    <a:pt x="116" y="164"/>
                  </a:cubicBezTo>
                  <a:cubicBezTo>
                    <a:pt x="118" y="150"/>
                    <a:pt x="123" y="137"/>
                    <a:pt x="125" y="123"/>
                  </a:cubicBezTo>
                  <a:cubicBezTo>
                    <a:pt x="127" y="107"/>
                    <a:pt x="128" y="90"/>
                    <a:pt x="126" y="74"/>
                  </a:cubicBezTo>
                  <a:cubicBezTo>
                    <a:pt x="102" y="107"/>
                    <a:pt x="112" y="148"/>
                    <a:pt x="100" y="185"/>
                  </a:cubicBezTo>
                  <a:cubicBezTo>
                    <a:pt x="89" y="220"/>
                    <a:pt x="86" y="259"/>
                    <a:pt x="79" y="296"/>
                  </a:cubicBezTo>
                  <a:cubicBezTo>
                    <a:pt x="77" y="296"/>
                    <a:pt x="75" y="296"/>
                    <a:pt x="73" y="296"/>
                  </a:cubicBezTo>
                  <a:cubicBezTo>
                    <a:pt x="71" y="285"/>
                    <a:pt x="67" y="274"/>
                    <a:pt x="68" y="263"/>
                  </a:cubicBezTo>
                  <a:cubicBezTo>
                    <a:pt x="71" y="223"/>
                    <a:pt x="74" y="184"/>
                    <a:pt x="80" y="144"/>
                  </a:cubicBezTo>
                  <a:cubicBezTo>
                    <a:pt x="83" y="124"/>
                    <a:pt x="91" y="104"/>
                    <a:pt x="97" y="83"/>
                  </a:cubicBezTo>
                  <a:cubicBezTo>
                    <a:pt x="99" y="77"/>
                    <a:pt x="98" y="70"/>
                    <a:pt x="99" y="59"/>
                  </a:cubicBezTo>
                  <a:cubicBezTo>
                    <a:pt x="49" y="88"/>
                    <a:pt x="37" y="143"/>
                    <a:pt x="0" y="179"/>
                  </a:cubicBezTo>
                  <a:cubicBezTo>
                    <a:pt x="3" y="165"/>
                    <a:pt x="3" y="151"/>
                    <a:pt x="9" y="139"/>
                  </a:cubicBezTo>
                  <a:cubicBezTo>
                    <a:pt x="23" y="111"/>
                    <a:pt x="34" y="82"/>
                    <a:pt x="59" y="60"/>
                  </a:cubicBezTo>
                  <a:cubicBezTo>
                    <a:pt x="80" y="41"/>
                    <a:pt x="99" y="21"/>
                    <a:pt x="127" y="11"/>
                  </a:cubicBezTo>
                  <a:cubicBezTo>
                    <a:pt x="157" y="0"/>
                    <a:pt x="176" y="8"/>
                    <a:pt x="185" y="39"/>
                  </a:cubicBezTo>
                  <a:cubicBezTo>
                    <a:pt x="192" y="58"/>
                    <a:pt x="198" y="77"/>
                    <a:pt x="202" y="98"/>
                  </a:cubicBezTo>
                  <a:cubicBezTo>
                    <a:pt x="210" y="140"/>
                    <a:pt x="197" y="179"/>
                    <a:pt x="192" y="219"/>
                  </a:cubicBezTo>
                  <a:cubicBezTo>
                    <a:pt x="191" y="231"/>
                    <a:pt x="186" y="243"/>
                    <a:pt x="179" y="256"/>
                  </a:cubicBezTo>
                  <a:cubicBezTo>
                    <a:pt x="178" y="252"/>
                    <a:pt x="176" y="248"/>
                    <a:pt x="177" y="245"/>
                  </a:cubicBezTo>
                  <a:cubicBezTo>
                    <a:pt x="180" y="203"/>
                    <a:pt x="185" y="162"/>
                    <a:pt x="187" y="120"/>
                  </a:cubicBezTo>
                  <a:cubicBezTo>
                    <a:pt x="188" y="105"/>
                    <a:pt x="181" y="90"/>
                    <a:pt x="178" y="75"/>
                  </a:cubicBezTo>
                  <a:cubicBezTo>
                    <a:pt x="175" y="75"/>
                    <a:pt x="173" y="76"/>
                    <a:pt x="170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0"/>
            <p:cNvSpPr>
              <a:spLocks/>
            </p:cNvSpPr>
            <p:nvPr/>
          </p:nvSpPr>
          <p:spPr bwMode="auto">
            <a:xfrm>
              <a:off x="5610225" y="6445250"/>
              <a:ext cx="279400" cy="366712"/>
            </a:xfrm>
            <a:custGeom>
              <a:avLst/>
              <a:gdLst>
                <a:gd name="T0" fmla="*/ 76 w 176"/>
                <a:gd name="T1" fmla="*/ 0 h 232"/>
                <a:gd name="T2" fmla="*/ 83 w 176"/>
                <a:gd name="T3" fmla="*/ 6 h 232"/>
                <a:gd name="T4" fmla="*/ 120 w 176"/>
                <a:gd name="T5" fmla="*/ 16 h 232"/>
                <a:gd name="T6" fmla="*/ 146 w 176"/>
                <a:gd name="T7" fmla="*/ 37 h 232"/>
                <a:gd name="T8" fmla="*/ 161 w 176"/>
                <a:gd name="T9" fmla="*/ 114 h 232"/>
                <a:gd name="T10" fmla="*/ 171 w 176"/>
                <a:gd name="T11" fmla="*/ 154 h 232"/>
                <a:gd name="T12" fmla="*/ 165 w 176"/>
                <a:gd name="T13" fmla="*/ 188 h 232"/>
                <a:gd name="T14" fmla="*/ 152 w 176"/>
                <a:gd name="T15" fmla="*/ 219 h 232"/>
                <a:gd name="T16" fmla="*/ 133 w 176"/>
                <a:gd name="T17" fmla="*/ 232 h 232"/>
                <a:gd name="T18" fmla="*/ 123 w 176"/>
                <a:gd name="T19" fmla="*/ 200 h 232"/>
                <a:gd name="T20" fmla="*/ 125 w 176"/>
                <a:gd name="T21" fmla="*/ 124 h 232"/>
                <a:gd name="T22" fmla="*/ 115 w 176"/>
                <a:gd name="T23" fmla="*/ 113 h 232"/>
                <a:gd name="T24" fmla="*/ 102 w 176"/>
                <a:gd name="T25" fmla="*/ 226 h 232"/>
                <a:gd name="T26" fmla="*/ 88 w 176"/>
                <a:gd name="T27" fmla="*/ 83 h 232"/>
                <a:gd name="T28" fmla="*/ 81 w 176"/>
                <a:gd name="T29" fmla="*/ 84 h 232"/>
                <a:gd name="T30" fmla="*/ 81 w 176"/>
                <a:gd name="T31" fmla="*/ 148 h 232"/>
                <a:gd name="T32" fmla="*/ 80 w 176"/>
                <a:gd name="T33" fmla="*/ 167 h 232"/>
                <a:gd name="T34" fmla="*/ 75 w 176"/>
                <a:gd name="T35" fmla="*/ 162 h 232"/>
                <a:gd name="T36" fmla="*/ 59 w 176"/>
                <a:gd name="T37" fmla="*/ 156 h 232"/>
                <a:gd name="T38" fmla="*/ 62 w 176"/>
                <a:gd name="T39" fmla="*/ 102 h 232"/>
                <a:gd name="T40" fmla="*/ 55 w 176"/>
                <a:gd name="T41" fmla="*/ 102 h 232"/>
                <a:gd name="T42" fmla="*/ 47 w 176"/>
                <a:gd name="T43" fmla="*/ 208 h 232"/>
                <a:gd name="T44" fmla="*/ 30 w 176"/>
                <a:gd name="T45" fmla="*/ 136 h 232"/>
                <a:gd name="T46" fmla="*/ 23 w 176"/>
                <a:gd name="T47" fmla="*/ 172 h 232"/>
                <a:gd name="T48" fmla="*/ 19 w 176"/>
                <a:gd name="T49" fmla="*/ 206 h 232"/>
                <a:gd name="T50" fmla="*/ 9 w 176"/>
                <a:gd name="T51" fmla="*/ 206 h 232"/>
                <a:gd name="T52" fmla="*/ 4 w 176"/>
                <a:gd name="T53" fmla="*/ 157 h 232"/>
                <a:gd name="T54" fmla="*/ 3 w 176"/>
                <a:gd name="T55" fmla="*/ 145 h 232"/>
                <a:gd name="T56" fmla="*/ 2 w 176"/>
                <a:gd name="T57" fmla="*/ 124 h 232"/>
                <a:gd name="T58" fmla="*/ 49 w 176"/>
                <a:gd name="T59" fmla="*/ 19 h 232"/>
                <a:gd name="T60" fmla="*/ 76 w 176"/>
                <a:gd name="T6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6" h="232">
                  <a:moveTo>
                    <a:pt x="76" y="0"/>
                  </a:moveTo>
                  <a:cubicBezTo>
                    <a:pt x="78" y="2"/>
                    <a:pt x="81" y="4"/>
                    <a:pt x="83" y="6"/>
                  </a:cubicBezTo>
                  <a:cubicBezTo>
                    <a:pt x="96" y="9"/>
                    <a:pt x="108" y="14"/>
                    <a:pt x="120" y="16"/>
                  </a:cubicBezTo>
                  <a:cubicBezTo>
                    <a:pt x="134" y="18"/>
                    <a:pt x="141" y="23"/>
                    <a:pt x="146" y="37"/>
                  </a:cubicBezTo>
                  <a:cubicBezTo>
                    <a:pt x="155" y="62"/>
                    <a:pt x="162" y="87"/>
                    <a:pt x="161" y="114"/>
                  </a:cubicBezTo>
                  <a:cubicBezTo>
                    <a:pt x="160" y="127"/>
                    <a:pt x="168" y="140"/>
                    <a:pt x="171" y="154"/>
                  </a:cubicBezTo>
                  <a:cubicBezTo>
                    <a:pt x="174" y="166"/>
                    <a:pt x="176" y="176"/>
                    <a:pt x="165" y="188"/>
                  </a:cubicBezTo>
                  <a:cubicBezTo>
                    <a:pt x="158" y="196"/>
                    <a:pt x="158" y="210"/>
                    <a:pt x="152" y="219"/>
                  </a:cubicBezTo>
                  <a:cubicBezTo>
                    <a:pt x="149" y="225"/>
                    <a:pt x="139" y="228"/>
                    <a:pt x="133" y="232"/>
                  </a:cubicBezTo>
                  <a:cubicBezTo>
                    <a:pt x="129" y="221"/>
                    <a:pt x="123" y="211"/>
                    <a:pt x="123" y="200"/>
                  </a:cubicBezTo>
                  <a:cubicBezTo>
                    <a:pt x="122" y="175"/>
                    <a:pt x="125" y="150"/>
                    <a:pt x="125" y="124"/>
                  </a:cubicBezTo>
                  <a:cubicBezTo>
                    <a:pt x="126" y="120"/>
                    <a:pt x="121" y="116"/>
                    <a:pt x="115" y="113"/>
                  </a:cubicBezTo>
                  <a:cubicBezTo>
                    <a:pt x="114" y="151"/>
                    <a:pt x="115" y="190"/>
                    <a:pt x="102" y="226"/>
                  </a:cubicBezTo>
                  <a:cubicBezTo>
                    <a:pt x="79" y="180"/>
                    <a:pt x="101" y="130"/>
                    <a:pt x="88" y="83"/>
                  </a:cubicBezTo>
                  <a:cubicBezTo>
                    <a:pt x="85" y="84"/>
                    <a:pt x="83" y="84"/>
                    <a:pt x="81" y="84"/>
                  </a:cubicBezTo>
                  <a:cubicBezTo>
                    <a:pt x="81" y="105"/>
                    <a:pt x="81" y="127"/>
                    <a:pt x="81" y="148"/>
                  </a:cubicBezTo>
                  <a:cubicBezTo>
                    <a:pt x="81" y="154"/>
                    <a:pt x="80" y="160"/>
                    <a:pt x="80" y="167"/>
                  </a:cubicBezTo>
                  <a:cubicBezTo>
                    <a:pt x="78" y="165"/>
                    <a:pt x="76" y="163"/>
                    <a:pt x="75" y="162"/>
                  </a:cubicBezTo>
                  <a:cubicBezTo>
                    <a:pt x="69" y="160"/>
                    <a:pt x="64" y="158"/>
                    <a:pt x="59" y="156"/>
                  </a:cubicBezTo>
                  <a:cubicBezTo>
                    <a:pt x="60" y="138"/>
                    <a:pt x="61" y="120"/>
                    <a:pt x="62" y="102"/>
                  </a:cubicBezTo>
                  <a:cubicBezTo>
                    <a:pt x="60" y="102"/>
                    <a:pt x="57" y="102"/>
                    <a:pt x="55" y="102"/>
                  </a:cubicBezTo>
                  <a:cubicBezTo>
                    <a:pt x="52" y="137"/>
                    <a:pt x="49" y="173"/>
                    <a:pt x="47" y="208"/>
                  </a:cubicBezTo>
                  <a:cubicBezTo>
                    <a:pt x="31" y="208"/>
                    <a:pt x="31" y="208"/>
                    <a:pt x="30" y="136"/>
                  </a:cubicBezTo>
                  <a:cubicBezTo>
                    <a:pt x="28" y="148"/>
                    <a:pt x="25" y="160"/>
                    <a:pt x="23" y="172"/>
                  </a:cubicBezTo>
                  <a:cubicBezTo>
                    <a:pt x="22" y="184"/>
                    <a:pt x="21" y="195"/>
                    <a:pt x="19" y="206"/>
                  </a:cubicBezTo>
                  <a:cubicBezTo>
                    <a:pt x="16" y="206"/>
                    <a:pt x="12" y="206"/>
                    <a:pt x="9" y="206"/>
                  </a:cubicBezTo>
                  <a:cubicBezTo>
                    <a:pt x="7" y="189"/>
                    <a:pt x="6" y="173"/>
                    <a:pt x="4" y="157"/>
                  </a:cubicBezTo>
                  <a:cubicBezTo>
                    <a:pt x="4" y="153"/>
                    <a:pt x="3" y="149"/>
                    <a:pt x="3" y="145"/>
                  </a:cubicBezTo>
                  <a:cubicBezTo>
                    <a:pt x="2" y="138"/>
                    <a:pt x="0" y="130"/>
                    <a:pt x="2" y="124"/>
                  </a:cubicBezTo>
                  <a:cubicBezTo>
                    <a:pt x="17" y="89"/>
                    <a:pt x="32" y="53"/>
                    <a:pt x="49" y="19"/>
                  </a:cubicBezTo>
                  <a:cubicBezTo>
                    <a:pt x="53" y="11"/>
                    <a:pt x="66" y="6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6713538" y="4111625"/>
              <a:ext cx="344488" cy="493712"/>
            </a:xfrm>
            <a:custGeom>
              <a:avLst/>
              <a:gdLst>
                <a:gd name="T0" fmla="*/ 66 w 218"/>
                <a:gd name="T1" fmla="*/ 290 h 312"/>
                <a:gd name="T2" fmla="*/ 43 w 218"/>
                <a:gd name="T3" fmla="*/ 81 h 312"/>
                <a:gd name="T4" fmla="*/ 32 w 218"/>
                <a:gd name="T5" fmla="*/ 154 h 312"/>
                <a:gd name="T6" fmla="*/ 32 w 218"/>
                <a:gd name="T7" fmla="*/ 234 h 312"/>
                <a:gd name="T8" fmla="*/ 24 w 218"/>
                <a:gd name="T9" fmla="*/ 223 h 312"/>
                <a:gd name="T10" fmla="*/ 15 w 218"/>
                <a:gd name="T11" fmla="*/ 105 h 312"/>
                <a:gd name="T12" fmla="*/ 16 w 218"/>
                <a:gd name="T13" fmla="*/ 93 h 312"/>
                <a:gd name="T14" fmla="*/ 47 w 218"/>
                <a:gd name="T15" fmla="*/ 18 h 312"/>
                <a:gd name="T16" fmla="*/ 95 w 218"/>
                <a:gd name="T17" fmla="*/ 19 h 312"/>
                <a:gd name="T18" fmla="*/ 186 w 218"/>
                <a:gd name="T19" fmla="*/ 103 h 312"/>
                <a:gd name="T20" fmla="*/ 218 w 218"/>
                <a:gd name="T21" fmla="*/ 182 h 312"/>
                <a:gd name="T22" fmla="*/ 211 w 218"/>
                <a:gd name="T23" fmla="*/ 186 h 312"/>
                <a:gd name="T24" fmla="*/ 197 w 218"/>
                <a:gd name="T25" fmla="*/ 166 h 312"/>
                <a:gd name="T26" fmla="*/ 155 w 218"/>
                <a:gd name="T27" fmla="*/ 100 h 312"/>
                <a:gd name="T28" fmla="*/ 118 w 218"/>
                <a:gd name="T29" fmla="*/ 68 h 312"/>
                <a:gd name="T30" fmla="*/ 144 w 218"/>
                <a:gd name="T31" fmla="*/ 299 h 312"/>
                <a:gd name="T32" fmla="*/ 136 w 218"/>
                <a:gd name="T33" fmla="*/ 301 h 312"/>
                <a:gd name="T34" fmla="*/ 95 w 218"/>
                <a:gd name="T35" fmla="*/ 78 h 312"/>
                <a:gd name="T36" fmla="*/ 85 w 218"/>
                <a:gd name="T37" fmla="*/ 80 h 312"/>
                <a:gd name="T38" fmla="*/ 94 w 218"/>
                <a:gd name="T39" fmla="*/ 136 h 312"/>
                <a:gd name="T40" fmla="*/ 99 w 218"/>
                <a:gd name="T41" fmla="*/ 167 h 312"/>
                <a:gd name="T42" fmla="*/ 109 w 218"/>
                <a:gd name="T43" fmla="*/ 271 h 312"/>
                <a:gd name="T44" fmla="*/ 111 w 218"/>
                <a:gd name="T45" fmla="*/ 305 h 312"/>
                <a:gd name="T46" fmla="*/ 105 w 218"/>
                <a:gd name="T47" fmla="*/ 312 h 312"/>
                <a:gd name="T48" fmla="*/ 98 w 218"/>
                <a:gd name="T49" fmla="*/ 304 h 312"/>
                <a:gd name="T50" fmla="*/ 82 w 218"/>
                <a:gd name="T51" fmla="*/ 210 h 312"/>
                <a:gd name="T52" fmla="*/ 67 w 218"/>
                <a:gd name="T53" fmla="*/ 76 h 312"/>
                <a:gd name="T54" fmla="*/ 60 w 218"/>
                <a:gd name="T55" fmla="*/ 75 h 312"/>
                <a:gd name="T56" fmla="*/ 58 w 218"/>
                <a:gd name="T57" fmla="*/ 128 h 312"/>
                <a:gd name="T58" fmla="*/ 63 w 218"/>
                <a:gd name="T59" fmla="*/ 182 h 312"/>
                <a:gd name="T60" fmla="*/ 73 w 218"/>
                <a:gd name="T61" fmla="*/ 277 h 312"/>
                <a:gd name="T62" fmla="*/ 72 w 218"/>
                <a:gd name="T63" fmla="*/ 290 h 312"/>
                <a:gd name="T64" fmla="*/ 66 w 218"/>
                <a:gd name="T65" fmla="*/ 29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12">
                  <a:moveTo>
                    <a:pt x="66" y="290"/>
                  </a:moveTo>
                  <a:cubicBezTo>
                    <a:pt x="48" y="221"/>
                    <a:pt x="36" y="152"/>
                    <a:pt x="43" y="81"/>
                  </a:cubicBezTo>
                  <a:cubicBezTo>
                    <a:pt x="23" y="103"/>
                    <a:pt x="30" y="129"/>
                    <a:pt x="32" y="154"/>
                  </a:cubicBezTo>
                  <a:cubicBezTo>
                    <a:pt x="34" y="180"/>
                    <a:pt x="32" y="205"/>
                    <a:pt x="32" y="234"/>
                  </a:cubicBezTo>
                  <a:cubicBezTo>
                    <a:pt x="29" y="230"/>
                    <a:pt x="24" y="227"/>
                    <a:pt x="24" y="223"/>
                  </a:cubicBezTo>
                  <a:cubicBezTo>
                    <a:pt x="20" y="184"/>
                    <a:pt x="0" y="146"/>
                    <a:pt x="15" y="105"/>
                  </a:cubicBezTo>
                  <a:cubicBezTo>
                    <a:pt x="16" y="101"/>
                    <a:pt x="16" y="97"/>
                    <a:pt x="16" y="93"/>
                  </a:cubicBezTo>
                  <a:cubicBezTo>
                    <a:pt x="15" y="63"/>
                    <a:pt x="31" y="40"/>
                    <a:pt x="47" y="18"/>
                  </a:cubicBezTo>
                  <a:cubicBezTo>
                    <a:pt x="61" y="0"/>
                    <a:pt x="80" y="12"/>
                    <a:pt x="95" y="19"/>
                  </a:cubicBezTo>
                  <a:cubicBezTo>
                    <a:pt x="135" y="36"/>
                    <a:pt x="164" y="67"/>
                    <a:pt x="186" y="103"/>
                  </a:cubicBezTo>
                  <a:cubicBezTo>
                    <a:pt x="201" y="127"/>
                    <a:pt x="208" y="156"/>
                    <a:pt x="218" y="182"/>
                  </a:cubicBezTo>
                  <a:cubicBezTo>
                    <a:pt x="216" y="183"/>
                    <a:pt x="213" y="184"/>
                    <a:pt x="211" y="186"/>
                  </a:cubicBezTo>
                  <a:cubicBezTo>
                    <a:pt x="206" y="179"/>
                    <a:pt x="201" y="172"/>
                    <a:pt x="197" y="166"/>
                  </a:cubicBezTo>
                  <a:cubicBezTo>
                    <a:pt x="183" y="144"/>
                    <a:pt x="171" y="121"/>
                    <a:pt x="155" y="100"/>
                  </a:cubicBezTo>
                  <a:cubicBezTo>
                    <a:pt x="146" y="87"/>
                    <a:pt x="133" y="77"/>
                    <a:pt x="118" y="68"/>
                  </a:cubicBezTo>
                  <a:cubicBezTo>
                    <a:pt x="131" y="146"/>
                    <a:pt x="148" y="222"/>
                    <a:pt x="144" y="299"/>
                  </a:cubicBezTo>
                  <a:cubicBezTo>
                    <a:pt x="142" y="300"/>
                    <a:pt x="139" y="300"/>
                    <a:pt x="136" y="301"/>
                  </a:cubicBezTo>
                  <a:cubicBezTo>
                    <a:pt x="123" y="227"/>
                    <a:pt x="109" y="152"/>
                    <a:pt x="95" y="78"/>
                  </a:cubicBezTo>
                  <a:cubicBezTo>
                    <a:pt x="92" y="79"/>
                    <a:pt x="88" y="79"/>
                    <a:pt x="85" y="80"/>
                  </a:cubicBezTo>
                  <a:cubicBezTo>
                    <a:pt x="88" y="99"/>
                    <a:pt x="91" y="118"/>
                    <a:pt x="94" y="136"/>
                  </a:cubicBezTo>
                  <a:cubicBezTo>
                    <a:pt x="95" y="147"/>
                    <a:pt x="98" y="157"/>
                    <a:pt x="99" y="167"/>
                  </a:cubicBezTo>
                  <a:cubicBezTo>
                    <a:pt x="103" y="201"/>
                    <a:pt x="105" y="236"/>
                    <a:pt x="109" y="271"/>
                  </a:cubicBezTo>
                  <a:cubicBezTo>
                    <a:pt x="110" y="282"/>
                    <a:pt x="111" y="294"/>
                    <a:pt x="111" y="305"/>
                  </a:cubicBezTo>
                  <a:cubicBezTo>
                    <a:pt x="111" y="308"/>
                    <a:pt x="107" y="310"/>
                    <a:pt x="105" y="312"/>
                  </a:cubicBezTo>
                  <a:cubicBezTo>
                    <a:pt x="103" y="310"/>
                    <a:pt x="99" y="307"/>
                    <a:pt x="98" y="304"/>
                  </a:cubicBezTo>
                  <a:cubicBezTo>
                    <a:pt x="92" y="273"/>
                    <a:pt x="86" y="241"/>
                    <a:pt x="82" y="210"/>
                  </a:cubicBezTo>
                  <a:cubicBezTo>
                    <a:pt x="76" y="165"/>
                    <a:pt x="72" y="120"/>
                    <a:pt x="67" y="76"/>
                  </a:cubicBezTo>
                  <a:cubicBezTo>
                    <a:pt x="65" y="76"/>
                    <a:pt x="62" y="75"/>
                    <a:pt x="60" y="75"/>
                  </a:cubicBezTo>
                  <a:cubicBezTo>
                    <a:pt x="59" y="93"/>
                    <a:pt x="57" y="110"/>
                    <a:pt x="58" y="128"/>
                  </a:cubicBezTo>
                  <a:cubicBezTo>
                    <a:pt x="58" y="146"/>
                    <a:pt x="61" y="164"/>
                    <a:pt x="63" y="182"/>
                  </a:cubicBezTo>
                  <a:cubicBezTo>
                    <a:pt x="66" y="214"/>
                    <a:pt x="70" y="245"/>
                    <a:pt x="73" y="277"/>
                  </a:cubicBezTo>
                  <a:cubicBezTo>
                    <a:pt x="74" y="281"/>
                    <a:pt x="72" y="286"/>
                    <a:pt x="72" y="290"/>
                  </a:cubicBezTo>
                  <a:cubicBezTo>
                    <a:pt x="70" y="290"/>
                    <a:pt x="68" y="290"/>
                    <a:pt x="66" y="2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5895975" y="3490913"/>
              <a:ext cx="260350" cy="114300"/>
            </a:xfrm>
            <a:custGeom>
              <a:avLst/>
              <a:gdLst>
                <a:gd name="T0" fmla="*/ 119 w 165"/>
                <a:gd name="T1" fmla="*/ 1 h 72"/>
                <a:gd name="T2" fmla="*/ 151 w 165"/>
                <a:gd name="T3" fmla="*/ 2 h 72"/>
                <a:gd name="T4" fmla="*/ 165 w 165"/>
                <a:gd name="T5" fmla="*/ 12 h 72"/>
                <a:gd name="T6" fmla="*/ 152 w 165"/>
                <a:gd name="T7" fmla="*/ 19 h 72"/>
                <a:gd name="T8" fmla="*/ 129 w 165"/>
                <a:gd name="T9" fmla="*/ 20 h 72"/>
                <a:gd name="T10" fmla="*/ 110 w 165"/>
                <a:gd name="T11" fmla="*/ 63 h 72"/>
                <a:gd name="T12" fmla="*/ 45 w 165"/>
                <a:gd name="T13" fmla="*/ 52 h 72"/>
                <a:gd name="T14" fmla="*/ 41 w 165"/>
                <a:gd name="T15" fmla="*/ 41 h 72"/>
                <a:gd name="T16" fmla="*/ 17 w 165"/>
                <a:gd name="T17" fmla="*/ 18 h 72"/>
                <a:gd name="T18" fmla="*/ 0 w 165"/>
                <a:gd name="T19" fmla="*/ 17 h 72"/>
                <a:gd name="T20" fmla="*/ 17 w 165"/>
                <a:gd name="T21" fmla="*/ 4 h 72"/>
                <a:gd name="T22" fmla="*/ 61 w 165"/>
                <a:gd name="T23" fmla="*/ 5 h 72"/>
                <a:gd name="T24" fmla="*/ 119 w 165"/>
                <a:gd name="T25" fmla="*/ 0 h 72"/>
                <a:gd name="T26" fmla="*/ 119 w 165"/>
                <a:gd name="T27" fmla="*/ 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72">
                  <a:moveTo>
                    <a:pt x="119" y="1"/>
                  </a:moveTo>
                  <a:cubicBezTo>
                    <a:pt x="129" y="1"/>
                    <a:pt x="141" y="0"/>
                    <a:pt x="151" y="2"/>
                  </a:cubicBezTo>
                  <a:cubicBezTo>
                    <a:pt x="156" y="3"/>
                    <a:pt x="161" y="9"/>
                    <a:pt x="165" y="12"/>
                  </a:cubicBezTo>
                  <a:cubicBezTo>
                    <a:pt x="161" y="15"/>
                    <a:pt x="157" y="18"/>
                    <a:pt x="152" y="19"/>
                  </a:cubicBezTo>
                  <a:cubicBezTo>
                    <a:pt x="145" y="20"/>
                    <a:pt x="138" y="20"/>
                    <a:pt x="129" y="20"/>
                  </a:cubicBezTo>
                  <a:cubicBezTo>
                    <a:pt x="134" y="41"/>
                    <a:pt x="130" y="55"/>
                    <a:pt x="110" y="63"/>
                  </a:cubicBezTo>
                  <a:cubicBezTo>
                    <a:pt x="86" y="72"/>
                    <a:pt x="65" y="68"/>
                    <a:pt x="45" y="52"/>
                  </a:cubicBezTo>
                  <a:cubicBezTo>
                    <a:pt x="43" y="49"/>
                    <a:pt x="41" y="45"/>
                    <a:pt x="41" y="41"/>
                  </a:cubicBezTo>
                  <a:cubicBezTo>
                    <a:pt x="42" y="20"/>
                    <a:pt x="39" y="17"/>
                    <a:pt x="17" y="18"/>
                  </a:cubicBezTo>
                  <a:cubicBezTo>
                    <a:pt x="13" y="19"/>
                    <a:pt x="9" y="18"/>
                    <a:pt x="0" y="17"/>
                  </a:cubicBezTo>
                  <a:cubicBezTo>
                    <a:pt x="8" y="10"/>
                    <a:pt x="13" y="4"/>
                    <a:pt x="17" y="4"/>
                  </a:cubicBezTo>
                  <a:cubicBezTo>
                    <a:pt x="32" y="3"/>
                    <a:pt x="47" y="6"/>
                    <a:pt x="61" y="5"/>
                  </a:cubicBezTo>
                  <a:cubicBezTo>
                    <a:pt x="81" y="5"/>
                    <a:pt x="100" y="2"/>
                    <a:pt x="119" y="0"/>
                  </a:cubicBezTo>
                  <a:lnTo>
                    <a:pt x="11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5902325" y="3395663"/>
              <a:ext cx="261938" cy="96837"/>
            </a:xfrm>
            <a:custGeom>
              <a:avLst/>
              <a:gdLst>
                <a:gd name="T0" fmla="*/ 115 w 166"/>
                <a:gd name="T1" fmla="*/ 60 h 61"/>
                <a:gd name="T2" fmla="*/ 64 w 166"/>
                <a:gd name="T3" fmla="*/ 58 h 61"/>
                <a:gd name="T4" fmla="*/ 41 w 166"/>
                <a:gd name="T5" fmla="*/ 41 h 61"/>
                <a:gd name="T6" fmla="*/ 0 w 166"/>
                <a:gd name="T7" fmla="*/ 26 h 61"/>
                <a:gd name="T8" fmla="*/ 12 w 166"/>
                <a:gd name="T9" fmla="*/ 15 h 61"/>
                <a:gd name="T10" fmla="*/ 118 w 166"/>
                <a:gd name="T11" fmla="*/ 5 h 61"/>
                <a:gd name="T12" fmla="*/ 117 w 166"/>
                <a:gd name="T13" fmla="*/ 5 h 61"/>
                <a:gd name="T14" fmla="*/ 143 w 166"/>
                <a:gd name="T15" fmla="*/ 15 h 61"/>
                <a:gd name="T16" fmla="*/ 166 w 166"/>
                <a:gd name="T17" fmla="*/ 35 h 61"/>
                <a:gd name="T18" fmla="*/ 132 w 166"/>
                <a:gd name="T19" fmla="*/ 35 h 61"/>
                <a:gd name="T20" fmla="*/ 115 w 166"/>
                <a:gd name="T21" fmla="*/ 61 h 61"/>
                <a:gd name="T22" fmla="*/ 115 w 166"/>
                <a:gd name="T23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6" h="61">
                  <a:moveTo>
                    <a:pt x="115" y="60"/>
                  </a:moveTo>
                  <a:cubicBezTo>
                    <a:pt x="98" y="59"/>
                    <a:pt x="81" y="60"/>
                    <a:pt x="64" y="58"/>
                  </a:cubicBezTo>
                  <a:cubicBezTo>
                    <a:pt x="54" y="57"/>
                    <a:pt x="46" y="55"/>
                    <a:pt x="41" y="41"/>
                  </a:cubicBezTo>
                  <a:cubicBezTo>
                    <a:pt x="38" y="33"/>
                    <a:pt x="16" y="31"/>
                    <a:pt x="0" y="26"/>
                  </a:cubicBezTo>
                  <a:cubicBezTo>
                    <a:pt x="2" y="23"/>
                    <a:pt x="6" y="16"/>
                    <a:pt x="12" y="15"/>
                  </a:cubicBezTo>
                  <a:cubicBezTo>
                    <a:pt x="46" y="6"/>
                    <a:pt x="82" y="0"/>
                    <a:pt x="118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26" y="8"/>
                    <a:pt x="134" y="15"/>
                    <a:pt x="143" y="15"/>
                  </a:cubicBezTo>
                  <a:cubicBezTo>
                    <a:pt x="156" y="16"/>
                    <a:pt x="163" y="21"/>
                    <a:pt x="166" y="35"/>
                  </a:cubicBezTo>
                  <a:cubicBezTo>
                    <a:pt x="153" y="35"/>
                    <a:pt x="140" y="35"/>
                    <a:pt x="132" y="35"/>
                  </a:cubicBezTo>
                  <a:cubicBezTo>
                    <a:pt x="124" y="46"/>
                    <a:pt x="120" y="53"/>
                    <a:pt x="115" y="61"/>
                  </a:cubicBezTo>
                  <a:cubicBezTo>
                    <a:pt x="115" y="61"/>
                    <a:pt x="115" y="60"/>
                    <a:pt x="11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5907088" y="3306763"/>
              <a:ext cx="258763" cy="96837"/>
            </a:xfrm>
            <a:custGeom>
              <a:avLst/>
              <a:gdLst>
                <a:gd name="T0" fmla="*/ 115 w 164"/>
                <a:gd name="T1" fmla="*/ 62 h 62"/>
                <a:gd name="T2" fmla="*/ 42 w 164"/>
                <a:gd name="T3" fmla="*/ 50 h 62"/>
                <a:gd name="T4" fmla="*/ 0 w 164"/>
                <a:gd name="T5" fmla="*/ 38 h 62"/>
                <a:gd name="T6" fmla="*/ 40 w 164"/>
                <a:gd name="T7" fmla="*/ 24 h 62"/>
                <a:gd name="T8" fmla="*/ 61 w 164"/>
                <a:gd name="T9" fmla="*/ 1 h 62"/>
                <a:gd name="T10" fmla="*/ 110 w 164"/>
                <a:gd name="T11" fmla="*/ 2 h 62"/>
                <a:gd name="T12" fmla="*/ 110 w 164"/>
                <a:gd name="T13" fmla="*/ 1 h 62"/>
                <a:gd name="T14" fmla="*/ 152 w 164"/>
                <a:gd name="T15" fmla="*/ 21 h 62"/>
                <a:gd name="T16" fmla="*/ 164 w 164"/>
                <a:gd name="T17" fmla="*/ 37 h 62"/>
                <a:gd name="T18" fmla="*/ 150 w 164"/>
                <a:gd name="T19" fmla="*/ 37 h 62"/>
                <a:gd name="T20" fmla="*/ 120 w 164"/>
                <a:gd name="T21" fmla="*/ 56 h 62"/>
                <a:gd name="T22" fmla="*/ 114 w 164"/>
                <a:gd name="T23" fmla="*/ 62 h 62"/>
                <a:gd name="T24" fmla="*/ 115 w 164"/>
                <a:gd name="T2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62">
                  <a:moveTo>
                    <a:pt x="115" y="62"/>
                  </a:moveTo>
                  <a:cubicBezTo>
                    <a:pt x="91" y="58"/>
                    <a:pt x="68" y="54"/>
                    <a:pt x="42" y="50"/>
                  </a:cubicBezTo>
                  <a:cubicBezTo>
                    <a:pt x="38" y="28"/>
                    <a:pt x="15" y="45"/>
                    <a:pt x="0" y="38"/>
                  </a:cubicBezTo>
                  <a:cubicBezTo>
                    <a:pt x="4" y="9"/>
                    <a:pt x="25" y="26"/>
                    <a:pt x="40" y="24"/>
                  </a:cubicBezTo>
                  <a:cubicBezTo>
                    <a:pt x="36" y="6"/>
                    <a:pt x="48" y="2"/>
                    <a:pt x="61" y="1"/>
                  </a:cubicBezTo>
                  <a:cubicBezTo>
                    <a:pt x="77" y="0"/>
                    <a:pt x="94" y="2"/>
                    <a:pt x="110" y="2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21" y="14"/>
                    <a:pt x="131" y="27"/>
                    <a:pt x="152" y="21"/>
                  </a:cubicBezTo>
                  <a:cubicBezTo>
                    <a:pt x="153" y="20"/>
                    <a:pt x="158" y="29"/>
                    <a:pt x="164" y="37"/>
                  </a:cubicBezTo>
                  <a:cubicBezTo>
                    <a:pt x="156" y="37"/>
                    <a:pt x="153" y="38"/>
                    <a:pt x="150" y="37"/>
                  </a:cubicBezTo>
                  <a:cubicBezTo>
                    <a:pt x="134" y="34"/>
                    <a:pt x="120" y="34"/>
                    <a:pt x="120" y="56"/>
                  </a:cubicBezTo>
                  <a:cubicBezTo>
                    <a:pt x="120" y="58"/>
                    <a:pt x="116" y="60"/>
                    <a:pt x="114" y="62"/>
                  </a:cubicBezTo>
                  <a:cubicBezTo>
                    <a:pt x="114" y="62"/>
                    <a:pt x="115" y="62"/>
                    <a:pt x="115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5922963" y="3205163"/>
              <a:ext cx="233363" cy="104775"/>
            </a:xfrm>
            <a:custGeom>
              <a:avLst/>
              <a:gdLst>
                <a:gd name="T0" fmla="*/ 100 w 148"/>
                <a:gd name="T1" fmla="*/ 66 h 66"/>
                <a:gd name="T2" fmla="*/ 75 w 148"/>
                <a:gd name="T3" fmla="*/ 57 h 66"/>
                <a:gd name="T4" fmla="*/ 4 w 148"/>
                <a:gd name="T5" fmla="*/ 53 h 66"/>
                <a:gd name="T6" fmla="*/ 31 w 148"/>
                <a:gd name="T7" fmla="*/ 35 h 66"/>
                <a:gd name="T8" fmla="*/ 74 w 148"/>
                <a:gd name="T9" fmla="*/ 0 h 66"/>
                <a:gd name="T10" fmla="*/ 108 w 148"/>
                <a:gd name="T11" fmla="*/ 35 h 66"/>
                <a:gd name="T12" fmla="*/ 148 w 148"/>
                <a:gd name="T13" fmla="*/ 45 h 66"/>
                <a:gd name="T14" fmla="*/ 100 w 148"/>
                <a:gd name="T15" fmla="*/ 65 h 66"/>
                <a:gd name="T16" fmla="*/ 100 w 148"/>
                <a:gd name="T1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66">
                  <a:moveTo>
                    <a:pt x="100" y="66"/>
                  </a:moveTo>
                  <a:cubicBezTo>
                    <a:pt x="92" y="63"/>
                    <a:pt x="83" y="56"/>
                    <a:pt x="75" y="57"/>
                  </a:cubicBezTo>
                  <a:cubicBezTo>
                    <a:pt x="51" y="60"/>
                    <a:pt x="28" y="57"/>
                    <a:pt x="4" y="53"/>
                  </a:cubicBezTo>
                  <a:cubicBezTo>
                    <a:pt x="0" y="29"/>
                    <a:pt x="21" y="40"/>
                    <a:pt x="31" y="35"/>
                  </a:cubicBezTo>
                  <a:cubicBezTo>
                    <a:pt x="37" y="12"/>
                    <a:pt x="52" y="0"/>
                    <a:pt x="74" y="0"/>
                  </a:cubicBezTo>
                  <a:cubicBezTo>
                    <a:pt x="92" y="0"/>
                    <a:pt x="104" y="13"/>
                    <a:pt x="108" y="35"/>
                  </a:cubicBezTo>
                  <a:cubicBezTo>
                    <a:pt x="120" y="38"/>
                    <a:pt x="132" y="41"/>
                    <a:pt x="148" y="45"/>
                  </a:cubicBezTo>
                  <a:cubicBezTo>
                    <a:pt x="127" y="54"/>
                    <a:pt x="113" y="60"/>
                    <a:pt x="100" y="65"/>
                  </a:cubicBezTo>
                  <a:cubicBezTo>
                    <a:pt x="100" y="65"/>
                    <a:pt x="100" y="66"/>
                    <a:pt x="100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cxnSp>
        <p:nvCxnSpPr>
          <p:cNvPr id="65" name="Conector recto de flecha 64"/>
          <p:cNvCxnSpPr/>
          <p:nvPr/>
        </p:nvCxnSpPr>
        <p:spPr>
          <a:xfrm>
            <a:off x="3855772" y="2754513"/>
            <a:ext cx="1275505" cy="285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de flecha 66"/>
          <p:cNvCxnSpPr/>
          <p:nvPr/>
        </p:nvCxnSpPr>
        <p:spPr>
          <a:xfrm flipH="1" flipV="1">
            <a:off x="6829278" y="4839151"/>
            <a:ext cx="1418980" cy="550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>
            <a:extLst>
              <a:ext uri="{FF2B5EF4-FFF2-40B4-BE49-F238E27FC236}">
                <a16:creationId xmlns:a16="http://schemas.microsoft.com/office/drawing/2014/main" id="{37F38F73-E923-43DE-9547-159844FC3721}"/>
              </a:ext>
            </a:extLst>
          </p:cNvPr>
          <p:cNvSpPr/>
          <p:nvPr/>
        </p:nvSpPr>
        <p:spPr>
          <a:xfrm rot="2633242">
            <a:off x="5802761" y="4574954"/>
            <a:ext cx="926711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B7772D24-C171-4741-8442-3713DAB849FD}"/>
              </a:ext>
            </a:extLst>
          </p:cNvPr>
          <p:cNvSpPr/>
          <p:nvPr/>
        </p:nvSpPr>
        <p:spPr>
          <a:xfrm>
            <a:off x="5875287" y="3481295"/>
            <a:ext cx="926711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6D196CB0-0E1A-498C-A83D-ABB07E07DE75}"/>
              </a:ext>
            </a:extLst>
          </p:cNvPr>
          <p:cNvSpPr/>
          <p:nvPr/>
        </p:nvSpPr>
        <p:spPr>
          <a:xfrm rot="18833242">
            <a:off x="5160491" y="2652976"/>
            <a:ext cx="926712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97">
            <a:extLst>
              <a:ext uri="{FF2B5EF4-FFF2-40B4-BE49-F238E27FC236}">
                <a16:creationId xmlns:a16="http://schemas.microsoft.com/office/drawing/2014/main" id="{ECFEC133-8C40-4AC0-9777-C6DA49EFACC4}"/>
              </a:ext>
            </a:extLst>
          </p:cNvPr>
          <p:cNvSpPr/>
          <p:nvPr/>
        </p:nvSpPr>
        <p:spPr>
          <a:xfrm>
            <a:off x="6287788" y="5580244"/>
            <a:ext cx="715047" cy="71504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98">
            <a:extLst>
              <a:ext uri="{FF2B5EF4-FFF2-40B4-BE49-F238E27FC236}">
                <a16:creationId xmlns:a16="http://schemas.microsoft.com/office/drawing/2014/main" id="{49E1C9BB-DF21-4BD5-82BB-5F7CFF61B790}"/>
              </a:ext>
            </a:extLst>
          </p:cNvPr>
          <p:cNvSpPr/>
          <p:nvPr/>
        </p:nvSpPr>
        <p:spPr>
          <a:xfrm>
            <a:off x="6925707" y="3928526"/>
            <a:ext cx="715047" cy="7150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99">
            <a:extLst>
              <a:ext uri="{FF2B5EF4-FFF2-40B4-BE49-F238E27FC236}">
                <a16:creationId xmlns:a16="http://schemas.microsoft.com/office/drawing/2014/main" id="{63BCD960-6719-47E9-97D2-53BE02DF8DA9}"/>
              </a:ext>
            </a:extLst>
          </p:cNvPr>
          <p:cNvSpPr/>
          <p:nvPr/>
        </p:nvSpPr>
        <p:spPr>
          <a:xfrm>
            <a:off x="6162123" y="2352225"/>
            <a:ext cx="715047" cy="71504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242FCB59-AB02-49AC-94F4-F6659901CEB6}"/>
              </a:ext>
            </a:extLst>
          </p:cNvPr>
          <p:cNvSpPr/>
          <p:nvPr/>
        </p:nvSpPr>
        <p:spPr>
          <a:xfrm rot="16200000">
            <a:off x="7164840" y="412555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D4E5592-2F64-47A3-9383-49E0E71E1235}"/>
              </a:ext>
            </a:extLst>
          </p:cNvPr>
          <p:cNvSpPr/>
          <p:nvPr/>
        </p:nvSpPr>
        <p:spPr>
          <a:xfrm>
            <a:off x="6497433" y="582179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6395855" y="255061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7139343" y="2288742"/>
            <a:ext cx="4211028" cy="842012"/>
            <a:chOff x="4965551" y="1783849"/>
            <a:chExt cx="1780587" cy="842012"/>
          </a:xfrm>
        </p:grpSpPr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0" name="Group 118">
            <a:extLst>
              <a:ext uri="{FF2B5EF4-FFF2-40B4-BE49-F238E27FC236}">
                <a16:creationId xmlns:a16="http://schemas.microsoft.com/office/drawing/2014/main" id="{340CF43A-A0AE-428A-8A4F-D8161FAC4B38}"/>
              </a:ext>
            </a:extLst>
          </p:cNvPr>
          <p:cNvGrpSpPr/>
          <p:nvPr/>
        </p:nvGrpSpPr>
        <p:grpSpPr>
          <a:xfrm>
            <a:off x="7212480" y="5516761"/>
            <a:ext cx="4211028" cy="842012"/>
            <a:chOff x="4965551" y="1783849"/>
            <a:chExt cx="1780587" cy="842012"/>
          </a:xfrm>
        </p:grpSpPr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3" name="TextBox 23">
            <a:extLst>
              <a:ext uri="{FF2B5EF4-FFF2-40B4-BE49-F238E27FC236}">
                <a16:creationId xmlns:a16="http://schemas.microsoft.com/office/drawing/2014/main" id="{E837DF28-1DEA-4CBA-AC76-A35827F6648F}"/>
              </a:ext>
            </a:extLst>
          </p:cNvPr>
          <p:cNvSpPr txBox="1"/>
          <p:nvPr/>
        </p:nvSpPr>
        <p:spPr>
          <a:xfrm>
            <a:off x="382651" y="98416"/>
            <a:ext cx="8862206" cy="1354217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5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7854390" y="3926909"/>
            <a:ext cx="4211028" cy="842012"/>
            <a:chOff x="4965551" y="1783849"/>
            <a:chExt cx="1780587" cy="842012"/>
          </a:xfrm>
        </p:grpSpPr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683" y="2799156"/>
            <a:ext cx="3781471" cy="38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2851" y="35458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433115" y="1725798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9049787" y="5890452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9663917" y="5819290"/>
            <a:ext cx="1986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805" y="1713638"/>
            <a:ext cx="3584382" cy="5144362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433115" y="2199623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433115" y="2715179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284573" y="3264347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358844" y="3779903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433115" y="5217093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433115" y="5855866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024187" y="1666001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024187" y="2187463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5910369" y="2696765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024187" y="3331914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024187" y="4121345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172729" y="4755428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Presentations.</a:t>
            </a:r>
            <a:endParaRPr lang="ko-KR" altLang="en-US" sz="1200" dirty="0"/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6098458" y="5357625"/>
            <a:ext cx="200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</a:t>
            </a:r>
            <a:r>
              <a:rPr lang="en-US" altLang="ko-KR" sz="1200" dirty="0" smtClean="0">
                <a:cs typeface="Arial" pitchFamily="34" charset="0"/>
              </a:rPr>
              <a:t>to </a:t>
            </a:r>
            <a:r>
              <a:rPr lang="en-US" altLang="ko-KR" sz="1200" dirty="0">
                <a:cs typeface="Arial" pitchFamily="34" charset="0"/>
              </a:rPr>
              <a:t>your Presentations</a:t>
            </a:r>
            <a:r>
              <a:rPr lang="en-US" altLang="ko-KR" sz="1200" dirty="0" smtClean="0">
                <a:cs typeface="Arial" pitchFamily="34" charset="0"/>
              </a:rPr>
              <a:t>. </a:t>
            </a:r>
            <a:endParaRPr lang="ko-KR" altLang="en-US" sz="1200" dirty="0"/>
          </a:p>
        </p:txBody>
      </p:sp>
      <p:sp>
        <p:nvSpPr>
          <p:cNvPr id="41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9104569" y="4713093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2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9718699" y="4641931"/>
            <a:ext cx="1986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  <p:sp>
        <p:nvSpPr>
          <p:cNvPr id="43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9104569" y="3689975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4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9718699" y="3618813"/>
            <a:ext cx="1986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9073265" y="2746706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9687395" y="2675544"/>
            <a:ext cx="1986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999597" y="622538"/>
            <a:ext cx="7927754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Infographic Style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0" name="Arrow: Up 2">
            <a:extLst>
              <a:ext uri="{FF2B5EF4-FFF2-40B4-BE49-F238E27FC236}">
                <a16:creationId xmlns:a16="http://schemas.microsoft.com/office/drawing/2014/main" id="{19DB5ED6-823E-4FB5-95D2-165955C89BE8}"/>
              </a:ext>
            </a:extLst>
          </p:cNvPr>
          <p:cNvSpPr/>
          <p:nvPr/>
        </p:nvSpPr>
        <p:spPr>
          <a:xfrm>
            <a:off x="2666305" y="3926355"/>
            <a:ext cx="3288323" cy="2481009"/>
          </a:xfrm>
          <a:prstGeom prst="upArrow">
            <a:avLst>
              <a:gd name="adj1" fmla="val 50000"/>
              <a:gd name="adj2" fmla="val 58881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4BFF2DC0-E9E7-4B8A-AA89-10DC0B016D08}"/>
              </a:ext>
            </a:extLst>
          </p:cNvPr>
          <p:cNvSpPr txBox="1"/>
          <p:nvPr/>
        </p:nvSpPr>
        <p:spPr>
          <a:xfrm>
            <a:off x="2915263" y="2869696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9EBA1F73-D909-493E-9C10-AF7EBAFF9151}"/>
              </a:ext>
            </a:extLst>
          </p:cNvPr>
          <p:cNvGrpSpPr/>
          <p:nvPr/>
        </p:nvGrpSpPr>
        <p:grpSpPr>
          <a:xfrm>
            <a:off x="3522446" y="5166152"/>
            <a:ext cx="1807116" cy="1241212"/>
            <a:chOff x="467543" y="1720822"/>
            <a:chExt cx="2360724" cy="1241212"/>
          </a:xfrm>
        </p:grpSpPr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2D77D473-D831-4684-AB2B-835550898E5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2FC32921-F23B-4E66-BF41-19F60044503E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9">
            <a:extLst>
              <a:ext uri="{FF2B5EF4-FFF2-40B4-BE49-F238E27FC236}">
                <a16:creationId xmlns:a16="http://schemas.microsoft.com/office/drawing/2014/main" id="{49AF8E38-D567-4F78-B54B-B03C1FEF10DF}"/>
              </a:ext>
            </a:extLst>
          </p:cNvPr>
          <p:cNvSpPr txBox="1"/>
          <p:nvPr/>
        </p:nvSpPr>
        <p:spPr>
          <a:xfrm>
            <a:off x="7818706" y="4494633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E660C512-D85C-44BE-9B86-66747B4A3702}"/>
              </a:ext>
            </a:extLst>
          </p:cNvPr>
          <p:cNvGrpSpPr/>
          <p:nvPr/>
        </p:nvGrpSpPr>
        <p:grpSpPr>
          <a:xfrm>
            <a:off x="6993983" y="5535484"/>
            <a:ext cx="4796501" cy="871880"/>
            <a:chOff x="467543" y="1720822"/>
            <a:chExt cx="2360724" cy="871880"/>
          </a:xfrm>
        </p:grpSpPr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E08F3CF3-D87F-468C-8A0C-4D5C6116909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12">
              <a:extLst>
                <a:ext uri="{FF2B5EF4-FFF2-40B4-BE49-F238E27FC236}">
                  <a16:creationId xmlns:a16="http://schemas.microsoft.com/office/drawing/2014/main" id="{9748E10E-9438-4755-AC81-9AC5B0FC313B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그룹 6">
            <a:extLst>
              <a:ext uri="{FF2B5EF4-FFF2-40B4-BE49-F238E27FC236}">
                <a16:creationId xmlns:a16="http://schemas.microsoft.com/office/drawing/2014/main" id="{E9E7BB06-E1F5-4289-B3B6-8175E7FE07AB}"/>
              </a:ext>
            </a:extLst>
          </p:cNvPr>
          <p:cNvGrpSpPr/>
          <p:nvPr/>
        </p:nvGrpSpPr>
        <p:grpSpPr>
          <a:xfrm>
            <a:off x="4426003" y="1796636"/>
            <a:ext cx="3538711" cy="1056546"/>
            <a:chOff x="467543" y="1720822"/>
            <a:chExt cx="2360724" cy="1056546"/>
          </a:xfrm>
        </p:grpSpPr>
        <p:sp>
          <p:nvSpPr>
            <p:cNvPr id="30" name="TextBox 15">
              <a:extLst>
                <a:ext uri="{FF2B5EF4-FFF2-40B4-BE49-F238E27FC236}">
                  <a16:creationId xmlns:a16="http://schemas.microsoft.com/office/drawing/2014/main" id="{CA1477DA-68EB-4AE5-9796-8316DE9061DC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6">
              <a:extLst>
                <a:ext uri="{FF2B5EF4-FFF2-40B4-BE49-F238E27FC236}">
                  <a16:creationId xmlns:a16="http://schemas.microsoft.com/office/drawing/2014/main" id="{977EB73A-C315-46AB-BA8D-E3D5BF4ED6CA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19">
            <a:extLst>
              <a:ext uri="{FF2B5EF4-FFF2-40B4-BE49-F238E27FC236}">
                <a16:creationId xmlns:a16="http://schemas.microsoft.com/office/drawing/2014/main" id="{E5399164-4F57-4A41-BB19-F3CDBB51B9DA}"/>
              </a:ext>
            </a:extLst>
          </p:cNvPr>
          <p:cNvGrpSpPr/>
          <p:nvPr/>
        </p:nvGrpSpPr>
        <p:grpSpPr>
          <a:xfrm>
            <a:off x="609873" y="1813150"/>
            <a:ext cx="3272830" cy="1056546"/>
            <a:chOff x="6444890" y="1720822"/>
            <a:chExt cx="2360723" cy="1056546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0B574D56-38BB-440D-98C1-FE57DE29DC05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19">
              <a:extLst>
                <a:ext uri="{FF2B5EF4-FFF2-40B4-BE49-F238E27FC236}">
                  <a16:creationId xmlns:a16="http://schemas.microsoft.com/office/drawing/2014/main" id="{9CBB454F-195E-4955-9AE5-A29CEA572838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20">
            <a:extLst>
              <a:ext uri="{FF2B5EF4-FFF2-40B4-BE49-F238E27FC236}">
                <a16:creationId xmlns:a16="http://schemas.microsoft.com/office/drawing/2014/main" id="{4C54D053-E3C0-4537-BE65-8E5F612F8CE7}"/>
              </a:ext>
            </a:extLst>
          </p:cNvPr>
          <p:cNvSpPr txBox="1"/>
          <p:nvPr/>
        </p:nvSpPr>
        <p:spPr>
          <a:xfrm>
            <a:off x="609873" y="3331392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F61B866C-8462-4535-BC6E-ED7702527955}"/>
              </a:ext>
            </a:extLst>
          </p:cNvPr>
          <p:cNvSpPr txBox="1"/>
          <p:nvPr/>
        </p:nvSpPr>
        <p:spPr>
          <a:xfrm>
            <a:off x="609873" y="3018877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upo 50"/>
          <p:cNvGrpSpPr/>
          <p:nvPr/>
        </p:nvGrpSpPr>
        <p:grpSpPr>
          <a:xfrm>
            <a:off x="7535117" y="1954797"/>
            <a:ext cx="3733586" cy="2435935"/>
            <a:chOff x="9018587" y="2335213"/>
            <a:chExt cx="1822451" cy="1189037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0455275" y="2676525"/>
              <a:ext cx="385763" cy="612775"/>
            </a:xfrm>
            <a:custGeom>
              <a:avLst/>
              <a:gdLst>
                <a:gd name="T0" fmla="*/ 10 w 102"/>
                <a:gd name="T1" fmla="*/ 120 h 162"/>
                <a:gd name="T2" fmla="*/ 10 w 102"/>
                <a:gd name="T3" fmla="*/ 111 h 162"/>
                <a:gd name="T4" fmla="*/ 10 w 102"/>
                <a:gd name="T5" fmla="*/ 85 h 162"/>
                <a:gd name="T6" fmla="*/ 10 w 102"/>
                <a:gd name="T7" fmla="*/ 77 h 162"/>
                <a:gd name="T8" fmla="*/ 10 w 102"/>
                <a:gd name="T9" fmla="*/ 78 h 162"/>
                <a:gd name="T10" fmla="*/ 20 w 102"/>
                <a:gd name="T11" fmla="*/ 69 h 162"/>
                <a:gd name="T12" fmla="*/ 33 w 102"/>
                <a:gd name="T13" fmla="*/ 44 h 162"/>
                <a:gd name="T14" fmla="*/ 29 w 102"/>
                <a:gd name="T15" fmla="*/ 21 h 162"/>
                <a:gd name="T16" fmla="*/ 38 w 102"/>
                <a:gd name="T17" fmla="*/ 4 h 162"/>
                <a:gd name="T18" fmla="*/ 47 w 102"/>
                <a:gd name="T19" fmla="*/ 0 h 162"/>
                <a:gd name="T20" fmla="*/ 84 w 102"/>
                <a:gd name="T21" fmla="*/ 40 h 162"/>
                <a:gd name="T22" fmla="*/ 97 w 102"/>
                <a:gd name="T23" fmla="*/ 96 h 162"/>
                <a:gd name="T24" fmla="*/ 82 w 102"/>
                <a:gd name="T25" fmla="*/ 154 h 162"/>
                <a:gd name="T26" fmla="*/ 63 w 102"/>
                <a:gd name="T27" fmla="*/ 158 h 162"/>
                <a:gd name="T28" fmla="*/ 42 w 102"/>
                <a:gd name="T29" fmla="*/ 155 h 162"/>
                <a:gd name="T30" fmla="*/ 26 w 102"/>
                <a:gd name="T31" fmla="*/ 158 h 162"/>
                <a:gd name="T32" fmla="*/ 6 w 102"/>
                <a:gd name="T33" fmla="*/ 133 h 162"/>
                <a:gd name="T34" fmla="*/ 10 w 102"/>
                <a:gd name="T35" fmla="*/ 12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162">
                  <a:moveTo>
                    <a:pt x="10" y="120"/>
                  </a:moveTo>
                  <a:cubicBezTo>
                    <a:pt x="10" y="117"/>
                    <a:pt x="8" y="112"/>
                    <a:pt x="10" y="111"/>
                  </a:cubicBezTo>
                  <a:cubicBezTo>
                    <a:pt x="19" y="102"/>
                    <a:pt x="17" y="94"/>
                    <a:pt x="10" y="85"/>
                  </a:cubicBezTo>
                  <a:cubicBezTo>
                    <a:pt x="9" y="83"/>
                    <a:pt x="10" y="80"/>
                    <a:pt x="10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8" y="79"/>
                    <a:pt x="24" y="73"/>
                    <a:pt x="20" y="69"/>
                  </a:cubicBezTo>
                  <a:cubicBezTo>
                    <a:pt x="0" y="48"/>
                    <a:pt x="22" y="50"/>
                    <a:pt x="33" y="44"/>
                  </a:cubicBezTo>
                  <a:cubicBezTo>
                    <a:pt x="20" y="38"/>
                    <a:pt x="22" y="30"/>
                    <a:pt x="29" y="21"/>
                  </a:cubicBezTo>
                  <a:cubicBezTo>
                    <a:pt x="32" y="16"/>
                    <a:pt x="35" y="9"/>
                    <a:pt x="38" y="4"/>
                  </a:cubicBezTo>
                  <a:cubicBezTo>
                    <a:pt x="41" y="2"/>
                    <a:pt x="44" y="1"/>
                    <a:pt x="47" y="0"/>
                  </a:cubicBezTo>
                  <a:cubicBezTo>
                    <a:pt x="54" y="18"/>
                    <a:pt x="77" y="21"/>
                    <a:pt x="84" y="40"/>
                  </a:cubicBezTo>
                  <a:cubicBezTo>
                    <a:pt x="91" y="58"/>
                    <a:pt x="93" y="78"/>
                    <a:pt x="97" y="96"/>
                  </a:cubicBezTo>
                  <a:cubicBezTo>
                    <a:pt x="102" y="118"/>
                    <a:pt x="87" y="135"/>
                    <a:pt x="82" y="154"/>
                  </a:cubicBezTo>
                  <a:cubicBezTo>
                    <a:pt x="81" y="162"/>
                    <a:pt x="70" y="158"/>
                    <a:pt x="63" y="158"/>
                  </a:cubicBezTo>
                  <a:cubicBezTo>
                    <a:pt x="56" y="158"/>
                    <a:pt x="49" y="152"/>
                    <a:pt x="42" y="155"/>
                  </a:cubicBezTo>
                  <a:cubicBezTo>
                    <a:pt x="36" y="156"/>
                    <a:pt x="31" y="157"/>
                    <a:pt x="26" y="158"/>
                  </a:cubicBezTo>
                  <a:cubicBezTo>
                    <a:pt x="13" y="155"/>
                    <a:pt x="7" y="145"/>
                    <a:pt x="6" y="133"/>
                  </a:cubicBezTo>
                  <a:cubicBezTo>
                    <a:pt x="6" y="128"/>
                    <a:pt x="7" y="124"/>
                    <a:pt x="10" y="12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10229850" y="2452688"/>
              <a:ext cx="392113" cy="276225"/>
            </a:xfrm>
            <a:custGeom>
              <a:avLst/>
              <a:gdLst>
                <a:gd name="T0" fmla="*/ 98 w 104"/>
                <a:gd name="T1" fmla="*/ 58 h 73"/>
                <a:gd name="T2" fmla="*/ 77 w 104"/>
                <a:gd name="T3" fmla="*/ 72 h 73"/>
                <a:gd name="T4" fmla="*/ 77 w 104"/>
                <a:gd name="T5" fmla="*/ 73 h 73"/>
                <a:gd name="T6" fmla="*/ 28 w 104"/>
                <a:gd name="T7" fmla="*/ 45 h 73"/>
                <a:gd name="T8" fmla="*/ 5 w 104"/>
                <a:gd name="T9" fmla="*/ 39 h 73"/>
                <a:gd name="T10" fmla="*/ 9 w 104"/>
                <a:gd name="T11" fmla="*/ 7 h 73"/>
                <a:gd name="T12" fmla="*/ 13 w 104"/>
                <a:gd name="T13" fmla="*/ 1 h 73"/>
                <a:gd name="T14" fmla="*/ 44 w 104"/>
                <a:gd name="T15" fmla="*/ 12 h 73"/>
                <a:gd name="T16" fmla="*/ 93 w 104"/>
                <a:gd name="T17" fmla="*/ 40 h 73"/>
                <a:gd name="T18" fmla="*/ 98 w 104"/>
                <a:gd name="T19" fmla="*/ 5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73">
                  <a:moveTo>
                    <a:pt x="98" y="58"/>
                  </a:moveTo>
                  <a:cubicBezTo>
                    <a:pt x="91" y="63"/>
                    <a:pt x="87" y="72"/>
                    <a:pt x="77" y="72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64" y="57"/>
                    <a:pt x="49" y="46"/>
                    <a:pt x="28" y="45"/>
                  </a:cubicBezTo>
                  <a:cubicBezTo>
                    <a:pt x="20" y="45"/>
                    <a:pt x="10" y="50"/>
                    <a:pt x="5" y="39"/>
                  </a:cubicBezTo>
                  <a:cubicBezTo>
                    <a:pt x="0" y="28"/>
                    <a:pt x="1" y="17"/>
                    <a:pt x="9" y="7"/>
                  </a:cubicBezTo>
                  <a:cubicBezTo>
                    <a:pt x="10" y="5"/>
                    <a:pt x="12" y="3"/>
                    <a:pt x="13" y="1"/>
                  </a:cubicBezTo>
                  <a:cubicBezTo>
                    <a:pt x="25" y="0"/>
                    <a:pt x="35" y="3"/>
                    <a:pt x="44" y="12"/>
                  </a:cubicBezTo>
                  <a:cubicBezTo>
                    <a:pt x="58" y="25"/>
                    <a:pt x="78" y="29"/>
                    <a:pt x="93" y="40"/>
                  </a:cubicBezTo>
                  <a:cubicBezTo>
                    <a:pt x="102" y="45"/>
                    <a:pt x="104" y="50"/>
                    <a:pt x="98" y="5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9953625" y="2368550"/>
              <a:ext cx="328613" cy="215900"/>
            </a:xfrm>
            <a:custGeom>
              <a:avLst/>
              <a:gdLst>
                <a:gd name="T0" fmla="*/ 87 w 87"/>
                <a:gd name="T1" fmla="*/ 24 h 57"/>
                <a:gd name="T2" fmla="*/ 68 w 87"/>
                <a:gd name="T3" fmla="*/ 45 h 57"/>
                <a:gd name="T4" fmla="*/ 56 w 87"/>
                <a:gd name="T5" fmla="*/ 51 h 57"/>
                <a:gd name="T6" fmla="*/ 15 w 87"/>
                <a:gd name="T7" fmla="*/ 35 h 57"/>
                <a:gd name="T8" fmla="*/ 3 w 87"/>
                <a:gd name="T9" fmla="*/ 23 h 57"/>
                <a:gd name="T10" fmla="*/ 10 w 87"/>
                <a:gd name="T11" fmla="*/ 4 h 57"/>
                <a:gd name="T12" fmla="*/ 31 w 87"/>
                <a:gd name="T13" fmla="*/ 3 h 57"/>
                <a:gd name="T14" fmla="*/ 66 w 87"/>
                <a:gd name="T15" fmla="*/ 13 h 57"/>
                <a:gd name="T16" fmla="*/ 87 w 87"/>
                <a:gd name="T17" fmla="*/ 2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57">
                  <a:moveTo>
                    <a:pt x="87" y="24"/>
                  </a:moveTo>
                  <a:cubicBezTo>
                    <a:pt x="74" y="25"/>
                    <a:pt x="69" y="34"/>
                    <a:pt x="68" y="45"/>
                  </a:cubicBezTo>
                  <a:cubicBezTo>
                    <a:pt x="67" y="55"/>
                    <a:pt x="62" y="57"/>
                    <a:pt x="56" y="51"/>
                  </a:cubicBezTo>
                  <a:cubicBezTo>
                    <a:pt x="44" y="40"/>
                    <a:pt x="31" y="34"/>
                    <a:pt x="15" y="35"/>
                  </a:cubicBezTo>
                  <a:cubicBezTo>
                    <a:pt x="8" y="35"/>
                    <a:pt x="2" y="31"/>
                    <a:pt x="3" y="23"/>
                  </a:cubicBezTo>
                  <a:cubicBezTo>
                    <a:pt x="0" y="14"/>
                    <a:pt x="2" y="8"/>
                    <a:pt x="10" y="4"/>
                  </a:cubicBezTo>
                  <a:cubicBezTo>
                    <a:pt x="17" y="0"/>
                    <a:pt x="24" y="4"/>
                    <a:pt x="31" y="3"/>
                  </a:cubicBezTo>
                  <a:cubicBezTo>
                    <a:pt x="42" y="9"/>
                    <a:pt x="54" y="10"/>
                    <a:pt x="66" y="13"/>
                  </a:cubicBezTo>
                  <a:cubicBezTo>
                    <a:pt x="74" y="14"/>
                    <a:pt x="84" y="13"/>
                    <a:pt x="87" y="2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9931400" y="2720975"/>
              <a:ext cx="615950" cy="196850"/>
            </a:xfrm>
            <a:custGeom>
              <a:avLst/>
              <a:gdLst>
                <a:gd name="T0" fmla="*/ 156 w 163"/>
                <a:gd name="T1" fmla="*/ 1 h 52"/>
                <a:gd name="T2" fmla="*/ 115 w 163"/>
                <a:gd name="T3" fmla="*/ 43 h 52"/>
                <a:gd name="T4" fmla="*/ 48 w 163"/>
                <a:gd name="T5" fmla="*/ 43 h 52"/>
                <a:gd name="T6" fmla="*/ 33 w 163"/>
                <a:gd name="T7" fmla="*/ 47 h 52"/>
                <a:gd name="T8" fmla="*/ 8 w 163"/>
                <a:gd name="T9" fmla="*/ 27 h 52"/>
                <a:gd name="T10" fmla="*/ 1 w 163"/>
                <a:gd name="T11" fmla="*/ 11 h 52"/>
                <a:gd name="T12" fmla="*/ 15 w 163"/>
                <a:gd name="T13" fmla="*/ 7 h 52"/>
                <a:gd name="T14" fmla="*/ 135 w 163"/>
                <a:gd name="T15" fmla="*/ 7 h 52"/>
                <a:gd name="T16" fmla="*/ 156 w 163"/>
                <a:gd name="T17" fmla="*/ 2 h 52"/>
                <a:gd name="T18" fmla="*/ 156 w 163"/>
                <a:gd name="T19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52">
                  <a:moveTo>
                    <a:pt x="156" y="1"/>
                  </a:moveTo>
                  <a:cubicBezTo>
                    <a:pt x="163" y="32"/>
                    <a:pt x="144" y="51"/>
                    <a:pt x="115" y="43"/>
                  </a:cubicBezTo>
                  <a:cubicBezTo>
                    <a:pt x="93" y="38"/>
                    <a:pt x="71" y="38"/>
                    <a:pt x="48" y="43"/>
                  </a:cubicBezTo>
                  <a:cubicBezTo>
                    <a:pt x="43" y="45"/>
                    <a:pt x="38" y="46"/>
                    <a:pt x="33" y="47"/>
                  </a:cubicBezTo>
                  <a:cubicBezTo>
                    <a:pt x="7" y="52"/>
                    <a:pt x="7" y="52"/>
                    <a:pt x="8" y="27"/>
                  </a:cubicBezTo>
                  <a:cubicBezTo>
                    <a:pt x="0" y="24"/>
                    <a:pt x="2" y="17"/>
                    <a:pt x="1" y="11"/>
                  </a:cubicBezTo>
                  <a:cubicBezTo>
                    <a:pt x="3" y="0"/>
                    <a:pt x="11" y="6"/>
                    <a:pt x="15" y="7"/>
                  </a:cubicBezTo>
                  <a:cubicBezTo>
                    <a:pt x="55" y="23"/>
                    <a:pt x="95" y="21"/>
                    <a:pt x="135" y="7"/>
                  </a:cubicBezTo>
                  <a:cubicBezTo>
                    <a:pt x="142" y="5"/>
                    <a:pt x="149" y="3"/>
                    <a:pt x="156" y="2"/>
                  </a:cubicBezTo>
                  <a:cubicBezTo>
                    <a:pt x="156" y="2"/>
                    <a:pt x="156" y="1"/>
                    <a:pt x="156" y="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9988550" y="2922588"/>
              <a:ext cx="509588" cy="207962"/>
            </a:xfrm>
            <a:custGeom>
              <a:avLst/>
              <a:gdLst>
                <a:gd name="T0" fmla="*/ 134 w 135"/>
                <a:gd name="T1" fmla="*/ 12 h 55"/>
                <a:gd name="T2" fmla="*/ 131 w 135"/>
                <a:gd name="T3" fmla="*/ 14 h 55"/>
                <a:gd name="T4" fmla="*/ 94 w 135"/>
                <a:gd name="T5" fmla="*/ 41 h 55"/>
                <a:gd name="T6" fmla="*/ 25 w 135"/>
                <a:gd name="T7" fmla="*/ 52 h 55"/>
                <a:gd name="T8" fmla="*/ 12 w 135"/>
                <a:gd name="T9" fmla="*/ 43 h 55"/>
                <a:gd name="T10" fmla="*/ 0 w 135"/>
                <a:gd name="T11" fmla="*/ 14 h 55"/>
                <a:gd name="T12" fmla="*/ 66 w 135"/>
                <a:gd name="T13" fmla="*/ 14 h 55"/>
                <a:gd name="T14" fmla="*/ 119 w 135"/>
                <a:gd name="T15" fmla="*/ 2 h 55"/>
                <a:gd name="T16" fmla="*/ 134 w 135"/>
                <a:gd name="T17" fmla="*/ 13 h 55"/>
                <a:gd name="T18" fmla="*/ 134 w 135"/>
                <a:gd name="T19" fmla="*/ 1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55">
                  <a:moveTo>
                    <a:pt x="134" y="12"/>
                  </a:moveTo>
                  <a:cubicBezTo>
                    <a:pt x="133" y="13"/>
                    <a:pt x="131" y="14"/>
                    <a:pt x="131" y="14"/>
                  </a:cubicBezTo>
                  <a:cubicBezTo>
                    <a:pt x="134" y="45"/>
                    <a:pt x="114" y="43"/>
                    <a:pt x="94" y="41"/>
                  </a:cubicBezTo>
                  <a:cubicBezTo>
                    <a:pt x="70" y="40"/>
                    <a:pt x="48" y="44"/>
                    <a:pt x="25" y="52"/>
                  </a:cubicBezTo>
                  <a:cubicBezTo>
                    <a:pt x="17" y="55"/>
                    <a:pt x="11" y="55"/>
                    <a:pt x="12" y="43"/>
                  </a:cubicBezTo>
                  <a:cubicBezTo>
                    <a:pt x="13" y="32"/>
                    <a:pt x="5" y="25"/>
                    <a:pt x="0" y="14"/>
                  </a:cubicBezTo>
                  <a:cubicBezTo>
                    <a:pt x="24" y="12"/>
                    <a:pt x="45" y="20"/>
                    <a:pt x="66" y="14"/>
                  </a:cubicBezTo>
                  <a:cubicBezTo>
                    <a:pt x="83" y="8"/>
                    <a:pt x="101" y="5"/>
                    <a:pt x="119" y="2"/>
                  </a:cubicBezTo>
                  <a:cubicBezTo>
                    <a:pt x="127" y="0"/>
                    <a:pt x="135" y="0"/>
                    <a:pt x="134" y="13"/>
                  </a:cubicBezTo>
                  <a:cubicBezTo>
                    <a:pt x="134" y="13"/>
                    <a:pt x="134" y="12"/>
                    <a:pt x="134" y="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9512300" y="2736850"/>
              <a:ext cx="366713" cy="242887"/>
            </a:xfrm>
            <a:custGeom>
              <a:avLst/>
              <a:gdLst>
                <a:gd name="T0" fmla="*/ 5 w 97"/>
                <a:gd name="T1" fmla="*/ 41 h 64"/>
                <a:gd name="T2" fmla="*/ 18 w 97"/>
                <a:gd name="T3" fmla="*/ 21 h 64"/>
                <a:gd name="T4" fmla="*/ 72 w 97"/>
                <a:gd name="T5" fmla="*/ 6 h 64"/>
                <a:gd name="T6" fmla="*/ 91 w 97"/>
                <a:gd name="T7" fmla="*/ 21 h 64"/>
                <a:gd name="T8" fmla="*/ 96 w 97"/>
                <a:gd name="T9" fmla="*/ 30 h 64"/>
                <a:gd name="T10" fmla="*/ 95 w 97"/>
                <a:gd name="T11" fmla="*/ 30 h 64"/>
                <a:gd name="T12" fmla="*/ 81 w 97"/>
                <a:gd name="T13" fmla="*/ 47 h 64"/>
                <a:gd name="T14" fmla="*/ 27 w 97"/>
                <a:gd name="T15" fmla="*/ 57 h 64"/>
                <a:gd name="T16" fmla="*/ 4 w 97"/>
                <a:gd name="T17" fmla="*/ 40 h 64"/>
                <a:gd name="T18" fmla="*/ 5 w 97"/>
                <a:gd name="T19" fmla="*/ 4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64">
                  <a:moveTo>
                    <a:pt x="5" y="41"/>
                  </a:moveTo>
                  <a:cubicBezTo>
                    <a:pt x="0" y="28"/>
                    <a:pt x="4" y="23"/>
                    <a:pt x="18" y="21"/>
                  </a:cubicBezTo>
                  <a:cubicBezTo>
                    <a:pt x="37" y="18"/>
                    <a:pt x="54" y="12"/>
                    <a:pt x="72" y="6"/>
                  </a:cubicBezTo>
                  <a:cubicBezTo>
                    <a:pt x="87" y="0"/>
                    <a:pt x="94" y="3"/>
                    <a:pt x="91" y="21"/>
                  </a:cubicBezTo>
                  <a:cubicBezTo>
                    <a:pt x="91" y="24"/>
                    <a:pt x="90" y="29"/>
                    <a:pt x="96" y="30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7" y="40"/>
                    <a:pt x="95" y="47"/>
                    <a:pt x="81" y="47"/>
                  </a:cubicBezTo>
                  <a:cubicBezTo>
                    <a:pt x="63" y="46"/>
                    <a:pt x="45" y="49"/>
                    <a:pt x="27" y="57"/>
                  </a:cubicBezTo>
                  <a:cubicBezTo>
                    <a:pt x="12" y="64"/>
                    <a:pt x="12" y="46"/>
                    <a:pt x="4" y="40"/>
                  </a:cubicBezTo>
                  <a:lnTo>
                    <a:pt x="5" y="4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10037763" y="3084513"/>
              <a:ext cx="463550" cy="227012"/>
            </a:xfrm>
            <a:custGeom>
              <a:avLst/>
              <a:gdLst>
                <a:gd name="T0" fmla="*/ 121 w 123"/>
                <a:gd name="T1" fmla="*/ 12 h 60"/>
                <a:gd name="T2" fmla="*/ 121 w 123"/>
                <a:gd name="T3" fmla="*/ 21 h 60"/>
                <a:gd name="T4" fmla="*/ 100 w 123"/>
                <a:gd name="T5" fmla="*/ 30 h 60"/>
                <a:gd name="T6" fmla="*/ 28 w 123"/>
                <a:gd name="T7" fmla="*/ 53 h 60"/>
                <a:gd name="T8" fmla="*/ 8 w 123"/>
                <a:gd name="T9" fmla="*/ 40 h 60"/>
                <a:gd name="T10" fmla="*/ 5 w 123"/>
                <a:gd name="T11" fmla="*/ 23 h 60"/>
                <a:gd name="T12" fmla="*/ 95 w 123"/>
                <a:gd name="T13" fmla="*/ 3 h 60"/>
                <a:gd name="T14" fmla="*/ 121 w 123"/>
                <a:gd name="T15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60">
                  <a:moveTo>
                    <a:pt x="121" y="12"/>
                  </a:moveTo>
                  <a:cubicBezTo>
                    <a:pt x="123" y="15"/>
                    <a:pt x="123" y="18"/>
                    <a:pt x="121" y="21"/>
                  </a:cubicBezTo>
                  <a:cubicBezTo>
                    <a:pt x="118" y="33"/>
                    <a:pt x="107" y="27"/>
                    <a:pt x="100" y="30"/>
                  </a:cubicBezTo>
                  <a:cubicBezTo>
                    <a:pt x="73" y="27"/>
                    <a:pt x="51" y="43"/>
                    <a:pt x="28" y="53"/>
                  </a:cubicBezTo>
                  <a:cubicBezTo>
                    <a:pt x="13" y="60"/>
                    <a:pt x="6" y="58"/>
                    <a:pt x="8" y="40"/>
                  </a:cubicBezTo>
                  <a:cubicBezTo>
                    <a:pt x="2" y="35"/>
                    <a:pt x="0" y="30"/>
                    <a:pt x="5" y="23"/>
                  </a:cubicBezTo>
                  <a:cubicBezTo>
                    <a:pt x="35" y="19"/>
                    <a:pt x="65" y="10"/>
                    <a:pt x="95" y="3"/>
                  </a:cubicBezTo>
                  <a:cubicBezTo>
                    <a:pt x="105" y="0"/>
                    <a:pt x="114" y="5"/>
                    <a:pt x="121" y="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9542463" y="2982913"/>
              <a:ext cx="366713" cy="200025"/>
            </a:xfrm>
            <a:custGeom>
              <a:avLst/>
              <a:gdLst>
                <a:gd name="T0" fmla="*/ 73 w 97"/>
                <a:gd name="T1" fmla="*/ 42 h 53"/>
                <a:gd name="T2" fmla="*/ 25 w 97"/>
                <a:gd name="T3" fmla="*/ 48 h 53"/>
                <a:gd name="T4" fmla="*/ 3 w 97"/>
                <a:gd name="T5" fmla="*/ 35 h 53"/>
                <a:gd name="T6" fmla="*/ 17 w 97"/>
                <a:gd name="T7" fmla="*/ 14 h 53"/>
                <a:gd name="T8" fmla="*/ 75 w 97"/>
                <a:gd name="T9" fmla="*/ 3 h 53"/>
                <a:gd name="T10" fmla="*/ 88 w 97"/>
                <a:gd name="T11" fmla="*/ 12 h 53"/>
                <a:gd name="T12" fmla="*/ 88 w 97"/>
                <a:gd name="T13" fmla="*/ 18 h 53"/>
                <a:gd name="T14" fmla="*/ 73 w 97"/>
                <a:gd name="T15" fmla="*/ 4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53">
                  <a:moveTo>
                    <a:pt x="73" y="42"/>
                  </a:moveTo>
                  <a:cubicBezTo>
                    <a:pt x="53" y="40"/>
                    <a:pt x="39" y="43"/>
                    <a:pt x="25" y="48"/>
                  </a:cubicBezTo>
                  <a:cubicBezTo>
                    <a:pt x="13" y="53"/>
                    <a:pt x="6" y="49"/>
                    <a:pt x="3" y="35"/>
                  </a:cubicBezTo>
                  <a:cubicBezTo>
                    <a:pt x="0" y="22"/>
                    <a:pt x="4" y="15"/>
                    <a:pt x="17" y="14"/>
                  </a:cubicBezTo>
                  <a:cubicBezTo>
                    <a:pt x="37" y="11"/>
                    <a:pt x="56" y="9"/>
                    <a:pt x="75" y="3"/>
                  </a:cubicBezTo>
                  <a:cubicBezTo>
                    <a:pt x="83" y="0"/>
                    <a:pt x="89" y="2"/>
                    <a:pt x="88" y="12"/>
                  </a:cubicBezTo>
                  <a:cubicBezTo>
                    <a:pt x="88" y="14"/>
                    <a:pt x="87" y="16"/>
                    <a:pt x="88" y="18"/>
                  </a:cubicBezTo>
                  <a:cubicBezTo>
                    <a:pt x="97" y="39"/>
                    <a:pt x="91" y="48"/>
                    <a:pt x="73" y="4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10131425" y="3190875"/>
              <a:ext cx="403225" cy="269875"/>
            </a:xfrm>
            <a:custGeom>
              <a:avLst/>
              <a:gdLst>
                <a:gd name="T0" fmla="*/ 4 w 107"/>
                <a:gd name="T1" fmla="*/ 52 h 71"/>
                <a:gd name="T2" fmla="*/ 14 w 107"/>
                <a:gd name="T3" fmla="*/ 34 h 71"/>
                <a:gd name="T4" fmla="*/ 83 w 107"/>
                <a:gd name="T5" fmla="*/ 6 h 71"/>
                <a:gd name="T6" fmla="*/ 107 w 107"/>
                <a:gd name="T7" fmla="*/ 27 h 71"/>
                <a:gd name="T8" fmla="*/ 90 w 107"/>
                <a:gd name="T9" fmla="*/ 36 h 71"/>
                <a:gd name="T10" fmla="*/ 30 w 107"/>
                <a:gd name="T11" fmla="*/ 62 h 71"/>
                <a:gd name="T12" fmla="*/ 16 w 107"/>
                <a:gd name="T13" fmla="*/ 62 h 71"/>
                <a:gd name="T14" fmla="*/ 4 w 107"/>
                <a:gd name="T15" fmla="*/ 5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71">
                  <a:moveTo>
                    <a:pt x="4" y="52"/>
                  </a:moveTo>
                  <a:cubicBezTo>
                    <a:pt x="0" y="42"/>
                    <a:pt x="0" y="34"/>
                    <a:pt x="14" y="34"/>
                  </a:cubicBezTo>
                  <a:cubicBezTo>
                    <a:pt x="40" y="32"/>
                    <a:pt x="62" y="20"/>
                    <a:pt x="83" y="6"/>
                  </a:cubicBezTo>
                  <a:cubicBezTo>
                    <a:pt x="103" y="0"/>
                    <a:pt x="102" y="17"/>
                    <a:pt x="107" y="27"/>
                  </a:cubicBezTo>
                  <a:cubicBezTo>
                    <a:pt x="104" y="35"/>
                    <a:pt x="96" y="34"/>
                    <a:pt x="90" y="36"/>
                  </a:cubicBezTo>
                  <a:cubicBezTo>
                    <a:pt x="69" y="43"/>
                    <a:pt x="48" y="49"/>
                    <a:pt x="30" y="62"/>
                  </a:cubicBezTo>
                  <a:cubicBezTo>
                    <a:pt x="26" y="65"/>
                    <a:pt x="20" y="71"/>
                    <a:pt x="16" y="62"/>
                  </a:cubicBezTo>
                  <a:cubicBezTo>
                    <a:pt x="11" y="60"/>
                    <a:pt x="5" y="58"/>
                    <a:pt x="4" y="5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9613900" y="3171825"/>
              <a:ext cx="347663" cy="166687"/>
            </a:xfrm>
            <a:custGeom>
              <a:avLst/>
              <a:gdLst>
                <a:gd name="T0" fmla="*/ 88 w 92"/>
                <a:gd name="T1" fmla="*/ 19 h 44"/>
                <a:gd name="T2" fmla="*/ 67 w 92"/>
                <a:gd name="T3" fmla="*/ 38 h 44"/>
                <a:gd name="T4" fmla="*/ 34 w 92"/>
                <a:gd name="T5" fmla="*/ 40 h 44"/>
                <a:gd name="T6" fmla="*/ 8 w 92"/>
                <a:gd name="T7" fmla="*/ 39 h 44"/>
                <a:gd name="T8" fmla="*/ 5 w 92"/>
                <a:gd name="T9" fmla="*/ 18 h 44"/>
                <a:gd name="T10" fmla="*/ 19 w 92"/>
                <a:gd name="T11" fmla="*/ 12 h 44"/>
                <a:gd name="T12" fmla="*/ 75 w 92"/>
                <a:gd name="T13" fmla="*/ 5 h 44"/>
                <a:gd name="T14" fmla="*/ 88 w 92"/>
                <a:gd name="T15" fmla="*/ 1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44">
                  <a:moveTo>
                    <a:pt x="88" y="19"/>
                  </a:moveTo>
                  <a:cubicBezTo>
                    <a:pt x="92" y="36"/>
                    <a:pt x="86" y="43"/>
                    <a:pt x="67" y="38"/>
                  </a:cubicBezTo>
                  <a:cubicBezTo>
                    <a:pt x="56" y="35"/>
                    <a:pt x="44" y="36"/>
                    <a:pt x="34" y="40"/>
                  </a:cubicBezTo>
                  <a:cubicBezTo>
                    <a:pt x="25" y="44"/>
                    <a:pt x="17" y="41"/>
                    <a:pt x="8" y="39"/>
                  </a:cubicBezTo>
                  <a:cubicBezTo>
                    <a:pt x="2" y="33"/>
                    <a:pt x="0" y="26"/>
                    <a:pt x="5" y="18"/>
                  </a:cubicBezTo>
                  <a:cubicBezTo>
                    <a:pt x="10" y="16"/>
                    <a:pt x="13" y="10"/>
                    <a:pt x="19" y="12"/>
                  </a:cubicBezTo>
                  <a:cubicBezTo>
                    <a:pt x="38" y="17"/>
                    <a:pt x="57" y="13"/>
                    <a:pt x="75" y="5"/>
                  </a:cubicBezTo>
                  <a:cubicBezTo>
                    <a:pt x="90" y="0"/>
                    <a:pt x="82" y="17"/>
                    <a:pt x="88" y="1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9244013" y="3035300"/>
              <a:ext cx="306388" cy="193675"/>
            </a:xfrm>
            <a:custGeom>
              <a:avLst/>
              <a:gdLst>
                <a:gd name="T0" fmla="*/ 4 w 81"/>
                <a:gd name="T1" fmla="*/ 34 h 51"/>
                <a:gd name="T2" fmla="*/ 16 w 81"/>
                <a:gd name="T3" fmla="*/ 15 h 51"/>
                <a:gd name="T4" fmla="*/ 57 w 81"/>
                <a:gd name="T5" fmla="*/ 6 h 51"/>
                <a:gd name="T6" fmla="*/ 73 w 81"/>
                <a:gd name="T7" fmla="*/ 6 h 51"/>
                <a:gd name="T8" fmla="*/ 78 w 81"/>
                <a:gd name="T9" fmla="*/ 32 h 51"/>
                <a:gd name="T10" fmla="*/ 62 w 81"/>
                <a:gd name="T11" fmla="*/ 37 h 51"/>
                <a:gd name="T12" fmla="*/ 25 w 81"/>
                <a:gd name="T13" fmla="*/ 43 h 51"/>
                <a:gd name="T14" fmla="*/ 3 w 81"/>
                <a:gd name="T15" fmla="*/ 33 h 51"/>
                <a:gd name="T16" fmla="*/ 4 w 81"/>
                <a:gd name="T17" fmla="*/ 3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51">
                  <a:moveTo>
                    <a:pt x="4" y="34"/>
                  </a:moveTo>
                  <a:cubicBezTo>
                    <a:pt x="0" y="23"/>
                    <a:pt x="1" y="16"/>
                    <a:pt x="16" y="15"/>
                  </a:cubicBezTo>
                  <a:cubicBezTo>
                    <a:pt x="30" y="14"/>
                    <a:pt x="43" y="9"/>
                    <a:pt x="57" y="6"/>
                  </a:cubicBezTo>
                  <a:cubicBezTo>
                    <a:pt x="62" y="5"/>
                    <a:pt x="69" y="0"/>
                    <a:pt x="73" y="6"/>
                  </a:cubicBezTo>
                  <a:cubicBezTo>
                    <a:pt x="78" y="13"/>
                    <a:pt x="81" y="23"/>
                    <a:pt x="78" y="32"/>
                  </a:cubicBezTo>
                  <a:cubicBezTo>
                    <a:pt x="76" y="39"/>
                    <a:pt x="68" y="37"/>
                    <a:pt x="62" y="37"/>
                  </a:cubicBezTo>
                  <a:cubicBezTo>
                    <a:pt x="50" y="36"/>
                    <a:pt x="36" y="36"/>
                    <a:pt x="25" y="43"/>
                  </a:cubicBezTo>
                  <a:cubicBezTo>
                    <a:pt x="12" y="51"/>
                    <a:pt x="7" y="45"/>
                    <a:pt x="3" y="33"/>
                  </a:cubicBezTo>
                  <a:lnTo>
                    <a:pt x="4" y="3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"/>
            <p:cNvSpPr>
              <a:spLocks/>
            </p:cNvSpPr>
            <p:nvPr/>
          </p:nvSpPr>
          <p:spPr bwMode="auto">
            <a:xfrm>
              <a:off x="9251950" y="2832100"/>
              <a:ext cx="290513" cy="173037"/>
            </a:xfrm>
            <a:custGeom>
              <a:avLst/>
              <a:gdLst>
                <a:gd name="T0" fmla="*/ 73 w 77"/>
                <a:gd name="T1" fmla="*/ 15 h 46"/>
                <a:gd name="T2" fmla="*/ 56 w 77"/>
                <a:gd name="T3" fmla="*/ 36 h 46"/>
                <a:gd name="T4" fmla="*/ 9 w 77"/>
                <a:gd name="T5" fmla="*/ 44 h 46"/>
                <a:gd name="T6" fmla="*/ 1 w 77"/>
                <a:gd name="T7" fmla="*/ 26 h 46"/>
                <a:gd name="T8" fmla="*/ 5 w 77"/>
                <a:gd name="T9" fmla="*/ 18 h 46"/>
                <a:gd name="T10" fmla="*/ 47 w 77"/>
                <a:gd name="T11" fmla="*/ 5 h 46"/>
                <a:gd name="T12" fmla="*/ 74 w 77"/>
                <a:gd name="T13" fmla="*/ 16 h 46"/>
                <a:gd name="T14" fmla="*/ 73 w 77"/>
                <a:gd name="T15" fmla="*/ 1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6">
                  <a:moveTo>
                    <a:pt x="73" y="15"/>
                  </a:moveTo>
                  <a:cubicBezTo>
                    <a:pt x="77" y="30"/>
                    <a:pt x="72" y="36"/>
                    <a:pt x="56" y="36"/>
                  </a:cubicBezTo>
                  <a:cubicBezTo>
                    <a:pt x="40" y="35"/>
                    <a:pt x="25" y="46"/>
                    <a:pt x="9" y="44"/>
                  </a:cubicBezTo>
                  <a:cubicBezTo>
                    <a:pt x="2" y="40"/>
                    <a:pt x="2" y="32"/>
                    <a:pt x="1" y="26"/>
                  </a:cubicBezTo>
                  <a:cubicBezTo>
                    <a:pt x="0" y="22"/>
                    <a:pt x="2" y="19"/>
                    <a:pt x="5" y="18"/>
                  </a:cubicBezTo>
                  <a:cubicBezTo>
                    <a:pt x="20" y="17"/>
                    <a:pt x="34" y="11"/>
                    <a:pt x="47" y="5"/>
                  </a:cubicBezTo>
                  <a:cubicBezTo>
                    <a:pt x="60" y="0"/>
                    <a:pt x="69" y="1"/>
                    <a:pt x="74" y="16"/>
                  </a:cubicBezTo>
                  <a:cubicBezTo>
                    <a:pt x="74" y="16"/>
                    <a:pt x="73" y="15"/>
                    <a:pt x="73" y="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7"/>
            <p:cNvSpPr>
              <a:spLocks/>
            </p:cNvSpPr>
            <p:nvPr/>
          </p:nvSpPr>
          <p:spPr bwMode="auto">
            <a:xfrm>
              <a:off x="9342438" y="3209925"/>
              <a:ext cx="301625" cy="182562"/>
            </a:xfrm>
            <a:custGeom>
              <a:avLst/>
              <a:gdLst>
                <a:gd name="T0" fmla="*/ 77 w 80"/>
                <a:gd name="T1" fmla="*/ 8 h 48"/>
                <a:gd name="T2" fmla="*/ 80 w 80"/>
                <a:gd name="T3" fmla="*/ 29 h 48"/>
                <a:gd name="T4" fmla="*/ 65 w 80"/>
                <a:gd name="T5" fmla="*/ 35 h 48"/>
                <a:gd name="T6" fmla="*/ 25 w 80"/>
                <a:gd name="T7" fmla="*/ 41 h 48"/>
                <a:gd name="T8" fmla="*/ 4 w 80"/>
                <a:gd name="T9" fmla="*/ 30 h 48"/>
                <a:gd name="T10" fmla="*/ 14 w 80"/>
                <a:gd name="T11" fmla="*/ 16 h 48"/>
                <a:gd name="T12" fmla="*/ 33 w 80"/>
                <a:gd name="T13" fmla="*/ 14 h 48"/>
                <a:gd name="T14" fmla="*/ 65 w 80"/>
                <a:gd name="T15" fmla="*/ 3 h 48"/>
                <a:gd name="T16" fmla="*/ 77 w 80"/>
                <a:gd name="T17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48">
                  <a:moveTo>
                    <a:pt x="77" y="8"/>
                  </a:moveTo>
                  <a:cubicBezTo>
                    <a:pt x="78" y="15"/>
                    <a:pt x="79" y="22"/>
                    <a:pt x="80" y="29"/>
                  </a:cubicBezTo>
                  <a:cubicBezTo>
                    <a:pt x="78" y="37"/>
                    <a:pt x="71" y="35"/>
                    <a:pt x="65" y="35"/>
                  </a:cubicBezTo>
                  <a:cubicBezTo>
                    <a:pt x="51" y="34"/>
                    <a:pt x="38" y="37"/>
                    <a:pt x="25" y="41"/>
                  </a:cubicBezTo>
                  <a:cubicBezTo>
                    <a:pt x="17" y="43"/>
                    <a:pt x="4" y="48"/>
                    <a:pt x="4" y="30"/>
                  </a:cubicBezTo>
                  <a:cubicBezTo>
                    <a:pt x="0" y="21"/>
                    <a:pt x="2" y="16"/>
                    <a:pt x="14" y="16"/>
                  </a:cubicBezTo>
                  <a:cubicBezTo>
                    <a:pt x="20" y="16"/>
                    <a:pt x="26" y="17"/>
                    <a:pt x="33" y="14"/>
                  </a:cubicBezTo>
                  <a:cubicBezTo>
                    <a:pt x="43" y="11"/>
                    <a:pt x="54" y="7"/>
                    <a:pt x="65" y="3"/>
                  </a:cubicBezTo>
                  <a:cubicBezTo>
                    <a:pt x="70" y="2"/>
                    <a:pt x="76" y="0"/>
                    <a:pt x="77" y="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8"/>
            <p:cNvSpPr>
              <a:spLocks/>
            </p:cNvSpPr>
            <p:nvPr/>
          </p:nvSpPr>
          <p:spPr bwMode="auto">
            <a:xfrm>
              <a:off x="9802813" y="3354388"/>
              <a:ext cx="282575" cy="142875"/>
            </a:xfrm>
            <a:custGeom>
              <a:avLst/>
              <a:gdLst>
                <a:gd name="T0" fmla="*/ 7 w 75"/>
                <a:gd name="T1" fmla="*/ 12 h 38"/>
                <a:gd name="T2" fmla="*/ 67 w 75"/>
                <a:gd name="T3" fmla="*/ 4 h 38"/>
                <a:gd name="T4" fmla="*/ 70 w 75"/>
                <a:gd name="T5" fmla="*/ 23 h 38"/>
                <a:gd name="T6" fmla="*/ 60 w 75"/>
                <a:gd name="T7" fmla="*/ 33 h 38"/>
                <a:gd name="T8" fmla="*/ 6 w 75"/>
                <a:gd name="T9" fmla="*/ 35 h 38"/>
                <a:gd name="T10" fmla="*/ 7 w 75"/>
                <a:gd name="T11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38">
                  <a:moveTo>
                    <a:pt x="7" y="12"/>
                  </a:moveTo>
                  <a:cubicBezTo>
                    <a:pt x="27" y="10"/>
                    <a:pt x="46" y="0"/>
                    <a:pt x="67" y="4"/>
                  </a:cubicBezTo>
                  <a:cubicBezTo>
                    <a:pt x="74" y="9"/>
                    <a:pt x="75" y="16"/>
                    <a:pt x="70" y="23"/>
                  </a:cubicBezTo>
                  <a:cubicBezTo>
                    <a:pt x="72" y="32"/>
                    <a:pt x="65" y="35"/>
                    <a:pt x="60" y="33"/>
                  </a:cubicBezTo>
                  <a:cubicBezTo>
                    <a:pt x="42" y="29"/>
                    <a:pt x="24" y="38"/>
                    <a:pt x="6" y="35"/>
                  </a:cubicBezTo>
                  <a:cubicBezTo>
                    <a:pt x="0" y="27"/>
                    <a:pt x="0" y="20"/>
                    <a:pt x="7" y="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9"/>
            <p:cNvSpPr>
              <a:spLocks/>
            </p:cNvSpPr>
            <p:nvPr/>
          </p:nvSpPr>
          <p:spPr bwMode="auto">
            <a:xfrm>
              <a:off x="9018587" y="3092450"/>
              <a:ext cx="241300" cy="152400"/>
            </a:xfrm>
            <a:custGeom>
              <a:avLst/>
              <a:gdLst>
                <a:gd name="T0" fmla="*/ 63 w 64"/>
                <a:gd name="T1" fmla="*/ 18 h 40"/>
                <a:gd name="T2" fmla="*/ 49 w 64"/>
                <a:gd name="T3" fmla="*/ 33 h 40"/>
                <a:gd name="T4" fmla="*/ 6 w 64"/>
                <a:gd name="T5" fmla="*/ 26 h 40"/>
                <a:gd name="T6" fmla="*/ 11 w 64"/>
                <a:gd name="T7" fmla="*/ 10 h 40"/>
                <a:gd name="T8" fmla="*/ 47 w 64"/>
                <a:gd name="T9" fmla="*/ 2 h 40"/>
                <a:gd name="T10" fmla="*/ 64 w 64"/>
                <a:gd name="T11" fmla="*/ 19 h 40"/>
                <a:gd name="T12" fmla="*/ 63 w 64"/>
                <a:gd name="T13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40">
                  <a:moveTo>
                    <a:pt x="63" y="18"/>
                  </a:moveTo>
                  <a:cubicBezTo>
                    <a:pt x="62" y="26"/>
                    <a:pt x="60" y="34"/>
                    <a:pt x="49" y="33"/>
                  </a:cubicBezTo>
                  <a:cubicBezTo>
                    <a:pt x="34" y="31"/>
                    <a:pt x="18" y="40"/>
                    <a:pt x="6" y="26"/>
                  </a:cubicBezTo>
                  <a:cubicBezTo>
                    <a:pt x="0" y="20"/>
                    <a:pt x="3" y="13"/>
                    <a:pt x="11" y="10"/>
                  </a:cubicBezTo>
                  <a:cubicBezTo>
                    <a:pt x="23" y="6"/>
                    <a:pt x="35" y="3"/>
                    <a:pt x="47" y="2"/>
                  </a:cubicBezTo>
                  <a:cubicBezTo>
                    <a:pt x="59" y="0"/>
                    <a:pt x="58" y="13"/>
                    <a:pt x="64" y="19"/>
                  </a:cubicBezTo>
                  <a:cubicBezTo>
                    <a:pt x="64" y="19"/>
                    <a:pt x="63" y="18"/>
                    <a:pt x="63" y="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0"/>
            <p:cNvSpPr>
              <a:spLocks/>
            </p:cNvSpPr>
            <p:nvPr/>
          </p:nvSpPr>
          <p:spPr bwMode="auto">
            <a:xfrm>
              <a:off x="9161463" y="3251200"/>
              <a:ext cx="306388" cy="144462"/>
            </a:xfrm>
            <a:custGeom>
              <a:avLst/>
              <a:gdLst>
                <a:gd name="T0" fmla="*/ 81 w 81"/>
                <a:gd name="T1" fmla="*/ 3 h 38"/>
                <a:gd name="T2" fmla="*/ 64 w 81"/>
                <a:gd name="T3" fmla="*/ 7 h 38"/>
                <a:gd name="T4" fmla="*/ 52 w 81"/>
                <a:gd name="T5" fmla="*/ 19 h 38"/>
                <a:gd name="T6" fmla="*/ 37 w 81"/>
                <a:gd name="T7" fmla="*/ 34 h 38"/>
                <a:gd name="T8" fmla="*/ 0 w 81"/>
                <a:gd name="T9" fmla="*/ 20 h 38"/>
                <a:gd name="T10" fmla="*/ 38 w 81"/>
                <a:gd name="T11" fmla="*/ 4 h 38"/>
                <a:gd name="T12" fmla="*/ 81 w 81"/>
                <a:gd name="T13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38">
                  <a:moveTo>
                    <a:pt x="81" y="3"/>
                  </a:moveTo>
                  <a:cubicBezTo>
                    <a:pt x="76" y="8"/>
                    <a:pt x="69" y="7"/>
                    <a:pt x="64" y="7"/>
                  </a:cubicBezTo>
                  <a:cubicBezTo>
                    <a:pt x="54" y="6"/>
                    <a:pt x="53" y="12"/>
                    <a:pt x="52" y="19"/>
                  </a:cubicBezTo>
                  <a:cubicBezTo>
                    <a:pt x="43" y="20"/>
                    <a:pt x="52" y="38"/>
                    <a:pt x="37" y="34"/>
                  </a:cubicBezTo>
                  <a:cubicBezTo>
                    <a:pt x="24" y="31"/>
                    <a:pt x="0" y="35"/>
                    <a:pt x="0" y="20"/>
                  </a:cubicBezTo>
                  <a:cubicBezTo>
                    <a:pt x="0" y="5"/>
                    <a:pt x="25" y="8"/>
                    <a:pt x="38" y="4"/>
                  </a:cubicBezTo>
                  <a:cubicBezTo>
                    <a:pt x="51" y="0"/>
                    <a:pt x="66" y="3"/>
                    <a:pt x="81" y="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1"/>
            <p:cNvSpPr>
              <a:spLocks/>
            </p:cNvSpPr>
            <p:nvPr/>
          </p:nvSpPr>
          <p:spPr bwMode="auto">
            <a:xfrm>
              <a:off x="9078913" y="2911475"/>
              <a:ext cx="206375" cy="131762"/>
            </a:xfrm>
            <a:custGeom>
              <a:avLst/>
              <a:gdLst>
                <a:gd name="T0" fmla="*/ 47 w 55"/>
                <a:gd name="T1" fmla="*/ 5 h 35"/>
                <a:gd name="T2" fmla="*/ 55 w 55"/>
                <a:gd name="T3" fmla="*/ 23 h 35"/>
                <a:gd name="T4" fmla="*/ 16 w 55"/>
                <a:gd name="T5" fmla="*/ 33 h 35"/>
                <a:gd name="T6" fmla="*/ 1 w 55"/>
                <a:gd name="T7" fmla="*/ 19 h 35"/>
                <a:gd name="T8" fmla="*/ 15 w 55"/>
                <a:gd name="T9" fmla="*/ 9 h 35"/>
                <a:gd name="T10" fmla="*/ 47 w 55"/>
                <a:gd name="T1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35">
                  <a:moveTo>
                    <a:pt x="47" y="5"/>
                  </a:moveTo>
                  <a:cubicBezTo>
                    <a:pt x="53" y="10"/>
                    <a:pt x="55" y="16"/>
                    <a:pt x="55" y="23"/>
                  </a:cubicBezTo>
                  <a:cubicBezTo>
                    <a:pt x="44" y="35"/>
                    <a:pt x="30" y="33"/>
                    <a:pt x="16" y="33"/>
                  </a:cubicBezTo>
                  <a:cubicBezTo>
                    <a:pt x="8" y="32"/>
                    <a:pt x="2" y="27"/>
                    <a:pt x="1" y="19"/>
                  </a:cubicBezTo>
                  <a:cubicBezTo>
                    <a:pt x="0" y="11"/>
                    <a:pt x="7" y="9"/>
                    <a:pt x="15" y="9"/>
                  </a:cubicBezTo>
                  <a:cubicBezTo>
                    <a:pt x="26" y="9"/>
                    <a:pt x="36" y="0"/>
                    <a:pt x="47" y="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2"/>
            <p:cNvSpPr>
              <a:spLocks/>
            </p:cNvSpPr>
            <p:nvPr/>
          </p:nvSpPr>
          <p:spPr bwMode="auto">
            <a:xfrm>
              <a:off x="9885363" y="2967038"/>
              <a:ext cx="139700" cy="166687"/>
            </a:xfrm>
            <a:custGeom>
              <a:avLst/>
              <a:gdLst>
                <a:gd name="T0" fmla="*/ 1 w 37"/>
                <a:gd name="T1" fmla="*/ 18 h 44"/>
                <a:gd name="T2" fmla="*/ 15 w 37"/>
                <a:gd name="T3" fmla="*/ 2 h 44"/>
                <a:gd name="T4" fmla="*/ 35 w 37"/>
                <a:gd name="T5" fmla="*/ 30 h 44"/>
                <a:gd name="T6" fmla="*/ 19 w 37"/>
                <a:gd name="T7" fmla="*/ 44 h 44"/>
                <a:gd name="T8" fmla="*/ 1 w 37"/>
                <a:gd name="T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44">
                  <a:moveTo>
                    <a:pt x="1" y="18"/>
                  </a:moveTo>
                  <a:cubicBezTo>
                    <a:pt x="0" y="6"/>
                    <a:pt x="7" y="0"/>
                    <a:pt x="15" y="2"/>
                  </a:cubicBezTo>
                  <a:cubicBezTo>
                    <a:pt x="28" y="5"/>
                    <a:pt x="33" y="19"/>
                    <a:pt x="35" y="30"/>
                  </a:cubicBezTo>
                  <a:cubicBezTo>
                    <a:pt x="37" y="39"/>
                    <a:pt x="29" y="44"/>
                    <a:pt x="19" y="44"/>
                  </a:cubicBezTo>
                  <a:cubicBezTo>
                    <a:pt x="0" y="43"/>
                    <a:pt x="4" y="27"/>
                    <a:pt x="1" y="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3"/>
            <p:cNvSpPr>
              <a:spLocks/>
            </p:cNvSpPr>
            <p:nvPr/>
          </p:nvSpPr>
          <p:spPr bwMode="auto">
            <a:xfrm>
              <a:off x="9780588" y="2335213"/>
              <a:ext cx="211138" cy="125412"/>
            </a:xfrm>
            <a:custGeom>
              <a:avLst/>
              <a:gdLst>
                <a:gd name="T0" fmla="*/ 56 w 56"/>
                <a:gd name="T1" fmla="*/ 13 h 33"/>
                <a:gd name="T2" fmla="*/ 49 w 56"/>
                <a:gd name="T3" fmla="*/ 32 h 33"/>
                <a:gd name="T4" fmla="*/ 2 w 56"/>
                <a:gd name="T5" fmla="*/ 13 h 33"/>
                <a:gd name="T6" fmla="*/ 1 w 56"/>
                <a:gd name="T7" fmla="*/ 6 h 33"/>
                <a:gd name="T8" fmla="*/ 13 w 56"/>
                <a:gd name="T9" fmla="*/ 1 h 33"/>
                <a:gd name="T10" fmla="*/ 56 w 56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33">
                  <a:moveTo>
                    <a:pt x="56" y="13"/>
                  </a:moveTo>
                  <a:cubicBezTo>
                    <a:pt x="54" y="20"/>
                    <a:pt x="51" y="26"/>
                    <a:pt x="49" y="32"/>
                  </a:cubicBezTo>
                  <a:cubicBezTo>
                    <a:pt x="30" y="33"/>
                    <a:pt x="17" y="20"/>
                    <a:pt x="2" y="13"/>
                  </a:cubicBezTo>
                  <a:cubicBezTo>
                    <a:pt x="1" y="12"/>
                    <a:pt x="0" y="8"/>
                    <a:pt x="1" y="6"/>
                  </a:cubicBezTo>
                  <a:cubicBezTo>
                    <a:pt x="3" y="1"/>
                    <a:pt x="8" y="0"/>
                    <a:pt x="13" y="1"/>
                  </a:cubicBezTo>
                  <a:cubicBezTo>
                    <a:pt x="28" y="5"/>
                    <a:pt x="43" y="6"/>
                    <a:pt x="56" y="1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9640888" y="3379788"/>
              <a:ext cx="188913" cy="144462"/>
            </a:xfrm>
            <a:custGeom>
              <a:avLst/>
              <a:gdLst>
                <a:gd name="T0" fmla="*/ 50 w 50"/>
                <a:gd name="T1" fmla="*/ 5 h 38"/>
                <a:gd name="T2" fmla="*/ 49 w 50"/>
                <a:gd name="T3" fmla="*/ 28 h 38"/>
                <a:gd name="T4" fmla="*/ 9 w 50"/>
                <a:gd name="T5" fmla="*/ 25 h 38"/>
                <a:gd name="T6" fmla="*/ 15 w 50"/>
                <a:gd name="T7" fmla="*/ 7 h 38"/>
                <a:gd name="T8" fmla="*/ 50 w 50"/>
                <a:gd name="T9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8">
                  <a:moveTo>
                    <a:pt x="50" y="5"/>
                  </a:moveTo>
                  <a:cubicBezTo>
                    <a:pt x="49" y="13"/>
                    <a:pt x="49" y="20"/>
                    <a:pt x="49" y="28"/>
                  </a:cubicBezTo>
                  <a:cubicBezTo>
                    <a:pt x="36" y="38"/>
                    <a:pt x="21" y="30"/>
                    <a:pt x="9" y="25"/>
                  </a:cubicBezTo>
                  <a:cubicBezTo>
                    <a:pt x="0" y="22"/>
                    <a:pt x="4" y="9"/>
                    <a:pt x="15" y="7"/>
                  </a:cubicBezTo>
                  <a:cubicBezTo>
                    <a:pt x="26" y="5"/>
                    <a:pt x="38" y="0"/>
                    <a:pt x="50" y="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9942513" y="3157538"/>
              <a:ext cx="128588" cy="150812"/>
            </a:xfrm>
            <a:custGeom>
              <a:avLst/>
              <a:gdLst>
                <a:gd name="T0" fmla="*/ 30 w 34"/>
                <a:gd name="T1" fmla="*/ 4 h 40"/>
                <a:gd name="T2" fmla="*/ 33 w 34"/>
                <a:gd name="T3" fmla="*/ 21 h 40"/>
                <a:gd name="T4" fmla="*/ 19 w 34"/>
                <a:gd name="T5" fmla="*/ 40 h 40"/>
                <a:gd name="T6" fmla="*/ 1 w 34"/>
                <a:gd name="T7" fmla="*/ 23 h 40"/>
                <a:gd name="T8" fmla="*/ 1 w 34"/>
                <a:gd name="T9" fmla="*/ 23 h 40"/>
                <a:gd name="T10" fmla="*/ 21 w 34"/>
                <a:gd name="T11" fmla="*/ 8 h 40"/>
                <a:gd name="T12" fmla="*/ 30 w 34"/>
                <a:gd name="T13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40">
                  <a:moveTo>
                    <a:pt x="30" y="4"/>
                  </a:moveTo>
                  <a:cubicBezTo>
                    <a:pt x="31" y="10"/>
                    <a:pt x="32" y="16"/>
                    <a:pt x="33" y="21"/>
                  </a:cubicBezTo>
                  <a:cubicBezTo>
                    <a:pt x="25" y="25"/>
                    <a:pt x="34" y="40"/>
                    <a:pt x="19" y="40"/>
                  </a:cubicBezTo>
                  <a:cubicBezTo>
                    <a:pt x="6" y="40"/>
                    <a:pt x="8" y="28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8"/>
                    <a:pt x="5" y="0"/>
                    <a:pt x="21" y="8"/>
                  </a:cubicBezTo>
                  <a:cubicBezTo>
                    <a:pt x="27" y="11"/>
                    <a:pt x="26" y="3"/>
                    <a:pt x="30" y="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10055225" y="3338513"/>
              <a:ext cx="136525" cy="158750"/>
            </a:xfrm>
            <a:custGeom>
              <a:avLst/>
              <a:gdLst>
                <a:gd name="T0" fmla="*/ 3 w 36"/>
                <a:gd name="T1" fmla="*/ 27 h 42"/>
                <a:gd name="T2" fmla="*/ 0 w 36"/>
                <a:gd name="T3" fmla="*/ 8 h 42"/>
                <a:gd name="T4" fmla="*/ 24 w 36"/>
                <a:gd name="T5" fmla="*/ 13 h 42"/>
                <a:gd name="T6" fmla="*/ 36 w 36"/>
                <a:gd name="T7" fmla="*/ 23 h 42"/>
                <a:gd name="T8" fmla="*/ 3 w 36"/>
                <a:gd name="T9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3" y="27"/>
                  </a:moveTo>
                  <a:cubicBezTo>
                    <a:pt x="2" y="21"/>
                    <a:pt x="1" y="15"/>
                    <a:pt x="0" y="8"/>
                  </a:cubicBezTo>
                  <a:cubicBezTo>
                    <a:pt x="10" y="0"/>
                    <a:pt x="17" y="6"/>
                    <a:pt x="24" y="13"/>
                  </a:cubicBezTo>
                  <a:cubicBezTo>
                    <a:pt x="34" y="10"/>
                    <a:pt x="33" y="18"/>
                    <a:pt x="36" y="23"/>
                  </a:cubicBezTo>
                  <a:cubicBezTo>
                    <a:pt x="26" y="31"/>
                    <a:pt x="17" y="42"/>
                    <a:pt x="3" y="27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9517063" y="3403600"/>
              <a:ext cx="131763" cy="106362"/>
            </a:xfrm>
            <a:custGeom>
              <a:avLst/>
              <a:gdLst>
                <a:gd name="T0" fmla="*/ 35 w 35"/>
                <a:gd name="T1" fmla="*/ 14 h 28"/>
                <a:gd name="T2" fmla="*/ 24 w 35"/>
                <a:gd name="T3" fmla="*/ 26 h 28"/>
                <a:gd name="T4" fmla="*/ 0 w 35"/>
                <a:gd name="T5" fmla="*/ 14 h 28"/>
                <a:gd name="T6" fmla="*/ 25 w 35"/>
                <a:gd name="T7" fmla="*/ 3 h 28"/>
                <a:gd name="T8" fmla="*/ 35 w 35"/>
                <a:gd name="T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8">
                  <a:moveTo>
                    <a:pt x="35" y="14"/>
                  </a:moveTo>
                  <a:cubicBezTo>
                    <a:pt x="34" y="20"/>
                    <a:pt x="33" y="28"/>
                    <a:pt x="24" y="26"/>
                  </a:cubicBezTo>
                  <a:cubicBezTo>
                    <a:pt x="15" y="24"/>
                    <a:pt x="0" y="25"/>
                    <a:pt x="0" y="14"/>
                  </a:cubicBezTo>
                  <a:cubicBezTo>
                    <a:pt x="0" y="4"/>
                    <a:pt x="16" y="7"/>
                    <a:pt x="25" y="3"/>
                  </a:cubicBezTo>
                  <a:cubicBezTo>
                    <a:pt x="32" y="0"/>
                    <a:pt x="35" y="6"/>
                    <a:pt x="35" y="1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9840913" y="2740025"/>
              <a:ext cx="120650" cy="158750"/>
            </a:xfrm>
            <a:custGeom>
              <a:avLst/>
              <a:gdLst>
                <a:gd name="T0" fmla="*/ 25 w 32"/>
                <a:gd name="T1" fmla="*/ 6 h 42"/>
                <a:gd name="T2" fmla="*/ 32 w 32"/>
                <a:gd name="T3" fmla="*/ 22 h 42"/>
                <a:gd name="T4" fmla="*/ 8 w 32"/>
                <a:gd name="T5" fmla="*/ 29 h 42"/>
                <a:gd name="T6" fmla="*/ 9 w 32"/>
                <a:gd name="T7" fmla="*/ 29 h 42"/>
                <a:gd name="T8" fmla="*/ 25 w 32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2">
                  <a:moveTo>
                    <a:pt x="25" y="6"/>
                  </a:moveTo>
                  <a:cubicBezTo>
                    <a:pt x="30" y="10"/>
                    <a:pt x="31" y="16"/>
                    <a:pt x="32" y="22"/>
                  </a:cubicBezTo>
                  <a:cubicBezTo>
                    <a:pt x="28" y="38"/>
                    <a:pt x="20" y="42"/>
                    <a:pt x="8" y="29"/>
                  </a:cubicBezTo>
                  <a:cubicBezTo>
                    <a:pt x="8" y="29"/>
                    <a:pt x="9" y="29"/>
                    <a:pt x="9" y="29"/>
                  </a:cubicBezTo>
                  <a:cubicBezTo>
                    <a:pt x="10" y="19"/>
                    <a:pt x="0" y="0"/>
                    <a:pt x="25" y="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9"/>
            <p:cNvSpPr>
              <a:spLocks/>
            </p:cNvSpPr>
            <p:nvPr/>
          </p:nvSpPr>
          <p:spPr bwMode="auto">
            <a:xfrm>
              <a:off x="10414000" y="3163888"/>
              <a:ext cx="139700" cy="130175"/>
            </a:xfrm>
            <a:custGeom>
              <a:avLst/>
              <a:gdLst>
                <a:gd name="T0" fmla="*/ 32 w 37"/>
                <a:gd name="T1" fmla="*/ 34 h 34"/>
                <a:gd name="T2" fmla="*/ 8 w 37"/>
                <a:gd name="T3" fmla="*/ 13 h 34"/>
                <a:gd name="T4" fmla="*/ 0 w 37"/>
                <a:gd name="T5" fmla="*/ 9 h 34"/>
                <a:gd name="T6" fmla="*/ 21 w 37"/>
                <a:gd name="T7" fmla="*/ 0 h 34"/>
                <a:gd name="T8" fmla="*/ 37 w 37"/>
                <a:gd name="T9" fmla="*/ 29 h 34"/>
                <a:gd name="T10" fmla="*/ 32 w 37"/>
                <a:gd name="T1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4">
                  <a:moveTo>
                    <a:pt x="32" y="34"/>
                  </a:moveTo>
                  <a:cubicBezTo>
                    <a:pt x="23" y="29"/>
                    <a:pt x="24" y="11"/>
                    <a:pt x="8" y="13"/>
                  </a:cubicBezTo>
                  <a:cubicBezTo>
                    <a:pt x="5" y="12"/>
                    <a:pt x="3" y="10"/>
                    <a:pt x="0" y="9"/>
                  </a:cubicBezTo>
                  <a:cubicBezTo>
                    <a:pt x="6" y="5"/>
                    <a:pt x="15" y="6"/>
                    <a:pt x="21" y="0"/>
                  </a:cubicBezTo>
                  <a:cubicBezTo>
                    <a:pt x="23" y="11"/>
                    <a:pt x="29" y="21"/>
                    <a:pt x="37" y="29"/>
                  </a:cubicBezTo>
                  <a:cubicBezTo>
                    <a:pt x="35" y="31"/>
                    <a:pt x="33" y="33"/>
                    <a:pt x="32" y="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8762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6121" y="37264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23FD3E-E16E-419E-9534-83C33F024FDF}"/>
              </a:ext>
            </a:extLst>
          </p:cNvPr>
          <p:cNvSpPr txBox="1"/>
          <p:nvPr/>
        </p:nvSpPr>
        <p:spPr>
          <a:xfrm flipH="1">
            <a:off x="3576842" y="5935525"/>
            <a:ext cx="5912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2858230" y="2007161"/>
            <a:ext cx="645141" cy="52405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9135505" y="1847806"/>
            <a:ext cx="708173" cy="50216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10423414" y="4213019"/>
            <a:ext cx="606852" cy="6064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79370D58-A87B-427C-B584-D3F31782DF4F}"/>
              </a:ext>
            </a:extLst>
          </p:cNvPr>
          <p:cNvSpPr/>
          <p:nvPr/>
        </p:nvSpPr>
        <p:spPr>
          <a:xfrm flipH="1">
            <a:off x="1561717" y="4382373"/>
            <a:ext cx="669247" cy="65804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70019-F876-46FC-9BB9-DDE106B8ACF4}"/>
              </a:ext>
            </a:extLst>
          </p:cNvPr>
          <p:cNvGrpSpPr/>
          <p:nvPr/>
        </p:nvGrpSpPr>
        <p:grpSpPr>
          <a:xfrm flipH="1">
            <a:off x="8152131" y="2450199"/>
            <a:ext cx="2674920" cy="810123"/>
            <a:chOff x="2079598" y="4324401"/>
            <a:chExt cx="3303211" cy="8236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B6220F3-022E-4525-B322-B1B4962F7FC7}"/>
              </a:ext>
            </a:extLst>
          </p:cNvPr>
          <p:cNvGrpSpPr/>
          <p:nvPr/>
        </p:nvGrpSpPr>
        <p:grpSpPr>
          <a:xfrm flipH="1">
            <a:off x="1843342" y="2620502"/>
            <a:ext cx="2674920" cy="810123"/>
            <a:chOff x="2079598" y="4324401"/>
            <a:chExt cx="3303211" cy="823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3FC9E6-CA3C-4BE9-9523-15FE974872C7}"/>
              </a:ext>
            </a:extLst>
          </p:cNvPr>
          <p:cNvGrpSpPr/>
          <p:nvPr/>
        </p:nvGrpSpPr>
        <p:grpSpPr>
          <a:xfrm flipH="1">
            <a:off x="9389383" y="4925366"/>
            <a:ext cx="2674920" cy="810123"/>
            <a:chOff x="2079598" y="4324401"/>
            <a:chExt cx="3303211" cy="8236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802C16-BAB1-4336-B508-501F70E1D815}"/>
              </a:ext>
            </a:extLst>
          </p:cNvPr>
          <p:cNvGrpSpPr/>
          <p:nvPr/>
        </p:nvGrpSpPr>
        <p:grpSpPr>
          <a:xfrm flipH="1">
            <a:off x="558881" y="5120537"/>
            <a:ext cx="2674920" cy="810123"/>
            <a:chOff x="2079598" y="4324401"/>
            <a:chExt cx="3303211" cy="823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5093137" y="1700467"/>
            <a:ext cx="2389061" cy="4137896"/>
            <a:chOff x="5410200" y="2247900"/>
            <a:chExt cx="1368426" cy="2370138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697538" y="3424238"/>
              <a:ext cx="1001713" cy="414338"/>
            </a:xfrm>
            <a:custGeom>
              <a:avLst/>
              <a:gdLst>
                <a:gd name="T0" fmla="*/ 251 w 265"/>
                <a:gd name="T1" fmla="*/ 71 h 110"/>
                <a:gd name="T2" fmla="*/ 236 w 265"/>
                <a:gd name="T3" fmla="*/ 72 h 110"/>
                <a:gd name="T4" fmla="*/ 220 w 265"/>
                <a:gd name="T5" fmla="*/ 68 h 110"/>
                <a:gd name="T6" fmla="*/ 208 w 265"/>
                <a:gd name="T7" fmla="*/ 81 h 110"/>
                <a:gd name="T8" fmla="*/ 194 w 265"/>
                <a:gd name="T9" fmla="*/ 103 h 110"/>
                <a:gd name="T10" fmla="*/ 73 w 265"/>
                <a:gd name="T11" fmla="*/ 102 h 110"/>
                <a:gd name="T12" fmla="*/ 59 w 265"/>
                <a:gd name="T13" fmla="*/ 81 h 110"/>
                <a:gd name="T14" fmla="*/ 48 w 265"/>
                <a:gd name="T15" fmla="*/ 68 h 110"/>
                <a:gd name="T16" fmla="*/ 24 w 265"/>
                <a:gd name="T17" fmla="*/ 71 h 110"/>
                <a:gd name="T18" fmla="*/ 1 w 265"/>
                <a:gd name="T19" fmla="*/ 52 h 110"/>
                <a:gd name="T20" fmla="*/ 19 w 265"/>
                <a:gd name="T21" fmla="*/ 34 h 110"/>
                <a:gd name="T22" fmla="*/ 36 w 265"/>
                <a:gd name="T23" fmla="*/ 29 h 110"/>
                <a:gd name="T24" fmla="*/ 228 w 265"/>
                <a:gd name="T25" fmla="*/ 29 h 110"/>
                <a:gd name="T26" fmla="*/ 241 w 265"/>
                <a:gd name="T27" fmla="*/ 34 h 110"/>
                <a:gd name="T28" fmla="*/ 263 w 265"/>
                <a:gd name="T29" fmla="*/ 44 h 110"/>
                <a:gd name="T30" fmla="*/ 251 w 265"/>
                <a:gd name="T31" fmla="*/ 7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5" h="110">
                  <a:moveTo>
                    <a:pt x="251" y="71"/>
                  </a:moveTo>
                  <a:cubicBezTo>
                    <a:pt x="246" y="71"/>
                    <a:pt x="241" y="71"/>
                    <a:pt x="236" y="72"/>
                  </a:cubicBezTo>
                  <a:cubicBezTo>
                    <a:pt x="230" y="71"/>
                    <a:pt x="225" y="69"/>
                    <a:pt x="220" y="68"/>
                  </a:cubicBezTo>
                  <a:cubicBezTo>
                    <a:pt x="209" y="66"/>
                    <a:pt x="204" y="71"/>
                    <a:pt x="208" y="81"/>
                  </a:cubicBezTo>
                  <a:cubicBezTo>
                    <a:pt x="213" y="95"/>
                    <a:pt x="206" y="101"/>
                    <a:pt x="194" y="103"/>
                  </a:cubicBezTo>
                  <a:cubicBezTo>
                    <a:pt x="153" y="110"/>
                    <a:pt x="113" y="109"/>
                    <a:pt x="73" y="102"/>
                  </a:cubicBezTo>
                  <a:cubicBezTo>
                    <a:pt x="61" y="100"/>
                    <a:pt x="52" y="96"/>
                    <a:pt x="59" y="81"/>
                  </a:cubicBezTo>
                  <a:cubicBezTo>
                    <a:pt x="63" y="71"/>
                    <a:pt x="56" y="68"/>
                    <a:pt x="48" y="68"/>
                  </a:cubicBezTo>
                  <a:cubicBezTo>
                    <a:pt x="40" y="69"/>
                    <a:pt x="32" y="70"/>
                    <a:pt x="24" y="71"/>
                  </a:cubicBezTo>
                  <a:cubicBezTo>
                    <a:pt x="10" y="72"/>
                    <a:pt x="3" y="66"/>
                    <a:pt x="1" y="52"/>
                  </a:cubicBezTo>
                  <a:cubicBezTo>
                    <a:pt x="0" y="39"/>
                    <a:pt x="6" y="34"/>
                    <a:pt x="19" y="34"/>
                  </a:cubicBezTo>
                  <a:cubicBezTo>
                    <a:pt x="24" y="34"/>
                    <a:pt x="30" y="32"/>
                    <a:pt x="36" y="29"/>
                  </a:cubicBezTo>
                  <a:cubicBezTo>
                    <a:pt x="100" y="0"/>
                    <a:pt x="164" y="4"/>
                    <a:pt x="228" y="29"/>
                  </a:cubicBezTo>
                  <a:cubicBezTo>
                    <a:pt x="233" y="31"/>
                    <a:pt x="237" y="32"/>
                    <a:pt x="241" y="34"/>
                  </a:cubicBezTo>
                  <a:cubicBezTo>
                    <a:pt x="249" y="36"/>
                    <a:pt x="260" y="31"/>
                    <a:pt x="263" y="44"/>
                  </a:cubicBezTo>
                  <a:cubicBezTo>
                    <a:pt x="265" y="55"/>
                    <a:pt x="261" y="65"/>
                    <a:pt x="251" y="71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00713" y="3106738"/>
              <a:ext cx="990600" cy="350838"/>
            </a:xfrm>
            <a:custGeom>
              <a:avLst/>
              <a:gdLst>
                <a:gd name="T0" fmla="*/ 175 w 262"/>
                <a:gd name="T1" fmla="*/ 7 h 93"/>
                <a:gd name="T2" fmla="*/ 251 w 262"/>
                <a:gd name="T3" fmla="*/ 19 h 93"/>
                <a:gd name="T4" fmla="*/ 262 w 262"/>
                <a:gd name="T5" fmla="*/ 33 h 93"/>
                <a:gd name="T6" fmla="*/ 249 w 262"/>
                <a:gd name="T7" fmla="*/ 54 h 93"/>
                <a:gd name="T8" fmla="*/ 225 w 262"/>
                <a:gd name="T9" fmla="*/ 53 h 93"/>
                <a:gd name="T10" fmla="*/ 208 w 262"/>
                <a:gd name="T11" fmla="*/ 72 h 93"/>
                <a:gd name="T12" fmla="*/ 190 w 262"/>
                <a:gd name="T13" fmla="*/ 91 h 93"/>
                <a:gd name="T14" fmla="*/ 71 w 262"/>
                <a:gd name="T15" fmla="*/ 91 h 93"/>
                <a:gd name="T16" fmla="*/ 57 w 262"/>
                <a:gd name="T17" fmla="*/ 76 h 93"/>
                <a:gd name="T18" fmla="*/ 34 w 262"/>
                <a:gd name="T19" fmla="*/ 54 h 93"/>
                <a:gd name="T20" fmla="*/ 12 w 262"/>
                <a:gd name="T21" fmla="*/ 54 h 93"/>
                <a:gd name="T22" fmla="*/ 0 w 262"/>
                <a:gd name="T23" fmla="*/ 31 h 93"/>
                <a:gd name="T24" fmla="*/ 11 w 262"/>
                <a:gd name="T25" fmla="*/ 19 h 93"/>
                <a:gd name="T26" fmla="*/ 79 w 262"/>
                <a:gd name="T27" fmla="*/ 8 h 93"/>
                <a:gd name="T28" fmla="*/ 151 w 262"/>
                <a:gd name="T29" fmla="*/ 4 h 93"/>
                <a:gd name="T30" fmla="*/ 175 w 262"/>
                <a:gd name="T31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2" h="93">
                  <a:moveTo>
                    <a:pt x="175" y="7"/>
                  </a:moveTo>
                  <a:cubicBezTo>
                    <a:pt x="200" y="15"/>
                    <a:pt x="224" y="24"/>
                    <a:pt x="251" y="19"/>
                  </a:cubicBezTo>
                  <a:cubicBezTo>
                    <a:pt x="260" y="18"/>
                    <a:pt x="262" y="25"/>
                    <a:pt x="262" y="33"/>
                  </a:cubicBezTo>
                  <a:cubicBezTo>
                    <a:pt x="262" y="43"/>
                    <a:pt x="259" y="51"/>
                    <a:pt x="249" y="54"/>
                  </a:cubicBezTo>
                  <a:cubicBezTo>
                    <a:pt x="241" y="56"/>
                    <a:pt x="233" y="55"/>
                    <a:pt x="225" y="53"/>
                  </a:cubicBezTo>
                  <a:cubicBezTo>
                    <a:pt x="208" y="49"/>
                    <a:pt x="203" y="57"/>
                    <a:pt x="208" y="72"/>
                  </a:cubicBezTo>
                  <a:cubicBezTo>
                    <a:pt x="214" y="90"/>
                    <a:pt x="207" y="93"/>
                    <a:pt x="190" y="91"/>
                  </a:cubicBezTo>
                  <a:cubicBezTo>
                    <a:pt x="150" y="86"/>
                    <a:pt x="110" y="86"/>
                    <a:pt x="71" y="91"/>
                  </a:cubicBezTo>
                  <a:cubicBezTo>
                    <a:pt x="57" y="93"/>
                    <a:pt x="55" y="88"/>
                    <a:pt x="57" y="76"/>
                  </a:cubicBezTo>
                  <a:cubicBezTo>
                    <a:pt x="60" y="51"/>
                    <a:pt x="59" y="50"/>
                    <a:pt x="34" y="54"/>
                  </a:cubicBezTo>
                  <a:cubicBezTo>
                    <a:pt x="26" y="55"/>
                    <a:pt x="19" y="56"/>
                    <a:pt x="12" y="54"/>
                  </a:cubicBezTo>
                  <a:cubicBezTo>
                    <a:pt x="1" y="50"/>
                    <a:pt x="0" y="40"/>
                    <a:pt x="0" y="31"/>
                  </a:cubicBezTo>
                  <a:cubicBezTo>
                    <a:pt x="0" y="25"/>
                    <a:pt x="3" y="18"/>
                    <a:pt x="11" y="19"/>
                  </a:cubicBezTo>
                  <a:cubicBezTo>
                    <a:pt x="35" y="23"/>
                    <a:pt x="57" y="16"/>
                    <a:pt x="79" y="8"/>
                  </a:cubicBezTo>
                  <a:cubicBezTo>
                    <a:pt x="102" y="0"/>
                    <a:pt x="127" y="3"/>
                    <a:pt x="151" y="4"/>
                  </a:cubicBezTo>
                  <a:cubicBezTo>
                    <a:pt x="158" y="9"/>
                    <a:pt x="167" y="1"/>
                    <a:pt x="175" y="7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08650" y="3811588"/>
              <a:ext cx="1046163" cy="395288"/>
            </a:xfrm>
            <a:custGeom>
              <a:avLst/>
              <a:gdLst>
                <a:gd name="T0" fmla="*/ 269 w 277"/>
                <a:gd name="T1" fmla="*/ 8 h 105"/>
                <a:gd name="T2" fmla="*/ 249 w 277"/>
                <a:gd name="T3" fmla="*/ 41 h 105"/>
                <a:gd name="T4" fmla="*/ 220 w 277"/>
                <a:gd name="T5" fmla="*/ 64 h 105"/>
                <a:gd name="T6" fmla="*/ 209 w 277"/>
                <a:gd name="T7" fmla="*/ 90 h 105"/>
                <a:gd name="T8" fmla="*/ 179 w 277"/>
                <a:gd name="T9" fmla="*/ 100 h 105"/>
                <a:gd name="T10" fmla="*/ 82 w 277"/>
                <a:gd name="T11" fmla="*/ 98 h 105"/>
                <a:gd name="T12" fmla="*/ 57 w 277"/>
                <a:gd name="T13" fmla="*/ 80 h 105"/>
                <a:gd name="T14" fmla="*/ 52 w 277"/>
                <a:gd name="T15" fmla="*/ 60 h 105"/>
                <a:gd name="T16" fmla="*/ 37 w 277"/>
                <a:gd name="T17" fmla="*/ 42 h 105"/>
                <a:gd name="T18" fmla="*/ 15 w 277"/>
                <a:gd name="T19" fmla="*/ 41 h 105"/>
                <a:gd name="T20" fmla="*/ 0 w 277"/>
                <a:gd name="T21" fmla="*/ 19 h 105"/>
                <a:gd name="T22" fmla="*/ 16 w 277"/>
                <a:gd name="T23" fmla="*/ 8 h 105"/>
                <a:gd name="T24" fmla="*/ 26 w 277"/>
                <a:gd name="T25" fmla="*/ 8 h 105"/>
                <a:gd name="T26" fmla="*/ 68 w 277"/>
                <a:gd name="T27" fmla="*/ 17 h 105"/>
                <a:gd name="T28" fmla="*/ 111 w 277"/>
                <a:gd name="T29" fmla="*/ 19 h 105"/>
                <a:gd name="T30" fmla="*/ 177 w 277"/>
                <a:gd name="T31" fmla="*/ 20 h 105"/>
                <a:gd name="T32" fmla="*/ 218 w 277"/>
                <a:gd name="T33" fmla="*/ 7 h 105"/>
                <a:gd name="T34" fmla="*/ 233 w 277"/>
                <a:gd name="T35" fmla="*/ 4 h 105"/>
                <a:gd name="T36" fmla="*/ 235 w 277"/>
                <a:gd name="T37" fmla="*/ 5 h 105"/>
                <a:gd name="T38" fmla="*/ 269 w 277"/>
                <a:gd name="T39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7" h="105">
                  <a:moveTo>
                    <a:pt x="269" y="8"/>
                  </a:moveTo>
                  <a:cubicBezTo>
                    <a:pt x="277" y="31"/>
                    <a:pt x="272" y="37"/>
                    <a:pt x="249" y="41"/>
                  </a:cubicBezTo>
                  <a:cubicBezTo>
                    <a:pt x="236" y="43"/>
                    <a:pt x="216" y="40"/>
                    <a:pt x="220" y="64"/>
                  </a:cubicBezTo>
                  <a:cubicBezTo>
                    <a:pt x="227" y="77"/>
                    <a:pt x="219" y="84"/>
                    <a:pt x="209" y="90"/>
                  </a:cubicBezTo>
                  <a:cubicBezTo>
                    <a:pt x="200" y="95"/>
                    <a:pt x="189" y="98"/>
                    <a:pt x="179" y="100"/>
                  </a:cubicBezTo>
                  <a:cubicBezTo>
                    <a:pt x="147" y="104"/>
                    <a:pt x="114" y="105"/>
                    <a:pt x="82" y="98"/>
                  </a:cubicBezTo>
                  <a:cubicBezTo>
                    <a:pt x="71" y="95"/>
                    <a:pt x="62" y="91"/>
                    <a:pt x="57" y="80"/>
                  </a:cubicBezTo>
                  <a:cubicBezTo>
                    <a:pt x="55" y="74"/>
                    <a:pt x="54" y="67"/>
                    <a:pt x="52" y="60"/>
                  </a:cubicBezTo>
                  <a:cubicBezTo>
                    <a:pt x="55" y="48"/>
                    <a:pt x="47" y="44"/>
                    <a:pt x="37" y="42"/>
                  </a:cubicBezTo>
                  <a:cubicBezTo>
                    <a:pt x="30" y="41"/>
                    <a:pt x="22" y="42"/>
                    <a:pt x="15" y="41"/>
                  </a:cubicBezTo>
                  <a:cubicBezTo>
                    <a:pt x="3" y="39"/>
                    <a:pt x="0" y="30"/>
                    <a:pt x="0" y="19"/>
                  </a:cubicBezTo>
                  <a:cubicBezTo>
                    <a:pt x="0" y="6"/>
                    <a:pt x="9" y="9"/>
                    <a:pt x="16" y="8"/>
                  </a:cubicBezTo>
                  <a:cubicBezTo>
                    <a:pt x="20" y="8"/>
                    <a:pt x="23" y="9"/>
                    <a:pt x="26" y="8"/>
                  </a:cubicBezTo>
                  <a:cubicBezTo>
                    <a:pt x="42" y="2"/>
                    <a:pt x="56" y="5"/>
                    <a:pt x="68" y="17"/>
                  </a:cubicBezTo>
                  <a:cubicBezTo>
                    <a:pt x="83" y="13"/>
                    <a:pt x="97" y="19"/>
                    <a:pt x="111" y="19"/>
                  </a:cubicBezTo>
                  <a:cubicBezTo>
                    <a:pt x="133" y="20"/>
                    <a:pt x="155" y="16"/>
                    <a:pt x="177" y="20"/>
                  </a:cubicBezTo>
                  <a:cubicBezTo>
                    <a:pt x="192" y="21"/>
                    <a:pt x="207" y="20"/>
                    <a:pt x="218" y="7"/>
                  </a:cubicBezTo>
                  <a:cubicBezTo>
                    <a:pt x="222" y="2"/>
                    <a:pt x="228" y="5"/>
                    <a:pt x="233" y="4"/>
                  </a:cubicBezTo>
                  <a:cubicBezTo>
                    <a:pt x="233" y="5"/>
                    <a:pt x="234" y="6"/>
                    <a:pt x="235" y="5"/>
                  </a:cubicBezTo>
                  <a:cubicBezTo>
                    <a:pt x="246" y="9"/>
                    <a:pt x="258" y="0"/>
                    <a:pt x="269" y="8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19763" y="2846388"/>
              <a:ext cx="914400" cy="260350"/>
            </a:xfrm>
            <a:custGeom>
              <a:avLst/>
              <a:gdLst>
                <a:gd name="T0" fmla="*/ 7 w 242"/>
                <a:gd name="T1" fmla="*/ 17 h 69"/>
                <a:gd name="T2" fmla="*/ 108 w 242"/>
                <a:gd name="T3" fmla="*/ 3 h 69"/>
                <a:gd name="T4" fmla="*/ 201 w 242"/>
                <a:gd name="T5" fmla="*/ 16 h 69"/>
                <a:gd name="T6" fmla="*/ 229 w 242"/>
                <a:gd name="T7" fmla="*/ 16 h 69"/>
                <a:gd name="T8" fmla="*/ 242 w 242"/>
                <a:gd name="T9" fmla="*/ 24 h 69"/>
                <a:gd name="T10" fmla="*/ 232 w 242"/>
                <a:gd name="T11" fmla="*/ 41 h 69"/>
                <a:gd name="T12" fmla="*/ 198 w 242"/>
                <a:gd name="T13" fmla="*/ 41 h 69"/>
                <a:gd name="T14" fmla="*/ 186 w 242"/>
                <a:gd name="T15" fmla="*/ 44 h 69"/>
                <a:gd name="T16" fmla="*/ 162 w 242"/>
                <a:gd name="T17" fmla="*/ 60 h 69"/>
                <a:gd name="T18" fmla="*/ 85 w 242"/>
                <a:gd name="T19" fmla="*/ 60 h 69"/>
                <a:gd name="T20" fmla="*/ 62 w 242"/>
                <a:gd name="T21" fmla="*/ 57 h 69"/>
                <a:gd name="T22" fmla="*/ 48 w 242"/>
                <a:gd name="T23" fmla="*/ 43 h 69"/>
                <a:gd name="T24" fmla="*/ 23 w 242"/>
                <a:gd name="T25" fmla="*/ 42 h 69"/>
                <a:gd name="T26" fmla="*/ 7 w 242"/>
                <a:gd name="T27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2" h="69">
                  <a:moveTo>
                    <a:pt x="7" y="17"/>
                  </a:moveTo>
                  <a:cubicBezTo>
                    <a:pt x="42" y="22"/>
                    <a:pt x="73" y="0"/>
                    <a:pt x="108" y="3"/>
                  </a:cubicBezTo>
                  <a:cubicBezTo>
                    <a:pt x="139" y="7"/>
                    <a:pt x="171" y="0"/>
                    <a:pt x="201" y="16"/>
                  </a:cubicBezTo>
                  <a:cubicBezTo>
                    <a:pt x="209" y="20"/>
                    <a:pt x="220" y="16"/>
                    <a:pt x="229" y="16"/>
                  </a:cubicBezTo>
                  <a:cubicBezTo>
                    <a:pt x="235" y="16"/>
                    <a:pt x="242" y="16"/>
                    <a:pt x="242" y="24"/>
                  </a:cubicBezTo>
                  <a:cubicBezTo>
                    <a:pt x="242" y="32"/>
                    <a:pt x="241" y="39"/>
                    <a:pt x="232" y="41"/>
                  </a:cubicBezTo>
                  <a:cubicBezTo>
                    <a:pt x="220" y="44"/>
                    <a:pt x="209" y="40"/>
                    <a:pt x="198" y="41"/>
                  </a:cubicBezTo>
                  <a:cubicBezTo>
                    <a:pt x="194" y="41"/>
                    <a:pt x="185" y="38"/>
                    <a:pt x="186" y="44"/>
                  </a:cubicBezTo>
                  <a:cubicBezTo>
                    <a:pt x="191" y="69"/>
                    <a:pt x="173" y="58"/>
                    <a:pt x="162" y="60"/>
                  </a:cubicBezTo>
                  <a:cubicBezTo>
                    <a:pt x="137" y="63"/>
                    <a:pt x="111" y="63"/>
                    <a:pt x="85" y="60"/>
                  </a:cubicBezTo>
                  <a:cubicBezTo>
                    <a:pt x="77" y="58"/>
                    <a:pt x="69" y="64"/>
                    <a:pt x="62" y="57"/>
                  </a:cubicBezTo>
                  <a:cubicBezTo>
                    <a:pt x="64" y="46"/>
                    <a:pt x="57" y="43"/>
                    <a:pt x="48" y="43"/>
                  </a:cubicBezTo>
                  <a:cubicBezTo>
                    <a:pt x="40" y="42"/>
                    <a:pt x="31" y="43"/>
                    <a:pt x="23" y="42"/>
                  </a:cubicBezTo>
                  <a:cubicBezTo>
                    <a:pt x="3" y="42"/>
                    <a:pt x="0" y="37"/>
                    <a:pt x="7" y="17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5886450" y="2535238"/>
              <a:ext cx="596900" cy="311150"/>
            </a:xfrm>
            <a:custGeom>
              <a:avLst/>
              <a:gdLst>
                <a:gd name="T0" fmla="*/ 18 w 158"/>
                <a:gd name="T1" fmla="*/ 76 h 83"/>
                <a:gd name="T2" fmla="*/ 14 w 158"/>
                <a:gd name="T3" fmla="*/ 34 h 83"/>
                <a:gd name="T4" fmla="*/ 26 w 158"/>
                <a:gd name="T5" fmla="*/ 15 h 83"/>
                <a:gd name="T6" fmla="*/ 146 w 158"/>
                <a:gd name="T7" fmla="*/ 19 h 83"/>
                <a:gd name="T8" fmla="*/ 150 w 158"/>
                <a:gd name="T9" fmla="*/ 32 h 83"/>
                <a:gd name="T10" fmla="*/ 142 w 158"/>
                <a:gd name="T11" fmla="*/ 71 h 83"/>
                <a:gd name="T12" fmla="*/ 134 w 158"/>
                <a:gd name="T13" fmla="*/ 82 h 83"/>
                <a:gd name="T14" fmla="*/ 28 w 158"/>
                <a:gd name="T15" fmla="*/ 82 h 83"/>
                <a:gd name="T16" fmla="*/ 18 w 158"/>
                <a:gd name="T17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83">
                  <a:moveTo>
                    <a:pt x="18" y="76"/>
                  </a:moveTo>
                  <a:cubicBezTo>
                    <a:pt x="24" y="61"/>
                    <a:pt x="26" y="48"/>
                    <a:pt x="14" y="34"/>
                  </a:cubicBezTo>
                  <a:cubicBezTo>
                    <a:pt x="0" y="19"/>
                    <a:pt x="21" y="21"/>
                    <a:pt x="26" y="15"/>
                  </a:cubicBezTo>
                  <a:cubicBezTo>
                    <a:pt x="66" y="0"/>
                    <a:pt x="106" y="0"/>
                    <a:pt x="146" y="19"/>
                  </a:cubicBezTo>
                  <a:cubicBezTo>
                    <a:pt x="149" y="23"/>
                    <a:pt x="158" y="26"/>
                    <a:pt x="150" y="32"/>
                  </a:cubicBezTo>
                  <a:cubicBezTo>
                    <a:pt x="137" y="44"/>
                    <a:pt x="140" y="57"/>
                    <a:pt x="142" y="71"/>
                  </a:cubicBezTo>
                  <a:cubicBezTo>
                    <a:pt x="143" y="77"/>
                    <a:pt x="145" y="83"/>
                    <a:pt x="134" y="82"/>
                  </a:cubicBezTo>
                  <a:cubicBezTo>
                    <a:pt x="99" y="78"/>
                    <a:pt x="63" y="76"/>
                    <a:pt x="28" y="82"/>
                  </a:cubicBezTo>
                  <a:cubicBezTo>
                    <a:pt x="23" y="83"/>
                    <a:pt x="18" y="83"/>
                    <a:pt x="18" y="76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5908675" y="2255838"/>
              <a:ext cx="571500" cy="338138"/>
            </a:xfrm>
            <a:custGeom>
              <a:avLst/>
              <a:gdLst>
                <a:gd name="T0" fmla="*/ 20 w 151"/>
                <a:gd name="T1" fmla="*/ 86 h 90"/>
                <a:gd name="T2" fmla="*/ 14 w 151"/>
                <a:gd name="T3" fmla="*/ 73 h 90"/>
                <a:gd name="T4" fmla="*/ 6 w 151"/>
                <a:gd name="T5" fmla="*/ 24 h 90"/>
                <a:gd name="T6" fmla="*/ 11 w 151"/>
                <a:gd name="T7" fmla="*/ 9 h 90"/>
                <a:gd name="T8" fmla="*/ 48 w 151"/>
                <a:gd name="T9" fmla="*/ 2 h 90"/>
                <a:gd name="T10" fmla="*/ 33 w 151"/>
                <a:gd name="T11" fmla="*/ 39 h 90"/>
                <a:gd name="T12" fmla="*/ 28 w 151"/>
                <a:gd name="T13" fmla="*/ 52 h 90"/>
                <a:gd name="T14" fmla="*/ 47 w 151"/>
                <a:gd name="T15" fmla="*/ 70 h 90"/>
                <a:gd name="T16" fmla="*/ 76 w 151"/>
                <a:gd name="T17" fmla="*/ 67 h 90"/>
                <a:gd name="T18" fmla="*/ 109 w 151"/>
                <a:gd name="T19" fmla="*/ 56 h 90"/>
                <a:gd name="T20" fmla="*/ 103 w 151"/>
                <a:gd name="T21" fmla="*/ 23 h 90"/>
                <a:gd name="T22" fmla="*/ 104 w 151"/>
                <a:gd name="T23" fmla="*/ 2 h 90"/>
                <a:gd name="T24" fmla="*/ 123 w 151"/>
                <a:gd name="T25" fmla="*/ 3 h 90"/>
                <a:gd name="T26" fmla="*/ 141 w 151"/>
                <a:gd name="T27" fmla="*/ 10 h 90"/>
                <a:gd name="T28" fmla="*/ 146 w 151"/>
                <a:gd name="T29" fmla="*/ 23 h 90"/>
                <a:gd name="T30" fmla="*/ 138 w 151"/>
                <a:gd name="T31" fmla="*/ 80 h 90"/>
                <a:gd name="T32" fmla="*/ 136 w 151"/>
                <a:gd name="T33" fmla="*/ 86 h 90"/>
                <a:gd name="T34" fmla="*/ 89 w 151"/>
                <a:gd name="T35" fmla="*/ 83 h 90"/>
                <a:gd name="T36" fmla="*/ 20 w 151"/>
                <a:gd name="T37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90">
                  <a:moveTo>
                    <a:pt x="20" y="86"/>
                  </a:moveTo>
                  <a:cubicBezTo>
                    <a:pt x="10" y="85"/>
                    <a:pt x="14" y="78"/>
                    <a:pt x="14" y="73"/>
                  </a:cubicBezTo>
                  <a:cubicBezTo>
                    <a:pt x="17" y="56"/>
                    <a:pt x="20" y="39"/>
                    <a:pt x="6" y="24"/>
                  </a:cubicBezTo>
                  <a:cubicBezTo>
                    <a:pt x="0" y="18"/>
                    <a:pt x="4" y="12"/>
                    <a:pt x="11" y="9"/>
                  </a:cubicBezTo>
                  <a:cubicBezTo>
                    <a:pt x="23" y="4"/>
                    <a:pt x="35" y="0"/>
                    <a:pt x="48" y="2"/>
                  </a:cubicBezTo>
                  <a:cubicBezTo>
                    <a:pt x="50" y="17"/>
                    <a:pt x="49" y="31"/>
                    <a:pt x="33" y="39"/>
                  </a:cubicBezTo>
                  <a:cubicBezTo>
                    <a:pt x="28" y="42"/>
                    <a:pt x="26" y="47"/>
                    <a:pt x="28" y="52"/>
                  </a:cubicBezTo>
                  <a:cubicBezTo>
                    <a:pt x="31" y="62"/>
                    <a:pt x="38" y="68"/>
                    <a:pt x="47" y="70"/>
                  </a:cubicBezTo>
                  <a:cubicBezTo>
                    <a:pt x="57" y="73"/>
                    <a:pt x="67" y="71"/>
                    <a:pt x="76" y="67"/>
                  </a:cubicBezTo>
                  <a:cubicBezTo>
                    <a:pt x="87" y="62"/>
                    <a:pt x="102" y="67"/>
                    <a:pt x="109" y="56"/>
                  </a:cubicBezTo>
                  <a:cubicBezTo>
                    <a:pt x="118" y="43"/>
                    <a:pt x="104" y="34"/>
                    <a:pt x="103" y="23"/>
                  </a:cubicBezTo>
                  <a:cubicBezTo>
                    <a:pt x="102" y="16"/>
                    <a:pt x="98" y="9"/>
                    <a:pt x="104" y="2"/>
                  </a:cubicBezTo>
                  <a:cubicBezTo>
                    <a:pt x="110" y="2"/>
                    <a:pt x="117" y="2"/>
                    <a:pt x="123" y="3"/>
                  </a:cubicBezTo>
                  <a:cubicBezTo>
                    <a:pt x="129" y="5"/>
                    <a:pt x="135" y="7"/>
                    <a:pt x="141" y="10"/>
                  </a:cubicBezTo>
                  <a:cubicBezTo>
                    <a:pt x="146" y="13"/>
                    <a:pt x="151" y="18"/>
                    <a:pt x="146" y="23"/>
                  </a:cubicBezTo>
                  <a:cubicBezTo>
                    <a:pt x="128" y="40"/>
                    <a:pt x="135" y="60"/>
                    <a:pt x="138" y="80"/>
                  </a:cubicBezTo>
                  <a:cubicBezTo>
                    <a:pt x="138" y="82"/>
                    <a:pt x="136" y="84"/>
                    <a:pt x="136" y="86"/>
                  </a:cubicBezTo>
                  <a:cubicBezTo>
                    <a:pt x="120" y="90"/>
                    <a:pt x="105" y="82"/>
                    <a:pt x="89" y="83"/>
                  </a:cubicBezTo>
                  <a:cubicBezTo>
                    <a:pt x="66" y="84"/>
                    <a:pt x="43" y="83"/>
                    <a:pt x="20" y="86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667375" y="4017963"/>
              <a:ext cx="246063" cy="268288"/>
            </a:xfrm>
            <a:custGeom>
              <a:avLst/>
              <a:gdLst>
                <a:gd name="T0" fmla="*/ 59 w 65"/>
                <a:gd name="T1" fmla="*/ 6 h 71"/>
                <a:gd name="T2" fmla="*/ 64 w 65"/>
                <a:gd name="T3" fmla="*/ 60 h 71"/>
                <a:gd name="T4" fmla="*/ 63 w 65"/>
                <a:gd name="T5" fmla="*/ 68 h 71"/>
                <a:gd name="T6" fmla="*/ 55 w 65"/>
                <a:gd name="T7" fmla="*/ 66 h 71"/>
                <a:gd name="T8" fmla="*/ 36 w 65"/>
                <a:gd name="T9" fmla="*/ 53 h 71"/>
                <a:gd name="T10" fmla="*/ 0 w 65"/>
                <a:gd name="T11" fmla="*/ 15 h 71"/>
                <a:gd name="T12" fmla="*/ 20 w 65"/>
                <a:gd name="T13" fmla="*/ 20 h 71"/>
                <a:gd name="T14" fmla="*/ 47 w 65"/>
                <a:gd name="T15" fmla="*/ 8 h 71"/>
                <a:gd name="T16" fmla="*/ 59 w 65"/>
                <a:gd name="T17" fmla="*/ 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71">
                  <a:moveTo>
                    <a:pt x="59" y="6"/>
                  </a:moveTo>
                  <a:cubicBezTo>
                    <a:pt x="62" y="24"/>
                    <a:pt x="52" y="43"/>
                    <a:pt x="64" y="60"/>
                  </a:cubicBezTo>
                  <a:cubicBezTo>
                    <a:pt x="65" y="62"/>
                    <a:pt x="65" y="66"/>
                    <a:pt x="63" y="68"/>
                  </a:cubicBezTo>
                  <a:cubicBezTo>
                    <a:pt x="60" y="71"/>
                    <a:pt x="58" y="68"/>
                    <a:pt x="55" y="66"/>
                  </a:cubicBezTo>
                  <a:cubicBezTo>
                    <a:pt x="49" y="62"/>
                    <a:pt x="43" y="57"/>
                    <a:pt x="36" y="53"/>
                  </a:cubicBezTo>
                  <a:cubicBezTo>
                    <a:pt x="24" y="41"/>
                    <a:pt x="8" y="32"/>
                    <a:pt x="0" y="15"/>
                  </a:cubicBezTo>
                  <a:cubicBezTo>
                    <a:pt x="9" y="10"/>
                    <a:pt x="14" y="19"/>
                    <a:pt x="20" y="20"/>
                  </a:cubicBezTo>
                  <a:cubicBezTo>
                    <a:pt x="31" y="20"/>
                    <a:pt x="45" y="28"/>
                    <a:pt x="47" y="8"/>
                  </a:cubicBezTo>
                  <a:cubicBezTo>
                    <a:pt x="48" y="0"/>
                    <a:pt x="54" y="3"/>
                    <a:pt x="59" y="6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5943600" y="3830638"/>
              <a:ext cx="531813" cy="82550"/>
            </a:xfrm>
            <a:custGeom>
              <a:avLst/>
              <a:gdLst>
                <a:gd name="T0" fmla="*/ 10 w 141"/>
                <a:gd name="T1" fmla="*/ 8 h 22"/>
                <a:gd name="T2" fmla="*/ 0 w 141"/>
                <a:gd name="T3" fmla="*/ 2 h 22"/>
                <a:gd name="T4" fmla="*/ 69 w 141"/>
                <a:gd name="T5" fmla="*/ 8 h 22"/>
                <a:gd name="T6" fmla="*/ 141 w 141"/>
                <a:gd name="T7" fmla="*/ 0 h 22"/>
                <a:gd name="T8" fmla="*/ 115 w 141"/>
                <a:gd name="T9" fmla="*/ 12 h 22"/>
                <a:gd name="T10" fmla="*/ 49 w 141"/>
                <a:gd name="T11" fmla="*/ 17 h 22"/>
                <a:gd name="T12" fmla="*/ 10 w 141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22">
                  <a:moveTo>
                    <a:pt x="10" y="8"/>
                  </a:moveTo>
                  <a:cubicBezTo>
                    <a:pt x="7" y="6"/>
                    <a:pt x="3" y="4"/>
                    <a:pt x="0" y="2"/>
                  </a:cubicBezTo>
                  <a:cubicBezTo>
                    <a:pt x="23" y="2"/>
                    <a:pt x="46" y="8"/>
                    <a:pt x="69" y="8"/>
                  </a:cubicBezTo>
                  <a:cubicBezTo>
                    <a:pt x="93" y="7"/>
                    <a:pt x="117" y="4"/>
                    <a:pt x="141" y="0"/>
                  </a:cubicBezTo>
                  <a:cubicBezTo>
                    <a:pt x="134" y="9"/>
                    <a:pt x="124" y="10"/>
                    <a:pt x="115" y="12"/>
                  </a:cubicBezTo>
                  <a:cubicBezTo>
                    <a:pt x="93" y="22"/>
                    <a:pt x="71" y="16"/>
                    <a:pt x="49" y="17"/>
                  </a:cubicBezTo>
                  <a:cubicBezTo>
                    <a:pt x="36" y="13"/>
                    <a:pt x="22" y="16"/>
                    <a:pt x="10" y="8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5984875" y="2546350"/>
              <a:ext cx="452438" cy="60325"/>
            </a:xfrm>
            <a:custGeom>
              <a:avLst/>
              <a:gdLst>
                <a:gd name="T0" fmla="*/ 0 w 120"/>
                <a:gd name="T1" fmla="*/ 9 h 16"/>
                <a:gd name="T2" fmla="*/ 116 w 120"/>
                <a:gd name="T3" fmla="*/ 9 h 16"/>
                <a:gd name="T4" fmla="*/ 120 w 120"/>
                <a:gd name="T5" fmla="*/ 16 h 16"/>
                <a:gd name="T6" fmla="*/ 0 w 120"/>
                <a:gd name="T7" fmla="*/ 12 h 16"/>
                <a:gd name="T8" fmla="*/ 0 w 120"/>
                <a:gd name="T9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6">
                  <a:moveTo>
                    <a:pt x="0" y="9"/>
                  </a:moveTo>
                  <a:cubicBezTo>
                    <a:pt x="38" y="0"/>
                    <a:pt x="77" y="3"/>
                    <a:pt x="116" y="9"/>
                  </a:cubicBezTo>
                  <a:cubicBezTo>
                    <a:pt x="117" y="11"/>
                    <a:pt x="118" y="14"/>
                    <a:pt x="120" y="16"/>
                  </a:cubicBezTo>
                  <a:cubicBezTo>
                    <a:pt x="80" y="6"/>
                    <a:pt x="40" y="8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4"/>
            <p:cNvSpPr>
              <a:spLocks/>
            </p:cNvSpPr>
            <p:nvPr/>
          </p:nvSpPr>
          <p:spPr bwMode="auto">
            <a:xfrm>
              <a:off x="5973763" y="3068638"/>
              <a:ext cx="427038" cy="76200"/>
            </a:xfrm>
            <a:custGeom>
              <a:avLst/>
              <a:gdLst>
                <a:gd name="T0" fmla="*/ 103 w 113"/>
                <a:gd name="T1" fmla="*/ 17 h 20"/>
                <a:gd name="T2" fmla="*/ 79 w 113"/>
                <a:gd name="T3" fmla="*/ 14 h 20"/>
                <a:gd name="T4" fmla="*/ 90 w 113"/>
                <a:gd name="T5" fmla="*/ 13 h 20"/>
                <a:gd name="T6" fmla="*/ 0 w 113"/>
                <a:gd name="T7" fmla="*/ 13 h 20"/>
                <a:gd name="T8" fmla="*/ 30 w 113"/>
                <a:gd name="T9" fmla="*/ 5 h 20"/>
                <a:gd name="T10" fmla="*/ 83 w 113"/>
                <a:gd name="T11" fmla="*/ 5 h 20"/>
                <a:gd name="T12" fmla="*/ 113 w 113"/>
                <a:gd name="T13" fmla="*/ 11 h 20"/>
                <a:gd name="T14" fmla="*/ 103 w 113"/>
                <a:gd name="T15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0">
                  <a:moveTo>
                    <a:pt x="103" y="17"/>
                  </a:moveTo>
                  <a:cubicBezTo>
                    <a:pt x="94" y="18"/>
                    <a:pt x="86" y="20"/>
                    <a:pt x="79" y="14"/>
                  </a:cubicBezTo>
                  <a:cubicBezTo>
                    <a:pt x="82" y="14"/>
                    <a:pt x="86" y="13"/>
                    <a:pt x="90" y="13"/>
                  </a:cubicBezTo>
                  <a:cubicBezTo>
                    <a:pt x="60" y="9"/>
                    <a:pt x="30" y="7"/>
                    <a:pt x="0" y="13"/>
                  </a:cubicBezTo>
                  <a:cubicBezTo>
                    <a:pt x="9" y="5"/>
                    <a:pt x="19" y="5"/>
                    <a:pt x="30" y="5"/>
                  </a:cubicBezTo>
                  <a:cubicBezTo>
                    <a:pt x="48" y="0"/>
                    <a:pt x="65" y="0"/>
                    <a:pt x="83" y="5"/>
                  </a:cubicBezTo>
                  <a:cubicBezTo>
                    <a:pt x="94" y="5"/>
                    <a:pt x="104" y="6"/>
                    <a:pt x="113" y="11"/>
                  </a:cubicBezTo>
                  <a:cubicBezTo>
                    <a:pt x="112" y="17"/>
                    <a:pt x="103" y="11"/>
                    <a:pt x="103" y="17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6042025" y="3051175"/>
              <a:ext cx="290513" cy="36513"/>
            </a:xfrm>
            <a:custGeom>
              <a:avLst/>
              <a:gdLst>
                <a:gd name="T0" fmla="*/ 65 w 77"/>
                <a:gd name="T1" fmla="*/ 10 h 10"/>
                <a:gd name="T2" fmla="*/ 12 w 77"/>
                <a:gd name="T3" fmla="*/ 10 h 10"/>
                <a:gd name="T4" fmla="*/ 0 w 77"/>
                <a:gd name="T5" fmla="*/ 6 h 10"/>
                <a:gd name="T6" fmla="*/ 77 w 77"/>
                <a:gd name="T7" fmla="*/ 6 h 10"/>
                <a:gd name="T8" fmla="*/ 65 w 77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0">
                  <a:moveTo>
                    <a:pt x="65" y="10"/>
                  </a:moveTo>
                  <a:cubicBezTo>
                    <a:pt x="47" y="10"/>
                    <a:pt x="30" y="10"/>
                    <a:pt x="12" y="10"/>
                  </a:cubicBezTo>
                  <a:cubicBezTo>
                    <a:pt x="8" y="8"/>
                    <a:pt x="4" y="7"/>
                    <a:pt x="0" y="6"/>
                  </a:cubicBezTo>
                  <a:cubicBezTo>
                    <a:pt x="26" y="0"/>
                    <a:pt x="52" y="1"/>
                    <a:pt x="77" y="6"/>
                  </a:cubicBezTo>
                  <a:cubicBezTo>
                    <a:pt x="73" y="7"/>
                    <a:pt x="69" y="8"/>
                    <a:pt x="65" y="10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5705475" y="2911475"/>
              <a:ext cx="274638" cy="150813"/>
            </a:xfrm>
            <a:custGeom>
              <a:avLst/>
              <a:gdLst>
                <a:gd name="T0" fmla="*/ 11 w 73"/>
                <a:gd name="T1" fmla="*/ 0 h 40"/>
                <a:gd name="T2" fmla="*/ 30 w 73"/>
                <a:gd name="T3" fmla="*/ 25 h 40"/>
                <a:gd name="T4" fmla="*/ 56 w 73"/>
                <a:gd name="T5" fmla="*/ 23 h 40"/>
                <a:gd name="T6" fmla="*/ 66 w 73"/>
                <a:gd name="T7" fmla="*/ 40 h 40"/>
                <a:gd name="T8" fmla="*/ 24 w 73"/>
                <a:gd name="T9" fmla="*/ 28 h 40"/>
                <a:gd name="T10" fmla="*/ 4 w 73"/>
                <a:gd name="T11" fmla="*/ 4 h 40"/>
                <a:gd name="T12" fmla="*/ 11 w 73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40">
                  <a:moveTo>
                    <a:pt x="11" y="0"/>
                  </a:moveTo>
                  <a:cubicBezTo>
                    <a:pt x="7" y="20"/>
                    <a:pt x="11" y="25"/>
                    <a:pt x="30" y="25"/>
                  </a:cubicBezTo>
                  <a:cubicBezTo>
                    <a:pt x="39" y="25"/>
                    <a:pt x="47" y="24"/>
                    <a:pt x="56" y="23"/>
                  </a:cubicBezTo>
                  <a:cubicBezTo>
                    <a:pt x="71" y="22"/>
                    <a:pt x="73" y="28"/>
                    <a:pt x="66" y="40"/>
                  </a:cubicBezTo>
                  <a:cubicBezTo>
                    <a:pt x="57" y="21"/>
                    <a:pt x="39" y="29"/>
                    <a:pt x="24" y="28"/>
                  </a:cubicBezTo>
                  <a:cubicBezTo>
                    <a:pt x="8" y="26"/>
                    <a:pt x="0" y="18"/>
                    <a:pt x="4" y="4"/>
                  </a:cubicBezTo>
                  <a:cubicBezTo>
                    <a:pt x="5" y="2"/>
                    <a:pt x="9" y="1"/>
                    <a:pt x="11" y="0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6113463" y="3875088"/>
              <a:ext cx="263525" cy="41275"/>
            </a:xfrm>
            <a:custGeom>
              <a:avLst/>
              <a:gdLst>
                <a:gd name="T0" fmla="*/ 2 w 70"/>
                <a:gd name="T1" fmla="*/ 3 h 11"/>
                <a:gd name="T2" fmla="*/ 70 w 70"/>
                <a:gd name="T3" fmla="*/ 0 h 11"/>
                <a:gd name="T4" fmla="*/ 70 w 70"/>
                <a:gd name="T5" fmla="*/ 3 h 11"/>
                <a:gd name="T6" fmla="*/ 2 w 70"/>
                <a:gd name="T7" fmla="*/ 7 h 11"/>
                <a:gd name="T8" fmla="*/ 1 w 70"/>
                <a:gd name="T9" fmla="*/ 5 h 11"/>
                <a:gd name="T10" fmla="*/ 2 w 70"/>
                <a:gd name="T1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11">
                  <a:moveTo>
                    <a:pt x="2" y="3"/>
                  </a:moveTo>
                  <a:cubicBezTo>
                    <a:pt x="24" y="3"/>
                    <a:pt x="47" y="4"/>
                    <a:pt x="70" y="0"/>
                  </a:cubicBezTo>
                  <a:cubicBezTo>
                    <a:pt x="70" y="1"/>
                    <a:pt x="70" y="2"/>
                    <a:pt x="70" y="3"/>
                  </a:cubicBezTo>
                  <a:cubicBezTo>
                    <a:pt x="47" y="11"/>
                    <a:pt x="25" y="6"/>
                    <a:pt x="2" y="7"/>
                  </a:cubicBezTo>
                  <a:cubicBezTo>
                    <a:pt x="1" y="6"/>
                    <a:pt x="0" y="5"/>
                    <a:pt x="1" y="5"/>
                  </a:cubicBezTo>
                  <a:cubicBezTo>
                    <a:pt x="1" y="4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5965825" y="3860800"/>
              <a:ext cx="153988" cy="41275"/>
            </a:xfrm>
            <a:custGeom>
              <a:avLst/>
              <a:gdLst>
                <a:gd name="T0" fmla="*/ 41 w 41"/>
                <a:gd name="T1" fmla="*/ 7 h 11"/>
                <a:gd name="T2" fmla="*/ 41 w 41"/>
                <a:gd name="T3" fmla="*/ 11 h 11"/>
                <a:gd name="T4" fmla="*/ 0 w 41"/>
                <a:gd name="T5" fmla="*/ 4 h 11"/>
                <a:gd name="T6" fmla="*/ 4 w 41"/>
                <a:gd name="T7" fmla="*/ 0 h 11"/>
                <a:gd name="T8" fmla="*/ 41 w 41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1">
                  <a:moveTo>
                    <a:pt x="41" y="7"/>
                  </a:moveTo>
                  <a:cubicBezTo>
                    <a:pt x="41" y="8"/>
                    <a:pt x="41" y="10"/>
                    <a:pt x="41" y="11"/>
                  </a:cubicBezTo>
                  <a:cubicBezTo>
                    <a:pt x="27" y="11"/>
                    <a:pt x="13" y="10"/>
                    <a:pt x="0" y="4"/>
                  </a:cubicBezTo>
                  <a:cubicBezTo>
                    <a:pt x="2" y="2"/>
                    <a:pt x="3" y="1"/>
                    <a:pt x="4" y="0"/>
                  </a:cubicBezTo>
                  <a:cubicBezTo>
                    <a:pt x="16" y="3"/>
                    <a:pt x="29" y="2"/>
                    <a:pt x="41" y="7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5889625" y="4116388"/>
              <a:ext cx="676275" cy="501650"/>
            </a:xfrm>
            <a:custGeom>
              <a:avLst/>
              <a:gdLst>
                <a:gd name="T0" fmla="*/ 165 w 179"/>
                <a:gd name="T1" fmla="*/ 35 h 133"/>
                <a:gd name="T2" fmla="*/ 172 w 179"/>
                <a:gd name="T3" fmla="*/ 93 h 133"/>
                <a:gd name="T4" fmla="*/ 163 w 179"/>
                <a:gd name="T5" fmla="*/ 111 h 133"/>
                <a:gd name="T6" fmla="*/ 111 w 179"/>
                <a:gd name="T7" fmla="*/ 130 h 133"/>
                <a:gd name="T8" fmla="*/ 19 w 179"/>
                <a:gd name="T9" fmla="*/ 115 h 133"/>
                <a:gd name="T10" fmla="*/ 9 w 179"/>
                <a:gd name="T11" fmla="*/ 85 h 133"/>
                <a:gd name="T12" fmla="*/ 8 w 179"/>
                <a:gd name="T13" fmla="*/ 25 h 133"/>
                <a:gd name="T14" fmla="*/ 9 w 179"/>
                <a:gd name="T15" fmla="*/ 8 h 133"/>
                <a:gd name="T16" fmla="*/ 100 w 179"/>
                <a:gd name="T17" fmla="*/ 20 h 133"/>
                <a:gd name="T18" fmla="*/ 155 w 179"/>
                <a:gd name="T19" fmla="*/ 10 h 133"/>
                <a:gd name="T20" fmla="*/ 174 w 179"/>
                <a:gd name="T21" fmla="*/ 10 h 133"/>
                <a:gd name="T22" fmla="*/ 169 w 179"/>
                <a:gd name="T23" fmla="*/ 31 h 133"/>
                <a:gd name="T24" fmla="*/ 165 w 179"/>
                <a:gd name="T25" fmla="*/ 3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9" h="133">
                  <a:moveTo>
                    <a:pt x="165" y="35"/>
                  </a:moveTo>
                  <a:cubicBezTo>
                    <a:pt x="166" y="55"/>
                    <a:pt x="159" y="74"/>
                    <a:pt x="172" y="93"/>
                  </a:cubicBezTo>
                  <a:cubicBezTo>
                    <a:pt x="176" y="100"/>
                    <a:pt x="168" y="106"/>
                    <a:pt x="163" y="111"/>
                  </a:cubicBezTo>
                  <a:cubicBezTo>
                    <a:pt x="148" y="123"/>
                    <a:pt x="130" y="127"/>
                    <a:pt x="111" y="130"/>
                  </a:cubicBezTo>
                  <a:cubicBezTo>
                    <a:pt x="79" y="133"/>
                    <a:pt x="48" y="132"/>
                    <a:pt x="19" y="115"/>
                  </a:cubicBezTo>
                  <a:cubicBezTo>
                    <a:pt x="8" y="108"/>
                    <a:pt x="1" y="101"/>
                    <a:pt x="9" y="85"/>
                  </a:cubicBezTo>
                  <a:cubicBezTo>
                    <a:pt x="17" y="66"/>
                    <a:pt x="16" y="44"/>
                    <a:pt x="8" y="25"/>
                  </a:cubicBezTo>
                  <a:cubicBezTo>
                    <a:pt x="6" y="19"/>
                    <a:pt x="0" y="13"/>
                    <a:pt x="9" y="8"/>
                  </a:cubicBezTo>
                  <a:cubicBezTo>
                    <a:pt x="39" y="17"/>
                    <a:pt x="69" y="21"/>
                    <a:pt x="100" y="20"/>
                  </a:cubicBezTo>
                  <a:cubicBezTo>
                    <a:pt x="119" y="19"/>
                    <a:pt x="137" y="16"/>
                    <a:pt x="155" y="10"/>
                  </a:cubicBezTo>
                  <a:cubicBezTo>
                    <a:pt x="161" y="8"/>
                    <a:pt x="168" y="0"/>
                    <a:pt x="174" y="10"/>
                  </a:cubicBezTo>
                  <a:cubicBezTo>
                    <a:pt x="179" y="17"/>
                    <a:pt x="175" y="25"/>
                    <a:pt x="169" y="31"/>
                  </a:cubicBezTo>
                  <a:cubicBezTo>
                    <a:pt x="168" y="33"/>
                    <a:pt x="166" y="34"/>
                    <a:pt x="165" y="35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6529388" y="4006850"/>
              <a:ext cx="249238" cy="287338"/>
            </a:xfrm>
            <a:custGeom>
              <a:avLst/>
              <a:gdLst>
                <a:gd name="T0" fmla="*/ 7 w 66"/>
                <a:gd name="T1" fmla="*/ 12 h 76"/>
                <a:gd name="T2" fmla="*/ 19 w 66"/>
                <a:gd name="T3" fmla="*/ 12 h 76"/>
                <a:gd name="T4" fmla="*/ 46 w 66"/>
                <a:gd name="T5" fmla="*/ 21 h 76"/>
                <a:gd name="T6" fmla="*/ 66 w 66"/>
                <a:gd name="T7" fmla="*/ 18 h 76"/>
                <a:gd name="T8" fmla="*/ 9 w 66"/>
                <a:gd name="T9" fmla="*/ 71 h 76"/>
                <a:gd name="T10" fmla="*/ 0 w 66"/>
                <a:gd name="T11" fmla="*/ 64 h 76"/>
                <a:gd name="T12" fmla="*/ 7 w 66"/>
                <a:gd name="T13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6">
                  <a:moveTo>
                    <a:pt x="7" y="12"/>
                  </a:moveTo>
                  <a:cubicBezTo>
                    <a:pt x="11" y="5"/>
                    <a:pt x="17" y="0"/>
                    <a:pt x="19" y="12"/>
                  </a:cubicBezTo>
                  <a:cubicBezTo>
                    <a:pt x="23" y="32"/>
                    <a:pt x="35" y="24"/>
                    <a:pt x="46" y="21"/>
                  </a:cubicBezTo>
                  <a:cubicBezTo>
                    <a:pt x="52" y="19"/>
                    <a:pt x="58" y="13"/>
                    <a:pt x="66" y="18"/>
                  </a:cubicBezTo>
                  <a:cubicBezTo>
                    <a:pt x="54" y="43"/>
                    <a:pt x="28" y="54"/>
                    <a:pt x="9" y="71"/>
                  </a:cubicBezTo>
                  <a:cubicBezTo>
                    <a:pt x="4" y="76"/>
                    <a:pt x="1" y="69"/>
                    <a:pt x="0" y="64"/>
                  </a:cubicBezTo>
                  <a:cubicBezTo>
                    <a:pt x="10" y="48"/>
                    <a:pt x="0" y="29"/>
                    <a:pt x="7" y="12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5924550" y="4052888"/>
              <a:ext cx="660400" cy="195263"/>
            </a:xfrm>
            <a:custGeom>
              <a:avLst/>
              <a:gdLst>
                <a:gd name="T0" fmla="*/ 167 w 175"/>
                <a:gd name="T1" fmla="*/ 0 h 52"/>
                <a:gd name="T2" fmla="*/ 160 w 175"/>
                <a:gd name="T3" fmla="*/ 52 h 52"/>
                <a:gd name="T4" fmla="*/ 158 w 175"/>
                <a:gd name="T5" fmla="*/ 52 h 52"/>
                <a:gd name="T6" fmla="*/ 156 w 175"/>
                <a:gd name="T7" fmla="*/ 52 h 52"/>
                <a:gd name="T8" fmla="*/ 161 w 175"/>
                <a:gd name="T9" fmla="*/ 28 h 52"/>
                <a:gd name="T10" fmla="*/ 135 w 175"/>
                <a:gd name="T11" fmla="*/ 34 h 52"/>
                <a:gd name="T12" fmla="*/ 0 w 175"/>
                <a:gd name="T13" fmla="*/ 25 h 52"/>
                <a:gd name="T14" fmla="*/ 0 w 175"/>
                <a:gd name="T15" fmla="*/ 16 h 52"/>
                <a:gd name="T16" fmla="*/ 148 w 175"/>
                <a:gd name="T17" fmla="*/ 22 h 52"/>
                <a:gd name="T18" fmla="*/ 163 w 175"/>
                <a:gd name="T19" fmla="*/ 0 h 52"/>
                <a:gd name="T20" fmla="*/ 167 w 175"/>
                <a:gd name="T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52">
                  <a:moveTo>
                    <a:pt x="167" y="0"/>
                  </a:moveTo>
                  <a:cubicBezTo>
                    <a:pt x="166" y="18"/>
                    <a:pt x="175" y="37"/>
                    <a:pt x="160" y="52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4" y="43"/>
                    <a:pt x="169" y="34"/>
                    <a:pt x="161" y="28"/>
                  </a:cubicBezTo>
                  <a:cubicBezTo>
                    <a:pt x="154" y="22"/>
                    <a:pt x="144" y="32"/>
                    <a:pt x="135" y="34"/>
                  </a:cubicBezTo>
                  <a:cubicBezTo>
                    <a:pt x="89" y="45"/>
                    <a:pt x="44" y="46"/>
                    <a:pt x="0" y="25"/>
                  </a:cubicBezTo>
                  <a:cubicBezTo>
                    <a:pt x="0" y="22"/>
                    <a:pt x="0" y="19"/>
                    <a:pt x="0" y="16"/>
                  </a:cubicBezTo>
                  <a:cubicBezTo>
                    <a:pt x="48" y="41"/>
                    <a:pt x="98" y="38"/>
                    <a:pt x="148" y="22"/>
                  </a:cubicBezTo>
                  <a:cubicBezTo>
                    <a:pt x="159" y="19"/>
                    <a:pt x="161" y="9"/>
                    <a:pt x="163" y="0"/>
                  </a:cubicBezTo>
                  <a:cubicBezTo>
                    <a:pt x="165" y="0"/>
                    <a:pt x="166" y="0"/>
                    <a:pt x="167" y="0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2"/>
            <p:cNvSpPr>
              <a:spLocks/>
            </p:cNvSpPr>
            <p:nvPr/>
          </p:nvSpPr>
          <p:spPr bwMode="auto">
            <a:xfrm>
              <a:off x="6596063" y="3784600"/>
              <a:ext cx="128588" cy="71438"/>
            </a:xfrm>
            <a:custGeom>
              <a:avLst/>
              <a:gdLst>
                <a:gd name="T0" fmla="*/ 34 w 34"/>
                <a:gd name="T1" fmla="*/ 15 h 19"/>
                <a:gd name="T2" fmla="*/ 0 w 34"/>
                <a:gd name="T3" fmla="*/ 12 h 19"/>
                <a:gd name="T4" fmla="*/ 34 w 34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9">
                  <a:moveTo>
                    <a:pt x="34" y="15"/>
                  </a:moveTo>
                  <a:cubicBezTo>
                    <a:pt x="22" y="14"/>
                    <a:pt x="11" y="19"/>
                    <a:pt x="0" y="12"/>
                  </a:cubicBezTo>
                  <a:cubicBezTo>
                    <a:pt x="11" y="13"/>
                    <a:pt x="24" y="0"/>
                    <a:pt x="34" y="15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3"/>
            <p:cNvSpPr>
              <a:spLocks/>
            </p:cNvSpPr>
            <p:nvPr/>
          </p:nvSpPr>
          <p:spPr bwMode="auto">
            <a:xfrm>
              <a:off x="5973763" y="2247900"/>
              <a:ext cx="411163" cy="317500"/>
            </a:xfrm>
            <a:custGeom>
              <a:avLst/>
              <a:gdLst>
                <a:gd name="T0" fmla="*/ 87 w 109"/>
                <a:gd name="T1" fmla="*/ 4 h 84"/>
                <a:gd name="T2" fmla="*/ 100 w 109"/>
                <a:gd name="T3" fmla="*/ 40 h 84"/>
                <a:gd name="T4" fmla="*/ 85 w 109"/>
                <a:gd name="T5" fmla="*/ 71 h 84"/>
                <a:gd name="T6" fmla="*/ 49 w 109"/>
                <a:gd name="T7" fmla="*/ 79 h 84"/>
                <a:gd name="T8" fmla="*/ 6 w 109"/>
                <a:gd name="T9" fmla="*/ 62 h 84"/>
                <a:gd name="T10" fmla="*/ 6 w 109"/>
                <a:gd name="T11" fmla="*/ 41 h 84"/>
                <a:gd name="T12" fmla="*/ 31 w 109"/>
                <a:gd name="T13" fmla="*/ 4 h 84"/>
                <a:gd name="T14" fmla="*/ 87 w 109"/>
                <a:gd name="T15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84">
                  <a:moveTo>
                    <a:pt x="87" y="4"/>
                  </a:moveTo>
                  <a:cubicBezTo>
                    <a:pt x="91" y="16"/>
                    <a:pt x="90" y="29"/>
                    <a:pt x="100" y="40"/>
                  </a:cubicBezTo>
                  <a:cubicBezTo>
                    <a:pt x="109" y="51"/>
                    <a:pt x="100" y="69"/>
                    <a:pt x="85" y="71"/>
                  </a:cubicBezTo>
                  <a:cubicBezTo>
                    <a:pt x="73" y="72"/>
                    <a:pt x="61" y="75"/>
                    <a:pt x="49" y="79"/>
                  </a:cubicBezTo>
                  <a:cubicBezTo>
                    <a:pt x="31" y="84"/>
                    <a:pt x="17" y="76"/>
                    <a:pt x="6" y="62"/>
                  </a:cubicBezTo>
                  <a:cubicBezTo>
                    <a:pt x="1" y="55"/>
                    <a:pt x="0" y="42"/>
                    <a:pt x="6" y="41"/>
                  </a:cubicBezTo>
                  <a:cubicBezTo>
                    <a:pt x="26" y="36"/>
                    <a:pt x="24" y="17"/>
                    <a:pt x="31" y="4"/>
                  </a:cubicBezTo>
                  <a:cubicBezTo>
                    <a:pt x="49" y="0"/>
                    <a:pt x="68" y="0"/>
                    <a:pt x="87" y="4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4"/>
            <p:cNvSpPr>
              <a:spLocks/>
            </p:cNvSpPr>
            <p:nvPr/>
          </p:nvSpPr>
          <p:spPr bwMode="auto">
            <a:xfrm>
              <a:off x="5410200" y="2876550"/>
              <a:ext cx="82550" cy="57150"/>
            </a:xfrm>
            <a:custGeom>
              <a:avLst/>
              <a:gdLst>
                <a:gd name="T0" fmla="*/ 0 w 22"/>
                <a:gd name="T1" fmla="*/ 10 h 15"/>
                <a:gd name="T2" fmla="*/ 22 w 22"/>
                <a:gd name="T3" fmla="*/ 8 h 15"/>
                <a:gd name="T4" fmla="*/ 0 w 22"/>
                <a:gd name="T5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5">
                  <a:moveTo>
                    <a:pt x="0" y="10"/>
                  </a:moveTo>
                  <a:cubicBezTo>
                    <a:pt x="8" y="0"/>
                    <a:pt x="14" y="0"/>
                    <a:pt x="22" y="8"/>
                  </a:cubicBezTo>
                  <a:cubicBezTo>
                    <a:pt x="16" y="15"/>
                    <a:pt x="9" y="13"/>
                    <a:pt x="0" y="10"/>
                  </a:cubicBezTo>
                  <a:close/>
                </a:path>
              </a:pathLst>
            </a:custGeom>
            <a:solidFill>
              <a:srgbClr val="2CC4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cxnSp>
        <p:nvCxnSpPr>
          <p:cNvPr id="46" name="Conector recto de flecha 45"/>
          <p:cNvCxnSpPr/>
          <p:nvPr/>
        </p:nvCxnSpPr>
        <p:spPr>
          <a:xfrm>
            <a:off x="4518262" y="3430625"/>
            <a:ext cx="718995" cy="782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 flipV="1">
            <a:off x="3233801" y="4925366"/>
            <a:ext cx="2003456" cy="467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 flipH="1" flipV="1">
            <a:off x="7858897" y="4925366"/>
            <a:ext cx="1276608" cy="467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 flipH="1">
            <a:off x="7482198" y="3260322"/>
            <a:ext cx="693129" cy="552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99791" y="364241"/>
            <a:ext cx="7818438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A42BEE-AD89-4F93-97B4-3B18E1A4A22E}"/>
              </a:ext>
            </a:extLst>
          </p:cNvPr>
          <p:cNvSpPr/>
          <p:nvPr/>
        </p:nvSpPr>
        <p:spPr>
          <a:xfrm>
            <a:off x="227718" y="213184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E6021E-3EB2-4D05-B560-1EC123BCDFE1}"/>
              </a:ext>
            </a:extLst>
          </p:cNvPr>
          <p:cNvSpPr/>
          <p:nvPr/>
        </p:nvSpPr>
        <p:spPr>
          <a:xfrm>
            <a:off x="8491916" y="213184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5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55B2DB-B998-4AD4-A5E0-8036B8791A61}"/>
              </a:ext>
            </a:extLst>
          </p:cNvPr>
          <p:cNvSpPr/>
          <p:nvPr/>
        </p:nvSpPr>
        <p:spPr>
          <a:xfrm>
            <a:off x="2293768" y="2131840"/>
            <a:ext cx="2066050" cy="2160000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5F06FB-1A38-40F9-BA1B-3D66E5B6BEFC}"/>
              </a:ext>
            </a:extLst>
          </p:cNvPr>
          <p:cNvSpPr/>
          <p:nvPr/>
        </p:nvSpPr>
        <p:spPr>
          <a:xfrm>
            <a:off x="4359817" y="213184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FE28A0-7600-4ACC-9176-F9EECB0C14EA}"/>
              </a:ext>
            </a:extLst>
          </p:cNvPr>
          <p:cNvSpPr/>
          <p:nvPr/>
        </p:nvSpPr>
        <p:spPr>
          <a:xfrm>
            <a:off x="6425867" y="2131840"/>
            <a:ext cx="2066050" cy="21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6007C-385D-4AB0-A8D3-5D6452BD864F}"/>
              </a:ext>
            </a:extLst>
          </p:cNvPr>
          <p:cNvGrpSpPr/>
          <p:nvPr/>
        </p:nvGrpSpPr>
        <p:grpSpPr>
          <a:xfrm>
            <a:off x="509927" y="3087300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BBC946-E57C-4751-B794-351925082A1A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52C86E-54F2-4950-BD91-F6B55A876C6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A20B42-F9C3-4A48-9EC2-D27DBE36941E}"/>
              </a:ext>
            </a:extLst>
          </p:cNvPr>
          <p:cNvGrpSpPr/>
          <p:nvPr/>
        </p:nvGrpSpPr>
        <p:grpSpPr>
          <a:xfrm>
            <a:off x="2576193" y="3087300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409EC0-A688-489C-886A-19094E1C485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415A13-F95B-45A6-A702-5ACA52BDA9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81045BB-4A61-4D5A-B9D6-5038DDC93C06}"/>
              </a:ext>
            </a:extLst>
          </p:cNvPr>
          <p:cNvGrpSpPr/>
          <p:nvPr/>
        </p:nvGrpSpPr>
        <p:grpSpPr>
          <a:xfrm>
            <a:off x="4642459" y="3087300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D63499-0C7A-4707-8407-CF738FD6A1E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E54795-EB36-4E5C-B588-9C4746CD9A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06E352-8013-4AF3-A2A8-EE79CF938552}"/>
              </a:ext>
            </a:extLst>
          </p:cNvPr>
          <p:cNvGrpSpPr/>
          <p:nvPr/>
        </p:nvGrpSpPr>
        <p:grpSpPr>
          <a:xfrm>
            <a:off x="6708725" y="3087300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FC8A11-FDF3-4801-8B39-E2CBBF36466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AC08E-6BB6-415F-8DF4-27E6F70922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9EEA75-9ED6-41A9-A364-0CD2E5359DB3}"/>
              </a:ext>
            </a:extLst>
          </p:cNvPr>
          <p:cNvGrpSpPr/>
          <p:nvPr/>
        </p:nvGrpSpPr>
        <p:grpSpPr>
          <a:xfrm>
            <a:off x="8774991" y="3087300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D08E73-0553-46EC-ABE3-4F5E35C78393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ED16E7-5728-4DC9-BB53-C0C031655AA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F3D159A-B79A-402D-8C11-9B21E0E6419B}"/>
              </a:ext>
            </a:extLst>
          </p:cNvPr>
          <p:cNvSpPr txBox="1"/>
          <p:nvPr/>
        </p:nvSpPr>
        <p:spPr>
          <a:xfrm>
            <a:off x="2868874" y="435383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BAF559-D2EA-48DF-84E0-068933A47FE6}"/>
              </a:ext>
            </a:extLst>
          </p:cNvPr>
          <p:cNvSpPr txBox="1"/>
          <p:nvPr/>
        </p:nvSpPr>
        <p:spPr>
          <a:xfrm>
            <a:off x="6630992" y="435383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80C5DED9-FB27-45A8-856B-2B71B3050EF6}"/>
              </a:ext>
            </a:extLst>
          </p:cNvPr>
          <p:cNvSpPr/>
          <p:nvPr/>
        </p:nvSpPr>
        <p:spPr>
          <a:xfrm>
            <a:off x="4353430" y="4419433"/>
            <a:ext cx="582983" cy="7921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A084B6D5-3FDC-4C75-9B47-01690A4C9F69}"/>
              </a:ext>
            </a:extLst>
          </p:cNvPr>
          <p:cNvSpPr/>
          <p:nvPr/>
        </p:nvSpPr>
        <p:spPr>
          <a:xfrm rot="10800000">
            <a:off x="5842596" y="4419433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0ACFE7-5772-4EEA-A1D9-8D6C05593D9E}"/>
              </a:ext>
            </a:extLst>
          </p:cNvPr>
          <p:cNvGrpSpPr/>
          <p:nvPr/>
        </p:nvGrpSpPr>
        <p:grpSpPr>
          <a:xfrm>
            <a:off x="756197" y="4459913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D75F89-B63D-4404-BB98-6730BAF6C64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FBFC71-E52D-445A-BD4D-84E8D8FB207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C5F161-97E4-4787-A06C-6DFCDA720FBA}"/>
              </a:ext>
            </a:extLst>
          </p:cNvPr>
          <p:cNvGrpSpPr/>
          <p:nvPr/>
        </p:nvGrpSpPr>
        <p:grpSpPr>
          <a:xfrm>
            <a:off x="8136720" y="4459913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3965AF-8EB0-4A25-B958-2B15FDB8C3D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14838C-6B1F-4087-A734-C7AF515B5D9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51254-DB31-4252-AC7D-86F72B0B33EE}"/>
              </a:ext>
            </a:extLst>
          </p:cNvPr>
          <p:cNvSpPr/>
          <p:nvPr/>
        </p:nvSpPr>
        <p:spPr>
          <a:xfrm>
            <a:off x="227718" y="5314397"/>
            <a:ext cx="5004000" cy="1074815"/>
          </a:xfrm>
          <a:prstGeom prst="rect">
            <a:avLst/>
          </a:prstGeom>
          <a:noFill/>
          <a:ln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185E50-E08A-40BD-846B-AD7E549F01F3}"/>
              </a:ext>
            </a:extLst>
          </p:cNvPr>
          <p:cNvGrpSpPr/>
          <p:nvPr/>
        </p:nvGrpSpPr>
        <p:grpSpPr>
          <a:xfrm>
            <a:off x="497214" y="5430742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AF805B-B40B-49C9-B303-77E3D0C62FA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794B7F-410B-4002-8688-2F3F32091D9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0AC2A6C-3470-454D-87C9-4E222AF976EA}"/>
              </a:ext>
            </a:extLst>
          </p:cNvPr>
          <p:cNvSpPr/>
          <p:nvPr/>
        </p:nvSpPr>
        <p:spPr>
          <a:xfrm>
            <a:off x="5553966" y="5314397"/>
            <a:ext cx="5004000" cy="1074815"/>
          </a:xfrm>
          <a:prstGeom prst="rect">
            <a:avLst/>
          </a:prstGeom>
          <a:noFill/>
          <a:ln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0AD93D-7DB6-41F3-829E-936B94987B98}"/>
              </a:ext>
            </a:extLst>
          </p:cNvPr>
          <p:cNvGrpSpPr/>
          <p:nvPr/>
        </p:nvGrpSpPr>
        <p:grpSpPr>
          <a:xfrm>
            <a:off x="5823462" y="5430742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94E102-FBC6-4C6A-A509-B2FE3D55510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A8B61C-C5A8-41B5-A2F9-0C5A9AF2B0BA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55B6533A-01DC-4EF5-8058-71DD99C9E5A6}"/>
              </a:ext>
            </a:extLst>
          </p:cNvPr>
          <p:cNvSpPr/>
          <p:nvPr/>
        </p:nvSpPr>
        <p:spPr>
          <a:xfrm>
            <a:off x="3220051" y="250301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54A5421D-28DE-42C5-97DF-E5FDEAE00631}"/>
              </a:ext>
            </a:extLst>
          </p:cNvPr>
          <p:cNvSpPr/>
          <p:nvPr/>
        </p:nvSpPr>
        <p:spPr>
          <a:xfrm>
            <a:off x="1032194" y="249530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0BC5BC4A-FEAB-464D-B955-91C8F905141B}"/>
              </a:ext>
            </a:extLst>
          </p:cNvPr>
          <p:cNvSpPr/>
          <p:nvPr/>
        </p:nvSpPr>
        <p:spPr>
          <a:xfrm>
            <a:off x="9364986" y="2511515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2FAF08AC-DD6E-48FA-AE7F-35E8413806C1}"/>
              </a:ext>
            </a:extLst>
          </p:cNvPr>
          <p:cNvSpPr/>
          <p:nvPr/>
        </p:nvSpPr>
        <p:spPr>
          <a:xfrm>
            <a:off x="7296246" y="253815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B991C1C0-837C-4AA2-B4F8-9E008B3AD5E7}"/>
              </a:ext>
            </a:extLst>
          </p:cNvPr>
          <p:cNvSpPr/>
          <p:nvPr/>
        </p:nvSpPr>
        <p:spPr>
          <a:xfrm>
            <a:off x="5216754" y="251922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193" y="2010294"/>
            <a:ext cx="884606" cy="45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03E7278-E971-42B3-9480-9F3F6DFFFDFA}"/>
              </a:ext>
            </a:extLst>
          </p:cNvPr>
          <p:cNvSpPr txBox="1">
            <a:spLocks/>
          </p:cNvSpPr>
          <p:nvPr/>
        </p:nvSpPr>
        <p:spPr>
          <a:xfrm>
            <a:off x="375455" y="1519234"/>
            <a:ext cx="7996778" cy="1560141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3600" b="1" dirty="0">
                <a:solidFill>
                  <a:srgbClr val="12B7CF"/>
                </a:solidFill>
                <a:latin typeface="+mn-lt"/>
              </a:rPr>
              <a:t>INFOGRAPHIC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1940B1-6C01-4317-9413-FCA799137765}"/>
              </a:ext>
            </a:extLst>
          </p:cNvPr>
          <p:cNvGrpSpPr/>
          <p:nvPr/>
        </p:nvGrpSpPr>
        <p:grpSpPr>
          <a:xfrm>
            <a:off x="414644" y="3510294"/>
            <a:ext cx="4756900" cy="1569660"/>
            <a:chOff x="73730" y="3545732"/>
            <a:chExt cx="4756900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4C75B6-03E2-4196-AB2F-7CB5FD79CDB7}"/>
                </a:ext>
              </a:extLst>
            </p:cNvPr>
            <p:cNvSpPr txBox="1"/>
            <p:nvPr/>
          </p:nvSpPr>
          <p:spPr>
            <a:xfrm>
              <a:off x="1161706" y="3621488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2BE589-F458-4014-8882-F45FA67ADAFA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F06353-4C6C-4351-BE22-BB9474191BDD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EE5BEB-FA85-4298-9B40-4E9F884671E1}"/>
              </a:ext>
            </a:extLst>
          </p:cNvPr>
          <p:cNvGrpSpPr/>
          <p:nvPr/>
        </p:nvGrpSpPr>
        <p:grpSpPr>
          <a:xfrm>
            <a:off x="4847051" y="3586050"/>
            <a:ext cx="4822215" cy="1569660"/>
            <a:chOff x="8415" y="3545732"/>
            <a:chExt cx="4822215" cy="156966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70432A-7608-4547-8919-67662B55EBC1}"/>
                </a:ext>
              </a:extLst>
            </p:cNvPr>
            <p:cNvSpPr txBox="1"/>
            <p:nvPr/>
          </p:nvSpPr>
          <p:spPr>
            <a:xfrm>
              <a:off x="1180074" y="3603167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A72A23-859B-422A-8066-C4255EA7FCA9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A8C3F3-D484-4B57-AA5C-C294BB8ECFFC}"/>
                </a:ext>
              </a:extLst>
            </p:cNvPr>
            <p:cNvSpPr txBox="1"/>
            <p:nvPr/>
          </p:nvSpPr>
          <p:spPr>
            <a:xfrm>
              <a:off x="8415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8323FF-6CF3-4F75-81DD-BFD0115343F2}"/>
              </a:ext>
            </a:extLst>
          </p:cNvPr>
          <p:cNvGrpSpPr/>
          <p:nvPr/>
        </p:nvGrpSpPr>
        <p:grpSpPr>
          <a:xfrm>
            <a:off x="375455" y="4921591"/>
            <a:ext cx="4796089" cy="1569660"/>
            <a:chOff x="34541" y="3545732"/>
            <a:chExt cx="4796089" cy="15696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C9D6EB-AF1C-48EA-AA36-F410C1F19CFD}"/>
                </a:ext>
              </a:extLst>
            </p:cNvPr>
            <p:cNvSpPr txBox="1"/>
            <p:nvPr/>
          </p:nvSpPr>
          <p:spPr>
            <a:xfrm>
              <a:off x="1139442" y="365167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276F53-109E-4FEC-86AD-2E592B50D306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05CEBB-1A55-4577-9327-5A93C5ACDBEF}"/>
                </a:ext>
              </a:extLst>
            </p:cNvPr>
            <p:cNvSpPr txBox="1"/>
            <p:nvPr/>
          </p:nvSpPr>
          <p:spPr>
            <a:xfrm>
              <a:off x="34541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6C39C0-482E-4E8C-823C-37ED3E0E0D27}"/>
              </a:ext>
            </a:extLst>
          </p:cNvPr>
          <p:cNvGrpSpPr/>
          <p:nvPr/>
        </p:nvGrpSpPr>
        <p:grpSpPr>
          <a:xfrm>
            <a:off x="4899303" y="4997347"/>
            <a:ext cx="4769963" cy="1569660"/>
            <a:chOff x="60667" y="3545732"/>
            <a:chExt cx="4769963" cy="15696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466249-607C-49A3-8CEB-F7145D4DB603}"/>
                </a:ext>
              </a:extLst>
            </p:cNvPr>
            <p:cNvSpPr txBox="1"/>
            <p:nvPr/>
          </p:nvSpPr>
          <p:spPr>
            <a:xfrm>
              <a:off x="1180074" y="363016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C9717D-9855-4A35-8CAB-6B2EA624DEE8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DD58CC-E4EA-4DAE-AC1C-47B0A1D04DFA}"/>
                </a:ext>
              </a:extLst>
            </p:cNvPr>
            <p:cNvSpPr txBox="1"/>
            <p:nvPr/>
          </p:nvSpPr>
          <p:spPr>
            <a:xfrm>
              <a:off x="60667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59C1072-26DF-42E1-B632-A51B75634487}"/>
              </a:ext>
            </a:extLst>
          </p:cNvPr>
          <p:cNvSpPr txBox="1">
            <a:spLocks/>
          </p:cNvSpPr>
          <p:nvPr/>
        </p:nvSpPr>
        <p:spPr>
          <a:xfrm>
            <a:off x="297159" y="485332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5400" b="1" dirty="0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57" y="2011842"/>
            <a:ext cx="2887732" cy="455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1" y="3212976"/>
            <a:ext cx="5807968" cy="648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6776" y="4073322"/>
            <a:ext cx="4274442" cy="208823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14414" y="4177826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3714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0E15FA-B00E-4676-8DD9-64B2BBAC0B23}"/>
              </a:ext>
            </a:extLst>
          </p:cNvPr>
          <p:cNvSpPr txBox="1"/>
          <p:nvPr/>
        </p:nvSpPr>
        <p:spPr>
          <a:xfrm>
            <a:off x="767224" y="84895"/>
            <a:ext cx="883397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8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586B0-F632-4F26-8FE8-DCEE60C401A9}"/>
              </a:ext>
            </a:extLst>
          </p:cNvPr>
          <p:cNvSpPr txBox="1"/>
          <p:nvPr/>
        </p:nvSpPr>
        <p:spPr>
          <a:xfrm>
            <a:off x="756776" y="1578483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CB635-0A6A-492B-9081-8ABCCA073597}"/>
              </a:ext>
            </a:extLst>
          </p:cNvPr>
          <p:cNvSpPr txBox="1"/>
          <p:nvPr/>
        </p:nvSpPr>
        <p:spPr>
          <a:xfrm>
            <a:off x="756777" y="2142951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690" y="2163258"/>
            <a:ext cx="4146839" cy="442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016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C7F6C1-55BB-4FEF-B11A-95B54CC32C0F}"/>
              </a:ext>
            </a:extLst>
          </p:cNvPr>
          <p:cNvSpPr txBox="1"/>
          <p:nvPr/>
        </p:nvSpPr>
        <p:spPr>
          <a:xfrm>
            <a:off x="380229" y="1776426"/>
            <a:ext cx="8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C9205E-7ACA-414D-82C7-7C39ED781A96}"/>
              </a:ext>
            </a:extLst>
          </p:cNvPr>
          <p:cNvSpPr txBox="1"/>
          <p:nvPr/>
        </p:nvSpPr>
        <p:spPr>
          <a:xfrm>
            <a:off x="380230" y="2422757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EFA08A-FB3C-4BA2-90B6-E317B3DBCE71}"/>
              </a:ext>
            </a:extLst>
          </p:cNvPr>
          <p:cNvSpPr txBox="1"/>
          <p:nvPr/>
        </p:nvSpPr>
        <p:spPr>
          <a:xfrm>
            <a:off x="380229" y="2901717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B0FB89-1EEE-47D8-A836-4EA87F28667D}"/>
              </a:ext>
            </a:extLst>
          </p:cNvPr>
          <p:cNvGrpSpPr/>
          <p:nvPr/>
        </p:nvGrpSpPr>
        <p:grpSpPr>
          <a:xfrm>
            <a:off x="766792" y="3292780"/>
            <a:ext cx="7370279" cy="1410261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9112786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65880905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80061237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5027871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1992627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F321AD-D059-468B-8AB3-9720CADA90C3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1A3AC6-C4B9-40FE-BD1B-83BC55B3B4DD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27694E-C9C6-40EE-8AB6-D5B457D86AFE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341576F-AC21-478D-8A38-46964B3C31B8}"/>
              </a:ext>
            </a:extLst>
          </p:cNvPr>
          <p:cNvSpPr txBox="1"/>
          <p:nvPr/>
        </p:nvSpPr>
        <p:spPr>
          <a:xfrm>
            <a:off x="560166" y="4655468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78%</a:t>
            </a:r>
            <a:endParaRPr lang="ko-KR" altLang="en-US" sz="4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F5AC3D-DACD-44E3-B192-17EA2146C8B9}"/>
              </a:ext>
            </a:extLst>
          </p:cNvPr>
          <p:cNvSpPr txBox="1"/>
          <p:nvPr/>
        </p:nvSpPr>
        <p:spPr>
          <a:xfrm>
            <a:off x="2012371" y="4655468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D5F41F-6D1F-4374-B952-01BD4BE9C800}"/>
              </a:ext>
            </a:extLst>
          </p:cNvPr>
          <p:cNvSpPr txBox="1"/>
          <p:nvPr/>
        </p:nvSpPr>
        <p:spPr>
          <a:xfrm>
            <a:off x="4431636" y="4655468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6020C8-49BC-4A9C-B819-E29CF23A810D}"/>
              </a:ext>
            </a:extLst>
          </p:cNvPr>
          <p:cNvSpPr txBox="1"/>
          <p:nvPr/>
        </p:nvSpPr>
        <p:spPr>
          <a:xfrm>
            <a:off x="5883841" y="4655468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5729D3-B088-4EC9-8595-D300B77D4A8A}"/>
              </a:ext>
            </a:extLst>
          </p:cNvPr>
          <p:cNvSpPr/>
          <p:nvPr/>
        </p:nvSpPr>
        <p:spPr>
          <a:xfrm>
            <a:off x="672103" y="5463623"/>
            <a:ext cx="7754815" cy="879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E6D618-F945-4560-B12A-CBC35D4516DA}"/>
              </a:ext>
            </a:extLst>
          </p:cNvPr>
          <p:cNvSpPr/>
          <p:nvPr/>
        </p:nvSpPr>
        <p:spPr>
          <a:xfrm>
            <a:off x="672103" y="6337667"/>
            <a:ext cx="7754815" cy="879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74D825-CD84-4808-A470-957CA8092247}"/>
              </a:ext>
            </a:extLst>
          </p:cNvPr>
          <p:cNvSpPr txBox="1"/>
          <p:nvPr/>
        </p:nvSpPr>
        <p:spPr>
          <a:xfrm>
            <a:off x="672103" y="5621441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6184" y="1651560"/>
            <a:ext cx="1952796" cy="500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9D7E683-B384-4564-9B8A-7BC368DD3574}"/>
              </a:ext>
            </a:extLst>
          </p:cNvPr>
          <p:cNvSpPr txBox="1"/>
          <p:nvPr/>
        </p:nvSpPr>
        <p:spPr>
          <a:xfrm>
            <a:off x="2187619" y="471222"/>
            <a:ext cx="774675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E2C033-4EEC-4F13-9BB9-BDB519B1BBD3}"/>
              </a:ext>
            </a:extLst>
          </p:cNvPr>
          <p:cNvSpPr txBox="1"/>
          <p:nvPr/>
        </p:nvSpPr>
        <p:spPr>
          <a:xfrm>
            <a:off x="3938257" y="1911521"/>
            <a:ext cx="7746757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C9A497-C6CD-4818-BAF5-23140CCF644F}"/>
              </a:ext>
            </a:extLst>
          </p:cNvPr>
          <p:cNvSpPr/>
          <p:nvPr/>
        </p:nvSpPr>
        <p:spPr>
          <a:xfrm>
            <a:off x="4046899" y="2501755"/>
            <a:ext cx="8145101" cy="4571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rgbClr val="8B8B8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4291343" y="2680903"/>
            <a:ext cx="7393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rgbClr val="8B8B8B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E43795-1CF0-49A3-B4B9-C13D92697099}"/>
              </a:ext>
            </a:extLst>
          </p:cNvPr>
          <p:cNvGrpSpPr/>
          <p:nvPr/>
        </p:nvGrpSpPr>
        <p:grpSpPr>
          <a:xfrm>
            <a:off x="7393569" y="3912158"/>
            <a:ext cx="4291445" cy="2291185"/>
            <a:chOff x="499216" y="2015006"/>
            <a:chExt cx="4291445" cy="22911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B82144-1432-4AF7-AA0B-F3D3874025D9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rgbClr val="8B8B8B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rgbClr val="8B8B8B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AE41A8-C239-4BB3-A0E8-7E208CB9CBD5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40" y="4271377"/>
            <a:ext cx="6338543" cy="229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EAB501-DAC3-4A55-A55C-A9B7A36E1199}"/>
              </a:ext>
            </a:extLst>
          </p:cNvPr>
          <p:cNvSpPr/>
          <p:nvPr/>
        </p:nvSpPr>
        <p:spPr>
          <a:xfrm>
            <a:off x="199175" y="158436"/>
            <a:ext cx="5703684" cy="6518495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1734BFDE-0610-4898-BC8A-74C7EF63268D}"/>
              </a:ext>
            </a:extLst>
          </p:cNvPr>
          <p:cNvGrpSpPr/>
          <p:nvPr/>
        </p:nvGrpSpPr>
        <p:grpSpPr>
          <a:xfrm>
            <a:off x="707546" y="2796673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194CDD-648A-411F-8BE6-E51B61D61C2B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175D77-4221-4572-9CA3-210E6717130F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7C0BCCB9-DB42-4C51-993D-50CFE915E97C}"/>
              </a:ext>
            </a:extLst>
          </p:cNvPr>
          <p:cNvGrpSpPr/>
          <p:nvPr/>
        </p:nvGrpSpPr>
        <p:grpSpPr>
          <a:xfrm>
            <a:off x="722211" y="4092818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0DBD60-2A08-4C1C-84C7-A7C55C04029A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FA0994-79BB-45CD-B865-0A368E3E5356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A2E42BF9-FCF6-4072-B0CD-72CE475EE424}"/>
              </a:ext>
            </a:extLst>
          </p:cNvPr>
          <p:cNvGrpSpPr/>
          <p:nvPr/>
        </p:nvGrpSpPr>
        <p:grpSpPr>
          <a:xfrm>
            <a:off x="738614" y="5316953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D3B016-4A8F-4C0E-9F21-04CEC29D3FA4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6BD28A-91FB-40C5-ACA5-5BC895681F5A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BE4AD7-2A5D-45EA-A4AC-AA20E2B3EBD2}"/>
              </a:ext>
            </a:extLst>
          </p:cNvPr>
          <p:cNvSpPr txBox="1"/>
          <p:nvPr/>
        </p:nvSpPr>
        <p:spPr>
          <a:xfrm>
            <a:off x="707546" y="316787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CB2A4D-2288-4909-8E0A-5C424D92928C}"/>
              </a:ext>
            </a:extLst>
          </p:cNvPr>
          <p:cNvSpPr txBox="1"/>
          <p:nvPr/>
        </p:nvSpPr>
        <p:spPr>
          <a:xfrm>
            <a:off x="707546" y="963949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9FE22E-56E8-49D9-9A90-CFC29FCF8BDB}"/>
              </a:ext>
            </a:extLst>
          </p:cNvPr>
          <p:cNvSpPr txBox="1"/>
          <p:nvPr/>
        </p:nvSpPr>
        <p:spPr>
          <a:xfrm>
            <a:off x="747326" y="1996772"/>
            <a:ext cx="4253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0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2000" b="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230" y="1790774"/>
            <a:ext cx="5300238" cy="48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658" y="495587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DBD376F-AE04-4207-BA61-F6C3C6FEB929}"/>
              </a:ext>
            </a:extLst>
          </p:cNvPr>
          <p:cNvSpPr/>
          <p:nvPr/>
        </p:nvSpPr>
        <p:spPr>
          <a:xfrm rot="10800000">
            <a:off x="297354" y="1909351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166E1AE-7F25-48F6-8C60-2C9983D419DF}"/>
              </a:ext>
            </a:extLst>
          </p:cNvPr>
          <p:cNvSpPr/>
          <p:nvPr/>
        </p:nvSpPr>
        <p:spPr>
          <a:xfrm rot="10800000">
            <a:off x="297354" y="1909351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81BB626-0032-4692-8FED-0E8D2EF6BF61}"/>
              </a:ext>
            </a:extLst>
          </p:cNvPr>
          <p:cNvSpPr/>
          <p:nvPr/>
        </p:nvSpPr>
        <p:spPr>
          <a:xfrm>
            <a:off x="6810184" y="1862145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FC3982-7DF0-4EB8-8A49-D38CD7807CE2}"/>
              </a:ext>
            </a:extLst>
          </p:cNvPr>
          <p:cNvSpPr/>
          <p:nvPr/>
        </p:nvSpPr>
        <p:spPr>
          <a:xfrm>
            <a:off x="6810184" y="1862145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8EB038D-9A42-4DA9-969B-E71430B3B426}"/>
              </a:ext>
            </a:extLst>
          </p:cNvPr>
          <p:cNvSpPr/>
          <p:nvPr/>
        </p:nvSpPr>
        <p:spPr>
          <a:xfrm rot="10800000">
            <a:off x="297354" y="4648230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2A6E8F-C14B-42AA-BBBC-BE50BDF5C7BB}"/>
              </a:ext>
            </a:extLst>
          </p:cNvPr>
          <p:cNvSpPr/>
          <p:nvPr/>
        </p:nvSpPr>
        <p:spPr>
          <a:xfrm rot="10800000">
            <a:off x="297354" y="6016230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935D245-02C3-485B-B17F-1D3B769CFF16}"/>
              </a:ext>
            </a:extLst>
          </p:cNvPr>
          <p:cNvSpPr/>
          <p:nvPr/>
        </p:nvSpPr>
        <p:spPr>
          <a:xfrm>
            <a:off x="6810184" y="4637912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15676B0-EBCE-48D5-A8AE-1F5C72D442A8}"/>
              </a:ext>
            </a:extLst>
          </p:cNvPr>
          <p:cNvSpPr/>
          <p:nvPr/>
        </p:nvSpPr>
        <p:spPr>
          <a:xfrm>
            <a:off x="6810184" y="6005912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022125-0666-4B84-849E-0074F128A858}"/>
              </a:ext>
            </a:extLst>
          </p:cNvPr>
          <p:cNvSpPr txBox="1"/>
          <p:nvPr/>
        </p:nvSpPr>
        <p:spPr>
          <a:xfrm>
            <a:off x="643358" y="2616863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ABA324E-FAB7-469A-8283-288FBC778C35}"/>
              </a:ext>
            </a:extLst>
          </p:cNvPr>
          <p:cNvSpPr txBox="1"/>
          <p:nvPr/>
        </p:nvSpPr>
        <p:spPr>
          <a:xfrm>
            <a:off x="7170184" y="2569657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3A5FD9-647E-4E3D-B6B4-F0E13B6ECEAD}"/>
              </a:ext>
            </a:extLst>
          </p:cNvPr>
          <p:cNvSpPr txBox="1"/>
          <p:nvPr/>
        </p:nvSpPr>
        <p:spPr>
          <a:xfrm>
            <a:off x="635586" y="4855908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753FA68-E03A-47BA-A034-86ABDDC715FD}"/>
              </a:ext>
            </a:extLst>
          </p:cNvPr>
          <p:cNvSpPr txBox="1"/>
          <p:nvPr/>
        </p:nvSpPr>
        <p:spPr>
          <a:xfrm>
            <a:off x="7162412" y="484559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C1CD445-D95D-4FBD-B4AE-41F3CBF4A887}"/>
              </a:ext>
            </a:extLst>
          </p:cNvPr>
          <p:cNvGrpSpPr/>
          <p:nvPr/>
        </p:nvGrpSpPr>
        <p:grpSpPr>
          <a:xfrm>
            <a:off x="643358" y="1910510"/>
            <a:ext cx="4347992" cy="493983"/>
            <a:chOff x="3233964" y="1954419"/>
            <a:chExt cx="2919934" cy="49398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7527875-B6D8-4A05-9132-47376D53B95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4DDB399-53D5-4309-9780-7F6184B76FC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F777F77-E17F-4586-8F70-844840D5BFC7}"/>
              </a:ext>
            </a:extLst>
          </p:cNvPr>
          <p:cNvGrpSpPr/>
          <p:nvPr/>
        </p:nvGrpSpPr>
        <p:grpSpPr>
          <a:xfrm>
            <a:off x="7170184" y="1863304"/>
            <a:ext cx="4320000" cy="493983"/>
            <a:chOff x="3233964" y="1954419"/>
            <a:chExt cx="2919934" cy="49398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7EE4C8F-CF8C-4F47-98BF-9EC303DFCF0B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0BB80B8-6F3C-49BE-A284-9F55DB152C5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E4207F1-5535-4025-93EC-546DE79F7157}"/>
              </a:ext>
            </a:extLst>
          </p:cNvPr>
          <p:cNvGrpSpPr/>
          <p:nvPr/>
        </p:nvGrpSpPr>
        <p:grpSpPr>
          <a:xfrm>
            <a:off x="635586" y="6039240"/>
            <a:ext cx="4347992" cy="493983"/>
            <a:chOff x="3233964" y="1954419"/>
            <a:chExt cx="2919934" cy="49398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04C54AF-B966-495A-8B0B-7AFC850A7AA6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6279EBB-60A0-455C-9967-D03F1912256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FCA9ADE-3D09-430C-885B-ABFA3F865BD1}"/>
              </a:ext>
            </a:extLst>
          </p:cNvPr>
          <p:cNvGrpSpPr/>
          <p:nvPr/>
        </p:nvGrpSpPr>
        <p:grpSpPr>
          <a:xfrm>
            <a:off x="7162412" y="6028922"/>
            <a:ext cx="4320000" cy="493983"/>
            <a:chOff x="3233964" y="1954419"/>
            <a:chExt cx="2919934" cy="49398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FAEEF1C-60D3-40E2-8568-8C516B77E33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CD593DA-B780-4195-B1E5-C2ECD662863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29" y="1765380"/>
            <a:ext cx="1123509" cy="4968407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499628" y="1647009"/>
            <a:ext cx="1123509" cy="496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51012D-9C18-47B2-BFAD-2DA7A3910A93}"/>
              </a:ext>
            </a:extLst>
          </p:cNvPr>
          <p:cNvGrpSpPr/>
          <p:nvPr/>
        </p:nvGrpSpPr>
        <p:grpSpPr>
          <a:xfrm flipH="1">
            <a:off x="704414" y="2198546"/>
            <a:ext cx="3048478" cy="475870"/>
            <a:chOff x="2153502" y="2017026"/>
            <a:chExt cx="2286358" cy="376921"/>
          </a:xfrm>
          <a:solidFill>
            <a:schemeClr val="bg1">
              <a:lumMod val="50000"/>
            </a:schemeClr>
          </a:solidFill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8FB8D-D396-4391-910B-32F1DC4697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13360" y="392684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BD7B87-4A02-438A-950D-20EE6CC4F668}"/>
              </a:ext>
            </a:extLst>
          </p:cNvPr>
          <p:cNvSpPr/>
          <p:nvPr/>
        </p:nvSpPr>
        <p:spPr>
          <a:xfrm>
            <a:off x="1068924" y="423436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ED698-C18C-4150-B834-AD9C281460A4}"/>
              </a:ext>
            </a:extLst>
          </p:cNvPr>
          <p:cNvSpPr/>
          <p:nvPr/>
        </p:nvSpPr>
        <p:spPr>
          <a:xfrm>
            <a:off x="1068924" y="474477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0DD01-7244-48FD-B6CC-5C4886A927B4}"/>
              </a:ext>
            </a:extLst>
          </p:cNvPr>
          <p:cNvSpPr/>
          <p:nvPr/>
        </p:nvSpPr>
        <p:spPr>
          <a:xfrm>
            <a:off x="1068924" y="525517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0B4DC-3138-4E1E-9448-054002640C81}"/>
              </a:ext>
            </a:extLst>
          </p:cNvPr>
          <p:cNvSpPr/>
          <p:nvPr/>
        </p:nvSpPr>
        <p:spPr>
          <a:xfrm>
            <a:off x="1068924" y="5765585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961984"/>
              </p:ext>
            </p:extLst>
          </p:nvPr>
        </p:nvGraphicFramePr>
        <p:xfrm>
          <a:off x="932998" y="4026794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8B923B1-2E3A-4EEE-8BED-16478FA3B90C}"/>
              </a:ext>
            </a:extLst>
          </p:cNvPr>
          <p:cNvSpPr txBox="1"/>
          <p:nvPr/>
        </p:nvSpPr>
        <p:spPr>
          <a:xfrm>
            <a:off x="1107051" y="4275889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4CC50-6C7A-48A0-B69C-4823905F7D29}"/>
              </a:ext>
            </a:extLst>
          </p:cNvPr>
          <p:cNvSpPr txBox="1"/>
          <p:nvPr/>
        </p:nvSpPr>
        <p:spPr>
          <a:xfrm>
            <a:off x="1121909" y="4782389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ADDE5-E5B7-4315-B736-51BD628EA100}"/>
              </a:ext>
            </a:extLst>
          </p:cNvPr>
          <p:cNvSpPr txBox="1"/>
          <p:nvPr/>
        </p:nvSpPr>
        <p:spPr>
          <a:xfrm>
            <a:off x="1116551" y="5283306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086BFC-BB18-4933-B898-7595C922F31E}"/>
              </a:ext>
            </a:extLst>
          </p:cNvPr>
          <p:cNvSpPr txBox="1"/>
          <p:nvPr/>
        </p:nvSpPr>
        <p:spPr>
          <a:xfrm>
            <a:off x="1131409" y="5789806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931171" y="2193797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1056137" y="3822405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>
                    <a:lumMod val="50000"/>
                  </a:schemeClr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FC074-0ABA-4CC1-8E82-364E16EE918E}"/>
              </a:ext>
            </a:extLst>
          </p:cNvPr>
          <p:cNvSpPr txBox="1"/>
          <p:nvPr/>
        </p:nvSpPr>
        <p:spPr>
          <a:xfrm>
            <a:off x="931170" y="2698814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021" y="1833281"/>
            <a:ext cx="2620252" cy="502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766BA3A-0B31-4F76-9682-EC0C8131C38E}"/>
              </a:ext>
            </a:extLst>
          </p:cNvPr>
          <p:cNvSpPr/>
          <p:nvPr/>
        </p:nvSpPr>
        <p:spPr>
          <a:xfrm rot="5400000">
            <a:off x="3902894" y="3265904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5BDBA01A-2876-41A7-8B76-19716C941842}"/>
              </a:ext>
            </a:extLst>
          </p:cNvPr>
          <p:cNvSpPr/>
          <p:nvPr/>
        </p:nvSpPr>
        <p:spPr>
          <a:xfrm rot="5400000">
            <a:off x="4979601" y="2197013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02AB1899-8645-44B8-BA65-713D50425FFD}"/>
              </a:ext>
            </a:extLst>
          </p:cNvPr>
          <p:cNvSpPr/>
          <p:nvPr/>
        </p:nvSpPr>
        <p:spPr>
          <a:xfrm rot="5400000">
            <a:off x="4979601" y="433339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B2C7E43A-F573-4FE8-BB0A-0826BEC120FE}"/>
              </a:ext>
            </a:extLst>
          </p:cNvPr>
          <p:cNvSpPr/>
          <p:nvPr/>
        </p:nvSpPr>
        <p:spPr>
          <a:xfrm rot="5400000">
            <a:off x="5977995" y="2083820"/>
            <a:ext cx="4213781" cy="4213776"/>
          </a:xfrm>
          <a:prstGeom prst="diamond">
            <a:avLst/>
          </a:prstGeom>
          <a:solidFill>
            <a:srgbClr val="00B0F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25CD87-0F2A-4198-8F54-1C0D2DADB5F8}"/>
              </a:ext>
            </a:extLst>
          </p:cNvPr>
          <p:cNvGrpSpPr/>
          <p:nvPr/>
        </p:nvGrpSpPr>
        <p:grpSpPr>
          <a:xfrm>
            <a:off x="7388915" y="3136975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0AA8A3-9641-442E-9AEA-641AD6A72440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4FAB85-2DE5-4517-A858-DED6A035B189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52E968-1553-495F-9E34-C2E5DDC47CC7}"/>
              </a:ext>
            </a:extLst>
          </p:cNvPr>
          <p:cNvGrpSpPr/>
          <p:nvPr/>
        </p:nvGrpSpPr>
        <p:grpSpPr>
          <a:xfrm>
            <a:off x="5374722" y="2788478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B92908-7B6C-4D12-9481-DFC2658F31E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2C059B8-EC3C-4457-B631-AC064D2FF27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A1BE64-9359-40FD-826D-6EA6E62855C3}"/>
              </a:ext>
            </a:extLst>
          </p:cNvPr>
          <p:cNvGrpSpPr/>
          <p:nvPr/>
        </p:nvGrpSpPr>
        <p:grpSpPr>
          <a:xfrm>
            <a:off x="4298014" y="3857368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1D9597-6736-431A-98A1-9213DEDFCE5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B469BD-8120-4042-A64D-716F5C3E439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5D9C0B-1952-4074-9D32-CC2407F0D229}"/>
              </a:ext>
            </a:extLst>
          </p:cNvPr>
          <p:cNvGrpSpPr/>
          <p:nvPr/>
        </p:nvGrpSpPr>
        <p:grpSpPr>
          <a:xfrm>
            <a:off x="5374722" y="4924854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0D3BDD-FFDE-4707-BB55-E45C392AB1F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DA8996-AA4C-42A6-B45B-44F4CE2A1E34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E1AC4-C5B5-4A35-A47E-02E528CD0A4B}"/>
              </a:ext>
            </a:extLst>
          </p:cNvPr>
          <p:cNvGrpSpPr/>
          <p:nvPr/>
        </p:nvGrpSpPr>
        <p:grpSpPr>
          <a:xfrm>
            <a:off x="6423148" y="3857368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1CBA36-F40E-4B8B-AA97-23EC7088078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D3C241-4509-4725-81C8-37E7D1DEC7D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D94664-4127-44BC-9F45-F516A5F784DE}"/>
              </a:ext>
            </a:extLst>
          </p:cNvPr>
          <p:cNvGrpSpPr/>
          <p:nvPr/>
        </p:nvGrpSpPr>
        <p:grpSpPr>
          <a:xfrm>
            <a:off x="567624" y="2038279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BB8617-2E4A-405F-B99B-65A70A6C8FCE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3A4A5E-56E0-4880-877B-C0774B0AE76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15B6E3-0C38-4F9E-8078-34454F4B26CA}"/>
              </a:ext>
            </a:extLst>
          </p:cNvPr>
          <p:cNvGrpSpPr/>
          <p:nvPr/>
        </p:nvGrpSpPr>
        <p:grpSpPr>
          <a:xfrm>
            <a:off x="567624" y="5278639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3897CF-6C06-4B4E-853A-80646D53C375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B5373E-E9E7-454F-B4AC-4E7423DFAAB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305DCD-39DA-4B7A-B8F1-40658093EEA0}"/>
              </a:ext>
            </a:extLst>
          </p:cNvPr>
          <p:cNvGrpSpPr/>
          <p:nvPr/>
        </p:nvGrpSpPr>
        <p:grpSpPr>
          <a:xfrm>
            <a:off x="567624" y="3566125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280E12-8CA4-468F-AFA8-73C408FFF916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E572BB-0865-47FF-B9F1-EFC46A385E0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47438" y="1524010"/>
            <a:ext cx="2677440" cy="541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38598" y="406201"/>
            <a:ext cx="6315859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12557-D57E-4DA3-B2AB-2D2BB504BDB6}"/>
              </a:ext>
            </a:extLst>
          </p:cNvPr>
          <p:cNvSpPr txBox="1"/>
          <p:nvPr/>
        </p:nvSpPr>
        <p:spPr>
          <a:xfrm>
            <a:off x="6934984" y="172400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D34BB-57D9-4DFD-99E1-101B790C83FC}"/>
              </a:ext>
            </a:extLst>
          </p:cNvPr>
          <p:cNvSpPr txBox="1"/>
          <p:nvPr/>
        </p:nvSpPr>
        <p:spPr>
          <a:xfrm>
            <a:off x="8316820" y="1785562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9E92CE-9979-4379-9A2F-4CB7F30ABF79}"/>
              </a:ext>
            </a:extLst>
          </p:cNvPr>
          <p:cNvSpPr/>
          <p:nvPr/>
        </p:nvSpPr>
        <p:spPr>
          <a:xfrm>
            <a:off x="6996528" y="4710034"/>
            <a:ext cx="4475472" cy="1453449"/>
          </a:xfrm>
          <a:prstGeom prst="rect">
            <a:avLst/>
          </a:prstGeom>
          <a:noFill/>
          <a:ln w="57150">
            <a:solidFill>
              <a:srgbClr val="019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8D8BC-0C0E-4500-B65E-DA368F36884E}"/>
              </a:ext>
            </a:extLst>
          </p:cNvPr>
          <p:cNvSpPr txBox="1"/>
          <p:nvPr/>
        </p:nvSpPr>
        <p:spPr>
          <a:xfrm>
            <a:off x="7444017" y="5394030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CC4AD3-FA8B-4500-964C-0F0FAE7AA555}"/>
              </a:ext>
            </a:extLst>
          </p:cNvPr>
          <p:cNvGrpSpPr/>
          <p:nvPr/>
        </p:nvGrpSpPr>
        <p:grpSpPr>
          <a:xfrm>
            <a:off x="6960095" y="3184217"/>
            <a:ext cx="4626357" cy="719450"/>
            <a:chOff x="395534" y="3737445"/>
            <a:chExt cx="3972999" cy="7194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4106F9-443B-431A-B231-9934F3739F3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AACE4A-FC6A-4AAA-AA0B-A75C569C629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303A81-E61C-4793-8C70-600BC6635514}"/>
              </a:ext>
            </a:extLst>
          </p:cNvPr>
          <p:cNvGrpSpPr/>
          <p:nvPr/>
        </p:nvGrpSpPr>
        <p:grpSpPr>
          <a:xfrm>
            <a:off x="6960095" y="3925128"/>
            <a:ext cx="4626357" cy="719450"/>
            <a:chOff x="395534" y="3737445"/>
            <a:chExt cx="3972999" cy="7194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32FBC6-E1BC-48C3-A59E-ED3EC99C711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1C2B75-0A4A-4C23-9B43-08ED92AD79A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BACE5C-AB7B-47B8-9D95-47AFF748B0DA}"/>
              </a:ext>
            </a:extLst>
          </p:cNvPr>
          <p:cNvGrpSpPr/>
          <p:nvPr/>
        </p:nvGrpSpPr>
        <p:grpSpPr>
          <a:xfrm>
            <a:off x="6960095" y="2443306"/>
            <a:ext cx="4626357" cy="719450"/>
            <a:chOff x="395534" y="3737445"/>
            <a:chExt cx="3972999" cy="719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D8ED84-A28C-4CBA-9BD3-E5D8AD95601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7B532E-6C37-4E24-887D-488181679A6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25A1ACC-B74C-4F00-8CC3-79017E41D319}"/>
              </a:ext>
            </a:extLst>
          </p:cNvPr>
          <p:cNvSpPr/>
          <p:nvPr/>
        </p:nvSpPr>
        <p:spPr>
          <a:xfrm flipH="1">
            <a:off x="9077432" y="48929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upo 33"/>
          <p:cNvGrpSpPr/>
          <p:nvPr/>
        </p:nvGrpSpPr>
        <p:grpSpPr>
          <a:xfrm>
            <a:off x="1502809" y="3064682"/>
            <a:ext cx="3454400" cy="3098801"/>
            <a:chOff x="2116138" y="3178175"/>
            <a:chExt cx="3454400" cy="3098801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2116138" y="3178175"/>
              <a:ext cx="3379788" cy="3098801"/>
            </a:xfrm>
            <a:custGeom>
              <a:avLst/>
              <a:gdLst>
                <a:gd name="T0" fmla="*/ 364 w 415"/>
                <a:gd name="T1" fmla="*/ 236 h 380"/>
                <a:gd name="T2" fmla="*/ 369 w 415"/>
                <a:gd name="T3" fmla="*/ 236 h 380"/>
                <a:gd name="T4" fmla="*/ 392 w 415"/>
                <a:gd name="T5" fmla="*/ 235 h 380"/>
                <a:gd name="T6" fmla="*/ 408 w 415"/>
                <a:gd name="T7" fmla="*/ 240 h 380"/>
                <a:gd name="T8" fmla="*/ 413 w 415"/>
                <a:gd name="T9" fmla="*/ 331 h 380"/>
                <a:gd name="T10" fmla="*/ 407 w 415"/>
                <a:gd name="T11" fmla="*/ 347 h 380"/>
                <a:gd name="T12" fmla="*/ 318 w 415"/>
                <a:gd name="T13" fmla="*/ 368 h 380"/>
                <a:gd name="T14" fmla="*/ 189 w 415"/>
                <a:gd name="T15" fmla="*/ 323 h 380"/>
                <a:gd name="T16" fmla="*/ 151 w 415"/>
                <a:gd name="T17" fmla="*/ 304 h 380"/>
                <a:gd name="T18" fmla="*/ 129 w 415"/>
                <a:gd name="T19" fmla="*/ 257 h 380"/>
                <a:gd name="T20" fmla="*/ 99 w 415"/>
                <a:gd name="T21" fmla="*/ 172 h 380"/>
                <a:gd name="T22" fmla="*/ 19 w 415"/>
                <a:gd name="T23" fmla="*/ 107 h 380"/>
                <a:gd name="T24" fmla="*/ 3 w 415"/>
                <a:gd name="T25" fmla="*/ 80 h 380"/>
                <a:gd name="T26" fmla="*/ 26 w 415"/>
                <a:gd name="T27" fmla="*/ 43 h 380"/>
                <a:gd name="T28" fmla="*/ 47 w 415"/>
                <a:gd name="T29" fmla="*/ 49 h 380"/>
                <a:gd name="T30" fmla="*/ 80 w 415"/>
                <a:gd name="T31" fmla="*/ 73 h 380"/>
                <a:gd name="T32" fmla="*/ 146 w 415"/>
                <a:gd name="T33" fmla="*/ 42 h 380"/>
                <a:gd name="T34" fmla="*/ 199 w 415"/>
                <a:gd name="T35" fmla="*/ 3 h 380"/>
                <a:gd name="T36" fmla="*/ 221 w 415"/>
                <a:gd name="T37" fmla="*/ 41 h 380"/>
                <a:gd name="T38" fmla="*/ 196 w 415"/>
                <a:gd name="T39" fmla="*/ 159 h 380"/>
                <a:gd name="T40" fmla="*/ 212 w 415"/>
                <a:gd name="T41" fmla="*/ 205 h 380"/>
                <a:gd name="T42" fmla="*/ 223 w 415"/>
                <a:gd name="T43" fmla="*/ 229 h 380"/>
                <a:gd name="T44" fmla="*/ 238 w 415"/>
                <a:gd name="T45" fmla="*/ 225 h 380"/>
                <a:gd name="T46" fmla="*/ 241 w 415"/>
                <a:gd name="T47" fmla="*/ 208 h 380"/>
                <a:gd name="T48" fmla="*/ 270 w 415"/>
                <a:gd name="T49" fmla="*/ 228 h 380"/>
                <a:gd name="T50" fmla="*/ 276 w 415"/>
                <a:gd name="T51" fmla="*/ 231 h 380"/>
                <a:gd name="T52" fmla="*/ 297 w 415"/>
                <a:gd name="T53" fmla="*/ 238 h 380"/>
                <a:gd name="T54" fmla="*/ 331 w 415"/>
                <a:gd name="T55" fmla="*/ 237 h 380"/>
                <a:gd name="T56" fmla="*/ 361 w 415"/>
                <a:gd name="T57" fmla="*/ 237 h 380"/>
                <a:gd name="T58" fmla="*/ 364 w 415"/>
                <a:gd name="T59" fmla="*/ 236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5" h="380">
                  <a:moveTo>
                    <a:pt x="364" y="236"/>
                  </a:moveTo>
                  <a:cubicBezTo>
                    <a:pt x="365" y="236"/>
                    <a:pt x="367" y="236"/>
                    <a:pt x="369" y="236"/>
                  </a:cubicBezTo>
                  <a:cubicBezTo>
                    <a:pt x="376" y="233"/>
                    <a:pt x="384" y="239"/>
                    <a:pt x="392" y="235"/>
                  </a:cubicBezTo>
                  <a:cubicBezTo>
                    <a:pt x="398" y="234"/>
                    <a:pt x="404" y="235"/>
                    <a:pt x="408" y="240"/>
                  </a:cubicBezTo>
                  <a:cubicBezTo>
                    <a:pt x="410" y="270"/>
                    <a:pt x="404" y="301"/>
                    <a:pt x="413" y="331"/>
                  </a:cubicBezTo>
                  <a:cubicBezTo>
                    <a:pt x="415" y="338"/>
                    <a:pt x="412" y="343"/>
                    <a:pt x="407" y="347"/>
                  </a:cubicBezTo>
                  <a:cubicBezTo>
                    <a:pt x="381" y="368"/>
                    <a:pt x="350" y="380"/>
                    <a:pt x="318" y="368"/>
                  </a:cubicBezTo>
                  <a:cubicBezTo>
                    <a:pt x="275" y="352"/>
                    <a:pt x="232" y="339"/>
                    <a:pt x="189" y="323"/>
                  </a:cubicBezTo>
                  <a:cubicBezTo>
                    <a:pt x="176" y="318"/>
                    <a:pt x="163" y="313"/>
                    <a:pt x="151" y="304"/>
                  </a:cubicBezTo>
                  <a:cubicBezTo>
                    <a:pt x="135" y="293"/>
                    <a:pt x="126" y="278"/>
                    <a:pt x="129" y="257"/>
                  </a:cubicBezTo>
                  <a:cubicBezTo>
                    <a:pt x="134" y="223"/>
                    <a:pt x="122" y="195"/>
                    <a:pt x="99" y="172"/>
                  </a:cubicBezTo>
                  <a:cubicBezTo>
                    <a:pt x="75" y="148"/>
                    <a:pt x="53" y="120"/>
                    <a:pt x="19" y="107"/>
                  </a:cubicBezTo>
                  <a:cubicBezTo>
                    <a:pt x="8" y="103"/>
                    <a:pt x="0" y="94"/>
                    <a:pt x="3" y="80"/>
                  </a:cubicBezTo>
                  <a:cubicBezTo>
                    <a:pt x="6" y="65"/>
                    <a:pt x="11" y="50"/>
                    <a:pt x="26" y="43"/>
                  </a:cubicBezTo>
                  <a:cubicBezTo>
                    <a:pt x="34" y="38"/>
                    <a:pt x="41" y="45"/>
                    <a:pt x="47" y="49"/>
                  </a:cubicBezTo>
                  <a:cubicBezTo>
                    <a:pt x="58" y="58"/>
                    <a:pt x="68" y="67"/>
                    <a:pt x="80" y="73"/>
                  </a:cubicBezTo>
                  <a:cubicBezTo>
                    <a:pt x="112" y="88"/>
                    <a:pt x="137" y="76"/>
                    <a:pt x="146" y="42"/>
                  </a:cubicBezTo>
                  <a:cubicBezTo>
                    <a:pt x="153" y="14"/>
                    <a:pt x="172" y="0"/>
                    <a:pt x="199" y="3"/>
                  </a:cubicBezTo>
                  <a:cubicBezTo>
                    <a:pt x="222" y="6"/>
                    <a:pt x="229" y="20"/>
                    <a:pt x="221" y="41"/>
                  </a:cubicBezTo>
                  <a:cubicBezTo>
                    <a:pt x="206" y="79"/>
                    <a:pt x="193" y="117"/>
                    <a:pt x="196" y="159"/>
                  </a:cubicBezTo>
                  <a:cubicBezTo>
                    <a:pt x="197" y="176"/>
                    <a:pt x="201" y="192"/>
                    <a:pt x="212" y="205"/>
                  </a:cubicBezTo>
                  <a:cubicBezTo>
                    <a:pt x="220" y="211"/>
                    <a:pt x="217" y="222"/>
                    <a:pt x="223" y="229"/>
                  </a:cubicBezTo>
                  <a:cubicBezTo>
                    <a:pt x="231" y="236"/>
                    <a:pt x="236" y="233"/>
                    <a:pt x="238" y="225"/>
                  </a:cubicBezTo>
                  <a:cubicBezTo>
                    <a:pt x="240" y="219"/>
                    <a:pt x="237" y="213"/>
                    <a:pt x="241" y="208"/>
                  </a:cubicBezTo>
                  <a:cubicBezTo>
                    <a:pt x="266" y="198"/>
                    <a:pt x="273" y="203"/>
                    <a:pt x="270" y="228"/>
                  </a:cubicBezTo>
                  <a:cubicBezTo>
                    <a:pt x="269" y="234"/>
                    <a:pt x="274" y="231"/>
                    <a:pt x="276" y="231"/>
                  </a:cubicBezTo>
                  <a:cubicBezTo>
                    <a:pt x="284" y="232"/>
                    <a:pt x="288" y="241"/>
                    <a:pt x="297" y="238"/>
                  </a:cubicBezTo>
                  <a:cubicBezTo>
                    <a:pt x="308" y="235"/>
                    <a:pt x="320" y="245"/>
                    <a:pt x="331" y="237"/>
                  </a:cubicBezTo>
                  <a:cubicBezTo>
                    <a:pt x="341" y="235"/>
                    <a:pt x="352" y="252"/>
                    <a:pt x="361" y="237"/>
                  </a:cubicBezTo>
                  <a:cubicBezTo>
                    <a:pt x="362" y="237"/>
                    <a:pt x="363" y="236"/>
                    <a:pt x="364" y="236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4494213" y="4849813"/>
              <a:ext cx="358775" cy="382588"/>
            </a:xfrm>
            <a:custGeom>
              <a:avLst/>
              <a:gdLst>
                <a:gd name="T0" fmla="*/ 40 w 44"/>
                <a:gd name="T1" fmla="*/ 35 h 47"/>
                <a:gd name="T2" fmla="*/ 17 w 44"/>
                <a:gd name="T3" fmla="*/ 40 h 47"/>
                <a:gd name="T4" fmla="*/ 4 w 44"/>
                <a:gd name="T5" fmla="*/ 39 h 47"/>
                <a:gd name="T6" fmla="*/ 12 w 44"/>
                <a:gd name="T7" fmla="*/ 15 h 47"/>
                <a:gd name="T8" fmla="*/ 14 w 44"/>
                <a:gd name="T9" fmla="*/ 26 h 47"/>
                <a:gd name="T10" fmla="*/ 27 w 44"/>
                <a:gd name="T11" fmla="*/ 2 h 47"/>
                <a:gd name="T12" fmla="*/ 41 w 44"/>
                <a:gd name="T13" fmla="*/ 10 h 47"/>
                <a:gd name="T14" fmla="*/ 40 w 44"/>
                <a:gd name="T15" fmla="*/ 3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7">
                  <a:moveTo>
                    <a:pt x="40" y="35"/>
                  </a:moveTo>
                  <a:cubicBezTo>
                    <a:pt x="34" y="44"/>
                    <a:pt x="26" y="47"/>
                    <a:pt x="17" y="40"/>
                  </a:cubicBezTo>
                  <a:cubicBezTo>
                    <a:pt x="12" y="36"/>
                    <a:pt x="9" y="37"/>
                    <a:pt x="4" y="39"/>
                  </a:cubicBezTo>
                  <a:cubicBezTo>
                    <a:pt x="0" y="28"/>
                    <a:pt x="0" y="20"/>
                    <a:pt x="12" y="15"/>
                  </a:cubicBezTo>
                  <a:cubicBezTo>
                    <a:pt x="13" y="18"/>
                    <a:pt x="10" y="23"/>
                    <a:pt x="14" y="26"/>
                  </a:cubicBezTo>
                  <a:cubicBezTo>
                    <a:pt x="20" y="19"/>
                    <a:pt x="12" y="4"/>
                    <a:pt x="27" y="2"/>
                  </a:cubicBezTo>
                  <a:cubicBezTo>
                    <a:pt x="35" y="0"/>
                    <a:pt x="40" y="1"/>
                    <a:pt x="41" y="10"/>
                  </a:cubicBezTo>
                  <a:cubicBezTo>
                    <a:pt x="42" y="18"/>
                    <a:pt x="44" y="27"/>
                    <a:pt x="40" y="35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4876800" y="4841875"/>
              <a:ext cx="212725" cy="398463"/>
            </a:xfrm>
            <a:custGeom>
              <a:avLst/>
              <a:gdLst>
                <a:gd name="T0" fmla="*/ 0 w 26"/>
                <a:gd name="T1" fmla="*/ 31 h 49"/>
                <a:gd name="T2" fmla="*/ 1 w 26"/>
                <a:gd name="T3" fmla="*/ 12 h 49"/>
                <a:gd name="T4" fmla="*/ 12 w 26"/>
                <a:gd name="T5" fmla="*/ 1 h 49"/>
                <a:gd name="T6" fmla="*/ 25 w 26"/>
                <a:gd name="T7" fmla="*/ 12 h 49"/>
                <a:gd name="T8" fmla="*/ 25 w 26"/>
                <a:gd name="T9" fmla="*/ 32 h 49"/>
                <a:gd name="T10" fmla="*/ 25 w 26"/>
                <a:gd name="T11" fmla="*/ 32 h 49"/>
                <a:gd name="T12" fmla="*/ 0 w 26"/>
                <a:gd name="T13" fmla="*/ 3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9">
                  <a:moveTo>
                    <a:pt x="0" y="31"/>
                  </a:moveTo>
                  <a:cubicBezTo>
                    <a:pt x="1" y="25"/>
                    <a:pt x="1" y="18"/>
                    <a:pt x="1" y="12"/>
                  </a:cubicBezTo>
                  <a:cubicBezTo>
                    <a:pt x="1" y="4"/>
                    <a:pt x="6" y="0"/>
                    <a:pt x="12" y="1"/>
                  </a:cubicBezTo>
                  <a:cubicBezTo>
                    <a:pt x="19" y="1"/>
                    <a:pt x="26" y="3"/>
                    <a:pt x="25" y="12"/>
                  </a:cubicBezTo>
                  <a:cubicBezTo>
                    <a:pt x="25" y="19"/>
                    <a:pt x="25" y="25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11" y="49"/>
                    <a:pt x="11" y="49"/>
                    <a:pt x="0" y="31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4356100" y="4849813"/>
              <a:ext cx="260350" cy="358775"/>
            </a:xfrm>
            <a:custGeom>
              <a:avLst/>
              <a:gdLst>
                <a:gd name="T0" fmla="*/ 29 w 32"/>
                <a:gd name="T1" fmla="*/ 15 h 44"/>
                <a:gd name="T2" fmla="*/ 21 w 32"/>
                <a:gd name="T3" fmla="*/ 39 h 44"/>
                <a:gd name="T4" fmla="*/ 1 w 32"/>
                <a:gd name="T5" fmla="*/ 26 h 44"/>
                <a:gd name="T6" fmla="*/ 21 w 32"/>
                <a:gd name="T7" fmla="*/ 2 h 44"/>
                <a:gd name="T8" fmla="*/ 29 w 32"/>
                <a:gd name="T9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9" y="15"/>
                  </a:moveTo>
                  <a:cubicBezTo>
                    <a:pt x="23" y="22"/>
                    <a:pt x="24" y="31"/>
                    <a:pt x="21" y="39"/>
                  </a:cubicBezTo>
                  <a:cubicBezTo>
                    <a:pt x="9" y="44"/>
                    <a:pt x="7" y="33"/>
                    <a:pt x="1" y="26"/>
                  </a:cubicBezTo>
                  <a:cubicBezTo>
                    <a:pt x="0" y="0"/>
                    <a:pt x="1" y="0"/>
                    <a:pt x="21" y="2"/>
                  </a:cubicBezTo>
                  <a:cubicBezTo>
                    <a:pt x="32" y="3"/>
                    <a:pt x="30" y="8"/>
                    <a:pt x="29" y="15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5113338" y="4841875"/>
              <a:ext cx="269875" cy="374650"/>
            </a:xfrm>
            <a:custGeom>
              <a:avLst/>
              <a:gdLst>
                <a:gd name="T0" fmla="*/ 20 w 33"/>
                <a:gd name="T1" fmla="*/ 35 h 46"/>
                <a:gd name="T2" fmla="*/ 1 w 33"/>
                <a:gd name="T3" fmla="*/ 32 h 46"/>
                <a:gd name="T4" fmla="*/ 24 w 33"/>
                <a:gd name="T5" fmla="*/ 0 h 46"/>
                <a:gd name="T6" fmla="*/ 20 w 33"/>
                <a:gd name="T7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46">
                  <a:moveTo>
                    <a:pt x="20" y="35"/>
                  </a:moveTo>
                  <a:cubicBezTo>
                    <a:pt x="12" y="46"/>
                    <a:pt x="7" y="34"/>
                    <a:pt x="1" y="32"/>
                  </a:cubicBezTo>
                  <a:cubicBezTo>
                    <a:pt x="0" y="0"/>
                    <a:pt x="0" y="0"/>
                    <a:pt x="24" y="0"/>
                  </a:cubicBezTo>
                  <a:cubicBezTo>
                    <a:pt x="33" y="13"/>
                    <a:pt x="27" y="24"/>
                    <a:pt x="20" y="35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/>
            <p:cNvSpPr>
              <a:spLocks/>
            </p:cNvSpPr>
            <p:nvPr/>
          </p:nvSpPr>
          <p:spPr bwMode="auto">
            <a:xfrm>
              <a:off x="3843338" y="4841875"/>
              <a:ext cx="276225" cy="293688"/>
            </a:xfrm>
            <a:custGeom>
              <a:avLst/>
              <a:gdLst>
                <a:gd name="T0" fmla="*/ 4 w 34"/>
                <a:gd name="T1" fmla="*/ 32 h 36"/>
                <a:gd name="T2" fmla="*/ 0 w 34"/>
                <a:gd name="T3" fmla="*/ 1 h 36"/>
                <a:gd name="T4" fmla="*/ 24 w 34"/>
                <a:gd name="T5" fmla="*/ 4 h 36"/>
                <a:gd name="T6" fmla="*/ 28 w 34"/>
                <a:gd name="T7" fmla="*/ 28 h 36"/>
                <a:gd name="T8" fmla="*/ 4 w 34"/>
                <a:gd name="T9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6">
                  <a:moveTo>
                    <a:pt x="4" y="32"/>
                  </a:moveTo>
                  <a:cubicBezTo>
                    <a:pt x="1" y="22"/>
                    <a:pt x="0" y="11"/>
                    <a:pt x="0" y="1"/>
                  </a:cubicBezTo>
                  <a:cubicBezTo>
                    <a:pt x="9" y="0"/>
                    <a:pt x="16" y="1"/>
                    <a:pt x="24" y="4"/>
                  </a:cubicBezTo>
                  <a:cubicBezTo>
                    <a:pt x="28" y="11"/>
                    <a:pt x="34" y="20"/>
                    <a:pt x="28" y="28"/>
                  </a:cubicBezTo>
                  <a:cubicBezTo>
                    <a:pt x="22" y="34"/>
                    <a:pt x="13" y="36"/>
                    <a:pt x="4" y="32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5316538" y="4776788"/>
              <a:ext cx="254000" cy="358775"/>
            </a:xfrm>
            <a:custGeom>
              <a:avLst/>
              <a:gdLst>
                <a:gd name="T0" fmla="*/ 6 w 31"/>
                <a:gd name="T1" fmla="*/ 7 h 44"/>
                <a:gd name="T2" fmla="*/ 25 w 31"/>
                <a:gd name="T3" fmla="*/ 4 h 44"/>
                <a:gd name="T4" fmla="*/ 24 w 31"/>
                <a:gd name="T5" fmla="*/ 20 h 44"/>
                <a:gd name="T6" fmla="*/ 15 w 31"/>
                <a:gd name="T7" fmla="*/ 39 h 44"/>
                <a:gd name="T8" fmla="*/ 0 w 31"/>
                <a:gd name="T9" fmla="*/ 30 h 44"/>
                <a:gd name="T10" fmla="*/ 6 w 31"/>
                <a:gd name="T11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4">
                  <a:moveTo>
                    <a:pt x="6" y="7"/>
                  </a:moveTo>
                  <a:cubicBezTo>
                    <a:pt x="12" y="1"/>
                    <a:pt x="20" y="0"/>
                    <a:pt x="25" y="4"/>
                  </a:cubicBezTo>
                  <a:cubicBezTo>
                    <a:pt x="31" y="8"/>
                    <a:pt x="24" y="15"/>
                    <a:pt x="24" y="20"/>
                  </a:cubicBezTo>
                  <a:cubicBezTo>
                    <a:pt x="23" y="27"/>
                    <a:pt x="19" y="33"/>
                    <a:pt x="15" y="39"/>
                  </a:cubicBezTo>
                  <a:cubicBezTo>
                    <a:pt x="5" y="44"/>
                    <a:pt x="0" y="41"/>
                    <a:pt x="0" y="30"/>
                  </a:cubicBezTo>
                  <a:cubicBezTo>
                    <a:pt x="0" y="22"/>
                    <a:pt x="2" y="14"/>
                    <a:pt x="6" y="7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4819650" y="4930775"/>
              <a:ext cx="261938" cy="334963"/>
            </a:xfrm>
            <a:custGeom>
              <a:avLst/>
              <a:gdLst>
                <a:gd name="T0" fmla="*/ 7 w 32"/>
                <a:gd name="T1" fmla="*/ 20 h 41"/>
                <a:gd name="T2" fmla="*/ 32 w 32"/>
                <a:gd name="T3" fmla="*/ 21 h 41"/>
                <a:gd name="T4" fmla="*/ 0 w 32"/>
                <a:gd name="T5" fmla="*/ 25 h 41"/>
                <a:gd name="T6" fmla="*/ 1 w 32"/>
                <a:gd name="T7" fmla="*/ 0 h 41"/>
                <a:gd name="T8" fmla="*/ 7 w 32"/>
                <a:gd name="T9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1">
                  <a:moveTo>
                    <a:pt x="7" y="20"/>
                  </a:moveTo>
                  <a:cubicBezTo>
                    <a:pt x="16" y="36"/>
                    <a:pt x="24" y="28"/>
                    <a:pt x="32" y="21"/>
                  </a:cubicBezTo>
                  <a:cubicBezTo>
                    <a:pt x="24" y="41"/>
                    <a:pt x="24" y="41"/>
                    <a:pt x="0" y="25"/>
                  </a:cubicBezTo>
                  <a:cubicBezTo>
                    <a:pt x="1" y="16"/>
                    <a:pt x="1" y="8"/>
                    <a:pt x="1" y="0"/>
                  </a:cubicBezTo>
                  <a:cubicBezTo>
                    <a:pt x="9" y="5"/>
                    <a:pt x="2" y="15"/>
                    <a:pt x="7" y="20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5260975" y="4833938"/>
              <a:ext cx="177800" cy="301625"/>
            </a:xfrm>
            <a:custGeom>
              <a:avLst/>
              <a:gdLst>
                <a:gd name="T0" fmla="*/ 13 w 22"/>
                <a:gd name="T1" fmla="*/ 0 h 37"/>
                <a:gd name="T2" fmla="*/ 10 w 22"/>
                <a:gd name="T3" fmla="*/ 24 h 37"/>
                <a:gd name="T4" fmla="*/ 22 w 22"/>
                <a:gd name="T5" fmla="*/ 32 h 37"/>
                <a:gd name="T6" fmla="*/ 22 w 22"/>
                <a:gd name="T7" fmla="*/ 37 h 37"/>
                <a:gd name="T8" fmla="*/ 2 w 22"/>
                <a:gd name="T9" fmla="*/ 36 h 37"/>
                <a:gd name="T10" fmla="*/ 6 w 22"/>
                <a:gd name="T11" fmla="*/ 1 h 37"/>
                <a:gd name="T12" fmla="*/ 13 w 22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37">
                  <a:moveTo>
                    <a:pt x="13" y="0"/>
                  </a:moveTo>
                  <a:cubicBezTo>
                    <a:pt x="12" y="8"/>
                    <a:pt x="12" y="16"/>
                    <a:pt x="10" y="24"/>
                  </a:cubicBezTo>
                  <a:cubicBezTo>
                    <a:pt x="9" y="34"/>
                    <a:pt x="15" y="34"/>
                    <a:pt x="22" y="32"/>
                  </a:cubicBezTo>
                  <a:cubicBezTo>
                    <a:pt x="22" y="34"/>
                    <a:pt x="22" y="35"/>
                    <a:pt x="22" y="37"/>
                  </a:cubicBezTo>
                  <a:cubicBezTo>
                    <a:pt x="16" y="37"/>
                    <a:pt x="9" y="37"/>
                    <a:pt x="2" y="36"/>
                  </a:cubicBezTo>
                  <a:cubicBezTo>
                    <a:pt x="0" y="24"/>
                    <a:pt x="8" y="13"/>
                    <a:pt x="6" y="1"/>
                  </a:cubicBezTo>
                  <a:cubicBezTo>
                    <a:pt x="9" y="1"/>
                    <a:pt x="11" y="1"/>
                    <a:pt x="13" y="0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4"/>
            <p:cNvSpPr>
              <a:spLocks/>
            </p:cNvSpPr>
            <p:nvPr/>
          </p:nvSpPr>
          <p:spPr bwMode="auto">
            <a:xfrm>
              <a:off x="3875088" y="4873625"/>
              <a:ext cx="269875" cy="311150"/>
            </a:xfrm>
            <a:custGeom>
              <a:avLst/>
              <a:gdLst>
                <a:gd name="T0" fmla="*/ 0 w 33"/>
                <a:gd name="T1" fmla="*/ 28 h 38"/>
                <a:gd name="T2" fmla="*/ 20 w 33"/>
                <a:gd name="T3" fmla="*/ 0 h 38"/>
                <a:gd name="T4" fmla="*/ 25 w 33"/>
                <a:gd name="T5" fmla="*/ 0 h 38"/>
                <a:gd name="T6" fmla="*/ 26 w 33"/>
                <a:gd name="T7" fmla="*/ 27 h 38"/>
                <a:gd name="T8" fmla="*/ 0 w 33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8">
                  <a:moveTo>
                    <a:pt x="0" y="28"/>
                  </a:moveTo>
                  <a:cubicBezTo>
                    <a:pt x="25" y="26"/>
                    <a:pt x="26" y="26"/>
                    <a:pt x="20" y="0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27" y="9"/>
                    <a:pt x="33" y="21"/>
                    <a:pt x="26" y="27"/>
                  </a:cubicBezTo>
                  <a:cubicBezTo>
                    <a:pt x="22" y="31"/>
                    <a:pt x="9" y="38"/>
                    <a:pt x="0" y="28"/>
                  </a:cubicBezTo>
                  <a:close/>
                </a:path>
              </a:pathLst>
            </a:custGeom>
            <a:solidFill>
              <a:srgbClr val="00B8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676" y="2083666"/>
            <a:ext cx="3172730" cy="466275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2450509" y="395633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1654506B-336D-478D-9CE5-226E2E36C7B7}"/>
              </a:ext>
            </a:extLst>
          </p:cNvPr>
          <p:cNvGrpSpPr/>
          <p:nvPr/>
        </p:nvGrpSpPr>
        <p:grpSpPr>
          <a:xfrm>
            <a:off x="9252880" y="2655604"/>
            <a:ext cx="3007359" cy="1107174"/>
            <a:chOff x="7824192" y="2275034"/>
            <a:chExt cx="2149574" cy="11071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17F76-9AE7-4095-ACB2-D6B8D2E58083}"/>
                </a:ext>
              </a:extLst>
            </p:cNvPr>
            <p:cNvSpPr txBox="1"/>
            <p:nvPr/>
          </p:nvSpPr>
          <p:spPr>
            <a:xfrm>
              <a:off x="7829279" y="2275034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625809-9D34-4F44-B3A0-02108A8EC44E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C2F284D9-11D8-4A7C-9068-2D2FF465B647}"/>
              </a:ext>
            </a:extLst>
          </p:cNvPr>
          <p:cNvGrpSpPr/>
          <p:nvPr/>
        </p:nvGrpSpPr>
        <p:grpSpPr>
          <a:xfrm>
            <a:off x="9245763" y="4703783"/>
            <a:ext cx="3007359" cy="1102219"/>
            <a:chOff x="7824192" y="3958195"/>
            <a:chExt cx="2149574" cy="11022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D564E5-DE9C-418C-9E05-50D806C0C76D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DB18F6-26A1-4B16-9F66-C0E177457CCA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28911FE0-0844-41E8-ACC7-79AF4FC9A227}"/>
              </a:ext>
            </a:extLst>
          </p:cNvPr>
          <p:cNvGrpSpPr/>
          <p:nvPr/>
        </p:nvGrpSpPr>
        <p:grpSpPr>
          <a:xfrm>
            <a:off x="363888" y="2784269"/>
            <a:ext cx="3012300" cy="1102219"/>
            <a:chOff x="2146226" y="2275034"/>
            <a:chExt cx="2149574" cy="1102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FA1846-FE81-4030-AAD8-69F675D5672A}"/>
                </a:ext>
              </a:extLst>
            </p:cNvPr>
            <p:cNvSpPr txBox="1"/>
            <p:nvPr/>
          </p:nvSpPr>
          <p:spPr>
            <a:xfrm>
              <a:off x="2146226" y="2275034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227B5D-9633-4CB9-A6BC-EACFDEC0D93E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35C8B6C-EFBF-48B5-B3B2-44F8DC7CAF27}"/>
              </a:ext>
            </a:extLst>
          </p:cNvPr>
          <p:cNvGrpSpPr/>
          <p:nvPr/>
        </p:nvGrpSpPr>
        <p:grpSpPr>
          <a:xfrm>
            <a:off x="356771" y="4827491"/>
            <a:ext cx="3012300" cy="1102219"/>
            <a:chOff x="2146226" y="3953240"/>
            <a:chExt cx="2149574" cy="11022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242115-92CF-49A4-94AE-367BE1D65896}"/>
                </a:ext>
              </a:extLst>
            </p:cNvPr>
            <p:cNvSpPr txBox="1"/>
            <p:nvPr/>
          </p:nvSpPr>
          <p:spPr>
            <a:xfrm>
              <a:off x="2146226" y="3953240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A3C0D1-2623-4756-A102-A33B186E9DC0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C0F2B03-0BCF-4ACB-8F64-E07A6E271EFC}"/>
              </a:ext>
            </a:extLst>
          </p:cNvPr>
          <p:cNvGrpSpPr/>
          <p:nvPr/>
        </p:nvGrpSpPr>
        <p:grpSpPr>
          <a:xfrm>
            <a:off x="2789775" y="2060536"/>
            <a:ext cx="2642044" cy="2199328"/>
            <a:chOff x="2626759" y="2469278"/>
            <a:chExt cx="1944996" cy="1619081"/>
          </a:xfrm>
        </p:grpSpPr>
        <p:sp>
          <p:nvSpPr>
            <p:cNvPr id="56" name="Rounded Rectangle 9">
              <a:extLst>
                <a:ext uri="{FF2B5EF4-FFF2-40B4-BE49-F238E27FC236}">
                  <a16:creationId xmlns:a16="http://schemas.microsoft.com/office/drawing/2014/main" id="{AEAF216F-512D-4368-8D63-BA7DC6A5AE2D}"/>
                </a:ext>
              </a:extLst>
            </p:cNvPr>
            <p:cNvSpPr/>
            <p:nvPr/>
          </p:nvSpPr>
          <p:spPr>
            <a:xfrm>
              <a:off x="3153941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Isosceles Triangle 20">
              <a:extLst>
                <a:ext uri="{FF2B5EF4-FFF2-40B4-BE49-F238E27FC236}">
                  <a16:creationId xmlns:a16="http://schemas.microsoft.com/office/drawing/2014/main" id="{EE72E100-5C4C-4430-974F-95E8F9E851B9}"/>
                </a:ext>
              </a:extLst>
            </p:cNvPr>
            <p:cNvSpPr/>
            <p:nvPr/>
          </p:nvSpPr>
          <p:spPr>
            <a:xfrm rot="2775881">
              <a:off x="3014447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4A23997-D1FB-48E3-B1EE-F11223635971}"/>
              </a:ext>
            </a:extLst>
          </p:cNvPr>
          <p:cNvGrpSpPr/>
          <p:nvPr/>
        </p:nvGrpSpPr>
        <p:grpSpPr>
          <a:xfrm rot="5400000">
            <a:off x="6433085" y="1407453"/>
            <a:ext cx="2642044" cy="2199326"/>
            <a:chOff x="2661328" y="2469279"/>
            <a:chExt cx="1944996" cy="1619080"/>
          </a:xfrm>
          <a:solidFill>
            <a:schemeClr val="accent3"/>
          </a:solidFill>
        </p:grpSpPr>
        <p:sp>
          <p:nvSpPr>
            <p:cNvPr id="54" name="Rounded Rectangle 9">
              <a:extLst>
                <a:ext uri="{FF2B5EF4-FFF2-40B4-BE49-F238E27FC236}">
                  <a16:creationId xmlns:a16="http://schemas.microsoft.com/office/drawing/2014/main" id="{8D557F3D-CB02-48BA-BA89-E68F6B7D9078}"/>
                </a:ext>
              </a:extLst>
            </p:cNvPr>
            <p:cNvSpPr/>
            <p:nvPr/>
          </p:nvSpPr>
          <p:spPr>
            <a:xfrm>
              <a:off x="3179867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Isosceles Triangle 20">
              <a:extLst>
                <a:ext uri="{FF2B5EF4-FFF2-40B4-BE49-F238E27FC236}">
                  <a16:creationId xmlns:a16="http://schemas.microsoft.com/office/drawing/2014/main" id="{99BED3EF-1834-45F9-8199-C8EEE775838B}"/>
                </a:ext>
              </a:extLst>
            </p:cNvPr>
            <p:cNvSpPr/>
            <p:nvPr/>
          </p:nvSpPr>
          <p:spPr>
            <a:xfrm rot="2775881">
              <a:off x="3049016" y="2081591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FE7CD4-7C35-49B2-81AC-7CA4BD70785E}"/>
              </a:ext>
            </a:extLst>
          </p:cNvPr>
          <p:cNvGrpSpPr/>
          <p:nvPr/>
        </p:nvGrpSpPr>
        <p:grpSpPr>
          <a:xfrm rot="10800000">
            <a:off x="7017332" y="4303319"/>
            <a:ext cx="2642044" cy="2199328"/>
            <a:chOff x="2661327" y="2469278"/>
            <a:chExt cx="1944996" cy="1619081"/>
          </a:xfrm>
          <a:solidFill>
            <a:srgbClr val="FFB850"/>
          </a:solidFill>
        </p:grpSpPr>
        <p:sp>
          <p:nvSpPr>
            <p:cNvPr id="52" name="Rounded Rectangle 9">
              <a:extLst>
                <a:ext uri="{FF2B5EF4-FFF2-40B4-BE49-F238E27FC236}">
                  <a16:creationId xmlns:a16="http://schemas.microsoft.com/office/drawing/2014/main" id="{6B3F0A7D-E706-4B77-A7F1-83C0BE14ECD9}"/>
                </a:ext>
              </a:extLst>
            </p:cNvPr>
            <p:cNvSpPr/>
            <p:nvPr/>
          </p:nvSpPr>
          <p:spPr>
            <a:xfrm>
              <a:off x="3179867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Isosceles Triangle 20">
              <a:extLst>
                <a:ext uri="{FF2B5EF4-FFF2-40B4-BE49-F238E27FC236}">
                  <a16:creationId xmlns:a16="http://schemas.microsoft.com/office/drawing/2014/main" id="{E09684CF-8E72-4A3E-89EF-0CAFA2C21D4E}"/>
                </a:ext>
              </a:extLst>
            </p:cNvPr>
            <p:cNvSpPr/>
            <p:nvPr/>
          </p:nvSpPr>
          <p:spPr>
            <a:xfrm rot="2775881">
              <a:off x="3049015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2EAD519-02BB-4DE4-8A01-57722A26BB96}"/>
              </a:ext>
            </a:extLst>
          </p:cNvPr>
          <p:cNvGrpSpPr/>
          <p:nvPr/>
        </p:nvGrpSpPr>
        <p:grpSpPr>
          <a:xfrm rot="16200000">
            <a:off x="3537884" y="4879796"/>
            <a:ext cx="2642044" cy="2199328"/>
            <a:chOff x="2644926" y="2469278"/>
            <a:chExt cx="1944996" cy="1619081"/>
          </a:xfrm>
          <a:solidFill>
            <a:srgbClr val="F57627"/>
          </a:solidFill>
        </p:grpSpPr>
        <p:sp>
          <p:nvSpPr>
            <p:cNvPr id="50" name="Rounded Rectangle 9">
              <a:extLst>
                <a:ext uri="{FF2B5EF4-FFF2-40B4-BE49-F238E27FC236}">
                  <a16:creationId xmlns:a16="http://schemas.microsoft.com/office/drawing/2014/main" id="{865BA64C-A7B6-43F4-810F-E329D9D84DCA}"/>
                </a:ext>
              </a:extLst>
            </p:cNvPr>
            <p:cNvSpPr/>
            <p:nvPr/>
          </p:nvSpPr>
          <p:spPr>
            <a:xfrm>
              <a:off x="3162583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Isosceles Triangle 20">
              <a:extLst>
                <a:ext uri="{FF2B5EF4-FFF2-40B4-BE49-F238E27FC236}">
                  <a16:creationId xmlns:a16="http://schemas.microsoft.com/office/drawing/2014/main" id="{661AF649-E4DA-4A00-9BC6-02CD211A193B}"/>
                </a:ext>
              </a:extLst>
            </p:cNvPr>
            <p:cNvSpPr/>
            <p:nvPr/>
          </p:nvSpPr>
          <p:spPr>
            <a:xfrm rot="2775881">
              <a:off x="3032614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85614D2-399B-4442-BFFB-1920D0347CFD}"/>
              </a:ext>
            </a:extLst>
          </p:cNvPr>
          <p:cNvSpPr txBox="1"/>
          <p:nvPr/>
        </p:nvSpPr>
        <p:spPr>
          <a:xfrm rot="18900000">
            <a:off x="4246443" y="2086743"/>
            <a:ext cx="88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F453A5-B3FF-498F-B058-D4EE227E0922}"/>
              </a:ext>
            </a:extLst>
          </p:cNvPr>
          <p:cNvSpPr txBox="1"/>
          <p:nvPr/>
        </p:nvSpPr>
        <p:spPr>
          <a:xfrm rot="18900000">
            <a:off x="3391616" y="2747841"/>
            <a:ext cx="128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PowerPoint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02D2786-5AB7-47C9-A1DA-C7AA052E6B92}"/>
              </a:ext>
            </a:extLst>
          </p:cNvPr>
          <p:cNvGrpSpPr/>
          <p:nvPr/>
        </p:nvGrpSpPr>
        <p:grpSpPr>
          <a:xfrm rot="5400000">
            <a:off x="7371603" y="2007075"/>
            <a:ext cx="1799565" cy="1177377"/>
            <a:chOff x="3181141" y="2659380"/>
            <a:chExt cx="1324787" cy="86675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D557BB-B093-4403-A6AF-5F28F33AAF92}"/>
                </a:ext>
              </a:extLst>
            </p:cNvPr>
            <p:cNvSpPr txBox="1"/>
            <p:nvPr/>
          </p:nvSpPr>
          <p:spPr>
            <a:xfrm rot="18900000">
              <a:off x="3857142" y="2659380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9F33A1-C709-4260-97FE-34401251135B}"/>
                </a:ext>
              </a:extLst>
            </p:cNvPr>
            <p:cNvSpPr txBox="1"/>
            <p:nvPr/>
          </p:nvSpPr>
          <p:spPr>
            <a:xfrm rot="18900000">
              <a:off x="3181141" y="3186267"/>
              <a:ext cx="1010238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94F4F41-ABDB-4B2F-A05E-A07F559B73FA}"/>
              </a:ext>
            </a:extLst>
          </p:cNvPr>
          <p:cNvGrpSpPr/>
          <p:nvPr/>
        </p:nvGrpSpPr>
        <p:grpSpPr>
          <a:xfrm>
            <a:off x="7351373" y="5353298"/>
            <a:ext cx="1766736" cy="1138219"/>
            <a:chOff x="5067183" y="3948102"/>
            <a:chExt cx="1300620" cy="83792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DA172AF-DBE0-474B-9682-F4A3DFC7AA29}"/>
                </a:ext>
              </a:extLst>
            </p:cNvPr>
            <p:cNvSpPr txBox="1"/>
            <p:nvPr/>
          </p:nvSpPr>
          <p:spPr>
            <a:xfrm rot="18900000">
              <a:off x="5067183" y="4400847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AD29AF0-CCCF-4F4C-B7AE-844D02223631}"/>
                </a:ext>
              </a:extLst>
            </p:cNvPr>
            <p:cNvSpPr txBox="1"/>
            <p:nvPr/>
          </p:nvSpPr>
          <p:spPr>
            <a:xfrm rot="18900000">
              <a:off x="5382256" y="3948102"/>
              <a:ext cx="985547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6D2695C-3BEC-49AF-8E48-46CEA85D8A56}"/>
              </a:ext>
            </a:extLst>
          </p:cNvPr>
          <p:cNvGrpSpPr/>
          <p:nvPr/>
        </p:nvGrpSpPr>
        <p:grpSpPr>
          <a:xfrm rot="5400000">
            <a:off x="3472719" y="5333085"/>
            <a:ext cx="1754962" cy="1133337"/>
            <a:chOff x="5117547" y="3969470"/>
            <a:chExt cx="1291952" cy="834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BA1E99-C371-4460-99E6-D1A3F9F3C96F}"/>
                </a:ext>
              </a:extLst>
            </p:cNvPr>
            <p:cNvSpPr txBox="1"/>
            <p:nvPr/>
          </p:nvSpPr>
          <p:spPr>
            <a:xfrm rot="18900000">
              <a:off x="5117547" y="441862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680D3B1-CFE5-42D3-AF30-66C984EE9493}"/>
                </a:ext>
              </a:extLst>
            </p:cNvPr>
            <p:cNvSpPr txBox="1"/>
            <p:nvPr/>
          </p:nvSpPr>
          <p:spPr>
            <a:xfrm rot="18900000">
              <a:off x="5434106" y="3969470"/>
              <a:ext cx="975393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1" name="Imagen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09174" y="2028917"/>
            <a:ext cx="748155" cy="509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1097313" y="3580453"/>
            <a:ext cx="2640552" cy="1056545"/>
            <a:chOff x="-475010" y="1114178"/>
            <a:chExt cx="4241713" cy="1056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6523590" y="394820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E33EA6-1A06-430F-BC61-C33C1A901740}"/>
              </a:ext>
            </a:extLst>
          </p:cNvPr>
          <p:cNvSpPr txBox="1"/>
          <p:nvPr/>
        </p:nvSpPr>
        <p:spPr>
          <a:xfrm>
            <a:off x="574329" y="118703"/>
            <a:ext cx="7202299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0" name="Group 8">
            <a:extLst>
              <a:ext uri="{FF2B5EF4-FFF2-40B4-BE49-F238E27FC236}">
                <a16:creationId xmlns:a16="http://schemas.microsoft.com/office/drawing/2014/main" id="{31646111-0CFA-4502-8E10-E23E37D273DF}"/>
              </a:ext>
            </a:extLst>
          </p:cNvPr>
          <p:cNvGrpSpPr/>
          <p:nvPr/>
        </p:nvGrpSpPr>
        <p:grpSpPr>
          <a:xfrm>
            <a:off x="1814005" y="5438766"/>
            <a:ext cx="2702143" cy="1056545"/>
            <a:chOff x="-475010" y="1114178"/>
            <a:chExt cx="4241713" cy="1056545"/>
          </a:xfrm>
        </p:grpSpPr>
        <p:sp>
          <p:nvSpPr>
            <p:cNvPr id="21" name="TextBox 9">
              <a:extLst>
                <a:ext uri="{FF2B5EF4-FFF2-40B4-BE49-F238E27FC236}">
                  <a16:creationId xmlns:a16="http://schemas.microsoft.com/office/drawing/2014/main" id="{DA8F6813-CA28-47A0-889C-763EE55090E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AD11DEE7-6C93-491E-ABFB-BE585DCF3D4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1814005" y="1786642"/>
            <a:ext cx="2640552" cy="1056545"/>
            <a:chOff x="-475010" y="1114178"/>
            <a:chExt cx="4241713" cy="1056545"/>
          </a:xfrm>
        </p:grpSpPr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8717202" y="3580453"/>
            <a:ext cx="2640552" cy="1056545"/>
            <a:chOff x="-475010" y="1114178"/>
            <a:chExt cx="4241713" cy="1056545"/>
          </a:xfrm>
        </p:grpSpPr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8">
            <a:extLst>
              <a:ext uri="{FF2B5EF4-FFF2-40B4-BE49-F238E27FC236}">
                <a16:creationId xmlns:a16="http://schemas.microsoft.com/office/drawing/2014/main" id="{31646111-0CFA-4502-8E10-E23E37D273DF}"/>
              </a:ext>
            </a:extLst>
          </p:cNvPr>
          <p:cNvGrpSpPr/>
          <p:nvPr/>
        </p:nvGrpSpPr>
        <p:grpSpPr>
          <a:xfrm>
            <a:off x="7776628" y="5421016"/>
            <a:ext cx="2702143" cy="1056545"/>
            <a:chOff x="-475010" y="1114178"/>
            <a:chExt cx="4241713" cy="1056545"/>
          </a:xfrm>
        </p:grpSpPr>
        <p:sp>
          <p:nvSpPr>
            <p:cNvPr id="36" name="TextBox 9">
              <a:extLst>
                <a:ext uri="{FF2B5EF4-FFF2-40B4-BE49-F238E27FC236}">
                  <a16:creationId xmlns:a16="http://schemas.microsoft.com/office/drawing/2014/main" id="{DA8F6813-CA28-47A0-889C-763EE55090E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10">
              <a:extLst>
                <a:ext uri="{FF2B5EF4-FFF2-40B4-BE49-F238E27FC236}">
                  <a16:creationId xmlns:a16="http://schemas.microsoft.com/office/drawing/2014/main" id="{AD11DEE7-6C93-491E-ABFB-BE585DCF3D4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7776628" y="1768892"/>
            <a:ext cx="2640552" cy="1056545"/>
            <a:chOff x="-475010" y="1114178"/>
            <a:chExt cx="4241713" cy="1056545"/>
          </a:xfrm>
        </p:grpSpPr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743" y="765034"/>
            <a:ext cx="2659232" cy="5894173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 flipV="1">
            <a:off x="4516148" y="5421016"/>
            <a:ext cx="871398" cy="32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4028303" y="3888230"/>
            <a:ext cx="4878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3728264" y="1786642"/>
            <a:ext cx="1109479" cy="207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>
            <a:off x="7496975" y="1786642"/>
            <a:ext cx="880906" cy="207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 flipH="1">
            <a:off x="7776628" y="3806001"/>
            <a:ext cx="5271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 flipH="1" flipV="1">
            <a:off x="6993924" y="5165124"/>
            <a:ext cx="1723278" cy="273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B3912CF-8568-4ECC-BA4F-C719788752CD}"/>
              </a:ext>
            </a:extLst>
          </p:cNvPr>
          <p:cNvGrpSpPr/>
          <p:nvPr/>
        </p:nvGrpSpPr>
        <p:grpSpPr>
          <a:xfrm>
            <a:off x="821253" y="4530410"/>
            <a:ext cx="2074932" cy="1446550"/>
            <a:chOff x="1283731" y="1824171"/>
            <a:chExt cx="2074932" cy="14465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7D942CE-84B8-415D-9CE5-D56854921B1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dirty="0" smtClean="0">
                  <a:solidFill>
                    <a:srgbClr val="00B8D0"/>
                  </a:solidFill>
                  <a:latin typeface="Agency FB" panose="020B0503020202020204" pitchFamily="34" charset="0"/>
                  <a:cs typeface="Arial" pitchFamily="34" charset="0"/>
                </a:rPr>
                <a:t>2019</a:t>
              </a:r>
              <a:endParaRPr lang="ko-KR" altLang="en-US" sz="8800" b="1" dirty="0">
                <a:solidFill>
                  <a:srgbClr val="00B8D0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0E6287-6BE9-4E3F-AB7F-C17828740AA3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D1E6DE-39D4-4D36-86D7-066B6F8D5FD6}"/>
              </a:ext>
            </a:extLst>
          </p:cNvPr>
          <p:cNvGrpSpPr/>
          <p:nvPr/>
        </p:nvGrpSpPr>
        <p:grpSpPr>
          <a:xfrm>
            <a:off x="2696312" y="956563"/>
            <a:ext cx="2322150" cy="2800767"/>
            <a:chOff x="1283731" y="1147063"/>
            <a:chExt cx="2074932" cy="280076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FC09FC-19B7-4E65-AF00-4DE63DA17525}"/>
                </a:ext>
              </a:extLst>
            </p:cNvPr>
            <p:cNvSpPr txBox="1"/>
            <p:nvPr/>
          </p:nvSpPr>
          <p:spPr>
            <a:xfrm>
              <a:off x="1283731" y="1147063"/>
              <a:ext cx="2074932" cy="280076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 smtClean="0">
                  <a:solidFill>
                    <a:srgbClr val="00B8D0"/>
                  </a:solidFill>
                  <a:latin typeface="Agency FB" panose="020B0503020202020204" pitchFamily="34" charset="0"/>
                  <a:cs typeface="Arial" pitchFamily="34" charset="0"/>
                </a:rPr>
                <a:t>2020</a:t>
              </a:r>
              <a:endParaRPr lang="ko-KR" altLang="en-US" sz="8800" b="1" dirty="0">
                <a:solidFill>
                  <a:srgbClr val="00B8D0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D8D287-25E3-4339-8B2D-3A3D68BD5D4A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283BDF-A995-4CE1-8E90-49E8AF697DAC}"/>
              </a:ext>
            </a:extLst>
          </p:cNvPr>
          <p:cNvGrpSpPr/>
          <p:nvPr/>
        </p:nvGrpSpPr>
        <p:grpSpPr>
          <a:xfrm>
            <a:off x="7188084" y="1633671"/>
            <a:ext cx="2074932" cy="1446550"/>
            <a:chOff x="1283731" y="1824171"/>
            <a:chExt cx="2074932" cy="1446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EC2A95-9DD7-4449-B208-149854485FA4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 smtClean="0">
                  <a:solidFill>
                    <a:srgbClr val="00B8D0"/>
                  </a:solidFill>
                  <a:latin typeface="Agency FB" panose="020B0503020202020204" pitchFamily="34" charset="0"/>
                  <a:cs typeface="Arial" pitchFamily="34" charset="0"/>
                </a:rPr>
                <a:t>2021</a:t>
              </a:r>
              <a:endParaRPr lang="ko-KR" altLang="en-US" sz="8800" b="1" dirty="0">
                <a:solidFill>
                  <a:srgbClr val="00B8D0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CC5C4-109E-4022-BCD6-48AC32790E49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BAECD6-7D70-43B1-B589-A94FE3311E2E}"/>
              </a:ext>
            </a:extLst>
          </p:cNvPr>
          <p:cNvGrpSpPr/>
          <p:nvPr/>
        </p:nvGrpSpPr>
        <p:grpSpPr>
          <a:xfrm>
            <a:off x="9294596" y="4530410"/>
            <a:ext cx="2216352" cy="1446550"/>
            <a:chOff x="1126545" y="1824171"/>
            <a:chExt cx="2216352" cy="14465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D1354-B7FC-4CA6-A51B-E835C8AF2339}"/>
                </a:ext>
              </a:extLst>
            </p:cNvPr>
            <p:cNvSpPr txBox="1"/>
            <p:nvPr/>
          </p:nvSpPr>
          <p:spPr>
            <a:xfrm>
              <a:off x="1126545" y="1824171"/>
              <a:ext cx="221635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spc="-300" dirty="0" smtClean="0">
                  <a:solidFill>
                    <a:srgbClr val="00B8D0"/>
                  </a:solidFill>
                  <a:latin typeface="Agency FB" panose="020B0503020202020204" pitchFamily="34" charset="0"/>
                  <a:cs typeface="Arial" pitchFamily="34" charset="0"/>
                </a:rPr>
                <a:t>2022</a:t>
              </a:r>
              <a:endParaRPr lang="ko-KR" altLang="en-US" sz="8800" b="1" spc="-300" dirty="0">
                <a:solidFill>
                  <a:srgbClr val="00B8D0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BC0705-59C8-4569-A087-482DA6AC1CEB}"/>
                </a:ext>
              </a:extLst>
            </p:cNvPr>
            <p:cNvSpPr txBox="1"/>
            <p:nvPr/>
          </p:nvSpPr>
          <p:spPr>
            <a:xfrm>
              <a:off x="1414870" y="2932167"/>
              <a:ext cx="1822994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28A31F-88C7-4EF0-81B2-871EA9EECA52}"/>
              </a:ext>
            </a:extLst>
          </p:cNvPr>
          <p:cNvGrpSpPr/>
          <p:nvPr/>
        </p:nvGrpSpPr>
        <p:grpSpPr>
          <a:xfrm>
            <a:off x="912446" y="1862268"/>
            <a:ext cx="1906557" cy="2887267"/>
            <a:chOff x="989627" y="2024966"/>
            <a:chExt cx="1906557" cy="28872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6EDC36-A5A1-4A44-8165-B309370DFD64}"/>
                </a:ext>
              </a:extLst>
            </p:cNvPr>
            <p:cNvSpPr txBox="1"/>
            <p:nvPr/>
          </p:nvSpPr>
          <p:spPr>
            <a:xfrm>
              <a:off x="1111478" y="202496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8AC8D5-0F74-4AB8-92D5-FEC746ADE523}"/>
                </a:ext>
              </a:extLst>
            </p:cNvPr>
            <p:cNvSpPr txBox="1"/>
            <p:nvPr/>
          </p:nvSpPr>
          <p:spPr>
            <a:xfrm>
              <a:off x="1111477" y="2895055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3531C1-A121-4220-9FB1-FD27352471B5}"/>
                </a:ext>
              </a:extLst>
            </p:cNvPr>
            <p:cNvSpPr txBox="1"/>
            <p:nvPr/>
          </p:nvSpPr>
          <p:spPr>
            <a:xfrm>
              <a:off x="1111477" y="3395812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27" name="Oval 20">
              <a:extLst>
                <a:ext uri="{FF2B5EF4-FFF2-40B4-BE49-F238E27FC236}">
                  <a16:creationId xmlns:a16="http://schemas.microsoft.com/office/drawing/2014/main" id="{B1549AAA-6C55-454A-9E9E-E6EED82D4948}"/>
                </a:ext>
              </a:extLst>
            </p:cNvPr>
            <p:cNvSpPr/>
            <p:nvPr/>
          </p:nvSpPr>
          <p:spPr>
            <a:xfrm>
              <a:off x="989627" y="2099637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E7FEA121-40CE-43B6-B5F2-8AC3B14ED33A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22">
              <a:extLst>
                <a:ext uri="{FF2B5EF4-FFF2-40B4-BE49-F238E27FC236}">
                  <a16:creationId xmlns:a16="http://schemas.microsoft.com/office/drawing/2014/main" id="{A6DC48FA-ACC1-484D-B83C-898B275B8023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770616-7C3A-4829-9DAD-7C836E494046}"/>
                </a:ext>
              </a:extLst>
            </p:cNvPr>
            <p:cNvSpPr txBox="1"/>
            <p:nvPr/>
          </p:nvSpPr>
          <p:spPr>
            <a:xfrm>
              <a:off x="1111478" y="408123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Oval 39">
              <a:extLst>
                <a:ext uri="{FF2B5EF4-FFF2-40B4-BE49-F238E27FC236}">
                  <a16:creationId xmlns:a16="http://schemas.microsoft.com/office/drawing/2014/main" id="{BF44E693-BB52-4643-AD49-80A9FFB81F73}"/>
                </a:ext>
              </a:extLst>
            </p:cNvPr>
            <p:cNvSpPr/>
            <p:nvPr/>
          </p:nvSpPr>
          <p:spPr>
            <a:xfrm>
              <a:off x="989627" y="4146971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32E0847-A337-4C9E-81FC-CAF65A340637}"/>
              </a:ext>
            </a:extLst>
          </p:cNvPr>
          <p:cNvGrpSpPr/>
          <p:nvPr/>
        </p:nvGrpSpPr>
        <p:grpSpPr>
          <a:xfrm>
            <a:off x="3069619" y="3195197"/>
            <a:ext cx="1906557" cy="2017177"/>
            <a:chOff x="3137837" y="3347865"/>
            <a:chExt cx="1906557" cy="20171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F13797-69B5-43B8-A4AC-79F81E135264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70620C-888A-4F83-8359-E0A081AAB969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2D09E1-C63B-4DEC-B6F1-62BEE7BC277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35" name="Oval 20">
              <a:extLst>
                <a:ext uri="{FF2B5EF4-FFF2-40B4-BE49-F238E27FC236}">
                  <a16:creationId xmlns:a16="http://schemas.microsoft.com/office/drawing/2014/main" id="{B707D9D6-6E89-45EA-8AB4-7536FEE82283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BB2B3E99-FCD7-45DA-A02E-5C1A933DF207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22">
              <a:extLst>
                <a:ext uri="{FF2B5EF4-FFF2-40B4-BE49-F238E27FC236}">
                  <a16:creationId xmlns:a16="http://schemas.microsoft.com/office/drawing/2014/main" id="{767CDE65-432A-41FB-83B6-C5BA798B4DAC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8C5FAA-81E2-4261-AE7F-A09A13282B3A}"/>
              </a:ext>
            </a:extLst>
          </p:cNvPr>
          <p:cNvGrpSpPr/>
          <p:nvPr/>
        </p:nvGrpSpPr>
        <p:grpSpPr>
          <a:xfrm>
            <a:off x="7383965" y="3195197"/>
            <a:ext cx="1906557" cy="2017177"/>
            <a:chOff x="3137837" y="3347865"/>
            <a:chExt cx="1906557" cy="20171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8DF3AD-25E2-4947-BA34-2329C0FE1CBD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F57ED57-21DB-40D3-9CB4-04538B973D8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396C0F-8511-447B-9C9E-B5AE29842DE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55" name="Oval 20">
              <a:extLst>
                <a:ext uri="{FF2B5EF4-FFF2-40B4-BE49-F238E27FC236}">
                  <a16:creationId xmlns:a16="http://schemas.microsoft.com/office/drawing/2014/main" id="{6FEEC5EB-959D-44B1-962B-E1FCB2443DB5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Oval 21">
              <a:extLst>
                <a:ext uri="{FF2B5EF4-FFF2-40B4-BE49-F238E27FC236}">
                  <a16:creationId xmlns:a16="http://schemas.microsoft.com/office/drawing/2014/main" id="{E06C0F10-C551-471F-B362-86FC1F10313E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Oval 22">
              <a:extLst>
                <a:ext uri="{FF2B5EF4-FFF2-40B4-BE49-F238E27FC236}">
                  <a16:creationId xmlns:a16="http://schemas.microsoft.com/office/drawing/2014/main" id="{BA20A161-9696-4981-A8D7-FB3791A69743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68C393B-5C28-4DE6-8553-FE0DE9168FBD}"/>
              </a:ext>
            </a:extLst>
          </p:cNvPr>
          <p:cNvGrpSpPr/>
          <p:nvPr/>
        </p:nvGrpSpPr>
        <p:grpSpPr>
          <a:xfrm>
            <a:off x="9541139" y="1862268"/>
            <a:ext cx="1906557" cy="2887267"/>
            <a:chOff x="3137837" y="3347865"/>
            <a:chExt cx="1906557" cy="288726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741D939-7819-46F4-BB70-D80EF1ABB9C7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00D00DB-B1F3-4179-89F6-C0CF6516779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8171CB2-3DEE-4E2E-9871-78A04B3F1CC4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id="{FEEB2C41-A266-44FE-9270-D4D61F99C3EC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Oval 21">
              <a:extLst>
                <a:ext uri="{FF2B5EF4-FFF2-40B4-BE49-F238E27FC236}">
                  <a16:creationId xmlns:a16="http://schemas.microsoft.com/office/drawing/2014/main" id="{5D59082F-FF40-4B24-960D-71066711C361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22">
              <a:extLst>
                <a:ext uri="{FF2B5EF4-FFF2-40B4-BE49-F238E27FC236}">
                  <a16:creationId xmlns:a16="http://schemas.microsoft.com/office/drawing/2014/main" id="{33FDB2A3-1252-4E0D-89A7-6FA2828E83DE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C931651-E19E-4EF6-979C-7E538901E76C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Oval 39">
              <a:extLst>
                <a:ext uri="{FF2B5EF4-FFF2-40B4-BE49-F238E27FC236}">
                  <a16:creationId xmlns:a16="http://schemas.microsoft.com/office/drawing/2014/main" id="{D6B29166-8EF2-423C-9459-485C28B95AA1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D0D3D2EA-5D62-4B65-B105-4D88A333AEF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3465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Timeline </a:t>
            </a:r>
            <a:r>
              <a:rPr lang="en-US" sz="3600" dirty="0">
                <a:solidFill>
                  <a:schemeClr val="bg1"/>
                </a:solidFill>
              </a:rPr>
              <a:t>Infographic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3" name="Grupo 72"/>
          <p:cNvGrpSpPr/>
          <p:nvPr/>
        </p:nvGrpSpPr>
        <p:grpSpPr>
          <a:xfrm>
            <a:off x="1056446" y="3709310"/>
            <a:ext cx="10017258" cy="2937144"/>
            <a:chOff x="4478087" y="5597073"/>
            <a:chExt cx="3389313" cy="993775"/>
          </a:xfrm>
        </p:grpSpPr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4478087" y="6355898"/>
              <a:ext cx="1463675" cy="227013"/>
            </a:xfrm>
            <a:custGeom>
              <a:avLst/>
              <a:gdLst>
                <a:gd name="T0" fmla="*/ 389 w 389"/>
                <a:gd name="T1" fmla="*/ 18 h 60"/>
                <a:gd name="T2" fmla="*/ 352 w 389"/>
                <a:gd name="T3" fmla="*/ 54 h 60"/>
                <a:gd name="T4" fmla="*/ 273 w 389"/>
                <a:gd name="T5" fmla="*/ 59 h 60"/>
                <a:gd name="T6" fmla="*/ 157 w 389"/>
                <a:gd name="T7" fmla="*/ 43 h 60"/>
                <a:gd name="T8" fmla="*/ 40 w 389"/>
                <a:gd name="T9" fmla="*/ 56 h 60"/>
                <a:gd name="T10" fmla="*/ 11 w 389"/>
                <a:gd name="T11" fmla="*/ 55 h 60"/>
                <a:gd name="T12" fmla="*/ 1 w 389"/>
                <a:gd name="T13" fmla="*/ 40 h 60"/>
                <a:gd name="T14" fmla="*/ 14 w 389"/>
                <a:gd name="T15" fmla="*/ 30 h 60"/>
                <a:gd name="T16" fmla="*/ 168 w 389"/>
                <a:gd name="T17" fmla="*/ 17 h 60"/>
                <a:gd name="T18" fmla="*/ 353 w 389"/>
                <a:gd name="T19" fmla="*/ 5 h 60"/>
                <a:gd name="T20" fmla="*/ 389 w 389"/>
                <a:gd name="T21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9" h="60">
                  <a:moveTo>
                    <a:pt x="389" y="18"/>
                  </a:moveTo>
                  <a:cubicBezTo>
                    <a:pt x="386" y="42"/>
                    <a:pt x="377" y="50"/>
                    <a:pt x="352" y="54"/>
                  </a:cubicBezTo>
                  <a:cubicBezTo>
                    <a:pt x="326" y="59"/>
                    <a:pt x="299" y="58"/>
                    <a:pt x="273" y="59"/>
                  </a:cubicBezTo>
                  <a:cubicBezTo>
                    <a:pt x="234" y="53"/>
                    <a:pt x="196" y="46"/>
                    <a:pt x="157" y="43"/>
                  </a:cubicBezTo>
                  <a:cubicBezTo>
                    <a:pt x="117" y="39"/>
                    <a:pt x="79" y="47"/>
                    <a:pt x="40" y="56"/>
                  </a:cubicBezTo>
                  <a:cubicBezTo>
                    <a:pt x="30" y="59"/>
                    <a:pt x="21" y="60"/>
                    <a:pt x="11" y="55"/>
                  </a:cubicBezTo>
                  <a:cubicBezTo>
                    <a:pt x="6" y="51"/>
                    <a:pt x="0" y="47"/>
                    <a:pt x="1" y="40"/>
                  </a:cubicBezTo>
                  <a:cubicBezTo>
                    <a:pt x="2" y="32"/>
                    <a:pt x="8" y="32"/>
                    <a:pt x="14" y="30"/>
                  </a:cubicBezTo>
                  <a:cubicBezTo>
                    <a:pt x="65" y="16"/>
                    <a:pt x="116" y="9"/>
                    <a:pt x="168" y="17"/>
                  </a:cubicBezTo>
                  <a:cubicBezTo>
                    <a:pt x="231" y="25"/>
                    <a:pt x="292" y="21"/>
                    <a:pt x="353" y="5"/>
                  </a:cubicBezTo>
                  <a:cubicBezTo>
                    <a:pt x="369" y="0"/>
                    <a:pt x="383" y="0"/>
                    <a:pt x="389" y="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5825875" y="5938385"/>
              <a:ext cx="709613" cy="404813"/>
            </a:xfrm>
            <a:custGeom>
              <a:avLst/>
              <a:gdLst>
                <a:gd name="T0" fmla="*/ 51 w 189"/>
                <a:gd name="T1" fmla="*/ 9 h 107"/>
                <a:gd name="T2" fmla="*/ 135 w 189"/>
                <a:gd name="T3" fmla="*/ 14 h 107"/>
                <a:gd name="T4" fmla="*/ 161 w 189"/>
                <a:gd name="T5" fmla="*/ 7 h 107"/>
                <a:gd name="T6" fmla="*/ 180 w 189"/>
                <a:gd name="T7" fmla="*/ 34 h 107"/>
                <a:gd name="T8" fmla="*/ 182 w 189"/>
                <a:gd name="T9" fmla="*/ 42 h 107"/>
                <a:gd name="T10" fmla="*/ 167 w 189"/>
                <a:gd name="T11" fmla="*/ 64 h 107"/>
                <a:gd name="T12" fmla="*/ 143 w 189"/>
                <a:gd name="T13" fmla="*/ 79 h 107"/>
                <a:gd name="T14" fmla="*/ 46 w 189"/>
                <a:gd name="T15" fmla="*/ 78 h 107"/>
                <a:gd name="T16" fmla="*/ 27 w 189"/>
                <a:gd name="T17" fmla="*/ 69 h 107"/>
                <a:gd name="T18" fmla="*/ 15 w 189"/>
                <a:gd name="T19" fmla="*/ 64 h 107"/>
                <a:gd name="T20" fmla="*/ 5 w 189"/>
                <a:gd name="T21" fmla="*/ 49 h 107"/>
                <a:gd name="T22" fmla="*/ 10 w 189"/>
                <a:gd name="T23" fmla="*/ 34 h 107"/>
                <a:gd name="T24" fmla="*/ 51 w 189"/>
                <a:gd name="T25" fmla="*/ 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107">
                  <a:moveTo>
                    <a:pt x="51" y="9"/>
                  </a:moveTo>
                  <a:cubicBezTo>
                    <a:pt x="77" y="38"/>
                    <a:pt x="107" y="40"/>
                    <a:pt x="135" y="14"/>
                  </a:cubicBezTo>
                  <a:cubicBezTo>
                    <a:pt x="143" y="7"/>
                    <a:pt x="150" y="1"/>
                    <a:pt x="161" y="7"/>
                  </a:cubicBezTo>
                  <a:cubicBezTo>
                    <a:pt x="172" y="13"/>
                    <a:pt x="186" y="16"/>
                    <a:pt x="180" y="34"/>
                  </a:cubicBezTo>
                  <a:cubicBezTo>
                    <a:pt x="180" y="36"/>
                    <a:pt x="181" y="39"/>
                    <a:pt x="182" y="42"/>
                  </a:cubicBezTo>
                  <a:cubicBezTo>
                    <a:pt x="189" y="63"/>
                    <a:pt x="189" y="63"/>
                    <a:pt x="167" y="64"/>
                  </a:cubicBezTo>
                  <a:cubicBezTo>
                    <a:pt x="157" y="66"/>
                    <a:pt x="149" y="70"/>
                    <a:pt x="143" y="79"/>
                  </a:cubicBezTo>
                  <a:cubicBezTo>
                    <a:pt x="122" y="107"/>
                    <a:pt x="67" y="106"/>
                    <a:pt x="46" y="78"/>
                  </a:cubicBezTo>
                  <a:cubicBezTo>
                    <a:pt x="41" y="72"/>
                    <a:pt x="38" y="64"/>
                    <a:pt x="27" y="69"/>
                  </a:cubicBezTo>
                  <a:cubicBezTo>
                    <a:pt x="22" y="70"/>
                    <a:pt x="18" y="70"/>
                    <a:pt x="15" y="64"/>
                  </a:cubicBezTo>
                  <a:cubicBezTo>
                    <a:pt x="5" y="63"/>
                    <a:pt x="0" y="60"/>
                    <a:pt x="5" y="49"/>
                  </a:cubicBezTo>
                  <a:cubicBezTo>
                    <a:pt x="8" y="44"/>
                    <a:pt x="10" y="39"/>
                    <a:pt x="10" y="34"/>
                  </a:cubicBezTo>
                  <a:cubicBezTo>
                    <a:pt x="12" y="11"/>
                    <a:pt x="28" y="0"/>
                    <a:pt x="51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5889375" y="5709785"/>
              <a:ext cx="601663" cy="346075"/>
            </a:xfrm>
            <a:custGeom>
              <a:avLst/>
              <a:gdLst>
                <a:gd name="T0" fmla="*/ 114 w 160"/>
                <a:gd name="T1" fmla="*/ 9 h 91"/>
                <a:gd name="T2" fmla="*/ 150 w 160"/>
                <a:gd name="T3" fmla="*/ 30 h 91"/>
                <a:gd name="T4" fmla="*/ 153 w 160"/>
                <a:gd name="T5" fmla="*/ 40 h 91"/>
                <a:gd name="T6" fmla="*/ 140 w 160"/>
                <a:gd name="T7" fmla="*/ 55 h 91"/>
                <a:gd name="T8" fmla="*/ 119 w 160"/>
                <a:gd name="T9" fmla="*/ 59 h 91"/>
                <a:gd name="T10" fmla="*/ 38 w 160"/>
                <a:gd name="T11" fmla="*/ 64 h 91"/>
                <a:gd name="T12" fmla="*/ 21 w 160"/>
                <a:gd name="T13" fmla="*/ 53 h 91"/>
                <a:gd name="T14" fmla="*/ 5 w 160"/>
                <a:gd name="T15" fmla="*/ 35 h 91"/>
                <a:gd name="T16" fmla="*/ 9 w 160"/>
                <a:gd name="T17" fmla="*/ 14 h 91"/>
                <a:gd name="T18" fmla="*/ 46 w 160"/>
                <a:gd name="T19" fmla="*/ 13 h 91"/>
                <a:gd name="T20" fmla="*/ 49 w 160"/>
                <a:gd name="T21" fmla="*/ 13 h 91"/>
                <a:gd name="T22" fmla="*/ 106 w 160"/>
                <a:gd name="T23" fmla="*/ 10 h 91"/>
                <a:gd name="T24" fmla="*/ 114 w 160"/>
                <a:gd name="T25" fmla="*/ 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91">
                  <a:moveTo>
                    <a:pt x="114" y="9"/>
                  </a:moveTo>
                  <a:cubicBezTo>
                    <a:pt x="136" y="0"/>
                    <a:pt x="148" y="7"/>
                    <a:pt x="150" y="30"/>
                  </a:cubicBezTo>
                  <a:cubicBezTo>
                    <a:pt x="151" y="33"/>
                    <a:pt x="152" y="37"/>
                    <a:pt x="153" y="40"/>
                  </a:cubicBezTo>
                  <a:cubicBezTo>
                    <a:pt x="160" y="54"/>
                    <a:pt x="154" y="58"/>
                    <a:pt x="140" y="55"/>
                  </a:cubicBezTo>
                  <a:cubicBezTo>
                    <a:pt x="132" y="52"/>
                    <a:pt x="126" y="50"/>
                    <a:pt x="119" y="59"/>
                  </a:cubicBezTo>
                  <a:cubicBezTo>
                    <a:pt x="99" y="89"/>
                    <a:pt x="62" y="91"/>
                    <a:pt x="38" y="64"/>
                  </a:cubicBezTo>
                  <a:cubicBezTo>
                    <a:pt x="36" y="54"/>
                    <a:pt x="31" y="51"/>
                    <a:pt x="21" y="53"/>
                  </a:cubicBezTo>
                  <a:cubicBezTo>
                    <a:pt x="0" y="57"/>
                    <a:pt x="0" y="57"/>
                    <a:pt x="5" y="35"/>
                  </a:cubicBezTo>
                  <a:cubicBezTo>
                    <a:pt x="7" y="28"/>
                    <a:pt x="3" y="21"/>
                    <a:pt x="9" y="14"/>
                  </a:cubicBezTo>
                  <a:cubicBezTo>
                    <a:pt x="19" y="2"/>
                    <a:pt x="32" y="1"/>
                    <a:pt x="46" y="13"/>
                  </a:cubicBezTo>
                  <a:cubicBezTo>
                    <a:pt x="47" y="13"/>
                    <a:pt x="48" y="13"/>
                    <a:pt x="49" y="13"/>
                  </a:cubicBezTo>
                  <a:cubicBezTo>
                    <a:pt x="68" y="24"/>
                    <a:pt x="88" y="28"/>
                    <a:pt x="106" y="10"/>
                  </a:cubicBezTo>
                  <a:cubicBezTo>
                    <a:pt x="108" y="8"/>
                    <a:pt x="111" y="7"/>
                    <a:pt x="114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5425825" y="6063798"/>
              <a:ext cx="752475" cy="412750"/>
            </a:xfrm>
            <a:custGeom>
              <a:avLst/>
              <a:gdLst>
                <a:gd name="T0" fmla="*/ 121 w 200"/>
                <a:gd name="T1" fmla="*/ 31 h 109"/>
                <a:gd name="T2" fmla="*/ 129 w 200"/>
                <a:gd name="T3" fmla="*/ 34 h 109"/>
                <a:gd name="T4" fmla="*/ 148 w 200"/>
                <a:gd name="T5" fmla="*/ 40 h 109"/>
                <a:gd name="T6" fmla="*/ 182 w 200"/>
                <a:gd name="T7" fmla="*/ 63 h 109"/>
                <a:gd name="T8" fmla="*/ 199 w 200"/>
                <a:gd name="T9" fmla="*/ 84 h 109"/>
                <a:gd name="T10" fmla="*/ 150 w 200"/>
                <a:gd name="T11" fmla="*/ 99 h 109"/>
                <a:gd name="T12" fmla="*/ 141 w 200"/>
                <a:gd name="T13" fmla="*/ 90 h 109"/>
                <a:gd name="T14" fmla="*/ 120 w 200"/>
                <a:gd name="T15" fmla="*/ 58 h 109"/>
                <a:gd name="T16" fmla="*/ 58 w 200"/>
                <a:gd name="T17" fmla="*/ 60 h 109"/>
                <a:gd name="T18" fmla="*/ 0 w 200"/>
                <a:gd name="T19" fmla="*/ 89 h 109"/>
                <a:gd name="T20" fmla="*/ 83 w 200"/>
                <a:gd name="T21" fmla="*/ 11 h 109"/>
                <a:gd name="T22" fmla="*/ 98 w 200"/>
                <a:gd name="T23" fmla="*/ 20 h 109"/>
                <a:gd name="T24" fmla="*/ 121 w 200"/>
                <a:gd name="T25" fmla="*/ 3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" h="109">
                  <a:moveTo>
                    <a:pt x="121" y="31"/>
                  </a:moveTo>
                  <a:cubicBezTo>
                    <a:pt x="124" y="32"/>
                    <a:pt x="126" y="33"/>
                    <a:pt x="129" y="34"/>
                  </a:cubicBezTo>
                  <a:cubicBezTo>
                    <a:pt x="139" y="24"/>
                    <a:pt x="145" y="34"/>
                    <a:pt x="148" y="40"/>
                  </a:cubicBezTo>
                  <a:cubicBezTo>
                    <a:pt x="155" y="56"/>
                    <a:pt x="168" y="60"/>
                    <a:pt x="182" y="63"/>
                  </a:cubicBezTo>
                  <a:cubicBezTo>
                    <a:pt x="194" y="66"/>
                    <a:pt x="200" y="71"/>
                    <a:pt x="199" y="84"/>
                  </a:cubicBezTo>
                  <a:cubicBezTo>
                    <a:pt x="185" y="108"/>
                    <a:pt x="181" y="109"/>
                    <a:pt x="150" y="99"/>
                  </a:cubicBezTo>
                  <a:cubicBezTo>
                    <a:pt x="147" y="96"/>
                    <a:pt x="144" y="93"/>
                    <a:pt x="141" y="90"/>
                  </a:cubicBezTo>
                  <a:cubicBezTo>
                    <a:pt x="138" y="77"/>
                    <a:pt x="129" y="67"/>
                    <a:pt x="120" y="58"/>
                  </a:cubicBezTo>
                  <a:cubicBezTo>
                    <a:pt x="97" y="36"/>
                    <a:pt x="79" y="37"/>
                    <a:pt x="58" y="60"/>
                  </a:cubicBezTo>
                  <a:cubicBezTo>
                    <a:pt x="43" y="77"/>
                    <a:pt x="31" y="99"/>
                    <a:pt x="0" y="89"/>
                  </a:cubicBezTo>
                  <a:cubicBezTo>
                    <a:pt x="25" y="60"/>
                    <a:pt x="48" y="30"/>
                    <a:pt x="83" y="11"/>
                  </a:cubicBezTo>
                  <a:cubicBezTo>
                    <a:pt x="90" y="7"/>
                    <a:pt x="101" y="0"/>
                    <a:pt x="98" y="20"/>
                  </a:cubicBezTo>
                  <a:cubicBezTo>
                    <a:pt x="96" y="34"/>
                    <a:pt x="107" y="39"/>
                    <a:pt x="121" y="3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5919537" y="5597073"/>
              <a:ext cx="533400" cy="219075"/>
            </a:xfrm>
            <a:custGeom>
              <a:avLst/>
              <a:gdLst>
                <a:gd name="T0" fmla="*/ 106 w 142"/>
                <a:gd name="T1" fmla="*/ 39 h 58"/>
                <a:gd name="T2" fmla="*/ 102 w 142"/>
                <a:gd name="T3" fmla="*/ 43 h 58"/>
                <a:gd name="T4" fmla="*/ 38 w 142"/>
                <a:gd name="T5" fmla="*/ 42 h 58"/>
                <a:gd name="T6" fmla="*/ 38 w 142"/>
                <a:gd name="T7" fmla="*/ 43 h 58"/>
                <a:gd name="T8" fmla="*/ 13 w 142"/>
                <a:gd name="T9" fmla="*/ 26 h 58"/>
                <a:gd name="T10" fmla="*/ 2 w 142"/>
                <a:gd name="T11" fmla="*/ 14 h 58"/>
                <a:gd name="T12" fmla="*/ 8 w 142"/>
                <a:gd name="T13" fmla="*/ 0 h 58"/>
                <a:gd name="T14" fmla="*/ 74 w 142"/>
                <a:gd name="T15" fmla="*/ 11 h 58"/>
                <a:gd name="T16" fmla="*/ 108 w 142"/>
                <a:gd name="T17" fmla="*/ 11 h 58"/>
                <a:gd name="T18" fmla="*/ 132 w 142"/>
                <a:gd name="T19" fmla="*/ 1 h 58"/>
                <a:gd name="T20" fmla="*/ 138 w 142"/>
                <a:gd name="T21" fmla="*/ 22 h 58"/>
                <a:gd name="T22" fmla="*/ 119 w 142"/>
                <a:gd name="T23" fmla="*/ 23 h 58"/>
                <a:gd name="T24" fmla="*/ 106 w 142"/>
                <a:gd name="T25" fmla="*/ 3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58">
                  <a:moveTo>
                    <a:pt x="106" y="39"/>
                  </a:moveTo>
                  <a:cubicBezTo>
                    <a:pt x="104" y="40"/>
                    <a:pt x="103" y="41"/>
                    <a:pt x="102" y="43"/>
                  </a:cubicBezTo>
                  <a:cubicBezTo>
                    <a:pt x="80" y="58"/>
                    <a:pt x="59" y="58"/>
                    <a:pt x="38" y="42"/>
                  </a:cubicBezTo>
                  <a:cubicBezTo>
                    <a:pt x="38" y="42"/>
                    <a:pt x="38" y="43"/>
                    <a:pt x="38" y="43"/>
                  </a:cubicBezTo>
                  <a:cubicBezTo>
                    <a:pt x="34" y="31"/>
                    <a:pt x="32" y="17"/>
                    <a:pt x="13" y="26"/>
                  </a:cubicBezTo>
                  <a:cubicBezTo>
                    <a:pt x="4" y="30"/>
                    <a:pt x="0" y="23"/>
                    <a:pt x="2" y="14"/>
                  </a:cubicBezTo>
                  <a:cubicBezTo>
                    <a:pt x="3" y="9"/>
                    <a:pt x="6" y="5"/>
                    <a:pt x="8" y="0"/>
                  </a:cubicBezTo>
                  <a:cubicBezTo>
                    <a:pt x="29" y="10"/>
                    <a:pt x="49" y="23"/>
                    <a:pt x="74" y="11"/>
                  </a:cubicBezTo>
                  <a:cubicBezTo>
                    <a:pt x="85" y="23"/>
                    <a:pt x="97" y="14"/>
                    <a:pt x="108" y="11"/>
                  </a:cubicBezTo>
                  <a:cubicBezTo>
                    <a:pt x="116" y="9"/>
                    <a:pt x="124" y="5"/>
                    <a:pt x="132" y="1"/>
                  </a:cubicBezTo>
                  <a:cubicBezTo>
                    <a:pt x="136" y="7"/>
                    <a:pt x="142" y="14"/>
                    <a:pt x="138" y="22"/>
                  </a:cubicBezTo>
                  <a:cubicBezTo>
                    <a:pt x="133" y="31"/>
                    <a:pt x="125" y="23"/>
                    <a:pt x="119" y="23"/>
                  </a:cubicBezTo>
                  <a:cubicBezTo>
                    <a:pt x="108" y="22"/>
                    <a:pt x="106" y="30"/>
                    <a:pt x="106" y="3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405312" y="6343198"/>
              <a:ext cx="1462088" cy="247650"/>
            </a:xfrm>
            <a:custGeom>
              <a:avLst/>
              <a:gdLst>
                <a:gd name="T0" fmla="*/ 184 w 389"/>
                <a:gd name="T1" fmla="*/ 53 h 65"/>
                <a:gd name="T2" fmla="*/ 39 w 389"/>
                <a:gd name="T3" fmla="*/ 58 h 65"/>
                <a:gd name="T4" fmla="*/ 1 w 389"/>
                <a:gd name="T5" fmla="*/ 15 h 65"/>
                <a:gd name="T6" fmla="*/ 20 w 389"/>
                <a:gd name="T7" fmla="*/ 0 h 65"/>
                <a:gd name="T8" fmla="*/ 124 w 389"/>
                <a:gd name="T9" fmla="*/ 22 h 65"/>
                <a:gd name="T10" fmla="*/ 217 w 389"/>
                <a:gd name="T11" fmla="*/ 19 h 65"/>
                <a:gd name="T12" fmla="*/ 375 w 389"/>
                <a:gd name="T13" fmla="*/ 33 h 65"/>
                <a:gd name="T14" fmla="*/ 389 w 389"/>
                <a:gd name="T15" fmla="*/ 44 h 65"/>
                <a:gd name="T16" fmla="*/ 377 w 389"/>
                <a:gd name="T17" fmla="*/ 58 h 65"/>
                <a:gd name="T18" fmla="*/ 348 w 389"/>
                <a:gd name="T19" fmla="*/ 59 h 65"/>
                <a:gd name="T20" fmla="*/ 195 w 389"/>
                <a:gd name="T21" fmla="*/ 49 h 65"/>
                <a:gd name="T22" fmla="*/ 184 w 389"/>
                <a:gd name="T23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9" h="65">
                  <a:moveTo>
                    <a:pt x="184" y="53"/>
                  </a:moveTo>
                  <a:cubicBezTo>
                    <a:pt x="136" y="60"/>
                    <a:pt x="88" y="65"/>
                    <a:pt x="39" y="58"/>
                  </a:cubicBezTo>
                  <a:cubicBezTo>
                    <a:pt x="10" y="53"/>
                    <a:pt x="0" y="43"/>
                    <a:pt x="1" y="15"/>
                  </a:cubicBezTo>
                  <a:cubicBezTo>
                    <a:pt x="4" y="5"/>
                    <a:pt x="11" y="0"/>
                    <a:pt x="20" y="0"/>
                  </a:cubicBezTo>
                  <a:cubicBezTo>
                    <a:pt x="55" y="4"/>
                    <a:pt x="90" y="11"/>
                    <a:pt x="124" y="22"/>
                  </a:cubicBezTo>
                  <a:cubicBezTo>
                    <a:pt x="155" y="30"/>
                    <a:pt x="186" y="22"/>
                    <a:pt x="217" y="19"/>
                  </a:cubicBezTo>
                  <a:cubicBezTo>
                    <a:pt x="270" y="14"/>
                    <a:pt x="323" y="19"/>
                    <a:pt x="375" y="33"/>
                  </a:cubicBezTo>
                  <a:cubicBezTo>
                    <a:pt x="381" y="35"/>
                    <a:pt x="389" y="35"/>
                    <a:pt x="389" y="44"/>
                  </a:cubicBezTo>
                  <a:cubicBezTo>
                    <a:pt x="389" y="51"/>
                    <a:pt x="383" y="55"/>
                    <a:pt x="377" y="58"/>
                  </a:cubicBezTo>
                  <a:cubicBezTo>
                    <a:pt x="367" y="63"/>
                    <a:pt x="358" y="61"/>
                    <a:pt x="348" y="59"/>
                  </a:cubicBezTo>
                  <a:cubicBezTo>
                    <a:pt x="297" y="47"/>
                    <a:pt x="247" y="40"/>
                    <a:pt x="195" y="49"/>
                  </a:cubicBezTo>
                  <a:cubicBezTo>
                    <a:pt x="192" y="50"/>
                    <a:pt x="188" y="52"/>
                    <a:pt x="184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1"/>
            <p:cNvSpPr>
              <a:spLocks/>
            </p:cNvSpPr>
            <p:nvPr/>
          </p:nvSpPr>
          <p:spPr bwMode="auto">
            <a:xfrm>
              <a:off x="5990975" y="6089198"/>
              <a:ext cx="936625" cy="395288"/>
            </a:xfrm>
            <a:custGeom>
              <a:avLst/>
              <a:gdLst>
                <a:gd name="T0" fmla="*/ 0 w 249"/>
                <a:gd name="T1" fmla="*/ 92 h 104"/>
                <a:gd name="T2" fmla="*/ 47 w 249"/>
                <a:gd name="T3" fmla="*/ 76 h 104"/>
                <a:gd name="T4" fmla="*/ 69 w 249"/>
                <a:gd name="T5" fmla="*/ 56 h 104"/>
                <a:gd name="T6" fmla="*/ 101 w 249"/>
                <a:gd name="T7" fmla="*/ 33 h 104"/>
                <a:gd name="T8" fmla="*/ 123 w 249"/>
                <a:gd name="T9" fmla="*/ 27 h 104"/>
                <a:gd name="T10" fmla="*/ 148 w 249"/>
                <a:gd name="T11" fmla="*/ 1 h 104"/>
                <a:gd name="T12" fmla="*/ 184 w 249"/>
                <a:gd name="T13" fmla="*/ 16 h 104"/>
                <a:gd name="T14" fmla="*/ 242 w 249"/>
                <a:gd name="T15" fmla="*/ 75 h 104"/>
                <a:gd name="T16" fmla="*/ 239 w 249"/>
                <a:gd name="T17" fmla="*/ 85 h 104"/>
                <a:gd name="T18" fmla="*/ 194 w 249"/>
                <a:gd name="T19" fmla="*/ 68 h 104"/>
                <a:gd name="T20" fmla="*/ 184 w 249"/>
                <a:gd name="T21" fmla="*/ 56 h 104"/>
                <a:gd name="T22" fmla="*/ 130 w 249"/>
                <a:gd name="T23" fmla="*/ 56 h 104"/>
                <a:gd name="T24" fmla="*/ 110 w 249"/>
                <a:gd name="T25" fmla="*/ 75 h 104"/>
                <a:gd name="T26" fmla="*/ 75 w 249"/>
                <a:gd name="T27" fmla="*/ 104 h 104"/>
                <a:gd name="T28" fmla="*/ 22 w 249"/>
                <a:gd name="T29" fmla="*/ 103 h 104"/>
                <a:gd name="T30" fmla="*/ 0 w 249"/>
                <a:gd name="T31" fmla="*/ 9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9" h="104">
                  <a:moveTo>
                    <a:pt x="0" y="92"/>
                  </a:moveTo>
                  <a:cubicBezTo>
                    <a:pt x="17" y="92"/>
                    <a:pt x="36" y="97"/>
                    <a:pt x="47" y="76"/>
                  </a:cubicBezTo>
                  <a:cubicBezTo>
                    <a:pt x="50" y="65"/>
                    <a:pt x="55" y="57"/>
                    <a:pt x="69" y="56"/>
                  </a:cubicBezTo>
                  <a:cubicBezTo>
                    <a:pt x="83" y="55"/>
                    <a:pt x="95" y="48"/>
                    <a:pt x="101" y="33"/>
                  </a:cubicBezTo>
                  <a:cubicBezTo>
                    <a:pt x="105" y="24"/>
                    <a:pt x="113" y="18"/>
                    <a:pt x="123" y="27"/>
                  </a:cubicBezTo>
                  <a:cubicBezTo>
                    <a:pt x="147" y="32"/>
                    <a:pt x="153" y="26"/>
                    <a:pt x="148" y="1"/>
                  </a:cubicBezTo>
                  <a:cubicBezTo>
                    <a:pt x="163" y="0"/>
                    <a:pt x="173" y="8"/>
                    <a:pt x="184" y="16"/>
                  </a:cubicBezTo>
                  <a:cubicBezTo>
                    <a:pt x="205" y="33"/>
                    <a:pt x="223" y="54"/>
                    <a:pt x="242" y="75"/>
                  </a:cubicBezTo>
                  <a:cubicBezTo>
                    <a:pt x="247" y="80"/>
                    <a:pt x="249" y="85"/>
                    <a:pt x="239" y="85"/>
                  </a:cubicBezTo>
                  <a:cubicBezTo>
                    <a:pt x="220" y="90"/>
                    <a:pt x="205" y="84"/>
                    <a:pt x="194" y="68"/>
                  </a:cubicBezTo>
                  <a:cubicBezTo>
                    <a:pt x="191" y="63"/>
                    <a:pt x="187" y="59"/>
                    <a:pt x="184" y="56"/>
                  </a:cubicBezTo>
                  <a:cubicBezTo>
                    <a:pt x="166" y="38"/>
                    <a:pt x="148" y="38"/>
                    <a:pt x="130" y="56"/>
                  </a:cubicBezTo>
                  <a:cubicBezTo>
                    <a:pt x="124" y="63"/>
                    <a:pt x="119" y="71"/>
                    <a:pt x="110" y="75"/>
                  </a:cubicBezTo>
                  <a:cubicBezTo>
                    <a:pt x="102" y="89"/>
                    <a:pt x="93" y="104"/>
                    <a:pt x="75" y="104"/>
                  </a:cubicBezTo>
                  <a:cubicBezTo>
                    <a:pt x="57" y="103"/>
                    <a:pt x="40" y="102"/>
                    <a:pt x="22" y="103"/>
                  </a:cubicBezTo>
                  <a:cubicBezTo>
                    <a:pt x="14" y="104"/>
                    <a:pt x="5" y="100"/>
                    <a:pt x="0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6062412" y="5755823"/>
              <a:ext cx="241300" cy="84138"/>
            </a:xfrm>
            <a:custGeom>
              <a:avLst/>
              <a:gdLst>
                <a:gd name="T0" fmla="*/ 0 w 64"/>
                <a:gd name="T1" fmla="*/ 0 h 22"/>
                <a:gd name="T2" fmla="*/ 64 w 64"/>
                <a:gd name="T3" fmla="*/ 1 h 22"/>
                <a:gd name="T4" fmla="*/ 0 w 64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22">
                  <a:moveTo>
                    <a:pt x="0" y="0"/>
                  </a:moveTo>
                  <a:cubicBezTo>
                    <a:pt x="21" y="9"/>
                    <a:pt x="42" y="10"/>
                    <a:pt x="64" y="1"/>
                  </a:cubicBezTo>
                  <a:cubicBezTo>
                    <a:pt x="44" y="22"/>
                    <a:pt x="21" y="22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9085" y="562447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7AB41D5-3236-4AD3-A2E7-CDA6ACDC6B4D}"/>
              </a:ext>
            </a:extLst>
          </p:cNvPr>
          <p:cNvSpPr/>
          <p:nvPr/>
        </p:nvSpPr>
        <p:spPr>
          <a:xfrm>
            <a:off x="7923290" y="2692266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3B889EB-B16B-4B4E-AAF8-CBA080F528AD}"/>
              </a:ext>
            </a:extLst>
          </p:cNvPr>
          <p:cNvSpPr/>
          <p:nvPr/>
        </p:nvSpPr>
        <p:spPr>
          <a:xfrm>
            <a:off x="7923290" y="4428420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D145A52-7607-4428-8C0A-903C91CEBF24}"/>
              </a:ext>
            </a:extLst>
          </p:cNvPr>
          <p:cNvSpPr/>
          <p:nvPr/>
        </p:nvSpPr>
        <p:spPr>
          <a:xfrm>
            <a:off x="2926247" y="4428421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FA47EB7-B0C3-43FB-ACB3-9814368AC530}"/>
              </a:ext>
            </a:extLst>
          </p:cNvPr>
          <p:cNvSpPr/>
          <p:nvPr/>
        </p:nvSpPr>
        <p:spPr>
          <a:xfrm>
            <a:off x="2901533" y="2692267"/>
            <a:ext cx="4087408" cy="1640720"/>
          </a:xfrm>
          <a:prstGeom prst="roundRect">
            <a:avLst>
              <a:gd name="adj" fmla="val 10788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3430236" y="2986038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78CA84BE-F89B-4DB7-814B-FEB3CEFF8EB3}"/>
              </a:ext>
            </a:extLst>
          </p:cNvPr>
          <p:cNvSpPr/>
          <p:nvPr/>
        </p:nvSpPr>
        <p:spPr>
          <a:xfrm>
            <a:off x="10146523" y="2477544"/>
            <a:ext cx="1864175" cy="3843947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65D2CD58-0DB5-4454-A4C2-311224DD27F8}"/>
              </a:ext>
            </a:extLst>
          </p:cNvPr>
          <p:cNvSpPr/>
          <p:nvPr/>
        </p:nvSpPr>
        <p:spPr>
          <a:xfrm flipH="1">
            <a:off x="2901533" y="2477546"/>
            <a:ext cx="1864176" cy="3843945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3390454" y="4594308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8792311" y="4510251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8840079" y="3028568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573585" y="1992320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573585" y="2981913"/>
            <a:ext cx="2335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038" y="1790077"/>
            <a:ext cx="748155" cy="509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51990" y="1905000"/>
            <a:ext cx="11559923" cy="4664510"/>
          </a:xfrm>
          <a:prstGeom prst="rect">
            <a:avLst/>
          </a:prstGeom>
          <a:solidFill>
            <a:srgbClr val="0199DC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547660-94E0-4631-AAF8-1F63E9592F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339725"/>
            <a:ext cx="7786688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008E56-C605-4207-BBF1-450A476BF963}"/>
              </a:ext>
            </a:extLst>
          </p:cNvPr>
          <p:cNvSpPr txBox="1"/>
          <p:nvPr/>
        </p:nvSpPr>
        <p:spPr>
          <a:xfrm>
            <a:off x="1000125" y="2312150"/>
            <a:ext cx="2116592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</a:t>
            </a:r>
          </a:p>
        </p:txBody>
      </p:sp>
      <p:sp>
        <p:nvSpPr>
          <p:cNvPr id="14" name="직사각형 38">
            <a:extLst>
              <a:ext uri="{FF2B5EF4-FFF2-40B4-BE49-F238E27FC236}">
                <a16:creationId xmlns:a16="http://schemas.microsoft.com/office/drawing/2014/main" id="{338B141D-92CC-43AD-9DBA-115CEA134921}"/>
              </a:ext>
            </a:extLst>
          </p:cNvPr>
          <p:cNvSpPr/>
          <p:nvPr/>
        </p:nvSpPr>
        <p:spPr>
          <a:xfrm>
            <a:off x="1000125" y="2682610"/>
            <a:ext cx="309191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PORTFOLIO</a:t>
            </a:r>
          </a:p>
        </p:txBody>
      </p:sp>
      <p:sp>
        <p:nvSpPr>
          <p:cNvPr id="15" name="직사각형 39">
            <a:extLst>
              <a:ext uri="{FF2B5EF4-FFF2-40B4-BE49-F238E27FC236}">
                <a16:creationId xmlns:a16="http://schemas.microsoft.com/office/drawing/2014/main" id="{B1AFE938-B589-4D7D-9C4D-C7B80600AB59}"/>
              </a:ext>
            </a:extLst>
          </p:cNvPr>
          <p:cNvSpPr/>
          <p:nvPr/>
        </p:nvSpPr>
        <p:spPr>
          <a:xfrm>
            <a:off x="1000125" y="3053069"/>
            <a:ext cx="387216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808EE4-CA19-4B76-97A6-73AF6EFD43DE}"/>
              </a:ext>
            </a:extLst>
          </p:cNvPr>
          <p:cNvSpPr txBox="1"/>
          <p:nvPr/>
        </p:nvSpPr>
        <p:spPr>
          <a:xfrm>
            <a:off x="8539040" y="4564380"/>
            <a:ext cx="219983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</a:t>
            </a:r>
          </a:p>
        </p:txBody>
      </p:sp>
      <p:sp>
        <p:nvSpPr>
          <p:cNvPr id="17" name="직사각형 42">
            <a:extLst>
              <a:ext uri="{FF2B5EF4-FFF2-40B4-BE49-F238E27FC236}">
                <a16:creationId xmlns:a16="http://schemas.microsoft.com/office/drawing/2014/main" id="{4F0A3B41-34C7-4575-97A3-9026A564957C}"/>
              </a:ext>
            </a:extLst>
          </p:cNvPr>
          <p:cNvSpPr/>
          <p:nvPr/>
        </p:nvSpPr>
        <p:spPr>
          <a:xfrm>
            <a:off x="7818960" y="4934840"/>
            <a:ext cx="3213510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PORTFOLIO</a:t>
            </a:r>
          </a:p>
        </p:txBody>
      </p:sp>
      <p:sp>
        <p:nvSpPr>
          <p:cNvPr id="18" name="직사각형 43">
            <a:extLst>
              <a:ext uri="{FF2B5EF4-FFF2-40B4-BE49-F238E27FC236}">
                <a16:creationId xmlns:a16="http://schemas.microsoft.com/office/drawing/2014/main" id="{45D8A33F-7684-4D06-A043-A1535A08606A}"/>
              </a:ext>
            </a:extLst>
          </p:cNvPr>
          <p:cNvSpPr/>
          <p:nvPr/>
        </p:nvSpPr>
        <p:spPr>
          <a:xfrm>
            <a:off x="7242896" y="5335256"/>
            <a:ext cx="4024451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id="{001240C4-814E-45D9-AC3F-EC0AB2E8A035}"/>
              </a:ext>
            </a:extLst>
          </p:cNvPr>
          <p:cNvSpPr/>
          <p:nvPr/>
        </p:nvSpPr>
        <p:spPr>
          <a:xfrm>
            <a:off x="1000125" y="3487050"/>
            <a:ext cx="3497734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20" name="직사각형 30">
            <a:extLst>
              <a:ext uri="{FF2B5EF4-FFF2-40B4-BE49-F238E27FC236}">
                <a16:creationId xmlns:a16="http://schemas.microsoft.com/office/drawing/2014/main" id="{B8D51B36-C915-46CB-87B0-DE3E2394474C}"/>
              </a:ext>
            </a:extLst>
          </p:cNvPr>
          <p:cNvSpPr/>
          <p:nvPr/>
        </p:nvSpPr>
        <p:spPr>
          <a:xfrm>
            <a:off x="7786688" y="5668780"/>
            <a:ext cx="3810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828" y="1103323"/>
            <a:ext cx="3558632" cy="54661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707" y="2686856"/>
            <a:ext cx="992959" cy="139947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960" y="4635519"/>
            <a:ext cx="992959" cy="139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E4F69-5834-434E-9E23-3326C964A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0136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9138866" y="5843633"/>
            <a:ext cx="2005359" cy="540000"/>
            <a:chOff x="810412" y="5113082"/>
            <a:chExt cx="2005359" cy="5400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1386412" y="5242083"/>
              <a:ext cx="1429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7ED1C3-4976-4955-9234-37F0C18A1AB9}"/>
                </a:ext>
              </a:extLst>
            </p:cNvPr>
            <p:cNvSpPr txBox="1"/>
            <p:nvPr/>
          </p:nvSpPr>
          <p:spPr>
            <a:xfrm>
              <a:off x="846412" y="5183028"/>
              <a:ext cx="4680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199DC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9C481D4-EA0A-4737-A5F7-CA29A74C2048}"/>
                </a:ext>
              </a:extLst>
            </p:cNvPr>
            <p:cNvSpPr/>
            <p:nvPr/>
          </p:nvSpPr>
          <p:spPr>
            <a:xfrm>
              <a:off x="810412" y="5113082"/>
              <a:ext cx="540000" cy="540000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72" y="1262509"/>
            <a:ext cx="3557373" cy="5397721"/>
          </a:xfrm>
          <a:prstGeom prst="rect">
            <a:avLst/>
          </a:prstGeom>
        </p:spPr>
      </p:pic>
      <p:grpSp>
        <p:nvGrpSpPr>
          <p:cNvPr id="27" name="Grupo 26"/>
          <p:cNvGrpSpPr/>
          <p:nvPr/>
        </p:nvGrpSpPr>
        <p:grpSpPr>
          <a:xfrm>
            <a:off x="8136186" y="4636790"/>
            <a:ext cx="2005359" cy="540000"/>
            <a:chOff x="810412" y="5113082"/>
            <a:chExt cx="2005359" cy="540000"/>
          </a:xfrm>
        </p:grpSpPr>
        <p:sp>
          <p:nvSpPr>
            <p:cNvPr id="28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1386412" y="5242083"/>
              <a:ext cx="1429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3">
              <a:extLst>
                <a:ext uri="{FF2B5EF4-FFF2-40B4-BE49-F238E27FC236}">
                  <a16:creationId xmlns:a16="http://schemas.microsoft.com/office/drawing/2014/main" id="{767ED1C3-4976-4955-9234-37F0C18A1AB9}"/>
                </a:ext>
              </a:extLst>
            </p:cNvPr>
            <p:cNvSpPr txBox="1"/>
            <p:nvPr/>
          </p:nvSpPr>
          <p:spPr>
            <a:xfrm>
              <a:off x="846412" y="5183028"/>
              <a:ext cx="4680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199DC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89C481D4-EA0A-4737-A5F7-CA29A74C2048}"/>
                </a:ext>
              </a:extLst>
            </p:cNvPr>
            <p:cNvSpPr/>
            <p:nvPr/>
          </p:nvSpPr>
          <p:spPr>
            <a:xfrm>
              <a:off x="810412" y="5113082"/>
              <a:ext cx="540000" cy="540000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9138865" y="3555370"/>
            <a:ext cx="2005359" cy="540000"/>
            <a:chOff x="810412" y="5113082"/>
            <a:chExt cx="2005359" cy="540000"/>
          </a:xfrm>
        </p:grpSpPr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1386412" y="5242083"/>
              <a:ext cx="1429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23">
              <a:extLst>
                <a:ext uri="{FF2B5EF4-FFF2-40B4-BE49-F238E27FC236}">
                  <a16:creationId xmlns:a16="http://schemas.microsoft.com/office/drawing/2014/main" id="{767ED1C3-4976-4955-9234-37F0C18A1AB9}"/>
                </a:ext>
              </a:extLst>
            </p:cNvPr>
            <p:cNvSpPr txBox="1"/>
            <p:nvPr/>
          </p:nvSpPr>
          <p:spPr>
            <a:xfrm>
              <a:off x="846412" y="5183028"/>
              <a:ext cx="4680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199DC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34" name="Rectangle 25">
              <a:extLst>
                <a:ext uri="{FF2B5EF4-FFF2-40B4-BE49-F238E27FC236}">
                  <a16:creationId xmlns:a16="http://schemas.microsoft.com/office/drawing/2014/main" id="{89C481D4-EA0A-4737-A5F7-CA29A74C2048}"/>
                </a:ext>
              </a:extLst>
            </p:cNvPr>
            <p:cNvSpPr/>
            <p:nvPr/>
          </p:nvSpPr>
          <p:spPr>
            <a:xfrm>
              <a:off x="810412" y="5113082"/>
              <a:ext cx="540000" cy="540000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8064500" y="2695472"/>
            <a:ext cx="2005359" cy="540000"/>
            <a:chOff x="810412" y="5113082"/>
            <a:chExt cx="2005359" cy="540000"/>
          </a:xfrm>
        </p:grpSpPr>
        <p:sp>
          <p:nvSpPr>
            <p:cNvPr id="36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1386412" y="5242083"/>
              <a:ext cx="1429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23">
              <a:extLst>
                <a:ext uri="{FF2B5EF4-FFF2-40B4-BE49-F238E27FC236}">
                  <a16:creationId xmlns:a16="http://schemas.microsoft.com/office/drawing/2014/main" id="{767ED1C3-4976-4955-9234-37F0C18A1AB9}"/>
                </a:ext>
              </a:extLst>
            </p:cNvPr>
            <p:cNvSpPr txBox="1"/>
            <p:nvPr/>
          </p:nvSpPr>
          <p:spPr>
            <a:xfrm>
              <a:off x="846412" y="5183028"/>
              <a:ext cx="4680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199DC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38" name="Rectangle 25">
              <a:extLst>
                <a:ext uri="{FF2B5EF4-FFF2-40B4-BE49-F238E27FC236}">
                  <a16:creationId xmlns:a16="http://schemas.microsoft.com/office/drawing/2014/main" id="{89C481D4-EA0A-4737-A5F7-CA29A74C2048}"/>
                </a:ext>
              </a:extLst>
            </p:cNvPr>
            <p:cNvSpPr/>
            <p:nvPr/>
          </p:nvSpPr>
          <p:spPr>
            <a:xfrm>
              <a:off x="810412" y="5113082"/>
              <a:ext cx="540000" cy="540000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9053040" y="1832274"/>
            <a:ext cx="2005359" cy="540000"/>
            <a:chOff x="810412" y="5113082"/>
            <a:chExt cx="2005359" cy="540000"/>
          </a:xfrm>
        </p:grpSpPr>
        <p:sp>
          <p:nvSpPr>
            <p:cNvPr id="40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1386412" y="5242083"/>
              <a:ext cx="1429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1" name="TextBox 23">
              <a:extLst>
                <a:ext uri="{FF2B5EF4-FFF2-40B4-BE49-F238E27FC236}">
                  <a16:creationId xmlns:a16="http://schemas.microsoft.com/office/drawing/2014/main" id="{767ED1C3-4976-4955-9234-37F0C18A1AB9}"/>
                </a:ext>
              </a:extLst>
            </p:cNvPr>
            <p:cNvSpPr txBox="1"/>
            <p:nvPr/>
          </p:nvSpPr>
          <p:spPr>
            <a:xfrm>
              <a:off x="846412" y="5183028"/>
              <a:ext cx="4680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199DC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rgbClr val="0199DC"/>
                </a:solidFill>
                <a:cs typeface="Arial" pitchFamily="34" charset="0"/>
              </a:endParaRPr>
            </a:p>
          </p:txBody>
        </p:sp>
        <p:sp>
          <p:nvSpPr>
            <p:cNvPr id="42" name="Rectangle 25">
              <a:extLst>
                <a:ext uri="{FF2B5EF4-FFF2-40B4-BE49-F238E27FC236}">
                  <a16:creationId xmlns:a16="http://schemas.microsoft.com/office/drawing/2014/main" id="{89C481D4-EA0A-4737-A5F7-CA29A74C2048}"/>
                </a:ext>
              </a:extLst>
            </p:cNvPr>
            <p:cNvSpPr/>
            <p:nvPr/>
          </p:nvSpPr>
          <p:spPr>
            <a:xfrm>
              <a:off x="810412" y="5113082"/>
              <a:ext cx="540000" cy="540000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6" name="Conector recto de flecha 5"/>
          <p:cNvCxnSpPr/>
          <p:nvPr/>
        </p:nvCxnSpPr>
        <p:spPr>
          <a:xfrm flipH="1">
            <a:off x="5165124" y="6111133"/>
            <a:ext cx="3851916" cy="0"/>
          </a:xfrm>
          <a:prstGeom prst="straightConnector1">
            <a:avLst/>
          </a:prstGeom>
          <a:ln w="28575">
            <a:solidFill>
              <a:srgbClr val="2CC4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>
            <a:off x="4824743" y="4904290"/>
            <a:ext cx="2885873" cy="0"/>
          </a:xfrm>
          <a:prstGeom prst="straightConnector1">
            <a:avLst/>
          </a:prstGeom>
          <a:ln w="28575">
            <a:solidFill>
              <a:srgbClr val="2CC4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 flipH="1">
            <a:off x="5165124" y="3822870"/>
            <a:ext cx="3511062" cy="0"/>
          </a:xfrm>
          <a:prstGeom prst="straightConnector1">
            <a:avLst/>
          </a:prstGeom>
          <a:ln w="28575">
            <a:solidFill>
              <a:srgbClr val="2CC4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 flipH="1">
            <a:off x="4824743" y="2962972"/>
            <a:ext cx="2885873" cy="0"/>
          </a:xfrm>
          <a:prstGeom prst="straightConnector1">
            <a:avLst/>
          </a:prstGeom>
          <a:ln w="28575">
            <a:solidFill>
              <a:srgbClr val="2CC4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 flipH="1">
            <a:off x="4824743" y="1961275"/>
            <a:ext cx="3887443" cy="0"/>
          </a:xfrm>
          <a:prstGeom prst="straightConnector1">
            <a:avLst/>
          </a:prstGeom>
          <a:ln w="28575">
            <a:solidFill>
              <a:srgbClr val="2CC4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63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E85AA1-246B-4DF7-B99E-BEF28A191748}"/>
              </a:ext>
            </a:extLst>
          </p:cNvPr>
          <p:cNvSpPr/>
          <p:nvPr/>
        </p:nvSpPr>
        <p:spPr>
          <a:xfrm>
            <a:off x="398585" y="1809217"/>
            <a:ext cx="11405487" cy="4791087"/>
          </a:xfrm>
          <a:prstGeom prst="roundRect">
            <a:avLst>
              <a:gd name="adj" fmla="val 1621"/>
            </a:avLst>
          </a:prstGeom>
          <a:solidFill>
            <a:schemeClr val="tx1">
              <a:lumMod val="85000"/>
              <a:lumOff val="1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5849D-F2AB-4597-9D2B-11E6EDE3A08D}"/>
              </a:ext>
            </a:extLst>
          </p:cNvPr>
          <p:cNvGrpSpPr/>
          <p:nvPr/>
        </p:nvGrpSpPr>
        <p:grpSpPr>
          <a:xfrm>
            <a:off x="846992" y="1809217"/>
            <a:ext cx="10456008" cy="2150603"/>
            <a:chOff x="832340" y="1228331"/>
            <a:chExt cx="3247292" cy="271154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9B7812-551C-4B1E-8E7B-26D83A761EDB}"/>
                </a:ext>
              </a:extLst>
            </p:cNvPr>
            <p:cNvSpPr txBox="1"/>
            <p:nvPr/>
          </p:nvSpPr>
          <p:spPr>
            <a:xfrm>
              <a:off x="832340" y="1228331"/>
              <a:ext cx="3247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 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D599B-88D4-4FAE-B5DE-4D7FCF7B24DA}"/>
                </a:ext>
              </a:extLst>
            </p:cNvPr>
            <p:cNvSpPr txBox="1"/>
            <p:nvPr/>
          </p:nvSpPr>
          <p:spPr>
            <a:xfrm>
              <a:off x="832340" y="1727969"/>
              <a:ext cx="3247292" cy="2211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and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55485BE-2AF3-4E48-BB47-F33805889792}"/>
              </a:ext>
            </a:extLst>
          </p:cNvPr>
          <p:cNvSpPr txBox="1">
            <a:spLocks/>
          </p:cNvSpPr>
          <p:nvPr/>
        </p:nvSpPr>
        <p:spPr>
          <a:xfrm>
            <a:off x="846992" y="3898454"/>
            <a:ext cx="4094285" cy="98762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F688D11C-2807-4ECB-ACF3-E86C2A4A19EB}"/>
              </a:ext>
            </a:extLst>
          </p:cNvPr>
          <p:cNvSpPr txBox="1"/>
          <p:nvPr/>
        </p:nvSpPr>
        <p:spPr>
          <a:xfrm flipH="1">
            <a:off x="846992" y="4702994"/>
            <a:ext cx="7415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05339" y="73842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Infographic Style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612" y="4036293"/>
            <a:ext cx="2323698" cy="251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3FC508C-F36B-4384-B953-B60826BFE6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724368"/>
              </p:ext>
            </p:extLst>
          </p:nvPr>
        </p:nvGraphicFramePr>
        <p:xfrm>
          <a:off x="3787904" y="1609243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0A60C558-BDCF-4A7E-894C-AA44CB126ED6}"/>
              </a:ext>
            </a:extLst>
          </p:cNvPr>
          <p:cNvGrpSpPr/>
          <p:nvPr/>
        </p:nvGrpSpPr>
        <p:grpSpPr>
          <a:xfrm>
            <a:off x="8888742" y="1675231"/>
            <a:ext cx="1296144" cy="475334"/>
            <a:chOff x="8536055" y="1721597"/>
            <a:chExt cx="1296144" cy="47533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D5252-8A6E-4537-8DE6-BCE65198865F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A1720A-4EDC-43A7-9170-B8EEE9E7992E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DDE614-3B54-4A46-BF66-CE0F8377521E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C02FE45-CD4C-4955-82C6-5EA80C1EAF76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FF2167B-A366-42B2-9D6C-821D0F971949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9565E0-8DF2-41EF-B07F-8ED5EFA4C6B9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C02E3B-E46F-4EBC-B562-F990A5912D07}"/>
              </a:ext>
            </a:extLst>
          </p:cNvPr>
          <p:cNvGrpSpPr/>
          <p:nvPr/>
        </p:nvGrpSpPr>
        <p:grpSpPr>
          <a:xfrm>
            <a:off x="579998" y="5673838"/>
            <a:ext cx="1445619" cy="558364"/>
            <a:chOff x="5210294" y="823566"/>
            <a:chExt cx="1477882" cy="402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69A27B-EF05-4B3B-AB9C-626A2BBED1E8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5C16B4-B317-45F8-9C49-0E02600FB396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AB9170-45DB-4114-AA0D-7E1CF47F65C1}"/>
              </a:ext>
            </a:extLst>
          </p:cNvPr>
          <p:cNvGrpSpPr/>
          <p:nvPr/>
        </p:nvGrpSpPr>
        <p:grpSpPr>
          <a:xfrm>
            <a:off x="2798774" y="5673838"/>
            <a:ext cx="1445619" cy="558364"/>
            <a:chOff x="5210294" y="823566"/>
            <a:chExt cx="1477882" cy="4023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46774F-60FA-423D-AE0A-CAA432C469FF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8264FD-07C2-4092-95FD-EACE9B3FF125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AE98AC-C6DD-45A1-B3F5-41E1355E9530}"/>
              </a:ext>
            </a:extLst>
          </p:cNvPr>
          <p:cNvGrpSpPr/>
          <p:nvPr/>
        </p:nvGrpSpPr>
        <p:grpSpPr>
          <a:xfrm>
            <a:off x="5017550" y="5673838"/>
            <a:ext cx="1445619" cy="558364"/>
            <a:chOff x="5210294" y="823566"/>
            <a:chExt cx="1477882" cy="402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1C0A83-FCCB-44FF-8D11-011C7E38C10D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0D2A39-F332-4E14-A55E-196C1ECABEEE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36374B-B17B-49B4-B28E-1A67BE91CAFE}"/>
              </a:ext>
            </a:extLst>
          </p:cNvPr>
          <p:cNvGrpSpPr/>
          <p:nvPr/>
        </p:nvGrpSpPr>
        <p:grpSpPr>
          <a:xfrm>
            <a:off x="7236326" y="5673838"/>
            <a:ext cx="1445619" cy="558364"/>
            <a:chOff x="5210294" y="823566"/>
            <a:chExt cx="1477882" cy="4023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C896AB-5FF8-44B9-8025-5A2A25B31052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15AC21-8D19-4674-8B4F-1647F423E0E2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91F339-4ACA-4ED0-A75C-6EAD4C7B5C6B}"/>
              </a:ext>
            </a:extLst>
          </p:cNvPr>
          <p:cNvGrpSpPr/>
          <p:nvPr/>
        </p:nvGrpSpPr>
        <p:grpSpPr>
          <a:xfrm>
            <a:off x="9455104" y="5673838"/>
            <a:ext cx="1445619" cy="558364"/>
            <a:chOff x="5210294" y="823566"/>
            <a:chExt cx="1477882" cy="402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7EBDFF-8C35-4053-A088-456ADCE19459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D95836-A8AB-4359-8F3E-301267A47953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0A2178-3D08-47E7-BD87-F560A0C5128B}"/>
              </a:ext>
            </a:extLst>
          </p:cNvPr>
          <p:cNvGrpSpPr/>
          <p:nvPr/>
        </p:nvGrpSpPr>
        <p:grpSpPr>
          <a:xfrm>
            <a:off x="3825962" y="1619863"/>
            <a:ext cx="1397738" cy="1093211"/>
            <a:chOff x="4147752" y="550769"/>
            <a:chExt cx="1397738" cy="1093211"/>
          </a:xfrm>
        </p:grpSpPr>
        <p:sp>
          <p:nvSpPr>
            <p:cNvPr id="27" name="Flowchart: Extract 10">
              <a:extLst>
                <a:ext uri="{FF2B5EF4-FFF2-40B4-BE49-F238E27FC236}">
                  <a16:creationId xmlns:a16="http://schemas.microsoft.com/office/drawing/2014/main" id="{A894BCEF-0A8E-4867-B748-070265D763DC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B4CAF7-D5B4-4935-B2CE-C3D53D53121C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sp>
        <p:nvSpPr>
          <p:cNvPr id="29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293280" y="1684757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293280" y="2438050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306" y="2306556"/>
            <a:ext cx="1430267" cy="3304409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200" y="3892083"/>
            <a:ext cx="1070778" cy="152805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651" y="3638379"/>
            <a:ext cx="1778832" cy="178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94044" y="439421"/>
            <a:ext cx="5551488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27B139E3-C853-4057-BECC-D6EF3E0DE6C0}"/>
              </a:ext>
            </a:extLst>
          </p:cNvPr>
          <p:cNvCxnSpPr/>
          <p:nvPr/>
        </p:nvCxnSpPr>
        <p:spPr>
          <a:xfrm rot="5400000" flipH="1" flipV="1">
            <a:off x="7257543" y="307602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4743857C-F486-42CA-8329-27E6C918655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50492" y="309530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EBB1863-9125-4C9D-B8F7-5357FE20A4E6}"/>
              </a:ext>
            </a:extLst>
          </p:cNvPr>
          <p:cNvSpPr/>
          <p:nvPr/>
        </p:nvSpPr>
        <p:spPr>
          <a:xfrm>
            <a:off x="1155505" y="349511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F08287-2707-4E14-8F0E-5FDC42F571F0}"/>
              </a:ext>
            </a:extLst>
          </p:cNvPr>
          <p:cNvSpPr/>
          <p:nvPr/>
        </p:nvSpPr>
        <p:spPr>
          <a:xfrm rot="16200000">
            <a:off x="2737556" y="2256567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EC6D47-C60B-406A-982B-5E14339B5E72}"/>
              </a:ext>
            </a:extLst>
          </p:cNvPr>
          <p:cNvSpPr/>
          <p:nvPr/>
        </p:nvSpPr>
        <p:spPr>
          <a:xfrm>
            <a:off x="5151583" y="183052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D96750-F70C-416A-B267-042FD9DD1D20}"/>
              </a:ext>
            </a:extLst>
          </p:cNvPr>
          <p:cNvSpPr/>
          <p:nvPr/>
        </p:nvSpPr>
        <p:spPr>
          <a:xfrm>
            <a:off x="7958412" y="214002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CF1639-5670-47FA-BE00-D9085FF3C852}"/>
              </a:ext>
            </a:extLst>
          </p:cNvPr>
          <p:cNvSpPr/>
          <p:nvPr/>
        </p:nvSpPr>
        <p:spPr>
          <a:xfrm>
            <a:off x="9165897" y="349511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D4847F-E641-4778-910B-0A602A21D64D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321579" y="3054522"/>
            <a:ext cx="4" cy="102715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C424E127-1095-478B-A733-E042F1576A41}"/>
              </a:ext>
            </a:extLst>
          </p:cNvPr>
          <p:cNvCxnSpPr>
            <a:cxnSpLocks/>
          </p:cNvCxnSpPr>
          <p:nvPr/>
        </p:nvCxnSpPr>
        <p:spPr>
          <a:xfrm rot="10800000">
            <a:off x="3567557" y="409298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FE8AD0-2371-4B4A-AE18-7C7BA246AB57}"/>
              </a:ext>
            </a:extLst>
          </p:cNvPr>
          <p:cNvGrpSpPr/>
          <p:nvPr/>
        </p:nvGrpSpPr>
        <p:grpSpPr>
          <a:xfrm>
            <a:off x="1351837" y="364871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2B74E5-EFEB-43E6-801D-A8E0FE33F17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59E31D-F13A-4432-B79D-89B9287076A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C4595E2-6025-43B2-B5E8-D50AA4A578B5}"/>
              </a:ext>
            </a:extLst>
          </p:cNvPr>
          <p:cNvSpPr/>
          <p:nvPr/>
        </p:nvSpPr>
        <p:spPr>
          <a:xfrm>
            <a:off x="2344754" y="214002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8FAAAA-AC5D-42FB-B30A-113FCEF04152}"/>
              </a:ext>
            </a:extLst>
          </p:cNvPr>
          <p:cNvSpPr/>
          <p:nvPr/>
        </p:nvSpPr>
        <p:spPr>
          <a:xfrm>
            <a:off x="1926457" y="4958446"/>
            <a:ext cx="2340000" cy="12816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12BFBC-F7C2-485A-8F7C-02629F5233D9}"/>
              </a:ext>
            </a:extLst>
          </p:cNvPr>
          <p:cNvSpPr/>
          <p:nvPr/>
        </p:nvSpPr>
        <p:spPr>
          <a:xfrm>
            <a:off x="8376701" y="5016046"/>
            <a:ext cx="2340000" cy="122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83B2A3C2-0711-4B92-81F6-64194BFF10D3}"/>
              </a:ext>
            </a:extLst>
          </p:cNvPr>
          <p:cNvCxnSpPr/>
          <p:nvPr/>
        </p:nvCxnSpPr>
        <p:spPr>
          <a:xfrm rot="10800000" flipV="1">
            <a:off x="4390470" y="550834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998217C0-42D5-4FAD-985F-110461DAF43C}"/>
              </a:ext>
            </a:extLst>
          </p:cNvPr>
          <p:cNvCxnSpPr/>
          <p:nvPr/>
        </p:nvCxnSpPr>
        <p:spPr>
          <a:xfrm>
            <a:off x="7165827" y="550834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64414A-3527-467E-8A97-EC23A0D30AFB}"/>
              </a:ext>
            </a:extLst>
          </p:cNvPr>
          <p:cNvSpPr/>
          <p:nvPr/>
        </p:nvSpPr>
        <p:spPr>
          <a:xfrm rot="16200000">
            <a:off x="5562669" y="3541154"/>
            <a:ext cx="1517822" cy="2598862"/>
          </a:xfrm>
          <a:prstGeom prst="rect">
            <a:avLst/>
          </a:prstGeom>
          <a:solidFill>
            <a:srgbClr val="8B8B8B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C20312-730F-4BE7-896F-E11115D34F70}"/>
              </a:ext>
            </a:extLst>
          </p:cNvPr>
          <p:cNvGrpSpPr/>
          <p:nvPr/>
        </p:nvGrpSpPr>
        <p:grpSpPr>
          <a:xfrm>
            <a:off x="5269371" y="4289849"/>
            <a:ext cx="2150471" cy="1101479"/>
            <a:chOff x="6533673" y="3357955"/>
            <a:chExt cx="2150471" cy="11014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63A789-C63A-4BF4-B9B3-BDA7203DBBF4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D75159-749B-46CC-BE66-46BC5442217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C2567111-3527-4AFB-A083-69286C47BE4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535971" y="409298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FE105B0A-2941-4085-9B2E-B1B25555ADF9}"/>
              </a:ext>
            </a:extLst>
          </p:cNvPr>
          <p:cNvGrpSpPr/>
          <p:nvPr/>
        </p:nvGrpSpPr>
        <p:grpSpPr>
          <a:xfrm>
            <a:off x="2521630" y="229362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EBE775-B015-4987-90FA-CE7BF800978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A7E89C-A4BF-456C-B73D-66EA71B24E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B80961AC-D47E-4DEE-AB20-CA634BBA7E31}"/>
              </a:ext>
            </a:extLst>
          </p:cNvPr>
          <p:cNvGrpSpPr/>
          <p:nvPr/>
        </p:nvGrpSpPr>
        <p:grpSpPr>
          <a:xfrm>
            <a:off x="2103333" y="514084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9AE827-D7BE-45B0-AA26-A976BD60A06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BF866C-EE89-4327-8826-7DBCEA05246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8B8B8B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C24A81D9-E9FE-4414-8711-186C9F90E481}"/>
              </a:ext>
            </a:extLst>
          </p:cNvPr>
          <p:cNvGrpSpPr/>
          <p:nvPr/>
        </p:nvGrpSpPr>
        <p:grpSpPr>
          <a:xfrm>
            <a:off x="9342773" y="364871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A07200-C176-4D52-B292-26DBEC69E32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ECDBB9E-04E7-416D-AD51-49F2E3CB705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ABAF368A-F134-4EF8-BA81-B4C5B7F03FB8}"/>
              </a:ext>
            </a:extLst>
          </p:cNvPr>
          <p:cNvGrpSpPr/>
          <p:nvPr/>
        </p:nvGrpSpPr>
        <p:grpSpPr>
          <a:xfrm>
            <a:off x="8135288" y="229362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AFF087-1650-4FE8-8B86-6C5509D059E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774000-DF48-4B9D-8532-E8BEE396B17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E861F542-8CB8-4105-B263-142DB8164F1C}"/>
              </a:ext>
            </a:extLst>
          </p:cNvPr>
          <p:cNvGrpSpPr/>
          <p:nvPr/>
        </p:nvGrpSpPr>
        <p:grpSpPr>
          <a:xfrm>
            <a:off x="8553577" y="516964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3CD1E4-9E47-4DE0-BC16-9EEF3646D71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134BC9-B288-4E8C-8E14-809CE29BC1D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8B8B8B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71594C42-3187-46BF-B38D-84B1284C66B2}"/>
              </a:ext>
            </a:extLst>
          </p:cNvPr>
          <p:cNvGrpSpPr/>
          <p:nvPr/>
        </p:nvGrpSpPr>
        <p:grpSpPr>
          <a:xfrm>
            <a:off x="5328459" y="198411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89191C-EF31-48B7-81E8-C6F1C9EAB81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1F402DE-2DF4-4956-85F1-57FEF6A0C84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8140004" y="5441404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D50C38-9786-4CF4-944D-11DE01466E98}"/>
              </a:ext>
            </a:extLst>
          </p:cNvPr>
          <p:cNvSpPr txBox="1"/>
          <p:nvPr/>
        </p:nvSpPr>
        <p:spPr>
          <a:xfrm>
            <a:off x="423327" y="140416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2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656281" y="5441404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304056" y="4282594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304056" y="3073963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423327" y="1913746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8411852" y="4282593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8411852" y="3202614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8140004" y="1913746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199DC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0199DC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979" y="910103"/>
            <a:ext cx="3833025" cy="5600683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>
            <a:off x="4170093" y="2273643"/>
            <a:ext cx="945604" cy="65576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Flecha derecha 5"/>
          <p:cNvSpPr/>
          <p:nvPr/>
        </p:nvSpPr>
        <p:spPr>
          <a:xfrm>
            <a:off x="4050822" y="3202614"/>
            <a:ext cx="867167" cy="37918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Flecha derecha 6"/>
          <p:cNvSpPr/>
          <p:nvPr/>
        </p:nvSpPr>
        <p:spPr>
          <a:xfrm>
            <a:off x="3804953" y="4575925"/>
            <a:ext cx="502026" cy="21449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Flecha derecha 7"/>
          <p:cNvSpPr/>
          <p:nvPr/>
        </p:nvSpPr>
        <p:spPr>
          <a:xfrm>
            <a:off x="4170093" y="5730511"/>
            <a:ext cx="314312" cy="4571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Flecha derecha 17"/>
          <p:cNvSpPr/>
          <p:nvPr/>
        </p:nvSpPr>
        <p:spPr>
          <a:xfrm flipH="1">
            <a:off x="7360984" y="2206110"/>
            <a:ext cx="915906" cy="6351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Flecha derecha 21"/>
          <p:cNvSpPr/>
          <p:nvPr/>
        </p:nvSpPr>
        <p:spPr>
          <a:xfrm flipH="1">
            <a:off x="7317688" y="3126395"/>
            <a:ext cx="839932" cy="3672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Flecha derecha 22"/>
          <p:cNvSpPr/>
          <p:nvPr/>
        </p:nvSpPr>
        <p:spPr>
          <a:xfrm flipH="1">
            <a:off x="7896875" y="4568559"/>
            <a:ext cx="486258" cy="20776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Flecha derecha 23"/>
          <p:cNvSpPr/>
          <p:nvPr/>
        </p:nvSpPr>
        <p:spPr>
          <a:xfrm flipH="1">
            <a:off x="7962578" y="5642384"/>
            <a:ext cx="314312" cy="45719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0168C65-5B7E-47D5-BAC2-D43F4CA582DC}"/>
              </a:ext>
            </a:extLst>
          </p:cNvPr>
          <p:cNvSpPr/>
          <p:nvPr/>
        </p:nvSpPr>
        <p:spPr>
          <a:xfrm>
            <a:off x="914234" y="5443442"/>
            <a:ext cx="10319394" cy="662583"/>
          </a:xfrm>
          <a:prstGeom prst="roundRect">
            <a:avLst/>
          </a:prstGeom>
          <a:noFill/>
          <a:ln w="508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48C7E9CF-3326-44C4-BCB7-ED6B0BC286BF}"/>
              </a:ext>
            </a:extLst>
          </p:cNvPr>
          <p:cNvSpPr/>
          <p:nvPr/>
        </p:nvSpPr>
        <p:spPr>
          <a:xfrm>
            <a:off x="5103412" y="505093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9ED632-5833-4216-A928-DE2BC83B9B10}"/>
              </a:ext>
            </a:extLst>
          </p:cNvPr>
          <p:cNvGrpSpPr/>
          <p:nvPr/>
        </p:nvGrpSpPr>
        <p:grpSpPr>
          <a:xfrm>
            <a:off x="1549960" y="5515134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A059A8-1CE3-4824-B02A-BFEF7D4FDE8E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FFEA-6D22-4DD7-8291-1A0B763572BF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ángulo redondeado 10"/>
          <p:cNvSpPr/>
          <p:nvPr/>
        </p:nvSpPr>
        <p:spPr>
          <a:xfrm>
            <a:off x="3115548" y="2086820"/>
            <a:ext cx="1693342" cy="116671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Rectángulo redondeado 12"/>
          <p:cNvSpPr/>
          <p:nvPr/>
        </p:nvSpPr>
        <p:spPr>
          <a:xfrm>
            <a:off x="5052956" y="1150894"/>
            <a:ext cx="1693342" cy="116671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Rectángulo redondeado 14"/>
          <p:cNvSpPr/>
          <p:nvPr/>
        </p:nvSpPr>
        <p:spPr>
          <a:xfrm>
            <a:off x="7044449" y="2086819"/>
            <a:ext cx="1693342" cy="116671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ectángulo redondeado 16"/>
          <p:cNvSpPr/>
          <p:nvPr/>
        </p:nvSpPr>
        <p:spPr>
          <a:xfrm>
            <a:off x="5082837" y="3729219"/>
            <a:ext cx="1693342" cy="116671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lecha izquierda, derecha y arriba 18"/>
          <p:cNvSpPr/>
          <p:nvPr/>
        </p:nvSpPr>
        <p:spPr>
          <a:xfrm rot="10800000">
            <a:off x="5103412" y="2438709"/>
            <a:ext cx="1652192" cy="1155292"/>
          </a:xfrm>
          <a:prstGeom prst="leftRight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7891120" y="3850602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893658" y="3984252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914234" y="1789065"/>
            <a:ext cx="22523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9152651" y="1758983"/>
            <a:ext cx="22523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262" y="4031618"/>
            <a:ext cx="765530" cy="65564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171" y="2123963"/>
            <a:ext cx="991913" cy="120126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378" y="1215667"/>
            <a:ext cx="817504" cy="1096904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039" y="2224329"/>
            <a:ext cx="588394" cy="99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E4F69-5834-434E-9E23-3326C964A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0136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19E5BB7-5FB3-44E6-8E8E-DDA00110F364}"/>
              </a:ext>
            </a:extLst>
          </p:cNvPr>
          <p:cNvGrpSpPr/>
          <p:nvPr/>
        </p:nvGrpSpPr>
        <p:grpSpPr>
          <a:xfrm>
            <a:off x="1566427" y="2825929"/>
            <a:ext cx="5112000" cy="678692"/>
            <a:chOff x="803640" y="3362835"/>
            <a:chExt cx="2059657" cy="6786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5F234F-D0B2-4A78-B5EC-BBCD6A9C96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7A8008-7140-4FBC-B3FD-BFC31737A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BF22AA-B326-4CA1-9219-FA94FB0D2B15}"/>
              </a:ext>
            </a:extLst>
          </p:cNvPr>
          <p:cNvGrpSpPr/>
          <p:nvPr/>
        </p:nvGrpSpPr>
        <p:grpSpPr>
          <a:xfrm>
            <a:off x="1566427" y="2056375"/>
            <a:ext cx="5112000" cy="678692"/>
            <a:chOff x="803640" y="3362835"/>
            <a:chExt cx="2059657" cy="6786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641E7D-0E2A-4585-9B63-9F16818B67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D690F-2A16-4984-8C84-654EB0749B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5BBDE-6789-4A13-9BB7-88035B87BA50}"/>
              </a:ext>
            </a:extLst>
          </p:cNvPr>
          <p:cNvGrpSpPr/>
          <p:nvPr/>
        </p:nvGrpSpPr>
        <p:grpSpPr>
          <a:xfrm>
            <a:off x="1556005" y="5043736"/>
            <a:ext cx="5112000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7390D0-C524-466D-9667-AD81A4E3C2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AD996E-1CE4-4AAD-BB23-5D6FE1A2F425}"/>
              </a:ext>
            </a:extLst>
          </p:cNvPr>
          <p:cNvGrpSpPr/>
          <p:nvPr/>
        </p:nvGrpSpPr>
        <p:grpSpPr>
          <a:xfrm>
            <a:off x="1556005" y="4274177"/>
            <a:ext cx="5112000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F927D6-9AAD-49D2-A2CE-680EDCF3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D7394-D1B5-4F4C-B097-FCAF578DFC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9F778E-85A7-47D7-BE68-3B2197BB9C12}"/>
              </a:ext>
            </a:extLst>
          </p:cNvPr>
          <p:cNvSpPr txBox="1"/>
          <p:nvPr/>
        </p:nvSpPr>
        <p:spPr>
          <a:xfrm>
            <a:off x="846412" y="2195667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F736E8-44C7-43C3-8C1C-57EB6D57C718}"/>
              </a:ext>
            </a:extLst>
          </p:cNvPr>
          <p:cNvSpPr txBox="1"/>
          <p:nvPr/>
        </p:nvSpPr>
        <p:spPr>
          <a:xfrm>
            <a:off x="846412" y="2965221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C361EB-10D5-4EF2-B76D-6FAC940729A1}"/>
              </a:ext>
            </a:extLst>
          </p:cNvPr>
          <p:cNvSpPr/>
          <p:nvPr/>
        </p:nvSpPr>
        <p:spPr>
          <a:xfrm>
            <a:off x="810412" y="2125721"/>
            <a:ext cx="540000" cy="540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615F57-FE56-4900-BCF7-6F4ED38448CE}"/>
              </a:ext>
            </a:extLst>
          </p:cNvPr>
          <p:cNvSpPr/>
          <p:nvPr/>
        </p:nvSpPr>
        <p:spPr>
          <a:xfrm>
            <a:off x="810412" y="2895275"/>
            <a:ext cx="540000" cy="540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D02F92-404E-4394-839C-91FDA7948489}"/>
              </a:ext>
            </a:extLst>
          </p:cNvPr>
          <p:cNvSpPr txBox="1"/>
          <p:nvPr/>
        </p:nvSpPr>
        <p:spPr>
          <a:xfrm>
            <a:off x="846412" y="441346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199DC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7ED1C3-4976-4955-9234-37F0C18A1AB9}"/>
              </a:ext>
            </a:extLst>
          </p:cNvPr>
          <p:cNvSpPr txBox="1"/>
          <p:nvPr/>
        </p:nvSpPr>
        <p:spPr>
          <a:xfrm>
            <a:off x="846412" y="5183028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199DC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527824-9669-4ACD-BE2D-5D8A5C7EF59B}"/>
              </a:ext>
            </a:extLst>
          </p:cNvPr>
          <p:cNvSpPr/>
          <p:nvPr/>
        </p:nvSpPr>
        <p:spPr>
          <a:xfrm>
            <a:off x="810412" y="4343523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481D4-EA0A-4737-A5F7-CA29A74C2048}"/>
              </a:ext>
            </a:extLst>
          </p:cNvPr>
          <p:cNvSpPr/>
          <p:nvPr/>
        </p:nvSpPr>
        <p:spPr>
          <a:xfrm>
            <a:off x="810412" y="5113082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424" y="1694388"/>
            <a:ext cx="1305000" cy="48037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8759" y="2986831"/>
            <a:ext cx="1305000" cy="4792501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166" y="1777778"/>
            <a:ext cx="1714510" cy="46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704" y="1077855"/>
            <a:ext cx="1573936" cy="578014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4A7DA33-C684-4595-882A-86C50CB49F0A}"/>
              </a:ext>
            </a:extLst>
          </p:cNvPr>
          <p:cNvSpPr txBox="1">
            <a:spLocks/>
          </p:cNvSpPr>
          <p:nvPr/>
        </p:nvSpPr>
        <p:spPr>
          <a:xfrm>
            <a:off x="8784483" y="4632960"/>
            <a:ext cx="2942311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Columns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CA2555-E423-4B85-8853-4FDF36CBF6E9}"/>
              </a:ext>
            </a:extLst>
          </p:cNvPr>
          <p:cNvSpPr txBox="1"/>
          <p:nvPr/>
        </p:nvSpPr>
        <p:spPr>
          <a:xfrm>
            <a:off x="0" y="1787268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rgbClr val="0199DC"/>
                </a:solidFill>
                <a:cs typeface="Arial" pitchFamily="34" charset="0"/>
              </a:rPr>
              <a:t>01</a:t>
            </a:r>
            <a:endParaRPr lang="ko-KR" altLang="en-US" sz="180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0762AA-73C1-4F34-9BED-095F4E5A19E7}"/>
              </a:ext>
            </a:extLst>
          </p:cNvPr>
          <p:cNvSpPr txBox="1"/>
          <p:nvPr/>
        </p:nvSpPr>
        <p:spPr>
          <a:xfrm flipH="1">
            <a:off x="4667336" y="4361441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rgbClr val="0199DC"/>
                </a:solidFill>
                <a:cs typeface="Arial" pitchFamily="34" charset="0"/>
              </a:rPr>
              <a:t>02</a:t>
            </a:r>
            <a:endParaRPr lang="ko-KR" altLang="en-US" sz="180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68287-FB7B-4531-9EB8-ED958D4062A7}"/>
              </a:ext>
            </a:extLst>
          </p:cNvPr>
          <p:cNvSpPr txBox="1"/>
          <p:nvPr/>
        </p:nvSpPr>
        <p:spPr>
          <a:xfrm>
            <a:off x="1484143" y="1616137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B2DD4A-157A-4532-B0E3-57023721FC92}"/>
              </a:ext>
            </a:extLst>
          </p:cNvPr>
          <p:cNvSpPr txBox="1"/>
          <p:nvPr/>
        </p:nvSpPr>
        <p:spPr>
          <a:xfrm>
            <a:off x="1484143" y="2019809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C9735-DEFB-4E4E-A31D-6499C62BF8DA}"/>
              </a:ext>
            </a:extLst>
          </p:cNvPr>
          <p:cNvSpPr txBox="1"/>
          <p:nvPr/>
        </p:nvSpPr>
        <p:spPr>
          <a:xfrm flipH="1">
            <a:off x="341144" y="4213564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88D11C-2807-4ECB-ACF3-E86C2A4A19EB}"/>
              </a:ext>
            </a:extLst>
          </p:cNvPr>
          <p:cNvSpPr txBox="1"/>
          <p:nvPr/>
        </p:nvSpPr>
        <p:spPr>
          <a:xfrm flipH="1">
            <a:off x="341143" y="4617236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16768287-FB7B-4531-9EB8-ED958D4062A7}"/>
              </a:ext>
            </a:extLst>
          </p:cNvPr>
          <p:cNvSpPr txBox="1"/>
          <p:nvPr/>
        </p:nvSpPr>
        <p:spPr>
          <a:xfrm>
            <a:off x="-412777" y="425382"/>
            <a:ext cx="9197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6" y="339725"/>
            <a:ext cx="4789508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AB6D2B-A3DC-4383-9104-07BFAD786A38}"/>
              </a:ext>
            </a:extLst>
          </p:cNvPr>
          <p:cNvGrpSpPr/>
          <p:nvPr/>
        </p:nvGrpSpPr>
        <p:grpSpPr>
          <a:xfrm>
            <a:off x="1132146" y="4207082"/>
            <a:ext cx="1881734" cy="1827334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accent3"/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A6CEB5-4752-4312-85EE-FD7D2ABAAA7A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4013B8-985A-4C6E-8119-21183925C128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id="{A3A47E9A-5E64-4D46-BE9C-F3E30E2878EF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A83E04FF-2FDA-47D0-A3E5-F0EE183D15B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D3169048-6E4D-4D07-A442-DCD7B7F18E3B}"/>
              </a:ext>
            </a:extLst>
          </p:cNvPr>
          <p:cNvGrpSpPr/>
          <p:nvPr/>
        </p:nvGrpSpPr>
        <p:grpSpPr>
          <a:xfrm>
            <a:off x="3907360" y="4207082"/>
            <a:ext cx="1881734" cy="1827334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30C0A7-4F39-4811-B942-429442B75DE2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1C9FEF-744B-4796-8F64-5210D27F8027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id="{04B6E46A-9358-4801-A543-CBDAB492E3D0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8BAC9540-EC3B-4D88-B80A-AD49A39D4E05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F785D103-C8CF-4186-B674-656E5F14238B}"/>
              </a:ext>
            </a:extLst>
          </p:cNvPr>
          <p:cNvGrpSpPr/>
          <p:nvPr/>
        </p:nvGrpSpPr>
        <p:grpSpPr>
          <a:xfrm>
            <a:off x="6682576" y="4207082"/>
            <a:ext cx="1881734" cy="1827334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131818-D19C-483A-8771-CB29F9A3DE4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FCE420-CCB9-4534-95C5-5BDAF00F17AB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A89DE3-B325-4EC1-A9D6-E4E6A6231C8D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accent3"/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id="{F27CD82A-1FA8-4E18-B58A-CD280247C773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63C17-DBFD-4B37-A045-116A3E0996F0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4413F7-D823-42D1-9221-56D9462F282B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id="{E46B7F0C-4A50-466F-ADFC-3CA4E2AAFF7D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AA5E587C-2D61-4AC6-A20D-29C51533925F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id="{78A159D9-2CC6-4CBC-A34B-7238B547C6B3}"/>
              </a:ext>
            </a:extLst>
          </p:cNvPr>
          <p:cNvGrpSpPr/>
          <p:nvPr/>
        </p:nvGrpSpPr>
        <p:grpSpPr>
          <a:xfrm>
            <a:off x="9457792" y="4207082"/>
            <a:ext cx="1881734" cy="1827334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D3E894-85F2-42D2-8EAD-927E947D3BC7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43986F-BDBC-41CB-B8FC-EA9CDB346141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D4C53A-4C71-4B34-BC81-760FA965AE31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id="{CAE00774-BC7F-42BD-B3A9-AD5BBDBAD6A3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1482F6-AA78-4D5C-97C0-79170276ACE0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D0EF093-5624-4BA0-BBEF-3698791C136B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id="{14B00FF4-466A-4D43-816A-AF26AB6E75F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0DBD02B2-60F5-4269-9530-96B5262EB53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1" name="Grupo 80"/>
          <p:cNvGrpSpPr/>
          <p:nvPr/>
        </p:nvGrpSpPr>
        <p:grpSpPr>
          <a:xfrm>
            <a:off x="1209675" y="1831975"/>
            <a:ext cx="1658937" cy="2176463"/>
            <a:chOff x="1209675" y="1831975"/>
            <a:chExt cx="1658937" cy="2176463"/>
          </a:xfrm>
          <a:solidFill>
            <a:srgbClr val="2CC4D8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951038" y="3571875"/>
              <a:ext cx="250825" cy="436563"/>
            </a:xfrm>
            <a:custGeom>
              <a:avLst/>
              <a:gdLst>
                <a:gd name="T0" fmla="*/ 97 w 214"/>
                <a:gd name="T1" fmla="*/ 372 h 372"/>
                <a:gd name="T2" fmla="*/ 20 w 214"/>
                <a:gd name="T3" fmla="*/ 360 h 372"/>
                <a:gd name="T4" fmla="*/ 15 w 214"/>
                <a:gd name="T5" fmla="*/ 294 h 372"/>
                <a:gd name="T6" fmla="*/ 3 w 214"/>
                <a:gd name="T7" fmla="*/ 49 h 372"/>
                <a:gd name="T8" fmla="*/ 54 w 214"/>
                <a:gd name="T9" fmla="*/ 4 h 372"/>
                <a:gd name="T10" fmla="*/ 187 w 214"/>
                <a:gd name="T11" fmla="*/ 52 h 372"/>
                <a:gd name="T12" fmla="*/ 209 w 214"/>
                <a:gd name="T13" fmla="*/ 95 h 372"/>
                <a:gd name="T14" fmla="*/ 175 w 214"/>
                <a:gd name="T15" fmla="*/ 247 h 372"/>
                <a:gd name="T16" fmla="*/ 115 w 214"/>
                <a:gd name="T17" fmla="*/ 372 h 372"/>
                <a:gd name="T18" fmla="*/ 97 w 214"/>
                <a:gd name="T19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72">
                  <a:moveTo>
                    <a:pt x="97" y="372"/>
                  </a:moveTo>
                  <a:cubicBezTo>
                    <a:pt x="72" y="368"/>
                    <a:pt x="48" y="364"/>
                    <a:pt x="20" y="360"/>
                  </a:cubicBezTo>
                  <a:cubicBezTo>
                    <a:pt x="19" y="338"/>
                    <a:pt x="16" y="316"/>
                    <a:pt x="15" y="294"/>
                  </a:cubicBezTo>
                  <a:cubicBezTo>
                    <a:pt x="11" y="212"/>
                    <a:pt x="8" y="131"/>
                    <a:pt x="3" y="49"/>
                  </a:cubicBezTo>
                  <a:cubicBezTo>
                    <a:pt x="0" y="9"/>
                    <a:pt x="27" y="0"/>
                    <a:pt x="54" y="4"/>
                  </a:cubicBezTo>
                  <a:cubicBezTo>
                    <a:pt x="102" y="10"/>
                    <a:pt x="145" y="29"/>
                    <a:pt x="187" y="52"/>
                  </a:cubicBezTo>
                  <a:cubicBezTo>
                    <a:pt x="203" y="61"/>
                    <a:pt x="208" y="78"/>
                    <a:pt x="209" y="95"/>
                  </a:cubicBezTo>
                  <a:cubicBezTo>
                    <a:pt x="214" y="149"/>
                    <a:pt x="196" y="199"/>
                    <a:pt x="175" y="247"/>
                  </a:cubicBezTo>
                  <a:cubicBezTo>
                    <a:pt x="158" y="290"/>
                    <a:pt x="136" y="330"/>
                    <a:pt x="115" y="372"/>
                  </a:cubicBezTo>
                  <a:cubicBezTo>
                    <a:pt x="109" y="372"/>
                    <a:pt x="103" y="372"/>
                    <a:pt x="97" y="3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1855788" y="2725738"/>
              <a:ext cx="750887" cy="623888"/>
            </a:xfrm>
            <a:custGeom>
              <a:avLst/>
              <a:gdLst>
                <a:gd name="T0" fmla="*/ 313 w 639"/>
                <a:gd name="T1" fmla="*/ 424 h 532"/>
                <a:gd name="T2" fmla="*/ 374 w 639"/>
                <a:gd name="T3" fmla="*/ 310 h 532"/>
                <a:gd name="T4" fmla="*/ 380 w 639"/>
                <a:gd name="T5" fmla="*/ 141 h 532"/>
                <a:gd name="T6" fmla="*/ 381 w 639"/>
                <a:gd name="T7" fmla="*/ 93 h 532"/>
                <a:gd name="T8" fmla="*/ 419 w 639"/>
                <a:gd name="T9" fmla="*/ 65 h 532"/>
                <a:gd name="T10" fmla="*/ 482 w 639"/>
                <a:gd name="T11" fmla="*/ 82 h 532"/>
                <a:gd name="T12" fmla="*/ 499 w 639"/>
                <a:gd name="T13" fmla="*/ 131 h 532"/>
                <a:gd name="T14" fmla="*/ 412 w 639"/>
                <a:gd name="T15" fmla="*/ 356 h 532"/>
                <a:gd name="T16" fmla="*/ 415 w 639"/>
                <a:gd name="T17" fmla="*/ 417 h 532"/>
                <a:gd name="T18" fmla="*/ 449 w 639"/>
                <a:gd name="T19" fmla="*/ 423 h 532"/>
                <a:gd name="T20" fmla="*/ 469 w 639"/>
                <a:gd name="T21" fmla="*/ 392 h 532"/>
                <a:gd name="T22" fmla="*/ 511 w 639"/>
                <a:gd name="T23" fmla="*/ 221 h 532"/>
                <a:gd name="T24" fmla="*/ 519 w 639"/>
                <a:gd name="T25" fmla="*/ 166 h 532"/>
                <a:gd name="T26" fmla="*/ 564 w 639"/>
                <a:gd name="T27" fmla="*/ 134 h 532"/>
                <a:gd name="T28" fmla="*/ 606 w 639"/>
                <a:gd name="T29" fmla="*/ 138 h 532"/>
                <a:gd name="T30" fmla="*/ 628 w 639"/>
                <a:gd name="T31" fmla="*/ 183 h 532"/>
                <a:gd name="T32" fmla="*/ 600 w 639"/>
                <a:gd name="T33" fmla="*/ 223 h 532"/>
                <a:gd name="T34" fmla="*/ 504 w 639"/>
                <a:gd name="T35" fmla="*/ 432 h 532"/>
                <a:gd name="T36" fmla="*/ 500 w 639"/>
                <a:gd name="T37" fmla="*/ 486 h 532"/>
                <a:gd name="T38" fmla="*/ 454 w 639"/>
                <a:gd name="T39" fmla="*/ 532 h 532"/>
                <a:gd name="T40" fmla="*/ 410 w 639"/>
                <a:gd name="T41" fmla="*/ 524 h 532"/>
                <a:gd name="T42" fmla="*/ 290 w 639"/>
                <a:gd name="T43" fmla="*/ 503 h 532"/>
                <a:gd name="T44" fmla="*/ 140 w 639"/>
                <a:gd name="T45" fmla="*/ 499 h 532"/>
                <a:gd name="T46" fmla="*/ 117 w 639"/>
                <a:gd name="T47" fmla="*/ 496 h 532"/>
                <a:gd name="T48" fmla="*/ 81 w 639"/>
                <a:gd name="T49" fmla="*/ 439 h 532"/>
                <a:gd name="T50" fmla="*/ 83 w 639"/>
                <a:gd name="T51" fmla="*/ 276 h 532"/>
                <a:gd name="T52" fmla="*/ 25 w 639"/>
                <a:gd name="T53" fmla="*/ 108 h 532"/>
                <a:gd name="T54" fmla="*/ 6 w 639"/>
                <a:gd name="T55" fmla="*/ 54 h 532"/>
                <a:gd name="T56" fmla="*/ 44 w 639"/>
                <a:gd name="T57" fmla="*/ 7 h 532"/>
                <a:gd name="T58" fmla="*/ 73 w 639"/>
                <a:gd name="T59" fmla="*/ 7 h 532"/>
                <a:gd name="T60" fmla="*/ 137 w 639"/>
                <a:gd name="T61" fmla="*/ 85 h 532"/>
                <a:gd name="T62" fmla="*/ 166 w 639"/>
                <a:gd name="T63" fmla="*/ 370 h 532"/>
                <a:gd name="T64" fmla="*/ 182 w 639"/>
                <a:gd name="T65" fmla="*/ 410 h 532"/>
                <a:gd name="T66" fmla="*/ 195 w 639"/>
                <a:gd name="T67" fmla="*/ 422 h 532"/>
                <a:gd name="T68" fmla="*/ 212 w 639"/>
                <a:gd name="T69" fmla="*/ 411 h 532"/>
                <a:gd name="T70" fmla="*/ 224 w 639"/>
                <a:gd name="T71" fmla="*/ 367 h 532"/>
                <a:gd name="T72" fmla="*/ 225 w 639"/>
                <a:gd name="T73" fmla="*/ 151 h 532"/>
                <a:gd name="T74" fmla="*/ 215 w 639"/>
                <a:gd name="T75" fmla="*/ 133 h 532"/>
                <a:gd name="T76" fmla="*/ 201 w 639"/>
                <a:gd name="T77" fmla="*/ 38 h 532"/>
                <a:gd name="T78" fmla="*/ 256 w 639"/>
                <a:gd name="T79" fmla="*/ 5 h 532"/>
                <a:gd name="T80" fmla="*/ 314 w 639"/>
                <a:gd name="T81" fmla="*/ 24 h 532"/>
                <a:gd name="T82" fmla="*/ 335 w 639"/>
                <a:gd name="T83" fmla="*/ 75 h 532"/>
                <a:gd name="T84" fmla="*/ 304 w 639"/>
                <a:gd name="T85" fmla="*/ 132 h 532"/>
                <a:gd name="T86" fmla="*/ 292 w 639"/>
                <a:gd name="T87" fmla="*/ 159 h 532"/>
                <a:gd name="T88" fmla="*/ 294 w 639"/>
                <a:gd name="T89" fmla="*/ 366 h 532"/>
                <a:gd name="T90" fmla="*/ 313 w 639"/>
                <a:gd name="T91" fmla="*/ 42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9" h="532">
                  <a:moveTo>
                    <a:pt x="313" y="424"/>
                  </a:moveTo>
                  <a:cubicBezTo>
                    <a:pt x="350" y="389"/>
                    <a:pt x="363" y="350"/>
                    <a:pt x="374" y="310"/>
                  </a:cubicBezTo>
                  <a:cubicBezTo>
                    <a:pt x="388" y="254"/>
                    <a:pt x="387" y="198"/>
                    <a:pt x="380" y="141"/>
                  </a:cubicBezTo>
                  <a:cubicBezTo>
                    <a:pt x="378" y="125"/>
                    <a:pt x="379" y="109"/>
                    <a:pt x="381" y="93"/>
                  </a:cubicBezTo>
                  <a:cubicBezTo>
                    <a:pt x="385" y="70"/>
                    <a:pt x="397" y="61"/>
                    <a:pt x="419" y="65"/>
                  </a:cubicBezTo>
                  <a:cubicBezTo>
                    <a:pt x="441" y="69"/>
                    <a:pt x="462" y="75"/>
                    <a:pt x="482" y="82"/>
                  </a:cubicBezTo>
                  <a:cubicBezTo>
                    <a:pt x="508" y="91"/>
                    <a:pt x="514" y="109"/>
                    <a:pt x="499" y="131"/>
                  </a:cubicBezTo>
                  <a:cubicBezTo>
                    <a:pt x="451" y="199"/>
                    <a:pt x="427" y="276"/>
                    <a:pt x="412" y="356"/>
                  </a:cubicBezTo>
                  <a:cubicBezTo>
                    <a:pt x="409" y="376"/>
                    <a:pt x="410" y="397"/>
                    <a:pt x="415" y="417"/>
                  </a:cubicBezTo>
                  <a:cubicBezTo>
                    <a:pt x="419" y="438"/>
                    <a:pt x="435" y="440"/>
                    <a:pt x="449" y="423"/>
                  </a:cubicBezTo>
                  <a:cubicBezTo>
                    <a:pt x="457" y="414"/>
                    <a:pt x="464" y="403"/>
                    <a:pt x="469" y="392"/>
                  </a:cubicBezTo>
                  <a:cubicBezTo>
                    <a:pt x="494" y="338"/>
                    <a:pt x="510" y="281"/>
                    <a:pt x="511" y="221"/>
                  </a:cubicBezTo>
                  <a:cubicBezTo>
                    <a:pt x="512" y="203"/>
                    <a:pt x="514" y="184"/>
                    <a:pt x="519" y="166"/>
                  </a:cubicBezTo>
                  <a:cubicBezTo>
                    <a:pt x="525" y="144"/>
                    <a:pt x="541" y="134"/>
                    <a:pt x="564" y="134"/>
                  </a:cubicBezTo>
                  <a:cubicBezTo>
                    <a:pt x="578" y="134"/>
                    <a:pt x="593" y="134"/>
                    <a:pt x="606" y="138"/>
                  </a:cubicBezTo>
                  <a:cubicBezTo>
                    <a:pt x="631" y="143"/>
                    <a:pt x="639" y="160"/>
                    <a:pt x="628" y="183"/>
                  </a:cubicBezTo>
                  <a:cubicBezTo>
                    <a:pt x="621" y="197"/>
                    <a:pt x="612" y="212"/>
                    <a:pt x="600" y="223"/>
                  </a:cubicBezTo>
                  <a:cubicBezTo>
                    <a:pt x="541" y="280"/>
                    <a:pt x="517" y="354"/>
                    <a:pt x="504" y="432"/>
                  </a:cubicBezTo>
                  <a:cubicBezTo>
                    <a:pt x="501" y="450"/>
                    <a:pt x="501" y="468"/>
                    <a:pt x="500" y="486"/>
                  </a:cubicBezTo>
                  <a:cubicBezTo>
                    <a:pt x="499" y="517"/>
                    <a:pt x="485" y="532"/>
                    <a:pt x="454" y="532"/>
                  </a:cubicBezTo>
                  <a:cubicBezTo>
                    <a:pt x="440" y="531"/>
                    <a:pt x="424" y="529"/>
                    <a:pt x="410" y="524"/>
                  </a:cubicBezTo>
                  <a:cubicBezTo>
                    <a:pt x="372" y="508"/>
                    <a:pt x="331" y="505"/>
                    <a:pt x="290" y="503"/>
                  </a:cubicBezTo>
                  <a:cubicBezTo>
                    <a:pt x="240" y="500"/>
                    <a:pt x="190" y="500"/>
                    <a:pt x="140" y="499"/>
                  </a:cubicBezTo>
                  <a:cubicBezTo>
                    <a:pt x="132" y="499"/>
                    <a:pt x="124" y="497"/>
                    <a:pt x="117" y="496"/>
                  </a:cubicBezTo>
                  <a:cubicBezTo>
                    <a:pt x="82" y="488"/>
                    <a:pt x="71" y="473"/>
                    <a:pt x="81" y="439"/>
                  </a:cubicBezTo>
                  <a:cubicBezTo>
                    <a:pt x="98" y="385"/>
                    <a:pt x="92" y="331"/>
                    <a:pt x="83" y="276"/>
                  </a:cubicBezTo>
                  <a:cubicBezTo>
                    <a:pt x="73" y="217"/>
                    <a:pt x="54" y="161"/>
                    <a:pt x="25" y="108"/>
                  </a:cubicBezTo>
                  <a:cubicBezTo>
                    <a:pt x="16" y="92"/>
                    <a:pt x="11" y="73"/>
                    <a:pt x="6" y="54"/>
                  </a:cubicBezTo>
                  <a:cubicBezTo>
                    <a:pt x="0" y="27"/>
                    <a:pt x="16" y="8"/>
                    <a:pt x="44" y="7"/>
                  </a:cubicBezTo>
                  <a:cubicBezTo>
                    <a:pt x="53" y="6"/>
                    <a:pt x="63" y="7"/>
                    <a:pt x="73" y="7"/>
                  </a:cubicBezTo>
                  <a:cubicBezTo>
                    <a:pt x="124" y="8"/>
                    <a:pt x="152" y="37"/>
                    <a:pt x="137" y="85"/>
                  </a:cubicBezTo>
                  <a:cubicBezTo>
                    <a:pt x="106" y="185"/>
                    <a:pt x="135" y="277"/>
                    <a:pt x="166" y="370"/>
                  </a:cubicBezTo>
                  <a:cubicBezTo>
                    <a:pt x="171" y="384"/>
                    <a:pt x="176" y="397"/>
                    <a:pt x="182" y="410"/>
                  </a:cubicBezTo>
                  <a:cubicBezTo>
                    <a:pt x="185" y="415"/>
                    <a:pt x="191" y="423"/>
                    <a:pt x="195" y="422"/>
                  </a:cubicBezTo>
                  <a:cubicBezTo>
                    <a:pt x="201" y="422"/>
                    <a:pt x="209" y="417"/>
                    <a:pt x="212" y="411"/>
                  </a:cubicBezTo>
                  <a:cubicBezTo>
                    <a:pt x="218" y="397"/>
                    <a:pt x="224" y="382"/>
                    <a:pt x="224" y="367"/>
                  </a:cubicBezTo>
                  <a:cubicBezTo>
                    <a:pt x="226" y="295"/>
                    <a:pt x="225" y="223"/>
                    <a:pt x="225" y="151"/>
                  </a:cubicBezTo>
                  <a:cubicBezTo>
                    <a:pt x="225" y="145"/>
                    <a:pt x="219" y="139"/>
                    <a:pt x="215" y="133"/>
                  </a:cubicBezTo>
                  <a:cubicBezTo>
                    <a:pt x="195" y="104"/>
                    <a:pt x="190" y="72"/>
                    <a:pt x="201" y="38"/>
                  </a:cubicBezTo>
                  <a:cubicBezTo>
                    <a:pt x="209" y="13"/>
                    <a:pt x="230" y="0"/>
                    <a:pt x="256" y="5"/>
                  </a:cubicBezTo>
                  <a:cubicBezTo>
                    <a:pt x="276" y="9"/>
                    <a:pt x="295" y="15"/>
                    <a:pt x="314" y="24"/>
                  </a:cubicBezTo>
                  <a:cubicBezTo>
                    <a:pt x="335" y="33"/>
                    <a:pt x="343" y="53"/>
                    <a:pt x="335" y="75"/>
                  </a:cubicBezTo>
                  <a:cubicBezTo>
                    <a:pt x="327" y="95"/>
                    <a:pt x="314" y="113"/>
                    <a:pt x="304" y="132"/>
                  </a:cubicBezTo>
                  <a:cubicBezTo>
                    <a:pt x="300" y="141"/>
                    <a:pt x="293" y="150"/>
                    <a:pt x="292" y="159"/>
                  </a:cubicBezTo>
                  <a:cubicBezTo>
                    <a:pt x="286" y="228"/>
                    <a:pt x="281" y="298"/>
                    <a:pt x="294" y="366"/>
                  </a:cubicBezTo>
                  <a:cubicBezTo>
                    <a:pt x="298" y="385"/>
                    <a:pt x="306" y="402"/>
                    <a:pt x="313" y="4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1936750" y="3332163"/>
              <a:ext cx="484187" cy="252413"/>
            </a:xfrm>
            <a:custGeom>
              <a:avLst/>
              <a:gdLst>
                <a:gd name="T0" fmla="*/ 232 w 413"/>
                <a:gd name="T1" fmla="*/ 214 h 215"/>
                <a:gd name="T2" fmla="*/ 60 w 413"/>
                <a:gd name="T3" fmla="*/ 174 h 215"/>
                <a:gd name="T4" fmla="*/ 11 w 413"/>
                <a:gd name="T5" fmla="*/ 121 h 215"/>
                <a:gd name="T6" fmla="*/ 22 w 413"/>
                <a:gd name="T7" fmla="*/ 59 h 215"/>
                <a:gd name="T8" fmla="*/ 112 w 413"/>
                <a:gd name="T9" fmla="*/ 17 h 215"/>
                <a:gd name="T10" fmla="*/ 338 w 413"/>
                <a:gd name="T11" fmla="*/ 51 h 215"/>
                <a:gd name="T12" fmla="*/ 394 w 413"/>
                <a:gd name="T13" fmla="*/ 110 h 215"/>
                <a:gd name="T14" fmla="*/ 363 w 413"/>
                <a:gd name="T15" fmla="*/ 193 h 215"/>
                <a:gd name="T16" fmla="*/ 232 w 413"/>
                <a:gd name="T17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3" h="215">
                  <a:moveTo>
                    <a:pt x="232" y="214"/>
                  </a:moveTo>
                  <a:cubicBezTo>
                    <a:pt x="171" y="215"/>
                    <a:pt x="114" y="204"/>
                    <a:pt x="60" y="174"/>
                  </a:cubicBezTo>
                  <a:cubicBezTo>
                    <a:pt x="38" y="162"/>
                    <a:pt x="22" y="143"/>
                    <a:pt x="11" y="121"/>
                  </a:cubicBezTo>
                  <a:cubicBezTo>
                    <a:pt x="0" y="98"/>
                    <a:pt x="4" y="78"/>
                    <a:pt x="22" y="59"/>
                  </a:cubicBezTo>
                  <a:cubicBezTo>
                    <a:pt x="47" y="34"/>
                    <a:pt x="79" y="24"/>
                    <a:pt x="112" y="17"/>
                  </a:cubicBezTo>
                  <a:cubicBezTo>
                    <a:pt x="192" y="0"/>
                    <a:pt x="268" y="5"/>
                    <a:pt x="338" y="51"/>
                  </a:cubicBezTo>
                  <a:cubicBezTo>
                    <a:pt x="362" y="66"/>
                    <a:pt x="382" y="84"/>
                    <a:pt x="394" y="110"/>
                  </a:cubicBezTo>
                  <a:cubicBezTo>
                    <a:pt x="413" y="149"/>
                    <a:pt x="403" y="177"/>
                    <a:pt x="363" y="193"/>
                  </a:cubicBezTo>
                  <a:cubicBezTo>
                    <a:pt x="321" y="210"/>
                    <a:pt x="277" y="215"/>
                    <a:pt x="23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2244725" y="3611563"/>
              <a:ext cx="174625" cy="382588"/>
            </a:xfrm>
            <a:custGeom>
              <a:avLst/>
              <a:gdLst>
                <a:gd name="T0" fmla="*/ 148 w 148"/>
                <a:gd name="T1" fmla="*/ 320 h 326"/>
                <a:gd name="T2" fmla="*/ 55 w 148"/>
                <a:gd name="T3" fmla="*/ 326 h 326"/>
                <a:gd name="T4" fmla="*/ 44 w 148"/>
                <a:gd name="T5" fmla="*/ 318 h 326"/>
                <a:gd name="T6" fmla="*/ 6 w 148"/>
                <a:gd name="T7" fmla="*/ 85 h 326"/>
                <a:gd name="T8" fmla="*/ 15 w 148"/>
                <a:gd name="T9" fmla="*/ 50 h 326"/>
                <a:gd name="T10" fmla="*/ 105 w 148"/>
                <a:gd name="T11" fmla="*/ 17 h 326"/>
                <a:gd name="T12" fmla="*/ 128 w 148"/>
                <a:gd name="T13" fmla="*/ 51 h 326"/>
                <a:gd name="T14" fmla="*/ 140 w 148"/>
                <a:gd name="T15" fmla="*/ 142 h 326"/>
                <a:gd name="T16" fmla="*/ 148 w 148"/>
                <a:gd name="T17" fmla="*/ 32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26">
                  <a:moveTo>
                    <a:pt x="148" y="320"/>
                  </a:moveTo>
                  <a:cubicBezTo>
                    <a:pt x="115" y="323"/>
                    <a:pt x="85" y="325"/>
                    <a:pt x="55" y="326"/>
                  </a:cubicBezTo>
                  <a:cubicBezTo>
                    <a:pt x="51" y="326"/>
                    <a:pt x="45" y="322"/>
                    <a:pt x="44" y="318"/>
                  </a:cubicBezTo>
                  <a:cubicBezTo>
                    <a:pt x="21" y="242"/>
                    <a:pt x="0" y="166"/>
                    <a:pt x="6" y="85"/>
                  </a:cubicBezTo>
                  <a:cubicBezTo>
                    <a:pt x="7" y="73"/>
                    <a:pt x="10" y="61"/>
                    <a:pt x="15" y="50"/>
                  </a:cubicBezTo>
                  <a:cubicBezTo>
                    <a:pt x="27" y="18"/>
                    <a:pt x="75" y="0"/>
                    <a:pt x="105" y="17"/>
                  </a:cubicBezTo>
                  <a:cubicBezTo>
                    <a:pt x="116" y="24"/>
                    <a:pt x="125" y="39"/>
                    <a:pt x="128" y="51"/>
                  </a:cubicBezTo>
                  <a:cubicBezTo>
                    <a:pt x="135" y="81"/>
                    <a:pt x="138" y="112"/>
                    <a:pt x="140" y="142"/>
                  </a:cubicBezTo>
                  <a:cubicBezTo>
                    <a:pt x="144" y="201"/>
                    <a:pt x="145" y="259"/>
                    <a:pt x="148" y="3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1522413" y="3057525"/>
              <a:ext cx="407987" cy="392113"/>
            </a:xfrm>
            <a:custGeom>
              <a:avLst/>
              <a:gdLst>
                <a:gd name="T0" fmla="*/ 128 w 347"/>
                <a:gd name="T1" fmla="*/ 62 h 334"/>
                <a:gd name="T2" fmla="*/ 144 w 347"/>
                <a:gd name="T3" fmla="*/ 89 h 334"/>
                <a:gd name="T4" fmla="*/ 262 w 347"/>
                <a:gd name="T5" fmla="*/ 196 h 334"/>
                <a:gd name="T6" fmla="*/ 305 w 347"/>
                <a:gd name="T7" fmla="*/ 212 h 334"/>
                <a:gd name="T8" fmla="*/ 331 w 347"/>
                <a:gd name="T9" fmla="*/ 265 h 334"/>
                <a:gd name="T10" fmla="*/ 282 w 347"/>
                <a:gd name="T11" fmla="*/ 320 h 334"/>
                <a:gd name="T12" fmla="*/ 231 w 347"/>
                <a:gd name="T13" fmla="*/ 313 h 334"/>
                <a:gd name="T14" fmla="*/ 213 w 347"/>
                <a:gd name="T15" fmla="*/ 278 h 334"/>
                <a:gd name="T16" fmla="*/ 188 w 347"/>
                <a:gd name="T17" fmla="*/ 238 h 334"/>
                <a:gd name="T18" fmla="*/ 92 w 347"/>
                <a:gd name="T19" fmla="*/ 142 h 334"/>
                <a:gd name="T20" fmla="*/ 66 w 347"/>
                <a:gd name="T21" fmla="*/ 129 h 334"/>
                <a:gd name="T22" fmla="*/ 16 w 347"/>
                <a:gd name="T23" fmla="*/ 106 h 334"/>
                <a:gd name="T24" fmla="*/ 6 w 347"/>
                <a:gd name="T25" fmla="*/ 70 h 334"/>
                <a:gd name="T26" fmla="*/ 82 w 347"/>
                <a:gd name="T27" fmla="*/ 7 h 334"/>
                <a:gd name="T28" fmla="*/ 132 w 347"/>
                <a:gd name="T29" fmla="*/ 47 h 334"/>
                <a:gd name="T30" fmla="*/ 132 w 347"/>
                <a:gd name="T31" fmla="*/ 60 h 334"/>
                <a:gd name="T32" fmla="*/ 128 w 347"/>
                <a:gd name="T33" fmla="*/ 6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7" h="334">
                  <a:moveTo>
                    <a:pt x="128" y="62"/>
                  </a:moveTo>
                  <a:cubicBezTo>
                    <a:pt x="133" y="72"/>
                    <a:pt x="137" y="83"/>
                    <a:pt x="144" y="89"/>
                  </a:cubicBezTo>
                  <a:cubicBezTo>
                    <a:pt x="183" y="126"/>
                    <a:pt x="221" y="162"/>
                    <a:pt x="262" y="196"/>
                  </a:cubicBezTo>
                  <a:cubicBezTo>
                    <a:pt x="273" y="205"/>
                    <a:pt x="290" y="209"/>
                    <a:pt x="305" y="212"/>
                  </a:cubicBezTo>
                  <a:cubicBezTo>
                    <a:pt x="334" y="218"/>
                    <a:pt x="347" y="240"/>
                    <a:pt x="331" y="265"/>
                  </a:cubicBezTo>
                  <a:cubicBezTo>
                    <a:pt x="317" y="285"/>
                    <a:pt x="300" y="304"/>
                    <a:pt x="282" y="320"/>
                  </a:cubicBezTo>
                  <a:cubicBezTo>
                    <a:pt x="267" y="334"/>
                    <a:pt x="244" y="330"/>
                    <a:pt x="231" y="313"/>
                  </a:cubicBezTo>
                  <a:cubicBezTo>
                    <a:pt x="223" y="303"/>
                    <a:pt x="216" y="291"/>
                    <a:pt x="213" y="278"/>
                  </a:cubicBezTo>
                  <a:cubicBezTo>
                    <a:pt x="209" y="262"/>
                    <a:pt x="200" y="249"/>
                    <a:pt x="188" y="238"/>
                  </a:cubicBezTo>
                  <a:cubicBezTo>
                    <a:pt x="156" y="206"/>
                    <a:pt x="125" y="173"/>
                    <a:pt x="92" y="142"/>
                  </a:cubicBezTo>
                  <a:cubicBezTo>
                    <a:pt x="85" y="136"/>
                    <a:pt x="75" y="133"/>
                    <a:pt x="66" y="129"/>
                  </a:cubicBezTo>
                  <a:cubicBezTo>
                    <a:pt x="49" y="121"/>
                    <a:pt x="32" y="115"/>
                    <a:pt x="16" y="106"/>
                  </a:cubicBezTo>
                  <a:cubicBezTo>
                    <a:pt x="4" y="98"/>
                    <a:pt x="0" y="83"/>
                    <a:pt x="6" y="70"/>
                  </a:cubicBezTo>
                  <a:cubicBezTo>
                    <a:pt x="22" y="38"/>
                    <a:pt x="47" y="15"/>
                    <a:pt x="82" y="7"/>
                  </a:cubicBezTo>
                  <a:cubicBezTo>
                    <a:pt x="112" y="0"/>
                    <a:pt x="129" y="17"/>
                    <a:pt x="132" y="47"/>
                  </a:cubicBezTo>
                  <a:cubicBezTo>
                    <a:pt x="132" y="51"/>
                    <a:pt x="132" y="56"/>
                    <a:pt x="132" y="60"/>
                  </a:cubicBezTo>
                  <a:cubicBezTo>
                    <a:pt x="131" y="61"/>
                    <a:pt x="130" y="62"/>
                    <a:pt x="12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2089150" y="2360613"/>
              <a:ext cx="173037" cy="336550"/>
            </a:xfrm>
            <a:custGeom>
              <a:avLst/>
              <a:gdLst>
                <a:gd name="T0" fmla="*/ 66 w 147"/>
                <a:gd name="T1" fmla="*/ 286 h 286"/>
                <a:gd name="T2" fmla="*/ 28 w 147"/>
                <a:gd name="T3" fmla="*/ 281 h 286"/>
                <a:gd name="T4" fmla="*/ 12 w 147"/>
                <a:gd name="T5" fmla="*/ 247 h 286"/>
                <a:gd name="T6" fmla="*/ 24 w 147"/>
                <a:gd name="T7" fmla="*/ 224 h 286"/>
                <a:gd name="T8" fmla="*/ 45 w 147"/>
                <a:gd name="T9" fmla="*/ 152 h 286"/>
                <a:gd name="T10" fmla="*/ 17 w 147"/>
                <a:gd name="T11" fmla="*/ 48 h 286"/>
                <a:gd name="T12" fmla="*/ 35 w 147"/>
                <a:gd name="T13" fmla="*/ 5 h 286"/>
                <a:gd name="T14" fmla="*/ 112 w 147"/>
                <a:gd name="T15" fmla="*/ 3 h 286"/>
                <a:gd name="T16" fmla="*/ 131 w 147"/>
                <a:gd name="T17" fmla="*/ 43 h 286"/>
                <a:gd name="T18" fmla="*/ 107 w 147"/>
                <a:gd name="T19" fmla="*/ 191 h 286"/>
                <a:gd name="T20" fmla="*/ 121 w 147"/>
                <a:gd name="T21" fmla="*/ 223 h 286"/>
                <a:gd name="T22" fmla="*/ 137 w 147"/>
                <a:gd name="T23" fmla="*/ 242 h 286"/>
                <a:gd name="T24" fmla="*/ 121 w 147"/>
                <a:gd name="T25" fmla="*/ 278 h 286"/>
                <a:gd name="T26" fmla="*/ 66 w 147"/>
                <a:gd name="T27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7" h="286">
                  <a:moveTo>
                    <a:pt x="66" y="286"/>
                  </a:moveTo>
                  <a:cubicBezTo>
                    <a:pt x="53" y="284"/>
                    <a:pt x="40" y="284"/>
                    <a:pt x="28" y="281"/>
                  </a:cubicBezTo>
                  <a:cubicBezTo>
                    <a:pt x="11" y="276"/>
                    <a:pt x="5" y="264"/>
                    <a:pt x="12" y="247"/>
                  </a:cubicBezTo>
                  <a:cubicBezTo>
                    <a:pt x="15" y="239"/>
                    <a:pt x="19" y="231"/>
                    <a:pt x="24" y="224"/>
                  </a:cubicBezTo>
                  <a:cubicBezTo>
                    <a:pt x="40" y="202"/>
                    <a:pt x="46" y="179"/>
                    <a:pt x="45" y="152"/>
                  </a:cubicBezTo>
                  <a:cubicBezTo>
                    <a:pt x="44" y="115"/>
                    <a:pt x="42" y="80"/>
                    <a:pt x="17" y="48"/>
                  </a:cubicBezTo>
                  <a:cubicBezTo>
                    <a:pt x="0" y="26"/>
                    <a:pt x="8" y="9"/>
                    <a:pt x="35" y="5"/>
                  </a:cubicBezTo>
                  <a:cubicBezTo>
                    <a:pt x="61" y="2"/>
                    <a:pt x="87" y="0"/>
                    <a:pt x="112" y="3"/>
                  </a:cubicBezTo>
                  <a:cubicBezTo>
                    <a:pt x="135" y="6"/>
                    <a:pt x="142" y="23"/>
                    <a:pt x="131" y="43"/>
                  </a:cubicBezTo>
                  <a:cubicBezTo>
                    <a:pt x="105" y="90"/>
                    <a:pt x="111" y="141"/>
                    <a:pt x="107" y="191"/>
                  </a:cubicBezTo>
                  <a:cubicBezTo>
                    <a:pt x="106" y="201"/>
                    <a:pt x="115" y="213"/>
                    <a:pt x="121" y="223"/>
                  </a:cubicBezTo>
                  <a:cubicBezTo>
                    <a:pt x="125" y="230"/>
                    <a:pt x="133" y="235"/>
                    <a:pt x="137" y="242"/>
                  </a:cubicBezTo>
                  <a:cubicBezTo>
                    <a:pt x="147" y="257"/>
                    <a:pt x="139" y="275"/>
                    <a:pt x="121" y="278"/>
                  </a:cubicBezTo>
                  <a:cubicBezTo>
                    <a:pt x="102" y="282"/>
                    <a:pt x="84" y="284"/>
                    <a:pt x="66" y="2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1800225" y="2365375"/>
              <a:ext cx="201612" cy="344488"/>
            </a:xfrm>
            <a:custGeom>
              <a:avLst/>
              <a:gdLst>
                <a:gd name="T0" fmla="*/ 94 w 172"/>
                <a:gd name="T1" fmla="*/ 0 h 293"/>
                <a:gd name="T2" fmla="*/ 129 w 172"/>
                <a:gd name="T3" fmla="*/ 51 h 293"/>
                <a:gd name="T4" fmla="*/ 122 w 172"/>
                <a:gd name="T5" fmla="*/ 112 h 293"/>
                <a:gd name="T6" fmla="*/ 126 w 172"/>
                <a:gd name="T7" fmla="*/ 184 h 293"/>
                <a:gd name="T8" fmla="*/ 151 w 172"/>
                <a:gd name="T9" fmla="*/ 225 h 293"/>
                <a:gd name="T10" fmla="*/ 168 w 172"/>
                <a:gd name="T11" fmla="*/ 245 h 293"/>
                <a:gd name="T12" fmla="*/ 157 w 172"/>
                <a:gd name="T13" fmla="*/ 273 h 293"/>
                <a:gd name="T14" fmla="*/ 77 w 172"/>
                <a:gd name="T15" fmla="*/ 290 h 293"/>
                <a:gd name="T16" fmla="*/ 46 w 172"/>
                <a:gd name="T17" fmla="*/ 245 h 293"/>
                <a:gd name="T18" fmla="*/ 48 w 172"/>
                <a:gd name="T19" fmla="*/ 105 h 293"/>
                <a:gd name="T20" fmla="*/ 25 w 172"/>
                <a:gd name="T21" fmla="*/ 68 h 293"/>
                <a:gd name="T22" fmla="*/ 38 w 172"/>
                <a:gd name="T23" fmla="*/ 13 h 293"/>
                <a:gd name="T24" fmla="*/ 94 w 17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93">
                  <a:moveTo>
                    <a:pt x="94" y="0"/>
                  </a:moveTo>
                  <a:cubicBezTo>
                    <a:pt x="132" y="2"/>
                    <a:pt x="140" y="14"/>
                    <a:pt x="129" y="51"/>
                  </a:cubicBezTo>
                  <a:cubicBezTo>
                    <a:pt x="124" y="71"/>
                    <a:pt x="123" y="91"/>
                    <a:pt x="122" y="112"/>
                  </a:cubicBezTo>
                  <a:cubicBezTo>
                    <a:pt x="122" y="136"/>
                    <a:pt x="126" y="160"/>
                    <a:pt x="126" y="184"/>
                  </a:cubicBezTo>
                  <a:cubicBezTo>
                    <a:pt x="127" y="202"/>
                    <a:pt x="136" y="215"/>
                    <a:pt x="151" y="225"/>
                  </a:cubicBezTo>
                  <a:cubicBezTo>
                    <a:pt x="158" y="230"/>
                    <a:pt x="165" y="237"/>
                    <a:pt x="168" y="245"/>
                  </a:cubicBezTo>
                  <a:cubicBezTo>
                    <a:pt x="172" y="256"/>
                    <a:pt x="171" y="270"/>
                    <a:pt x="157" y="273"/>
                  </a:cubicBezTo>
                  <a:cubicBezTo>
                    <a:pt x="131" y="281"/>
                    <a:pt x="104" y="288"/>
                    <a:pt x="77" y="290"/>
                  </a:cubicBezTo>
                  <a:cubicBezTo>
                    <a:pt x="42" y="293"/>
                    <a:pt x="29" y="275"/>
                    <a:pt x="46" y="245"/>
                  </a:cubicBezTo>
                  <a:cubicBezTo>
                    <a:pt x="71" y="198"/>
                    <a:pt x="63" y="152"/>
                    <a:pt x="48" y="105"/>
                  </a:cubicBezTo>
                  <a:cubicBezTo>
                    <a:pt x="44" y="92"/>
                    <a:pt x="34" y="79"/>
                    <a:pt x="25" y="68"/>
                  </a:cubicBezTo>
                  <a:cubicBezTo>
                    <a:pt x="0" y="41"/>
                    <a:pt x="4" y="24"/>
                    <a:pt x="38" y="13"/>
                  </a:cubicBezTo>
                  <a:cubicBezTo>
                    <a:pt x="56" y="7"/>
                    <a:pt x="75" y="4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1287463" y="2795588"/>
              <a:ext cx="301625" cy="320675"/>
            </a:xfrm>
            <a:custGeom>
              <a:avLst/>
              <a:gdLst>
                <a:gd name="T0" fmla="*/ 140 w 256"/>
                <a:gd name="T1" fmla="*/ 215 h 274"/>
                <a:gd name="T2" fmla="*/ 123 w 256"/>
                <a:gd name="T3" fmla="*/ 182 h 274"/>
                <a:gd name="T4" fmla="*/ 93 w 256"/>
                <a:gd name="T5" fmla="*/ 144 h 274"/>
                <a:gd name="T6" fmla="*/ 31 w 256"/>
                <a:gd name="T7" fmla="*/ 103 h 274"/>
                <a:gd name="T8" fmla="*/ 0 w 256"/>
                <a:gd name="T9" fmla="*/ 80 h 274"/>
                <a:gd name="T10" fmla="*/ 16 w 256"/>
                <a:gd name="T11" fmla="*/ 46 h 274"/>
                <a:gd name="T12" fmla="*/ 75 w 256"/>
                <a:gd name="T13" fmla="*/ 12 h 274"/>
                <a:gd name="T14" fmla="*/ 120 w 256"/>
                <a:gd name="T15" fmla="*/ 53 h 274"/>
                <a:gd name="T16" fmla="*/ 131 w 256"/>
                <a:gd name="T17" fmla="*/ 96 h 274"/>
                <a:gd name="T18" fmla="*/ 183 w 256"/>
                <a:gd name="T19" fmla="*/ 158 h 274"/>
                <a:gd name="T20" fmla="*/ 210 w 256"/>
                <a:gd name="T21" fmla="*/ 172 h 274"/>
                <a:gd name="T22" fmla="*/ 219 w 256"/>
                <a:gd name="T23" fmla="*/ 173 h 274"/>
                <a:gd name="T24" fmla="*/ 237 w 256"/>
                <a:gd name="T25" fmla="*/ 217 h 274"/>
                <a:gd name="T26" fmla="*/ 193 w 256"/>
                <a:gd name="T27" fmla="*/ 254 h 274"/>
                <a:gd name="T28" fmla="*/ 136 w 256"/>
                <a:gd name="T29" fmla="*/ 217 h 274"/>
                <a:gd name="T30" fmla="*/ 140 w 256"/>
                <a:gd name="T31" fmla="*/ 21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6" h="274">
                  <a:moveTo>
                    <a:pt x="140" y="215"/>
                  </a:moveTo>
                  <a:cubicBezTo>
                    <a:pt x="135" y="204"/>
                    <a:pt x="130" y="192"/>
                    <a:pt x="123" y="182"/>
                  </a:cubicBezTo>
                  <a:cubicBezTo>
                    <a:pt x="114" y="168"/>
                    <a:pt x="102" y="157"/>
                    <a:pt x="93" y="144"/>
                  </a:cubicBezTo>
                  <a:cubicBezTo>
                    <a:pt x="77" y="122"/>
                    <a:pt x="61" y="103"/>
                    <a:pt x="31" y="103"/>
                  </a:cubicBezTo>
                  <a:cubicBezTo>
                    <a:pt x="16" y="103"/>
                    <a:pt x="1" y="95"/>
                    <a:pt x="0" y="80"/>
                  </a:cubicBezTo>
                  <a:cubicBezTo>
                    <a:pt x="0" y="69"/>
                    <a:pt x="7" y="53"/>
                    <a:pt x="16" y="46"/>
                  </a:cubicBezTo>
                  <a:cubicBezTo>
                    <a:pt x="34" y="32"/>
                    <a:pt x="54" y="19"/>
                    <a:pt x="75" y="12"/>
                  </a:cubicBezTo>
                  <a:cubicBezTo>
                    <a:pt x="109" y="0"/>
                    <a:pt x="130" y="19"/>
                    <a:pt x="120" y="53"/>
                  </a:cubicBezTo>
                  <a:cubicBezTo>
                    <a:pt x="114" y="72"/>
                    <a:pt x="120" y="83"/>
                    <a:pt x="131" y="96"/>
                  </a:cubicBezTo>
                  <a:cubicBezTo>
                    <a:pt x="149" y="116"/>
                    <a:pt x="166" y="137"/>
                    <a:pt x="183" y="158"/>
                  </a:cubicBezTo>
                  <a:cubicBezTo>
                    <a:pt x="190" y="168"/>
                    <a:pt x="197" y="174"/>
                    <a:pt x="210" y="172"/>
                  </a:cubicBezTo>
                  <a:cubicBezTo>
                    <a:pt x="213" y="172"/>
                    <a:pt x="216" y="172"/>
                    <a:pt x="219" y="173"/>
                  </a:cubicBezTo>
                  <a:cubicBezTo>
                    <a:pt x="248" y="177"/>
                    <a:pt x="256" y="194"/>
                    <a:pt x="237" y="217"/>
                  </a:cubicBezTo>
                  <a:cubicBezTo>
                    <a:pt x="225" y="232"/>
                    <a:pt x="210" y="245"/>
                    <a:pt x="193" y="254"/>
                  </a:cubicBezTo>
                  <a:cubicBezTo>
                    <a:pt x="155" y="274"/>
                    <a:pt x="135" y="260"/>
                    <a:pt x="136" y="217"/>
                  </a:cubicBezTo>
                  <a:cubicBezTo>
                    <a:pt x="137" y="216"/>
                    <a:pt x="139" y="215"/>
                    <a:pt x="140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2333625" y="2441575"/>
              <a:ext cx="193675" cy="341313"/>
            </a:xfrm>
            <a:custGeom>
              <a:avLst/>
              <a:gdLst>
                <a:gd name="T0" fmla="*/ 165 w 165"/>
                <a:gd name="T1" fmla="*/ 47 h 291"/>
                <a:gd name="T2" fmla="*/ 142 w 165"/>
                <a:gd name="T3" fmla="*/ 78 h 291"/>
                <a:gd name="T4" fmla="*/ 108 w 165"/>
                <a:gd name="T5" fmla="*/ 239 h 291"/>
                <a:gd name="T6" fmla="*/ 105 w 165"/>
                <a:gd name="T7" fmla="*/ 277 h 291"/>
                <a:gd name="T8" fmla="*/ 68 w 165"/>
                <a:gd name="T9" fmla="*/ 289 h 291"/>
                <a:gd name="T10" fmla="*/ 20 w 165"/>
                <a:gd name="T11" fmla="*/ 266 h 291"/>
                <a:gd name="T12" fmla="*/ 25 w 165"/>
                <a:gd name="T13" fmla="*/ 218 h 291"/>
                <a:gd name="T14" fmla="*/ 54 w 165"/>
                <a:gd name="T15" fmla="*/ 178 h 291"/>
                <a:gd name="T16" fmla="*/ 67 w 165"/>
                <a:gd name="T17" fmla="*/ 87 h 291"/>
                <a:gd name="T18" fmla="*/ 59 w 165"/>
                <a:gd name="T19" fmla="*/ 66 h 291"/>
                <a:gd name="T20" fmla="*/ 90 w 165"/>
                <a:gd name="T21" fmla="*/ 3 h 291"/>
                <a:gd name="T22" fmla="*/ 157 w 165"/>
                <a:gd name="T23" fmla="*/ 30 h 291"/>
                <a:gd name="T24" fmla="*/ 165 w 165"/>
                <a:gd name="T25" fmla="*/ 4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91">
                  <a:moveTo>
                    <a:pt x="165" y="47"/>
                  </a:moveTo>
                  <a:cubicBezTo>
                    <a:pt x="157" y="58"/>
                    <a:pt x="151" y="70"/>
                    <a:pt x="142" y="78"/>
                  </a:cubicBezTo>
                  <a:cubicBezTo>
                    <a:pt x="100" y="118"/>
                    <a:pt x="85" y="186"/>
                    <a:pt x="108" y="239"/>
                  </a:cubicBezTo>
                  <a:cubicBezTo>
                    <a:pt x="114" y="252"/>
                    <a:pt x="117" y="268"/>
                    <a:pt x="105" y="277"/>
                  </a:cubicBezTo>
                  <a:cubicBezTo>
                    <a:pt x="95" y="285"/>
                    <a:pt x="79" y="291"/>
                    <a:pt x="68" y="289"/>
                  </a:cubicBezTo>
                  <a:cubicBezTo>
                    <a:pt x="51" y="286"/>
                    <a:pt x="34" y="277"/>
                    <a:pt x="20" y="266"/>
                  </a:cubicBezTo>
                  <a:cubicBezTo>
                    <a:pt x="0" y="251"/>
                    <a:pt x="3" y="229"/>
                    <a:pt x="25" y="218"/>
                  </a:cubicBezTo>
                  <a:cubicBezTo>
                    <a:pt x="43" y="209"/>
                    <a:pt x="51" y="196"/>
                    <a:pt x="54" y="178"/>
                  </a:cubicBezTo>
                  <a:cubicBezTo>
                    <a:pt x="59" y="148"/>
                    <a:pt x="64" y="117"/>
                    <a:pt x="67" y="87"/>
                  </a:cubicBezTo>
                  <a:cubicBezTo>
                    <a:pt x="68" y="80"/>
                    <a:pt x="63" y="73"/>
                    <a:pt x="59" y="66"/>
                  </a:cubicBezTo>
                  <a:cubicBezTo>
                    <a:pt x="42" y="34"/>
                    <a:pt x="54" y="8"/>
                    <a:pt x="90" y="3"/>
                  </a:cubicBezTo>
                  <a:cubicBezTo>
                    <a:pt x="117" y="0"/>
                    <a:pt x="140" y="7"/>
                    <a:pt x="157" y="30"/>
                  </a:cubicBezTo>
                  <a:cubicBezTo>
                    <a:pt x="160" y="35"/>
                    <a:pt x="161" y="40"/>
                    <a:pt x="165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4"/>
            <p:cNvSpPr>
              <a:spLocks/>
            </p:cNvSpPr>
            <p:nvPr/>
          </p:nvSpPr>
          <p:spPr bwMode="auto">
            <a:xfrm>
              <a:off x="2516188" y="2597150"/>
              <a:ext cx="247650" cy="285750"/>
            </a:xfrm>
            <a:custGeom>
              <a:avLst/>
              <a:gdLst>
                <a:gd name="T0" fmla="*/ 123 w 211"/>
                <a:gd name="T1" fmla="*/ 0 h 244"/>
                <a:gd name="T2" fmla="*/ 202 w 211"/>
                <a:gd name="T3" fmla="*/ 50 h 244"/>
                <a:gd name="T4" fmla="*/ 193 w 211"/>
                <a:gd name="T5" fmla="*/ 78 h 244"/>
                <a:gd name="T6" fmla="*/ 110 w 211"/>
                <a:gd name="T7" fmla="*/ 169 h 244"/>
                <a:gd name="T8" fmla="*/ 107 w 211"/>
                <a:gd name="T9" fmla="*/ 203 h 244"/>
                <a:gd name="T10" fmla="*/ 101 w 211"/>
                <a:gd name="T11" fmla="*/ 235 h 244"/>
                <a:gd name="T12" fmla="*/ 71 w 211"/>
                <a:gd name="T13" fmla="*/ 233 h 244"/>
                <a:gd name="T14" fmla="*/ 27 w 211"/>
                <a:gd name="T15" fmla="*/ 206 h 244"/>
                <a:gd name="T16" fmla="*/ 32 w 211"/>
                <a:gd name="T17" fmla="*/ 159 h 244"/>
                <a:gd name="T18" fmla="*/ 95 w 211"/>
                <a:gd name="T19" fmla="*/ 85 h 244"/>
                <a:gd name="T20" fmla="*/ 101 w 211"/>
                <a:gd name="T21" fmla="*/ 43 h 244"/>
                <a:gd name="T22" fmla="*/ 106 w 211"/>
                <a:gd name="T23" fmla="*/ 16 h 244"/>
                <a:gd name="T24" fmla="*/ 123 w 211"/>
                <a:gd name="T2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44">
                  <a:moveTo>
                    <a:pt x="123" y="0"/>
                  </a:moveTo>
                  <a:cubicBezTo>
                    <a:pt x="156" y="12"/>
                    <a:pt x="184" y="23"/>
                    <a:pt x="202" y="50"/>
                  </a:cubicBezTo>
                  <a:cubicBezTo>
                    <a:pt x="211" y="63"/>
                    <a:pt x="204" y="73"/>
                    <a:pt x="193" y="78"/>
                  </a:cubicBezTo>
                  <a:cubicBezTo>
                    <a:pt x="153" y="98"/>
                    <a:pt x="134" y="136"/>
                    <a:pt x="110" y="169"/>
                  </a:cubicBezTo>
                  <a:cubicBezTo>
                    <a:pt x="104" y="177"/>
                    <a:pt x="106" y="192"/>
                    <a:pt x="107" y="203"/>
                  </a:cubicBezTo>
                  <a:cubicBezTo>
                    <a:pt x="108" y="215"/>
                    <a:pt x="112" y="225"/>
                    <a:pt x="101" y="235"/>
                  </a:cubicBezTo>
                  <a:cubicBezTo>
                    <a:pt x="90" y="244"/>
                    <a:pt x="81" y="238"/>
                    <a:pt x="71" y="233"/>
                  </a:cubicBezTo>
                  <a:cubicBezTo>
                    <a:pt x="56" y="224"/>
                    <a:pt x="40" y="217"/>
                    <a:pt x="27" y="206"/>
                  </a:cubicBezTo>
                  <a:cubicBezTo>
                    <a:pt x="0" y="186"/>
                    <a:pt x="1" y="171"/>
                    <a:pt x="32" y="159"/>
                  </a:cubicBezTo>
                  <a:cubicBezTo>
                    <a:pt x="67" y="145"/>
                    <a:pt x="86" y="120"/>
                    <a:pt x="95" y="85"/>
                  </a:cubicBezTo>
                  <a:cubicBezTo>
                    <a:pt x="99" y="72"/>
                    <a:pt x="99" y="57"/>
                    <a:pt x="101" y="43"/>
                  </a:cubicBezTo>
                  <a:cubicBezTo>
                    <a:pt x="102" y="34"/>
                    <a:pt x="102" y="24"/>
                    <a:pt x="106" y="16"/>
                  </a:cubicBezTo>
                  <a:cubicBezTo>
                    <a:pt x="109" y="9"/>
                    <a:pt x="117" y="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5"/>
            <p:cNvSpPr>
              <a:spLocks/>
            </p:cNvSpPr>
            <p:nvPr/>
          </p:nvSpPr>
          <p:spPr bwMode="auto">
            <a:xfrm>
              <a:off x="2125663" y="2027238"/>
              <a:ext cx="161925" cy="298450"/>
            </a:xfrm>
            <a:custGeom>
              <a:avLst/>
              <a:gdLst>
                <a:gd name="T0" fmla="*/ 76 w 138"/>
                <a:gd name="T1" fmla="*/ 254 h 254"/>
                <a:gd name="T2" fmla="*/ 25 w 138"/>
                <a:gd name="T3" fmla="*/ 241 h 254"/>
                <a:gd name="T4" fmla="*/ 13 w 138"/>
                <a:gd name="T5" fmla="*/ 199 h 254"/>
                <a:gd name="T6" fmla="*/ 43 w 138"/>
                <a:gd name="T7" fmla="*/ 147 h 254"/>
                <a:gd name="T8" fmla="*/ 39 w 138"/>
                <a:gd name="T9" fmla="*/ 55 h 254"/>
                <a:gd name="T10" fmla="*/ 39 w 138"/>
                <a:gd name="T11" fmla="*/ 8 h 254"/>
                <a:gd name="T12" fmla="*/ 86 w 138"/>
                <a:gd name="T13" fmla="*/ 3 h 254"/>
                <a:gd name="T14" fmla="*/ 97 w 138"/>
                <a:gd name="T15" fmla="*/ 5 h 254"/>
                <a:gd name="T16" fmla="*/ 120 w 138"/>
                <a:gd name="T17" fmla="*/ 61 h 254"/>
                <a:gd name="T18" fmla="*/ 88 w 138"/>
                <a:gd name="T19" fmla="*/ 158 h 254"/>
                <a:gd name="T20" fmla="*/ 95 w 138"/>
                <a:gd name="T21" fmla="*/ 211 h 254"/>
                <a:gd name="T22" fmla="*/ 98 w 138"/>
                <a:gd name="T23" fmla="*/ 242 h 254"/>
                <a:gd name="T24" fmla="*/ 76 w 138"/>
                <a:gd name="T2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254">
                  <a:moveTo>
                    <a:pt x="76" y="254"/>
                  </a:moveTo>
                  <a:cubicBezTo>
                    <a:pt x="56" y="249"/>
                    <a:pt x="40" y="246"/>
                    <a:pt x="25" y="241"/>
                  </a:cubicBezTo>
                  <a:cubicBezTo>
                    <a:pt x="4" y="233"/>
                    <a:pt x="0" y="219"/>
                    <a:pt x="13" y="199"/>
                  </a:cubicBezTo>
                  <a:cubicBezTo>
                    <a:pt x="23" y="182"/>
                    <a:pt x="37" y="166"/>
                    <a:pt x="43" y="147"/>
                  </a:cubicBezTo>
                  <a:cubicBezTo>
                    <a:pt x="51" y="117"/>
                    <a:pt x="49" y="85"/>
                    <a:pt x="39" y="55"/>
                  </a:cubicBezTo>
                  <a:cubicBezTo>
                    <a:pt x="34" y="39"/>
                    <a:pt x="23" y="19"/>
                    <a:pt x="39" y="8"/>
                  </a:cubicBezTo>
                  <a:cubicBezTo>
                    <a:pt x="50" y="0"/>
                    <a:pt x="70" y="4"/>
                    <a:pt x="86" y="3"/>
                  </a:cubicBezTo>
                  <a:cubicBezTo>
                    <a:pt x="90" y="3"/>
                    <a:pt x="93" y="4"/>
                    <a:pt x="97" y="5"/>
                  </a:cubicBezTo>
                  <a:cubicBezTo>
                    <a:pt x="138" y="16"/>
                    <a:pt x="132" y="37"/>
                    <a:pt x="120" y="61"/>
                  </a:cubicBezTo>
                  <a:cubicBezTo>
                    <a:pt x="104" y="91"/>
                    <a:pt x="98" y="126"/>
                    <a:pt x="88" y="158"/>
                  </a:cubicBezTo>
                  <a:cubicBezTo>
                    <a:pt x="83" y="177"/>
                    <a:pt x="85" y="194"/>
                    <a:pt x="95" y="211"/>
                  </a:cubicBezTo>
                  <a:cubicBezTo>
                    <a:pt x="100" y="220"/>
                    <a:pt x="102" y="234"/>
                    <a:pt x="98" y="242"/>
                  </a:cubicBezTo>
                  <a:cubicBezTo>
                    <a:pt x="96" y="249"/>
                    <a:pt x="82" y="251"/>
                    <a:pt x="76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"/>
            <p:cNvSpPr>
              <a:spLocks/>
            </p:cNvSpPr>
            <p:nvPr/>
          </p:nvSpPr>
          <p:spPr bwMode="auto">
            <a:xfrm>
              <a:off x="1768475" y="2055813"/>
              <a:ext cx="161925" cy="290513"/>
            </a:xfrm>
            <a:custGeom>
              <a:avLst/>
              <a:gdLst>
                <a:gd name="T0" fmla="*/ 62 w 138"/>
                <a:gd name="T1" fmla="*/ 1 h 248"/>
                <a:gd name="T2" fmla="*/ 84 w 138"/>
                <a:gd name="T3" fmla="*/ 2 h 248"/>
                <a:gd name="T4" fmla="*/ 105 w 138"/>
                <a:gd name="T5" fmla="*/ 37 h 248"/>
                <a:gd name="T6" fmla="*/ 101 w 138"/>
                <a:gd name="T7" fmla="*/ 171 h 248"/>
                <a:gd name="T8" fmla="*/ 115 w 138"/>
                <a:gd name="T9" fmla="*/ 195 h 248"/>
                <a:gd name="T10" fmla="*/ 129 w 138"/>
                <a:gd name="T11" fmla="*/ 211 h 248"/>
                <a:gd name="T12" fmla="*/ 116 w 138"/>
                <a:gd name="T13" fmla="*/ 242 h 248"/>
                <a:gd name="T14" fmla="*/ 61 w 138"/>
                <a:gd name="T15" fmla="*/ 247 h 248"/>
                <a:gd name="T16" fmla="*/ 37 w 138"/>
                <a:gd name="T17" fmla="*/ 210 h 248"/>
                <a:gd name="T18" fmla="*/ 39 w 138"/>
                <a:gd name="T19" fmla="*/ 204 h 248"/>
                <a:gd name="T20" fmla="*/ 25 w 138"/>
                <a:gd name="T21" fmla="*/ 67 h 248"/>
                <a:gd name="T22" fmla="*/ 10 w 138"/>
                <a:gd name="T23" fmla="*/ 18 h 248"/>
                <a:gd name="T24" fmla="*/ 59 w 138"/>
                <a:gd name="T25" fmla="*/ 2 h 248"/>
                <a:gd name="T26" fmla="*/ 62 w 138"/>
                <a:gd name="T27" fmla="*/ 2 h 248"/>
                <a:gd name="T28" fmla="*/ 62 w 138"/>
                <a:gd name="T29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248">
                  <a:moveTo>
                    <a:pt x="62" y="1"/>
                  </a:moveTo>
                  <a:cubicBezTo>
                    <a:pt x="70" y="2"/>
                    <a:pt x="77" y="1"/>
                    <a:pt x="84" y="2"/>
                  </a:cubicBezTo>
                  <a:cubicBezTo>
                    <a:pt x="102" y="6"/>
                    <a:pt x="111" y="19"/>
                    <a:pt x="105" y="37"/>
                  </a:cubicBezTo>
                  <a:cubicBezTo>
                    <a:pt x="89" y="81"/>
                    <a:pt x="97" y="126"/>
                    <a:pt x="101" y="171"/>
                  </a:cubicBezTo>
                  <a:cubicBezTo>
                    <a:pt x="101" y="179"/>
                    <a:pt x="109" y="187"/>
                    <a:pt x="115" y="195"/>
                  </a:cubicBezTo>
                  <a:cubicBezTo>
                    <a:pt x="119" y="201"/>
                    <a:pt x="126" y="205"/>
                    <a:pt x="129" y="211"/>
                  </a:cubicBezTo>
                  <a:cubicBezTo>
                    <a:pt x="138" y="225"/>
                    <a:pt x="132" y="240"/>
                    <a:pt x="116" y="242"/>
                  </a:cubicBezTo>
                  <a:cubicBezTo>
                    <a:pt x="98" y="245"/>
                    <a:pt x="79" y="248"/>
                    <a:pt x="61" y="247"/>
                  </a:cubicBezTo>
                  <a:cubicBezTo>
                    <a:pt x="38" y="247"/>
                    <a:pt x="30" y="233"/>
                    <a:pt x="37" y="210"/>
                  </a:cubicBezTo>
                  <a:cubicBezTo>
                    <a:pt x="38" y="208"/>
                    <a:pt x="38" y="206"/>
                    <a:pt x="39" y="204"/>
                  </a:cubicBezTo>
                  <a:cubicBezTo>
                    <a:pt x="64" y="155"/>
                    <a:pt x="49" y="110"/>
                    <a:pt x="25" y="67"/>
                  </a:cubicBezTo>
                  <a:cubicBezTo>
                    <a:pt x="16" y="52"/>
                    <a:pt x="0" y="37"/>
                    <a:pt x="10" y="18"/>
                  </a:cubicBezTo>
                  <a:cubicBezTo>
                    <a:pt x="20" y="0"/>
                    <a:pt x="41" y="3"/>
                    <a:pt x="59" y="2"/>
                  </a:cubicBezTo>
                  <a:cubicBezTo>
                    <a:pt x="60" y="2"/>
                    <a:pt x="61" y="2"/>
                    <a:pt x="62" y="2"/>
                  </a:cubicBezTo>
                  <a:cubicBezTo>
                    <a:pt x="62" y="2"/>
                    <a:pt x="62" y="1"/>
                    <a:pt x="6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2451100" y="2189163"/>
              <a:ext cx="139700" cy="225425"/>
            </a:xfrm>
            <a:custGeom>
              <a:avLst/>
              <a:gdLst>
                <a:gd name="T0" fmla="*/ 44 w 119"/>
                <a:gd name="T1" fmla="*/ 84 h 193"/>
                <a:gd name="T2" fmla="*/ 32 w 119"/>
                <a:gd name="T3" fmla="*/ 34 h 193"/>
                <a:gd name="T4" fmla="*/ 56 w 119"/>
                <a:gd name="T5" fmla="*/ 1 h 193"/>
                <a:gd name="T6" fmla="*/ 98 w 119"/>
                <a:gd name="T7" fmla="*/ 9 h 193"/>
                <a:gd name="T8" fmla="*/ 108 w 119"/>
                <a:gd name="T9" fmla="*/ 41 h 193"/>
                <a:gd name="T10" fmla="*/ 77 w 119"/>
                <a:gd name="T11" fmla="*/ 127 h 193"/>
                <a:gd name="T12" fmla="*/ 83 w 119"/>
                <a:gd name="T13" fmla="*/ 162 h 193"/>
                <a:gd name="T14" fmla="*/ 87 w 119"/>
                <a:gd name="T15" fmla="*/ 186 h 193"/>
                <a:gd name="T16" fmla="*/ 65 w 119"/>
                <a:gd name="T17" fmla="*/ 193 h 193"/>
                <a:gd name="T18" fmla="*/ 28 w 119"/>
                <a:gd name="T19" fmla="*/ 188 h 193"/>
                <a:gd name="T20" fmla="*/ 17 w 119"/>
                <a:gd name="T21" fmla="*/ 150 h 193"/>
                <a:gd name="T22" fmla="*/ 44 w 119"/>
                <a:gd name="T23" fmla="*/ 8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93">
                  <a:moveTo>
                    <a:pt x="44" y="84"/>
                  </a:moveTo>
                  <a:cubicBezTo>
                    <a:pt x="40" y="67"/>
                    <a:pt x="37" y="51"/>
                    <a:pt x="32" y="34"/>
                  </a:cubicBezTo>
                  <a:cubicBezTo>
                    <a:pt x="26" y="10"/>
                    <a:pt x="32" y="0"/>
                    <a:pt x="56" y="1"/>
                  </a:cubicBezTo>
                  <a:cubicBezTo>
                    <a:pt x="71" y="2"/>
                    <a:pt x="85" y="5"/>
                    <a:pt x="98" y="9"/>
                  </a:cubicBezTo>
                  <a:cubicBezTo>
                    <a:pt x="115" y="15"/>
                    <a:pt x="119" y="28"/>
                    <a:pt x="108" y="41"/>
                  </a:cubicBezTo>
                  <a:cubicBezTo>
                    <a:pt x="88" y="66"/>
                    <a:pt x="84" y="97"/>
                    <a:pt x="77" y="127"/>
                  </a:cubicBezTo>
                  <a:cubicBezTo>
                    <a:pt x="75" y="137"/>
                    <a:pt x="81" y="150"/>
                    <a:pt x="83" y="162"/>
                  </a:cubicBezTo>
                  <a:cubicBezTo>
                    <a:pt x="85" y="170"/>
                    <a:pt x="89" y="180"/>
                    <a:pt x="87" y="186"/>
                  </a:cubicBezTo>
                  <a:cubicBezTo>
                    <a:pt x="85" y="191"/>
                    <a:pt x="73" y="193"/>
                    <a:pt x="65" y="193"/>
                  </a:cubicBezTo>
                  <a:cubicBezTo>
                    <a:pt x="53" y="193"/>
                    <a:pt x="40" y="191"/>
                    <a:pt x="28" y="188"/>
                  </a:cubicBezTo>
                  <a:cubicBezTo>
                    <a:pt x="4" y="181"/>
                    <a:pt x="0" y="168"/>
                    <a:pt x="17" y="150"/>
                  </a:cubicBezTo>
                  <a:cubicBezTo>
                    <a:pt x="34" y="131"/>
                    <a:pt x="45" y="111"/>
                    <a:pt x="4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2679700" y="2382838"/>
              <a:ext cx="166687" cy="215900"/>
            </a:xfrm>
            <a:custGeom>
              <a:avLst/>
              <a:gdLst>
                <a:gd name="T0" fmla="*/ 77 w 142"/>
                <a:gd name="T1" fmla="*/ 0 h 185"/>
                <a:gd name="T2" fmla="*/ 130 w 142"/>
                <a:gd name="T3" fmla="*/ 25 h 185"/>
                <a:gd name="T4" fmla="*/ 130 w 142"/>
                <a:gd name="T5" fmla="*/ 52 h 185"/>
                <a:gd name="T6" fmla="*/ 83 w 142"/>
                <a:gd name="T7" fmla="*/ 121 h 185"/>
                <a:gd name="T8" fmla="*/ 81 w 142"/>
                <a:gd name="T9" fmla="*/ 157 h 185"/>
                <a:gd name="T10" fmla="*/ 79 w 142"/>
                <a:gd name="T11" fmla="*/ 180 h 185"/>
                <a:gd name="T12" fmla="*/ 59 w 142"/>
                <a:gd name="T13" fmla="*/ 183 h 185"/>
                <a:gd name="T14" fmla="*/ 14 w 142"/>
                <a:gd name="T15" fmla="*/ 164 h 185"/>
                <a:gd name="T16" fmla="*/ 14 w 142"/>
                <a:gd name="T17" fmla="*/ 135 h 185"/>
                <a:gd name="T18" fmla="*/ 57 w 142"/>
                <a:gd name="T19" fmla="*/ 31 h 185"/>
                <a:gd name="T20" fmla="*/ 77 w 142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85">
                  <a:moveTo>
                    <a:pt x="77" y="0"/>
                  </a:moveTo>
                  <a:cubicBezTo>
                    <a:pt x="94" y="8"/>
                    <a:pt x="113" y="15"/>
                    <a:pt x="130" y="25"/>
                  </a:cubicBezTo>
                  <a:cubicBezTo>
                    <a:pt x="142" y="32"/>
                    <a:pt x="141" y="44"/>
                    <a:pt x="130" y="52"/>
                  </a:cubicBezTo>
                  <a:cubicBezTo>
                    <a:pt x="106" y="70"/>
                    <a:pt x="95" y="96"/>
                    <a:pt x="83" y="121"/>
                  </a:cubicBezTo>
                  <a:cubicBezTo>
                    <a:pt x="78" y="131"/>
                    <a:pt x="81" y="145"/>
                    <a:pt x="81" y="157"/>
                  </a:cubicBezTo>
                  <a:cubicBezTo>
                    <a:pt x="81" y="165"/>
                    <a:pt x="83" y="174"/>
                    <a:pt x="79" y="180"/>
                  </a:cubicBezTo>
                  <a:cubicBezTo>
                    <a:pt x="77" y="184"/>
                    <a:pt x="65" y="185"/>
                    <a:pt x="59" y="183"/>
                  </a:cubicBezTo>
                  <a:cubicBezTo>
                    <a:pt x="44" y="178"/>
                    <a:pt x="28" y="172"/>
                    <a:pt x="14" y="164"/>
                  </a:cubicBezTo>
                  <a:cubicBezTo>
                    <a:pt x="1" y="156"/>
                    <a:pt x="0" y="143"/>
                    <a:pt x="14" y="135"/>
                  </a:cubicBezTo>
                  <a:cubicBezTo>
                    <a:pt x="55" y="111"/>
                    <a:pt x="64" y="75"/>
                    <a:pt x="57" y="31"/>
                  </a:cubicBezTo>
                  <a:cubicBezTo>
                    <a:pt x="53" y="13"/>
                    <a:pt x="61" y="3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9"/>
            <p:cNvSpPr>
              <a:spLocks/>
            </p:cNvSpPr>
            <p:nvPr/>
          </p:nvSpPr>
          <p:spPr bwMode="auto">
            <a:xfrm>
              <a:off x="1209675" y="2638425"/>
              <a:ext cx="144462" cy="171450"/>
            </a:xfrm>
            <a:custGeom>
              <a:avLst/>
              <a:gdLst>
                <a:gd name="T0" fmla="*/ 123 w 123"/>
                <a:gd name="T1" fmla="*/ 113 h 147"/>
                <a:gd name="T2" fmla="*/ 99 w 123"/>
                <a:gd name="T3" fmla="*/ 143 h 147"/>
                <a:gd name="T4" fmla="*/ 65 w 123"/>
                <a:gd name="T5" fmla="*/ 139 h 147"/>
                <a:gd name="T6" fmla="*/ 25 w 123"/>
                <a:gd name="T7" fmla="*/ 93 h 147"/>
                <a:gd name="T8" fmla="*/ 4 w 123"/>
                <a:gd name="T9" fmla="*/ 53 h 147"/>
                <a:gd name="T10" fmla="*/ 1 w 123"/>
                <a:gd name="T11" fmla="*/ 21 h 147"/>
                <a:gd name="T12" fmla="*/ 31 w 123"/>
                <a:gd name="T13" fmla="*/ 7 h 147"/>
                <a:gd name="T14" fmla="*/ 46 w 123"/>
                <a:gd name="T15" fmla="*/ 17 h 147"/>
                <a:gd name="T16" fmla="*/ 109 w 123"/>
                <a:gd name="T17" fmla="*/ 86 h 147"/>
                <a:gd name="T18" fmla="*/ 123 w 123"/>
                <a:gd name="T19" fmla="*/ 11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7">
                  <a:moveTo>
                    <a:pt x="123" y="113"/>
                  </a:moveTo>
                  <a:cubicBezTo>
                    <a:pt x="115" y="124"/>
                    <a:pt x="109" y="138"/>
                    <a:pt x="99" y="143"/>
                  </a:cubicBezTo>
                  <a:cubicBezTo>
                    <a:pt x="90" y="147"/>
                    <a:pt x="73" y="145"/>
                    <a:pt x="65" y="139"/>
                  </a:cubicBezTo>
                  <a:cubicBezTo>
                    <a:pt x="49" y="126"/>
                    <a:pt x="37" y="109"/>
                    <a:pt x="25" y="93"/>
                  </a:cubicBezTo>
                  <a:cubicBezTo>
                    <a:pt x="16" y="81"/>
                    <a:pt x="9" y="67"/>
                    <a:pt x="4" y="53"/>
                  </a:cubicBezTo>
                  <a:cubicBezTo>
                    <a:pt x="1" y="43"/>
                    <a:pt x="0" y="31"/>
                    <a:pt x="1" y="21"/>
                  </a:cubicBezTo>
                  <a:cubicBezTo>
                    <a:pt x="3" y="5"/>
                    <a:pt x="16" y="0"/>
                    <a:pt x="31" y="7"/>
                  </a:cubicBezTo>
                  <a:cubicBezTo>
                    <a:pt x="36" y="10"/>
                    <a:pt x="42" y="13"/>
                    <a:pt x="46" y="17"/>
                  </a:cubicBezTo>
                  <a:cubicBezTo>
                    <a:pt x="67" y="40"/>
                    <a:pt x="89" y="63"/>
                    <a:pt x="109" y="86"/>
                  </a:cubicBezTo>
                  <a:cubicBezTo>
                    <a:pt x="115" y="93"/>
                    <a:pt x="117" y="102"/>
                    <a:pt x="123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0"/>
            <p:cNvSpPr>
              <a:spLocks/>
            </p:cNvSpPr>
            <p:nvPr/>
          </p:nvSpPr>
          <p:spPr bwMode="auto">
            <a:xfrm>
              <a:off x="1766888" y="1857375"/>
              <a:ext cx="127000" cy="174625"/>
            </a:xfrm>
            <a:custGeom>
              <a:avLst/>
              <a:gdLst>
                <a:gd name="T0" fmla="*/ 52 w 109"/>
                <a:gd name="T1" fmla="*/ 150 h 150"/>
                <a:gd name="T2" fmla="*/ 32 w 109"/>
                <a:gd name="T3" fmla="*/ 147 h 150"/>
                <a:gd name="T4" fmla="*/ 16 w 109"/>
                <a:gd name="T5" fmla="*/ 103 h 150"/>
                <a:gd name="T6" fmla="*/ 23 w 109"/>
                <a:gd name="T7" fmla="*/ 67 h 150"/>
                <a:gd name="T8" fmla="*/ 16 w 109"/>
                <a:gd name="T9" fmla="*/ 35 h 150"/>
                <a:gd name="T10" fmla="*/ 37 w 109"/>
                <a:gd name="T11" fmla="*/ 2 h 150"/>
                <a:gd name="T12" fmla="*/ 66 w 109"/>
                <a:gd name="T13" fmla="*/ 26 h 150"/>
                <a:gd name="T14" fmla="*/ 68 w 109"/>
                <a:gd name="T15" fmla="*/ 42 h 150"/>
                <a:gd name="T16" fmla="*/ 95 w 109"/>
                <a:gd name="T17" fmla="*/ 106 h 150"/>
                <a:gd name="T18" fmla="*/ 90 w 109"/>
                <a:gd name="T19" fmla="*/ 139 h 150"/>
                <a:gd name="T20" fmla="*/ 52 w 109"/>
                <a:gd name="T2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50">
                  <a:moveTo>
                    <a:pt x="52" y="150"/>
                  </a:moveTo>
                  <a:cubicBezTo>
                    <a:pt x="43" y="149"/>
                    <a:pt x="38" y="148"/>
                    <a:pt x="32" y="147"/>
                  </a:cubicBezTo>
                  <a:cubicBezTo>
                    <a:pt x="8" y="141"/>
                    <a:pt x="0" y="122"/>
                    <a:pt x="16" y="103"/>
                  </a:cubicBezTo>
                  <a:cubicBezTo>
                    <a:pt x="26" y="91"/>
                    <a:pt x="27" y="80"/>
                    <a:pt x="23" y="67"/>
                  </a:cubicBezTo>
                  <a:cubicBezTo>
                    <a:pt x="20" y="56"/>
                    <a:pt x="18" y="46"/>
                    <a:pt x="16" y="35"/>
                  </a:cubicBezTo>
                  <a:cubicBezTo>
                    <a:pt x="14" y="18"/>
                    <a:pt x="23" y="4"/>
                    <a:pt x="37" y="2"/>
                  </a:cubicBezTo>
                  <a:cubicBezTo>
                    <a:pt x="50" y="0"/>
                    <a:pt x="62" y="9"/>
                    <a:pt x="66" y="26"/>
                  </a:cubicBezTo>
                  <a:cubicBezTo>
                    <a:pt x="67" y="31"/>
                    <a:pt x="68" y="36"/>
                    <a:pt x="68" y="42"/>
                  </a:cubicBezTo>
                  <a:cubicBezTo>
                    <a:pt x="66" y="68"/>
                    <a:pt x="72" y="89"/>
                    <a:pt x="95" y="106"/>
                  </a:cubicBezTo>
                  <a:cubicBezTo>
                    <a:pt x="109" y="116"/>
                    <a:pt x="106" y="132"/>
                    <a:pt x="90" y="139"/>
                  </a:cubicBezTo>
                  <a:cubicBezTo>
                    <a:pt x="77" y="145"/>
                    <a:pt x="63" y="147"/>
                    <a:pt x="52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2752725" y="2181225"/>
              <a:ext cx="115887" cy="169863"/>
            </a:xfrm>
            <a:custGeom>
              <a:avLst/>
              <a:gdLst>
                <a:gd name="T0" fmla="*/ 84 w 98"/>
                <a:gd name="T1" fmla="*/ 37 h 145"/>
                <a:gd name="T2" fmla="*/ 83 w 98"/>
                <a:gd name="T3" fmla="*/ 47 h 145"/>
                <a:gd name="T4" fmla="*/ 89 w 98"/>
                <a:gd name="T5" fmla="*/ 108 h 145"/>
                <a:gd name="T6" fmla="*/ 70 w 98"/>
                <a:gd name="T7" fmla="*/ 143 h 145"/>
                <a:gd name="T8" fmla="*/ 33 w 98"/>
                <a:gd name="T9" fmla="*/ 142 h 145"/>
                <a:gd name="T10" fmla="*/ 21 w 98"/>
                <a:gd name="T11" fmla="*/ 98 h 145"/>
                <a:gd name="T12" fmla="*/ 34 w 98"/>
                <a:gd name="T13" fmla="*/ 60 h 145"/>
                <a:gd name="T14" fmla="*/ 34 w 98"/>
                <a:gd name="T15" fmla="*/ 35 h 145"/>
                <a:gd name="T16" fmla="*/ 61 w 98"/>
                <a:gd name="T17" fmla="*/ 1 h 145"/>
                <a:gd name="T18" fmla="*/ 84 w 98"/>
                <a:gd name="T19" fmla="*/ 3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5">
                  <a:moveTo>
                    <a:pt x="84" y="37"/>
                  </a:moveTo>
                  <a:cubicBezTo>
                    <a:pt x="84" y="40"/>
                    <a:pt x="84" y="43"/>
                    <a:pt x="83" y="47"/>
                  </a:cubicBezTo>
                  <a:cubicBezTo>
                    <a:pt x="78" y="68"/>
                    <a:pt x="80" y="88"/>
                    <a:pt x="89" y="108"/>
                  </a:cubicBezTo>
                  <a:cubicBezTo>
                    <a:pt x="98" y="129"/>
                    <a:pt x="92" y="139"/>
                    <a:pt x="70" y="143"/>
                  </a:cubicBezTo>
                  <a:cubicBezTo>
                    <a:pt x="58" y="145"/>
                    <a:pt x="45" y="145"/>
                    <a:pt x="33" y="142"/>
                  </a:cubicBezTo>
                  <a:cubicBezTo>
                    <a:pt x="6" y="136"/>
                    <a:pt x="0" y="115"/>
                    <a:pt x="21" y="98"/>
                  </a:cubicBezTo>
                  <a:cubicBezTo>
                    <a:pt x="34" y="87"/>
                    <a:pt x="36" y="75"/>
                    <a:pt x="34" y="60"/>
                  </a:cubicBezTo>
                  <a:cubicBezTo>
                    <a:pt x="33" y="51"/>
                    <a:pt x="34" y="43"/>
                    <a:pt x="34" y="35"/>
                  </a:cubicBezTo>
                  <a:cubicBezTo>
                    <a:pt x="35" y="13"/>
                    <a:pt x="45" y="0"/>
                    <a:pt x="61" y="1"/>
                  </a:cubicBezTo>
                  <a:cubicBezTo>
                    <a:pt x="75" y="2"/>
                    <a:pt x="85" y="16"/>
                    <a:pt x="8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2"/>
            <p:cNvSpPr>
              <a:spLocks/>
            </p:cNvSpPr>
            <p:nvPr/>
          </p:nvSpPr>
          <p:spPr bwMode="auto">
            <a:xfrm>
              <a:off x="2166938" y="1831975"/>
              <a:ext cx="114300" cy="169863"/>
            </a:xfrm>
            <a:custGeom>
              <a:avLst/>
              <a:gdLst>
                <a:gd name="T0" fmla="*/ 83 w 97"/>
                <a:gd name="T1" fmla="*/ 42 h 145"/>
                <a:gd name="T2" fmla="*/ 90 w 97"/>
                <a:gd name="T3" fmla="*/ 115 h 145"/>
                <a:gd name="T4" fmla="*/ 75 w 97"/>
                <a:gd name="T5" fmla="*/ 141 h 145"/>
                <a:gd name="T6" fmla="*/ 31 w 97"/>
                <a:gd name="T7" fmla="*/ 142 h 145"/>
                <a:gd name="T8" fmla="*/ 20 w 97"/>
                <a:gd name="T9" fmla="*/ 98 h 145"/>
                <a:gd name="T10" fmla="*/ 34 w 97"/>
                <a:gd name="T11" fmla="*/ 58 h 145"/>
                <a:gd name="T12" fmla="*/ 35 w 97"/>
                <a:gd name="T13" fmla="*/ 24 h 145"/>
                <a:gd name="T14" fmla="*/ 60 w 97"/>
                <a:gd name="T15" fmla="*/ 1 h 145"/>
                <a:gd name="T16" fmla="*/ 83 w 97"/>
                <a:gd name="T17" fmla="*/ 28 h 145"/>
                <a:gd name="T18" fmla="*/ 83 w 97"/>
                <a:gd name="T19" fmla="*/ 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145">
                  <a:moveTo>
                    <a:pt x="83" y="42"/>
                  </a:moveTo>
                  <a:cubicBezTo>
                    <a:pt x="77" y="64"/>
                    <a:pt x="79" y="89"/>
                    <a:pt x="90" y="115"/>
                  </a:cubicBezTo>
                  <a:cubicBezTo>
                    <a:pt x="97" y="128"/>
                    <a:pt x="89" y="139"/>
                    <a:pt x="75" y="141"/>
                  </a:cubicBezTo>
                  <a:cubicBezTo>
                    <a:pt x="61" y="144"/>
                    <a:pt x="45" y="145"/>
                    <a:pt x="31" y="142"/>
                  </a:cubicBezTo>
                  <a:cubicBezTo>
                    <a:pt x="6" y="137"/>
                    <a:pt x="0" y="114"/>
                    <a:pt x="20" y="98"/>
                  </a:cubicBezTo>
                  <a:cubicBezTo>
                    <a:pt x="34" y="86"/>
                    <a:pt x="36" y="74"/>
                    <a:pt x="34" y="58"/>
                  </a:cubicBezTo>
                  <a:cubicBezTo>
                    <a:pt x="33" y="47"/>
                    <a:pt x="33" y="35"/>
                    <a:pt x="35" y="24"/>
                  </a:cubicBezTo>
                  <a:cubicBezTo>
                    <a:pt x="37" y="10"/>
                    <a:pt x="45" y="0"/>
                    <a:pt x="60" y="1"/>
                  </a:cubicBezTo>
                  <a:cubicBezTo>
                    <a:pt x="76" y="2"/>
                    <a:pt x="82" y="14"/>
                    <a:pt x="83" y="28"/>
                  </a:cubicBezTo>
                  <a:cubicBezTo>
                    <a:pt x="84" y="31"/>
                    <a:pt x="83" y="35"/>
                    <a:pt x="8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3"/>
            <p:cNvSpPr>
              <a:spLocks/>
            </p:cNvSpPr>
            <p:nvPr/>
          </p:nvSpPr>
          <p:spPr bwMode="auto">
            <a:xfrm>
              <a:off x="2501900" y="1995488"/>
              <a:ext cx="104775" cy="169863"/>
            </a:xfrm>
            <a:custGeom>
              <a:avLst/>
              <a:gdLst>
                <a:gd name="T0" fmla="*/ 40 w 89"/>
                <a:gd name="T1" fmla="*/ 144 h 145"/>
                <a:gd name="T2" fmla="*/ 30 w 89"/>
                <a:gd name="T3" fmla="*/ 144 h 145"/>
                <a:gd name="T4" fmla="*/ 2 w 89"/>
                <a:gd name="T5" fmla="*/ 126 h 145"/>
                <a:gd name="T6" fmla="*/ 14 w 89"/>
                <a:gd name="T7" fmla="*/ 93 h 145"/>
                <a:gd name="T8" fmla="*/ 25 w 89"/>
                <a:gd name="T9" fmla="*/ 66 h 145"/>
                <a:gd name="T10" fmla="*/ 26 w 89"/>
                <a:gd name="T11" fmla="*/ 23 h 145"/>
                <a:gd name="T12" fmla="*/ 47 w 89"/>
                <a:gd name="T13" fmla="*/ 1 h 145"/>
                <a:gd name="T14" fmla="*/ 72 w 89"/>
                <a:gd name="T15" fmla="*/ 20 h 145"/>
                <a:gd name="T16" fmla="*/ 71 w 89"/>
                <a:gd name="T17" fmla="*/ 62 h 145"/>
                <a:gd name="T18" fmla="*/ 76 w 89"/>
                <a:gd name="T19" fmla="*/ 97 h 145"/>
                <a:gd name="T20" fmla="*/ 40 w 89"/>
                <a:gd name="T21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45">
                  <a:moveTo>
                    <a:pt x="40" y="144"/>
                  </a:moveTo>
                  <a:cubicBezTo>
                    <a:pt x="39" y="144"/>
                    <a:pt x="34" y="145"/>
                    <a:pt x="30" y="144"/>
                  </a:cubicBezTo>
                  <a:cubicBezTo>
                    <a:pt x="20" y="138"/>
                    <a:pt x="4" y="134"/>
                    <a:pt x="2" y="126"/>
                  </a:cubicBezTo>
                  <a:cubicBezTo>
                    <a:pt x="0" y="116"/>
                    <a:pt x="10" y="104"/>
                    <a:pt x="14" y="93"/>
                  </a:cubicBezTo>
                  <a:cubicBezTo>
                    <a:pt x="18" y="84"/>
                    <a:pt x="24" y="75"/>
                    <a:pt x="25" y="66"/>
                  </a:cubicBezTo>
                  <a:cubicBezTo>
                    <a:pt x="27" y="52"/>
                    <a:pt x="25" y="37"/>
                    <a:pt x="26" y="23"/>
                  </a:cubicBezTo>
                  <a:cubicBezTo>
                    <a:pt x="27" y="10"/>
                    <a:pt x="35" y="0"/>
                    <a:pt x="47" y="1"/>
                  </a:cubicBezTo>
                  <a:cubicBezTo>
                    <a:pt x="56" y="2"/>
                    <a:pt x="69" y="11"/>
                    <a:pt x="72" y="20"/>
                  </a:cubicBezTo>
                  <a:cubicBezTo>
                    <a:pt x="75" y="33"/>
                    <a:pt x="71" y="48"/>
                    <a:pt x="71" y="62"/>
                  </a:cubicBezTo>
                  <a:cubicBezTo>
                    <a:pt x="72" y="74"/>
                    <a:pt x="72" y="86"/>
                    <a:pt x="76" y="97"/>
                  </a:cubicBezTo>
                  <a:cubicBezTo>
                    <a:pt x="89" y="132"/>
                    <a:pt x="81" y="144"/>
                    <a:pt x="40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2" name="Grupo 81"/>
          <p:cNvGrpSpPr/>
          <p:nvPr/>
        </p:nvGrpSpPr>
        <p:grpSpPr>
          <a:xfrm>
            <a:off x="3907360" y="1895252"/>
            <a:ext cx="1658937" cy="2176463"/>
            <a:chOff x="1209675" y="1831975"/>
            <a:chExt cx="1658937" cy="2176463"/>
          </a:xfrm>
          <a:solidFill>
            <a:schemeClr val="bg1">
              <a:lumMod val="65000"/>
            </a:schemeClr>
          </a:solidFill>
        </p:grpSpPr>
        <p:sp>
          <p:nvSpPr>
            <p:cNvPr id="83" name="Freeform 5"/>
            <p:cNvSpPr>
              <a:spLocks/>
            </p:cNvSpPr>
            <p:nvPr/>
          </p:nvSpPr>
          <p:spPr bwMode="auto">
            <a:xfrm>
              <a:off x="1951038" y="3571875"/>
              <a:ext cx="250825" cy="436563"/>
            </a:xfrm>
            <a:custGeom>
              <a:avLst/>
              <a:gdLst>
                <a:gd name="T0" fmla="*/ 97 w 214"/>
                <a:gd name="T1" fmla="*/ 372 h 372"/>
                <a:gd name="T2" fmla="*/ 20 w 214"/>
                <a:gd name="T3" fmla="*/ 360 h 372"/>
                <a:gd name="T4" fmla="*/ 15 w 214"/>
                <a:gd name="T5" fmla="*/ 294 h 372"/>
                <a:gd name="T6" fmla="*/ 3 w 214"/>
                <a:gd name="T7" fmla="*/ 49 h 372"/>
                <a:gd name="T8" fmla="*/ 54 w 214"/>
                <a:gd name="T9" fmla="*/ 4 h 372"/>
                <a:gd name="T10" fmla="*/ 187 w 214"/>
                <a:gd name="T11" fmla="*/ 52 h 372"/>
                <a:gd name="T12" fmla="*/ 209 w 214"/>
                <a:gd name="T13" fmla="*/ 95 h 372"/>
                <a:gd name="T14" fmla="*/ 175 w 214"/>
                <a:gd name="T15" fmla="*/ 247 h 372"/>
                <a:gd name="T16" fmla="*/ 115 w 214"/>
                <a:gd name="T17" fmla="*/ 372 h 372"/>
                <a:gd name="T18" fmla="*/ 97 w 214"/>
                <a:gd name="T19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72">
                  <a:moveTo>
                    <a:pt x="97" y="372"/>
                  </a:moveTo>
                  <a:cubicBezTo>
                    <a:pt x="72" y="368"/>
                    <a:pt x="48" y="364"/>
                    <a:pt x="20" y="360"/>
                  </a:cubicBezTo>
                  <a:cubicBezTo>
                    <a:pt x="19" y="338"/>
                    <a:pt x="16" y="316"/>
                    <a:pt x="15" y="294"/>
                  </a:cubicBezTo>
                  <a:cubicBezTo>
                    <a:pt x="11" y="212"/>
                    <a:pt x="8" y="131"/>
                    <a:pt x="3" y="49"/>
                  </a:cubicBezTo>
                  <a:cubicBezTo>
                    <a:pt x="0" y="9"/>
                    <a:pt x="27" y="0"/>
                    <a:pt x="54" y="4"/>
                  </a:cubicBezTo>
                  <a:cubicBezTo>
                    <a:pt x="102" y="10"/>
                    <a:pt x="145" y="29"/>
                    <a:pt x="187" y="52"/>
                  </a:cubicBezTo>
                  <a:cubicBezTo>
                    <a:pt x="203" y="61"/>
                    <a:pt x="208" y="78"/>
                    <a:pt x="209" y="95"/>
                  </a:cubicBezTo>
                  <a:cubicBezTo>
                    <a:pt x="214" y="149"/>
                    <a:pt x="196" y="199"/>
                    <a:pt x="175" y="247"/>
                  </a:cubicBezTo>
                  <a:cubicBezTo>
                    <a:pt x="158" y="290"/>
                    <a:pt x="136" y="330"/>
                    <a:pt x="115" y="372"/>
                  </a:cubicBezTo>
                  <a:cubicBezTo>
                    <a:pt x="109" y="372"/>
                    <a:pt x="103" y="372"/>
                    <a:pt x="97" y="3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6"/>
            <p:cNvSpPr>
              <a:spLocks/>
            </p:cNvSpPr>
            <p:nvPr/>
          </p:nvSpPr>
          <p:spPr bwMode="auto">
            <a:xfrm>
              <a:off x="1855788" y="2725738"/>
              <a:ext cx="750887" cy="623888"/>
            </a:xfrm>
            <a:custGeom>
              <a:avLst/>
              <a:gdLst>
                <a:gd name="T0" fmla="*/ 313 w 639"/>
                <a:gd name="T1" fmla="*/ 424 h 532"/>
                <a:gd name="T2" fmla="*/ 374 w 639"/>
                <a:gd name="T3" fmla="*/ 310 h 532"/>
                <a:gd name="T4" fmla="*/ 380 w 639"/>
                <a:gd name="T5" fmla="*/ 141 h 532"/>
                <a:gd name="T6" fmla="*/ 381 w 639"/>
                <a:gd name="T7" fmla="*/ 93 h 532"/>
                <a:gd name="T8" fmla="*/ 419 w 639"/>
                <a:gd name="T9" fmla="*/ 65 h 532"/>
                <a:gd name="T10" fmla="*/ 482 w 639"/>
                <a:gd name="T11" fmla="*/ 82 h 532"/>
                <a:gd name="T12" fmla="*/ 499 w 639"/>
                <a:gd name="T13" fmla="*/ 131 h 532"/>
                <a:gd name="T14" fmla="*/ 412 w 639"/>
                <a:gd name="T15" fmla="*/ 356 h 532"/>
                <a:gd name="T16" fmla="*/ 415 w 639"/>
                <a:gd name="T17" fmla="*/ 417 h 532"/>
                <a:gd name="T18" fmla="*/ 449 w 639"/>
                <a:gd name="T19" fmla="*/ 423 h 532"/>
                <a:gd name="T20" fmla="*/ 469 w 639"/>
                <a:gd name="T21" fmla="*/ 392 h 532"/>
                <a:gd name="T22" fmla="*/ 511 w 639"/>
                <a:gd name="T23" fmla="*/ 221 h 532"/>
                <a:gd name="T24" fmla="*/ 519 w 639"/>
                <a:gd name="T25" fmla="*/ 166 h 532"/>
                <a:gd name="T26" fmla="*/ 564 w 639"/>
                <a:gd name="T27" fmla="*/ 134 h 532"/>
                <a:gd name="T28" fmla="*/ 606 w 639"/>
                <a:gd name="T29" fmla="*/ 138 h 532"/>
                <a:gd name="T30" fmla="*/ 628 w 639"/>
                <a:gd name="T31" fmla="*/ 183 h 532"/>
                <a:gd name="T32" fmla="*/ 600 w 639"/>
                <a:gd name="T33" fmla="*/ 223 h 532"/>
                <a:gd name="T34" fmla="*/ 504 w 639"/>
                <a:gd name="T35" fmla="*/ 432 h 532"/>
                <a:gd name="T36" fmla="*/ 500 w 639"/>
                <a:gd name="T37" fmla="*/ 486 h 532"/>
                <a:gd name="T38" fmla="*/ 454 w 639"/>
                <a:gd name="T39" fmla="*/ 532 h 532"/>
                <a:gd name="T40" fmla="*/ 410 w 639"/>
                <a:gd name="T41" fmla="*/ 524 h 532"/>
                <a:gd name="T42" fmla="*/ 290 w 639"/>
                <a:gd name="T43" fmla="*/ 503 h 532"/>
                <a:gd name="T44" fmla="*/ 140 w 639"/>
                <a:gd name="T45" fmla="*/ 499 h 532"/>
                <a:gd name="T46" fmla="*/ 117 w 639"/>
                <a:gd name="T47" fmla="*/ 496 h 532"/>
                <a:gd name="T48" fmla="*/ 81 w 639"/>
                <a:gd name="T49" fmla="*/ 439 h 532"/>
                <a:gd name="T50" fmla="*/ 83 w 639"/>
                <a:gd name="T51" fmla="*/ 276 h 532"/>
                <a:gd name="T52" fmla="*/ 25 w 639"/>
                <a:gd name="T53" fmla="*/ 108 h 532"/>
                <a:gd name="T54" fmla="*/ 6 w 639"/>
                <a:gd name="T55" fmla="*/ 54 h 532"/>
                <a:gd name="T56" fmla="*/ 44 w 639"/>
                <a:gd name="T57" fmla="*/ 7 h 532"/>
                <a:gd name="T58" fmla="*/ 73 w 639"/>
                <a:gd name="T59" fmla="*/ 7 h 532"/>
                <a:gd name="T60" fmla="*/ 137 w 639"/>
                <a:gd name="T61" fmla="*/ 85 h 532"/>
                <a:gd name="T62" fmla="*/ 166 w 639"/>
                <a:gd name="T63" fmla="*/ 370 h 532"/>
                <a:gd name="T64" fmla="*/ 182 w 639"/>
                <a:gd name="T65" fmla="*/ 410 h 532"/>
                <a:gd name="T66" fmla="*/ 195 w 639"/>
                <a:gd name="T67" fmla="*/ 422 h 532"/>
                <a:gd name="T68" fmla="*/ 212 w 639"/>
                <a:gd name="T69" fmla="*/ 411 h 532"/>
                <a:gd name="T70" fmla="*/ 224 w 639"/>
                <a:gd name="T71" fmla="*/ 367 h 532"/>
                <a:gd name="T72" fmla="*/ 225 w 639"/>
                <a:gd name="T73" fmla="*/ 151 h 532"/>
                <a:gd name="T74" fmla="*/ 215 w 639"/>
                <a:gd name="T75" fmla="*/ 133 h 532"/>
                <a:gd name="T76" fmla="*/ 201 w 639"/>
                <a:gd name="T77" fmla="*/ 38 h 532"/>
                <a:gd name="T78" fmla="*/ 256 w 639"/>
                <a:gd name="T79" fmla="*/ 5 h 532"/>
                <a:gd name="T80" fmla="*/ 314 w 639"/>
                <a:gd name="T81" fmla="*/ 24 h 532"/>
                <a:gd name="T82" fmla="*/ 335 w 639"/>
                <a:gd name="T83" fmla="*/ 75 h 532"/>
                <a:gd name="T84" fmla="*/ 304 w 639"/>
                <a:gd name="T85" fmla="*/ 132 h 532"/>
                <a:gd name="T86" fmla="*/ 292 w 639"/>
                <a:gd name="T87" fmla="*/ 159 h 532"/>
                <a:gd name="T88" fmla="*/ 294 w 639"/>
                <a:gd name="T89" fmla="*/ 366 h 532"/>
                <a:gd name="T90" fmla="*/ 313 w 639"/>
                <a:gd name="T91" fmla="*/ 42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9" h="532">
                  <a:moveTo>
                    <a:pt x="313" y="424"/>
                  </a:moveTo>
                  <a:cubicBezTo>
                    <a:pt x="350" y="389"/>
                    <a:pt x="363" y="350"/>
                    <a:pt x="374" y="310"/>
                  </a:cubicBezTo>
                  <a:cubicBezTo>
                    <a:pt x="388" y="254"/>
                    <a:pt x="387" y="198"/>
                    <a:pt x="380" y="141"/>
                  </a:cubicBezTo>
                  <a:cubicBezTo>
                    <a:pt x="378" y="125"/>
                    <a:pt x="379" y="109"/>
                    <a:pt x="381" y="93"/>
                  </a:cubicBezTo>
                  <a:cubicBezTo>
                    <a:pt x="385" y="70"/>
                    <a:pt x="397" y="61"/>
                    <a:pt x="419" y="65"/>
                  </a:cubicBezTo>
                  <a:cubicBezTo>
                    <a:pt x="441" y="69"/>
                    <a:pt x="462" y="75"/>
                    <a:pt x="482" y="82"/>
                  </a:cubicBezTo>
                  <a:cubicBezTo>
                    <a:pt x="508" y="91"/>
                    <a:pt x="514" y="109"/>
                    <a:pt x="499" y="131"/>
                  </a:cubicBezTo>
                  <a:cubicBezTo>
                    <a:pt x="451" y="199"/>
                    <a:pt x="427" y="276"/>
                    <a:pt x="412" y="356"/>
                  </a:cubicBezTo>
                  <a:cubicBezTo>
                    <a:pt x="409" y="376"/>
                    <a:pt x="410" y="397"/>
                    <a:pt x="415" y="417"/>
                  </a:cubicBezTo>
                  <a:cubicBezTo>
                    <a:pt x="419" y="438"/>
                    <a:pt x="435" y="440"/>
                    <a:pt x="449" y="423"/>
                  </a:cubicBezTo>
                  <a:cubicBezTo>
                    <a:pt x="457" y="414"/>
                    <a:pt x="464" y="403"/>
                    <a:pt x="469" y="392"/>
                  </a:cubicBezTo>
                  <a:cubicBezTo>
                    <a:pt x="494" y="338"/>
                    <a:pt x="510" y="281"/>
                    <a:pt x="511" y="221"/>
                  </a:cubicBezTo>
                  <a:cubicBezTo>
                    <a:pt x="512" y="203"/>
                    <a:pt x="514" y="184"/>
                    <a:pt x="519" y="166"/>
                  </a:cubicBezTo>
                  <a:cubicBezTo>
                    <a:pt x="525" y="144"/>
                    <a:pt x="541" y="134"/>
                    <a:pt x="564" y="134"/>
                  </a:cubicBezTo>
                  <a:cubicBezTo>
                    <a:pt x="578" y="134"/>
                    <a:pt x="593" y="134"/>
                    <a:pt x="606" y="138"/>
                  </a:cubicBezTo>
                  <a:cubicBezTo>
                    <a:pt x="631" y="143"/>
                    <a:pt x="639" y="160"/>
                    <a:pt x="628" y="183"/>
                  </a:cubicBezTo>
                  <a:cubicBezTo>
                    <a:pt x="621" y="197"/>
                    <a:pt x="612" y="212"/>
                    <a:pt x="600" y="223"/>
                  </a:cubicBezTo>
                  <a:cubicBezTo>
                    <a:pt x="541" y="280"/>
                    <a:pt x="517" y="354"/>
                    <a:pt x="504" y="432"/>
                  </a:cubicBezTo>
                  <a:cubicBezTo>
                    <a:pt x="501" y="450"/>
                    <a:pt x="501" y="468"/>
                    <a:pt x="500" y="486"/>
                  </a:cubicBezTo>
                  <a:cubicBezTo>
                    <a:pt x="499" y="517"/>
                    <a:pt x="485" y="532"/>
                    <a:pt x="454" y="532"/>
                  </a:cubicBezTo>
                  <a:cubicBezTo>
                    <a:pt x="440" y="531"/>
                    <a:pt x="424" y="529"/>
                    <a:pt x="410" y="524"/>
                  </a:cubicBezTo>
                  <a:cubicBezTo>
                    <a:pt x="372" y="508"/>
                    <a:pt x="331" y="505"/>
                    <a:pt x="290" y="503"/>
                  </a:cubicBezTo>
                  <a:cubicBezTo>
                    <a:pt x="240" y="500"/>
                    <a:pt x="190" y="500"/>
                    <a:pt x="140" y="499"/>
                  </a:cubicBezTo>
                  <a:cubicBezTo>
                    <a:pt x="132" y="499"/>
                    <a:pt x="124" y="497"/>
                    <a:pt x="117" y="496"/>
                  </a:cubicBezTo>
                  <a:cubicBezTo>
                    <a:pt x="82" y="488"/>
                    <a:pt x="71" y="473"/>
                    <a:pt x="81" y="439"/>
                  </a:cubicBezTo>
                  <a:cubicBezTo>
                    <a:pt x="98" y="385"/>
                    <a:pt x="92" y="331"/>
                    <a:pt x="83" y="276"/>
                  </a:cubicBezTo>
                  <a:cubicBezTo>
                    <a:pt x="73" y="217"/>
                    <a:pt x="54" y="161"/>
                    <a:pt x="25" y="108"/>
                  </a:cubicBezTo>
                  <a:cubicBezTo>
                    <a:pt x="16" y="92"/>
                    <a:pt x="11" y="73"/>
                    <a:pt x="6" y="54"/>
                  </a:cubicBezTo>
                  <a:cubicBezTo>
                    <a:pt x="0" y="27"/>
                    <a:pt x="16" y="8"/>
                    <a:pt x="44" y="7"/>
                  </a:cubicBezTo>
                  <a:cubicBezTo>
                    <a:pt x="53" y="6"/>
                    <a:pt x="63" y="7"/>
                    <a:pt x="73" y="7"/>
                  </a:cubicBezTo>
                  <a:cubicBezTo>
                    <a:pt x="124" y="8"/>
                    <a:pt x="152" y="37"/>
                    <a:pt x="137" y="85"/>
                  </a:cubicBezTo>
                  <a:cubicBezTo>
                    <a:pt x="106" y="185"/>
                    <a:pt x="135" y="277"/>
                    <a:pt x="166" y="370"/>
                  </a:cubicBezTo>
                  <a:cubicBezTo>
                    <a:pt x="171" y="384"/>
                    <a:pt x="176" y="397"/>
                    <a:pt x="182" y="410"/>
                  </a:cubicBezTo>
                  <a:cubicBezTo>
                    <a:pt x="185" y="415"/>
                    <a:pt x="191" y="423"/>
                    <a:pt x="195" y="422"/>
                  </a:cubicBezTo>
                  <a:cubicBezTo>
                    <a:pt x="201" y="422"/>
                    <a:pt x="209" y="417"/>
                    <a:pt x="212" y="411"/>
                  </a:cubicBezTo>
                  <a:cubicBezTo>
                    <a:pt x="218" y="397"/>
                    <a:pt x="224" y="382"/>
                    <a:pt x="224" y="367"/>
                  </a:cubicBezTo>
                  <a:cubicBezTo>
                    <a:pt x="226" y="295"/>
                    <a:pt x="225" y="223"/>
                    <a:pt x="225" y="151"/>
                  </a:cubicBezTo>
                  <a:cubicBezTo>
                    <a:pt x="225" y="145"/>
                    <a:pt x="219" y="139"/>
                    <a:pt x="215" y="133"/>
                  </a:cubicBezTo>
                  <a:cubicBezTo>
                    <a:pt x="195" y="104"/>
                    <a:pt x="190" y="72"/>
                    <a:pt x="201" y="38"/>
                  </a:cubicBezTo>
                  <a:cubicBezTo>
                    <a:pt x="209" y="13"/>
                    <a:pt x="230" y="0"/>
                    <a:pt x="256" y="5"/>
                  </a:cubicBezTo>
                  <a:cubicBezTo>
                    <a:pt x="276" y="9"/>
                    <a:pt x="295" y="15"/>
                    <a:pt x="314" y="24"/>
                  </a:cubicBezTo>
                  <a:cubicBezTo>
                    <a:pt x="335" y="33"/>
                    <a:pt x="343" y="53"/>
                    <a:pt x="335" y="75"/>
                  </a:cubicBezTo>
                  <a:cubicBezTo>
                    <a:pt x="327" y="95"/>
                    <a:pt x="314" y="113"/>
                    <a:pt x="304" y="132"/>
                  </a:cubicBezTo>
                  <a:cubicBezTo>
                    <a:pt x="300" y="141"/>
                    <a:pt x="293" y="150"/>
                    <a:pt x="292" y="159"/>
                  </a:cubicBezTo>
                  <a:cubicBezTo>
                    <a:pt x="286" y="228"/>
                    <a:pt x="281" y="298"/>
                    <a:pt x="294" y="366"/>
                  </a:cubicBezTo>
                  <a:cubicBezTo>
                    <a:pt x="298" y="385"/>
                    <a:pt x="306" y="402"/>
                    <a:pt x="313" y="4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7"/>
            <p:cNvSpPr>
              <a:spLocks/>
            </p:cNvSpPr>
            <p:nvPr/>
          </p:nvSpPr>
          <p:spPr bwMode="auto">
            <a:xfrm>
              <a:off x="1936750" y="3332163"/>
              <a:ext cx="484187" cy="252413"/>
            </a:xfrm>
            <a:custGeom>
              <a:avLst/>
              <a:gdLst>
                <a:gd name="T0" fmla="*/ 232 w 413"/>
                <a:gd name="T1" fmla="*/ 214 h 215"/>
                <a:gd name="T2" fmla="*/ 60 w 413"/>
                <a:gd name="T3" fmla="*/ 174 h 215"/>
                <a:gd name="T4" fmla="*/ 11 w 413"/>
                <a:gd name="T5" fmla="*/ 121 h 215"/>
                <a:gd name="T6" fmla="*/ 22 w 413"/>
                <a:gd name="T7" fmla="*/ 59 h 215"/>
                <a:gd name="T8" fmla="*/ 112 w 413"/>
                <a:gd name="T9" fmla="*/ 17 h 215"/>
                <a:gd name="T10" fmla="*/ 338 w 413"/>
                <a:gd name="T11" fmla="*/ 51 h 215"/>
                <a:gd name="T12" fmla="*/ 394 w 413"/>
                <a:gd name="T13" fmla="*/ 110 h 215"/>
                <a:gd name="T14" fmla="*/ 363 w 413"/>
                <a:gd name="T15" fmla="*/ 193 h 215"/>
                <a:gd name="T16" fmla="*/ 232 w 413"/>
                <a:gd name="T17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3" h="215">
                  <a:moveTo>
                    <a:pt x="232" y="214"/>
                  </a:moveTo>
                  <a:cubicBezTo>
                    <a:pt x="171" y="215"/>
                    <a:pt x="114" y="204"/>
                    <a:pt x="60" y="174"/>
                  </a:cubicBezTo>
                  <a:cubicBezTo>
                    <a:pt x="38" y="162"/>
                    <a:pt x="22" y="143"/>
                    <a:pt x="11" y="121"/>
                  </a:cubicBezTo>
                  <a:cubicBezTo>
                    <a:pt x="0" y="98"/>
                    <a:pt x="4" y="78"/>
                    <a:pt x="22" y="59"/>
                  </a:cubicBezTo>
                  <a:cubicBezTo>
                    <a:pt x="47" y="34"/>
                    <a:pt x="79" y="24"/>
                    <a:pt x="112" y="17"/>
                  </a:cubicBezTo>
                  <a:cubicBezTo>
                    <a:pt x="192" y="0"/>
                    <a:pt x="268" y="5"/>
                    <a:pt x="338" y="51"/>
                  </a:cubicBezTo>
                  <a:cubicBezTo>
                    <a:pt x="362" y="66"/>
                    <a:pt x="382" y="84"/>
                    <a:pt x="394" y="110"/>
                  </a:cubicBezTo>
                  <a:cubicBezTo>
                    <a:pt x="413" y="149"/>
                    <a:pt x="403" y="177"/>
                    <a:pt x="363" y="193"/>
                  </a:cubicBezTo>
                  <a:cubicBezTo>
                    <a:pt x="321" y="210"/>
                    <a:pt x="277" y="215"/>
                    <a:pt x="23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"/>
            <p:cNvSpPr>
              <a:spLocks/>
            </p:cNvSpPr>
            <p:nvPr/>
          </p:nvSpPr>
          <p:spPr bwMode="auto">
            <a:xfrm>
              <a:off x="2244725" y="3611563"/>
              <a:ext cx="174625" cy="382588"/>
            </a:xfrm>
            <a:custGeom>
              <a:avLst/>
              <a:gdLst>
                <a:gd name="T0" fmla="*/ 148 w 148"/>
                <a:gd name="T1" fmla="*/ 320 h 326"/>
                <a:gd name="T2" fmla="*/ 55 w 148"/>
                <a:gd name="T3" fmla="*/ 326 h 326"/>
                <a:gd name="T4" fmla="*/ 44 w 148"/>
                <a:gd name="T5" fmla="*/ 318 h 326"/>
                <a:gd name="T6" fmla="*/ 6 w 148"/>
                <a:gd name="T7" fmla="*/ 85 h 326"/>
                <a:gd name="T8" fmla="*/ 15 w 148"/>
                <a:gd name="T9" fmla="*/ 50 h 326"/>
                <a:gd name="T10" fmla="*/ 105 w 148"/>
                <a:gd name="T11" fmla="*/ 17 h 326"/>
                <a:gd name="T12" fmla="*/ 128 w 148"/>
                <a:gd name="T13" fmla="*/ 51 h 326"/>
                <a:gd name="T14" fmla="*/ 140 w 148"/>
                <a:gd name="T15" fmla="*/ 142 h 326"/>
                <a:gd name="T16" fmla="*/ 148 w 148"/>
                <a:gd name="T17" fmla="*/ 32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26">
                  <a:moveTo>
                    <a:pt x="148" y="320"/>
                  </a:moveTo>
                  <a:cubicBezTo>
                    <a:pt x="115" y="323"/>
                    <a:pt x="85" y="325"/>
                    <a:pt x="55" y="326"/>
                  </a:cubicBezTo>
                  <a:cubicBezTo>
                    <a:pt x="51" y="326"/>
                    <a:pt x="45" y="322"/>
                    <a:pt x="44" y="318"/>
                  </a:cubicBezTo>
                  <a:cubicBezTo>
                    <a:pt x="21" y="242"/>
                    <a:pt x="0" y="166"/>
                    <a:pt x="6" y="85"/>
                  </a:cubicBezTo>
                  <a:cubicBezTo>
                    <a:pt x="7" y="73"/>
                    <a:pt x="10" y="61"/>
                    <a:pt x="15" y="50"/>
                  </a:cubicBezTo>
                  <a:cubicBezTo>
                    <a:pt x="27" y="18"/>
                    <a:pt x="75" y="0"/>
                    <a:pt x="105" y="17"/>
                  </a:cubicBezTo>
                  <a:cubicBezTo>
                    <a:pt x="116" y="24"/>
                    <a:pt x="125" y="39"/>
                    <a:pt x="128" y="51"/>
                  </a:cubicBezTo>
                  <a:cubicBezTo>
                    <a:pt x="135" y="81"/>
                    <a:pt x="138" y="112"/>
                    <a:pt x="140" y="142"/>
                  </a:cubicBezTo>
                  <a:cubicBezTo>
                    <a:pt x="144" y="201"/>
                    <a:pt x="145" y="259"/>
                    <a:pt x="148" y="3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9"/>
            <p:cNvSpPr>
              <a:spLocks/>
            </p:cNvSpPr>
            <p:nvPr/>
          </p:nvSpPr>
          <p:spPr bwMode="auto">
            <a:xfrm>
              <a:off x="1522413" y="3057525"/>
              <a:ext cx="407987" cy="392113"/>
            </a:xfrm>
            <a:custGeom>
              <a:avLst/>
              <a:gdLst>
                <a:gd name="T0" fmla="*/ 128 w 347"/>
                <a:gd name="T1" fmla="*/ 62 h 334"/>
                <a:gd name="T2" fmla="*/ 144 w 347"/>
                <a:gd name="T3" fmla="*/ 89 h 334"/>
                <a:gd name="T4" fmla="*/ 262 w 347"/>
                <a:gd name="T5" fmla="*/ 196 h 334"/>
                <a:gd name="T6" fmla="*/ 305 w 347"/>
                <a:gd name="T7" fmla="*/ 212 h 334"/>
                <a:gd name="T8" fmla="*/ 331 w 347"/>
                <a:gd name="T9" fmla="*/ 265 h 334"/>
                <a:gd name="T10" fmla="*/ 282 w 347"/>
                <a:gd name="T11" fmla="*/ 320 h 334"/>
                <a:gd name="T12" fmla="*/ 231 w 347"/>
                <a:gd name="T13" fmla="*/ 313 h 334"/>
                <a:gd name="T14" fmla="*/ 213 w 347"/>
                <a:gd name="T15" fmla="*/ 278 h 334"/>
                <a:gd name="T16" fmla="*/ 188 w 347"/>
                <a:gd name="T17" fmla="*/ 238 h 334"/>
                <a:gd name="T18" fmla="*/ 92 w 347"/>
                <a:gd name="T19" fmla="*/ 142 h 334"/>
                <a:gd name="T20" fmla="*/ 66 w 347"/>
                <a:gd name="T21" fmla="*/ 129 h 334"/>
                <a:gd name="T22" fmla="*/ 16 w 347"/>
                <a:gd name="T23" fmla="*/ 106 h 334"/>
                <a:gd name="T24" fmla="*/ 6 w 347"/>
                <a:gd name="T25" fmla="*/ 70 h 334"/>
                <a:gd name="T26" fmla="*/ 82 w 347"/>
                <a:gd name="T27" fmla="*/ 7 h 334"/>
                <a:gd name="T28" fmla="*/ 132 w 347"/>
                <a:gd name="T29" fmla="*/ 47 h 334"/>
                <a:gd name="T30" fmla="*/ 132 w 347"/>
                <a:gd name="T31" fmla="*/ 60 h 334"/>
                <a:gd name="T32" fmla="*/ 128 w 347"/>
                <a:gd name="T33" fmla="*/ 6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7" h="334">
                  <a:moveTo>
                    <a:pt x="128" y="62"/>
                  </a:moveTo>
                  <a:cubicBezTo>
                    <a:pt x="133" y="72"/>
                    <a:pt x="137" y="83"/>
                    <a:pt x="144" y="89"/>
                  </a:cubicBezTo>
                  <a:cubicBezTo>
                    <a:pt x="183" y="126"/>
                    <a:pt x="221" y="162"/>
                    <a:pt x="262" y="196"/>
                  </a:cubicBezTo>
                  <a:cubicBezTo>
                    <a:pt x="273" y="205"/>
                    <a:pt x="290" y="209"/>
                    <a:pt x="305" y="212"/>
                  </a:cubicBezTo>
                  <a:cubicBezTo>
                    <a:pt x="334" y="218"/>
                    <a:pt x="347" y="240"/>
                    <a:pt x="331" y="265"/>
                  </a:cubicBezTo>
                  <a:cubicBezTo>
                    <a:pt x="317" y="285"/>
                    <a:pt x="300" y="304"/>
                    <a:pt x="282" y="320"/>
                  </a:cubicBezTo>
                  <a:cubicBezTo>
                    <a:pt x="267" y="334"/>
                    <a:pt x="244" y="330"/>
                    <a:pt x="231" y="313"/>
                  </a:cubicBezTo>
                  <a:cubicBezTo>
                    <a:pt x="223" y="303"/>
                    <a:pt x="216" y="291"/>
                    <a:pt x="213" y="278"/>
                  </a:cubicBezTo>
                  <a:cubicBezTo>
                    <a:pt x="209" y="262"/>
                    <a:pt x="200" y="249"/>
                    <a:pt x="188" y="238"/>
                  </a:cubicBezTo>
                  <a:cubicBezTo>
                    <a:pt x="156" y="206"/>
                    <a:pt x="125" y="173"/>
                    <a:pt x="92" y="142"/>
                  </a:cubicBezTo>
                  <a:cubicBezTo>
                    <a:pt x="85" y="136"/>
                    <a:pt x="75" y="133"/>
                    <a:pt x="66" y="129"/>
                  </a:cubicBezTo>
                  <a:cubicBezTo>
                    <a:pt x="49" y="121"/>
                    <a:pt x="32" y="115"/>
                    <a:pt x="16" y="106"/>
                  </a:cubicBezTo>
                  <a:cubicBezTo>
                    <a:pt x="4" y="98"/>
                    <a:pt x="0" y="83"/>
                    <a:pt x="6" y="70"/>
                  </a:cubicBezTo>
                  <a:cubicBezTo>
                    <a:pt x="22" y="38"/>
                    <a:pt x="47" y="15"/>
                    <a:pt x="82" y="7"/>
                  </a:cubicBezTo>
                  <a:cubicBezTo>
                    <a:pt x="112" y="0"/>
                    <a:pt x="129" y="17"/>
                    <a:pt x="132" y="47"/>
                  </a:cubicBezTo>
                  <a:cubicBezTo>
                    <a:pt x="132" y="51"/>
                    <a:pt x="132" y="56"/>
                    <a:pt x="132" y="60"/>
                  </a:cubicBezTo>
                  <a:cubicBezTo>
                    <a:pt x="131" y="61"/>
                    <a:pt x="130" y="62"/>
                    <a:pt x="12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0"/>
            <p:cNvSpPr>
              <a:spLocks/>
            </p:cNvSpPr>
            <p:nvPr/>
          </p:nvSpPr>
          <p:spPr bwMode="auto">
            <a:xfrm>
              <a:off x="2089150" y="2360613"/>
              <a:ext cx="173037" cy="336550"/>
            </a:xfrm>
            <a:custGeom>
              <a:avLst/>
              <a:gdLst>
                <a:gd name="T0" fmla="*/ 66 w 147"/>
                <a:gd name="T1" fmla="*/ 286 h 286"/>
                <a:gd name="T2" fmla="*/ 28 w 147"/>
                <a:gd name="T3" fmla="*/ 281 h 286"/>
                <a:gd name="T4" fmla="*/ 12 w 147"/>
                <a:gd name="T5" fmla="*/ 247 h 286"/>
                <a:gd name="T6" fmla="*/ 24 w 147"/>
                <a:gd name="T7" fmla="*/ 224 h 286"/>
                <a:gd name="T8" fmla="*/ 45 w 147"/>
                <a:gd name="T9" fmla="*/ 152 h 286"/>
                <a:gd name="T10" fmla="*/ 17 w 147"/>
                <a:gd name="T11" fmla="*/ 48 h 286"/>
                <a:gd name="T12" fmla="*/ 35 w 147"/>
                <a:gd name="T13" fmla="*/ 5 h 286"/>
                <a:gd name="T14" fmla="*/ 112 w 147"/>
                <a:gd name="T15" fmla="*/ 3 h 286"/>
                <a:gd name="T16" fmla="*/ 131 w 147"/>
                <a:gd name="T17" fmla="*/ 43 h 286"/>
                <a:gd name="T18" fmla="*/ 107 w 147"/>
                <a:gd name="T19" fmla="*/ 191 h 286"/>
                <a:gd name="T20" fmla="*/ 121 w 147"/>
                <a:gd name="T21" fmla="*/ 223 h 286"/>
                <a:gd name="T22" fmla="*/ 137 w 147"/>
                <a:gd name="T23" fmla="*/ 242 h 286"/>
                <a:gd name="T24" fmla="*/ 121 w 147"/>
                <a:gd name="T25" fmla="*/ 278 h 286"/>
                <a:gd name="T26" fmla="*/ 66 w 147"/>
                <a:gd name="T27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7" h="286">
                  <a:moveTo>
                    <a:pt x="66" y="286"/>
                  </a:moveTo>
                  <a:cubicBezTo>
                    <a:pt x="53" y="284"/>
                    <a:pt x="40" y="284"/>
                    <a:pt x="28" y="281"/>
                  </a:cubicBezTo>
                  <a:cubicBezTo>
                    <a:pt x="11" y="276"/>
                    <a:pt x="5" y="264"/>
                    <a:pt x="12" y="247"/>
                  </a:cubicBezTo>
                  <a:cubicBezTo>
                    <a:pt x="15" y="239"/>
                    <a:pt x="19" y="231"/>
                    <a:pt x="24" y="224"/>
                  </a:cubicBezTo>
                  <a:cubicBezTo>
                    <a:pt x="40" y="202"/>
                    <a:pt x="46" y="179"/>
                    <a:pt x="45" y="152"/>
                  </a:cubicBezTo>
                  <a:cubicBezTo>
                    <a:pt x="44" y="115"/>
                    <a:pt x="42" y="80"/>
                    <a:pt x="17" y="48"/>
                  </a:cubicBezTo>
                  <a:cubicBezTo>
                    <a:pt x="0" y="26"/>
                    <a:pt x="8" y="9"/>
                    <a:pt x="35" y="5"/>
                  </a:cubicBezTo>
                  <a:cubicBezTo>
                    <a:pt x="61" y="2"/>
                    <a:pt x="87" y="0"/>
                    <a:pt x="112" y="3"/>
                  </a:cubicBezTo>
                  <a:cubicBezTo>
                    <a:pt x="135" y="6"/>
                    <a:pt x="142" y="23"/>
                    <a:pt x="131" y="43"/>
                  </a:cubicBezTo>
                  <a:cubicBezTo>
                    <a:pt x="105" y="90"/>
                    <a:pt x="111" y="141"/>
                    <a:pt x="107" y="191"/>
                  </a:cubicBezTo>
                  <a:cubicBezTo>
                    <a:pt x="106" y="201"/>
                    <a:pt x="115" y="213"/>
                    <a:pt x="121" y="223"/>
                  </a:cubicBezTo>
                  <a:cubicBezTo>
                    <a:pt x="125" y="230"/>
                    <a:pt x="133" y="235"/>
                    <a:pt x="137" y="242"/>
                  </a:cubicBezTo>
                  <a:cubicBezTo>
                    <a:pt x="147" y="257"/>
                    <a:pt x="139" y="275"/>
                    <a:pt x="121" y="278"/>
                  </a:cubicBezTo>
                  <a:cubicBezTo>
                    <a:pt x="102" y="282"/>
                    <a:pt x="84" y="284"/>
                    <a:pt x="66" y="2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1"/>
            <p:cNvSpPr>
              <a:spLocks/>
            </p:cNvSpPr>
            <p:nvPr/>
          </p:nvSpPr>
          <p:spPr bwMode="auto">
            <a:xfrm>
              <a:off x="1800225" y="2365375"/>
              <a:ext cx="201612" cy="344488"/>
            </a:xfrm>
            <a:custGeom>
              <a:avLst/>
              <a:gdLst>
                <a:gd name="T0" fmla="*/ 94 w 172"/>
                <a:gd name="T1" fmla="*/ 0 h 293"/>
                <a:gd name="T2" fmla="*/ 129 w 172"/>
                <a:gd name="T3" fmla="*/ 51 h 293"/>
                <a:gd name="T4" fmla="*/ 122 w 172"/>
                <a:gd name="T5" fmla="*/ 112 h 293"/>
                <a:gd name="T6" fmla="*/ 126 w 172"/>
                <a:gd name="T7" fmla="*/ 184 h 293"/>
                <a:gd name="T8" fmla="*/ 151 w 172"/>
                <a:gd name="T9" fmla="*/ 225 h 293"/>
                <a:gd name="T10" fmla="*/ 168 w 172"/>
                <a:gd name="T11" fmla="*/ 245 h 293"/>
                <a:gd name="T12" fmla="*/ 157 w 172"/>
                <a:gd name="T13" fmla="*/ 273 h 293"/>
                <a:gd name="T14" fmla="*/ 77 w 172"/>
                <a:gd name="T15" fmla="*/ 290 h 293"/>
                <a:gd name="T16" fmla="*/ 46 w 172"/>
                <a:gd name="T17" fmla="*/ 245 h 293"/>
                <a:gd name="T18" fmla="*/ 48 w 172"/>
                <a:gd name="T19" fmla="*/ 105 h 293"/>
                <a:gd name="T20" fmla="*/ 25 w 172"/>
                <a:gd name="T21" fmla="*/ 68 h 293"/>
                <a:gd name="T22" fmla="*/ 38 w 172"/>
                <a:gd name="T23" fmla="*/ 13 h 293"/>
                <a:gd name="T24" fmla="*/ 94 w 17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93">
                  <a:moveTo>
                    <a:pt x="94" y="0"/>
                  </a:moveTo>
                  <a:cubicBezTo>
                    <a:pt x="132" y="2"/>
                    <a:pt x="140" y="14"/>
                    <a:pt x="129" y="51"/>
                  </a:cubicBezTo>
                  <a:cubicBezTo>
                    <a:pt x="124" y="71"/>
                    <a:pt x="123" y="91"/>
                    <a:pt x="122" y="112"/>
                  </a:cubicBezTo>
                  <a:cubicBezTo>
                    <a:pt x="122" y="136"/>
                    <a:pt x="126" y="160"/>
                    <a:pt x="126" y="184"/>
                  </a:cubicBezTo>
                  <a:cubicBezTo>
                    <a:pt x="127" y="202"/>
                    <a:pt x="136" y="215"/>
                    <a:pt x="151" y="225"/>
                  </a:cubicBezTo>
                  <a:cubicBezTo>
                    <a:pt x="158" y="230"/>
                    <a:pt x="165" y="237"/>
                    <a:pt x="168" y="245"/>
                  </a:cubicBezTo>
                  <a:cubicBezTo>
                    <a:pt x="172" y="256"/>
                    <a:pt x="171" y="270"/>
                    <a:pt x="157" y="273"/>
                  </a:cubicBezTo>
                  <a:cubicBezTo>
                    <a:pt x="131" y="281"/>
                    <a:pt x="104" y="288"/>
                    <a:pt x="77" y="290"/>
                  </a:cubicBezTo>
                  <a:cubicBezTo>
                    <a:pt x="42" y="293"/>
                    <a:pt x="29" y="275"/>
                    <a:pt x="46" y="245"/>
                  </a:cubicBezTo>
                  <a:cubicBezTo>
                    <a:pt x="71" y="198"/>
                    <a:pt x="63" y="152"/>
                    <a:pt x="48" y="105"/>
                  </a:cubicBezTo>
                  <a:cubicBezTo>
                    <a:pt x="44" y="92"/>
                    <a:pt x="34" y="79"/>
                    <a:pt x="25" y="68"/>
                  </a:cubicBezTo>
                  <a:cubicBezTo>
                    <a:pt x="0" y="41"/>
                    <a:pt x="4" y="24"/>
                    <a:pt x="38" y="13"/>
                  </a:cubicBezTo>
                  <a:cubicBezTo>
                    <a:pt x="56" y="7"/>
                    <a:pt x="75" y="4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2"/>
            <p:cNvSpPr>
              <a:spLocks/>
            </p:cNvSpPr>
            <p:nvPr/>
          </p:nvSpPr>
          <p:spPr bwMode="auto">
            <a:xfrm>
              <a:off x="1287463" y="2795588"/>
              <a:ext cx="301625" cy="320675"/>
            </a:xfrm>
            <a:custGeom>
              <a:avLst/>
              <a:gdLst>
                <a:gd name="T0" fmla="*/ 140 w 256"/>
                <a:gd name="T1" fmla="*/ 215 h 274"/>
                <a:gd name="T2" fmla="*/ 123 w 256"/>
                <a:gd name="T3" fmla="*/ 182 h 274"/>
                <a:gd name="T4" fmla="*/ 93 w 256"/>
                <a:gd name="T5" fmla="*/ 144 h 274"/>
                <a:gd name="T6" fmla="*/ 31 w 256"/>
                <a:gd name="T7" fmla="*/ 103 h 274"/>
                <a:gd name="T8" fmla="*/ 0 w 256"/>
                <a:gd name="T9" fmla="*/ 80 h 274"/>
                <a:gd name="T10" fmla="*/ 16 w 256"/>
                <a:gd name="T11" fmla="*/ 46 h 274"/>
                <a:gd name="T12" fmla="*/ 75 w 256"/>
                <a:gd name="T13" fmla="*/ 12 h 274"/>
                <a:gd name="T14" fmla="*/ 120 w 256"/>
                <a:gd name="T15" fmla="*/ 53 h 274"/>
                <a:gd name="T16" fmla="*/ 131 w 256"/>
                <a:gd name="T17" fmla="*/ 96 h 274"/>
                <a:gd name="T18" fmla="*/ 183 w 256"/>
                <a:gd name="T19" fmla="*/ 158 h 274"/>
                <a:gd name="T20" fmla="*/ 210 w 256"/>
                <a:gd name="T21" fmla="*/ 172 h 274"/>
                <a:gd name="T22" fmla="*/ 219 w 256"/>
                <a:gd name="T23" fmla="*/ 173 h 274"/>
                <a:gd name="T24" fmla="*/ 237 w 256"/>
                <a:gd name="T25" fmla="*/ 217 h 274"/>
                <a:gd name="T26" fmla="*/ 193 w 256"/>
                <a:gd name="T27" fmla="*/ 254 h 274"/>
                <a:gd name="T28" fmla="*/ 136 w 256"/>
                <a:gd name="T29" fmla="*/ 217 h 274"/>
                <a:gd name="T30" fmla="*/ 140 w 256"/>
                <a:gd name="T31" fmla="*/ 21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6" h="274">
                  <a:moveTo>
                    <a:pt x="140" y="215"/>
                  </a:moveTo>
                  <a:cubicBezTo>
                    <a:pt x="135" y="204"/>
                    <a:pt x="130" y="192"/>
                    <a:pt x="123" y="182"/>
                  </a:cubicBezTo>
                  <a:cubicBezTo>
                    <a:pt x="114" y="168"/>
                    <a:pt x="102" y="157"/>
                    <a:pt x="93" y="144"/>
                  </a:cubicBezTo>
                  <a:cubicBezTo>
                    <a:pt x="77" y="122"/>
                    <a:pt x="61" y="103"/>
                    <a:pt x="31" y="103"/>
                  </a:cubicBezTo>
                  <a:cubicBezTo>
                    <a:pt x="16" y="103"/>
                    <a:pt x="1" y="95"/>
                    <a:pt x="0" y="80"/>
                  </a:cubicBezTo>
                  <a:cubicBezTo>
                    <a:pt x="0" y="69"/>
                    <a:pt x="7" y="53"/>
                    <a:pt x="16" y="46"/>
                  </a:cubicBezTo>
                  <a:cubicBezTo>
                    <a:pt x="34" y="32"/>
                    <a:pt x="54" y="19"/>
                    <a:pt x="75" y="12"/>
                  </a:cubicBezTo>
                  <a:cubicBezTo>
                    <a:pt x="109" y="0"/>
                    <a:pt x="130" y="19"/>
                    <a:pt x="120" y="53"/>
                  </a:cubicBezTo>
                  <a:cubicBezTo>
                    <a:pt x="114" y="72"/>
                    <a:pt x="120" y="83"/>
                    <a:pt x="131" y="96"/>
                  </a:cubicBezTo>
                  <a:cubicBezTo>
                    <a:pt x="149" y="116"/>
                    <a:pt x="166" y="137"/>
                    <a:pt x="183" y="158"/>
                  </a:cubicBezTo>
                  <a:cubicBezTo>
                    <a:pt x="190" y="168"/>
                    <a:pt x="197" y="174"/>
                    <a:pt x="210" y="172"/>
                  </a:cubicBezTo>
                  <a:cubicBezTo>
                    <a:pt x="213" y="172"/>
                    <a:pt x="216" y="172"/>
                    <a:pt x="219" y="173"/>
                  </a:cubicBezTo>
                  <a:cubicBezTo>
                    <a:pt x="248" y="177"/>
                    <a:pt x="256" y="194"/>
                    <a:pt x="237" y="217"/>
                  </a:cubicBezTo>
                  <a:cubicBezTo>
                    <a:pt x="225" y="232"/>
                    <a:pt x="210" y="245"/>
                    <a:pt x="193" y="254"/>
                  </a:cubicBezTo>
                  <a:cubicBezTo>
                    <a:pt x="155" y="274"/>
                    <a:pt x="135" y="260"/>
                    <a:pt x="136" y="217"/>
                  </a:cubicBezTo>
                  <a:cubicBezTo>
                    <a:pt x="137" y="216"/>
                    <a:pt x="139" y="215"/>
                    <a:pt x="140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3"/>
            <p:cNvSpPr>
              <a:spLocks/>
            </p:cNvSpPr>
            <p:nvPr/>
          </p:nvSpPr>
          <p:spPr bwMode="auto">
            <a:xfrm>
              <a:off x="2333625" y="2441575"/>
              <a:ext cx="193675" cy="341313"/>
            </a:xfrm>
            <a:custGeom>
              <a:avLst/>
              <a:gdLst>
                <a:gd name="T0" fmla="*/ 165 w 165"/>
                <a:gd name="T1" fmla="*/ 47 h 291"/>
                <a:gd name="T2" fmla="*/ 142 w 165"/>
                <a:gd name="T3" fmla="*/ 78 h 291"/>
                <a:gd name="T4" fmla="*/ 108 w 165"/>
                <a:gd name="T5" fmla="*/ 239 h 291"/>
                <a:gd name="T6" fmla="*/ 105 w 165"/>
                <a:gd name="T7" fmla="*/ 277 h 291"/>
                <a:gd name="T8" fmla="*/ 68 w 165"/>
                <a:gd name="T9" fmla="*/ 289 h 291"/>
                <a:gd name="T10" fmla="*/ 20 w 165"/>
                <a:gd name="T11" fmla="*/ 266 h 291"/>
                <a:gd name="T12" fmla="*/ 25 w 165"/>
                <a:gd name="T13" fmla="*/ 218 h 291"/>
                <a:gd name="T14" fmla="*/ 54 w 165"/>
                <a:gd name="T15" fmla="*/ 178 h 291"/>
                <a:gd name="T16" fmla="*/ 67 w 165"/>
                <a:gd name="T17" fmla="*/ 87 h 291"/>
                <a:gd name="T18" fmla="*/ 59 w 165"/>
                <a:gd name="T19" fmla="*/ 66 h 291"/>
                <a:gd name="T20" fmla="*/ 90 w 165"/>
                <a:gd name="T21" fmla="*/ 3 h 291"/>
                <a:gd name="T22" fmla="*/ 157 w 165"/>
                <a:gd name="T23" fmla="*/ 30 h 291"/>
                <a:gd name="T24" fmla="*/ 165 w 165"/>
                <a:gd name="T25" fmla="*/ 4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91">
                  <a:moveTo>
                    <a:pt x="165" y="47"/>
                  </a:moveTo>
                  <a:cubicBezTo>
                    <a:pt x="157" y="58"/>
                    <a:pt x="151" y="70"/>
                    <a:pt x="142" y="78"/>
                  </a:cubicBezTo>
                  <a:cubicBezTo>
                    <a:pt x="100" y="118"/>
                    <a:pt x="85" y="186"/>
                    <a:pt x="108" y="239"/>
                  </a:cubicBezTo>
                  <a:cubicBezTo>
                    <a:pt x="114" y="252"/>
                    <a:pt x="117" y="268"/>
                    <a:pt x="105" y="277"/>
                  </a:cubicBezTo>
                  <a:cubicBezTo>
                    <a:pt x="95" y="285"/>
                    <a:pt x="79" y="291"/>
                    <a:pt x="68" y="289"/>
                  </a:cubicBezTo>
                  <a:cubicBezTo>
                    <a:pt x="51" y="286"/>
                    <a:pt x="34" y="277"/>
                    <a:pt x="20" y="266"/>
                  </a:cubicBezTo>
                  <a:cubicBezTo>
                    <a:pt x="0" y="251"/>
                    <a:pt x="3" y="229"/>
                    <a:pt x="25" y="218"/>
                  </a:cubicBezTo>
                  <a:cubicBezTo>
                    <a:pt x="43" y="209"/>
                    <a:pt x="51" y="196"/>
                    <a:pt x="54" y="178"/>
                  </a:cubicBezTo>
                  <a:cubicBezTo>
                    <a:pt x="59" y="148"/>
                    <a:pt x="64" y="117"/>
                    <a:pt x="67" y="87"/>
                  </a:cubicBezTo>
                  <a:cubicBezTo>
                    <a:pt x="68" y="80"/>
                    <a:pt x="63" y="73"/>
                    <a:pt x="59" y="66"/>
                  </a:cubicBezTo>
                  <a:cubicBezTo>
                    <a:pt x="42" y="34"/>
                    <a:pt x="54" y="8"/>
                    <a:pt x="90" y="3"/>
                  </a:cubicBezTo>
                  <a:cubicBezTo>
                    <a:pt x="117" y="0"/>
                    <a:pt x="140" y="7"/>
                    <a:pt x="157" y="30"/>
                  </a:cubicBezTo>
                  <a:cubicBezTo>
                    <a:pt x="160" y="35"/>
                    <a:pt x="161" y="40"/>
                    <a:pt x="165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4"/>
            <p:cNvSpPr>
              <a:spLocks/>
            </p:cNvSpPr>
            <p:nvPr/>
          </p:nvSpPr>
          <p:spPr bwMode="auto">
            <a:xfrm>
              <a:off x="2516188" y="2597150"/>
              <a:ext cx="247650" cy="285750"/>
            </a:xfrm>
            <a:custGeom>
              <a:avLst/>
              <a:gdLst>
                <a:gd name="T0" fmla="*/ 123 w 211"/>
                <a:gd name="T1" fmla="*/ 0 h 244"/>
                <a:gd name="T2" fmla="*/ 202 w 211"/>
                <a:gd name="T3" fmla="*/ 50 h 244"/>
                <a:gd name="T4" fmla="*/ 193 w 211"/>
                <a:gd name="T5" fmla="*/ 78 h 244"/>
                <a:gd name="T6" fmla="*/ 110 w 211"/>
                <a:gd name="T7" fmla="*/ 169 h 244"/>
                <a:gd name="T8" fmla="*/ 107 w 211"/>
                <a:gd name="T9" fmla="*/ 203 h 244"/>
                <a:gd name="T10" fmla="*/ 101 w 211"/>
                <a:gd name="T11" fmla="*/ 235 h 244"/>
                <a:gd name="T12" fmla="*/ 71 w 211"/>
                <a:gd name="T13" fmla="*/ 233 h 244"/>
                <a:gd name="T14" fmla="*/ 27 w 211"/>
                <a:gd name="T15" fmla="*/ 206 h 244"/>
                <a:gd name="T16" fmla="*/ 32 w 211"/>
                <a:gd name="T17" fmla="*/ 159 h 244"/>
                <a:gd name="T18" fmla="*/ 95 w 211"/>
                <a:gd name="T19" fmla="*/ 85 h 244"/>
                <a:gd name="T20" fmla="*/ 101 w 211"/>
                <a:gd name="T21" fmla="*/ 43 h 244"/>
                <a:gd name="T22" fmla="*/ 106 w 211"/>
                <a:gd name="T23" fmla="*/ 16 h 244"/>
                <a:gd name="T24" fmla="*/ 123 w 211"/>
                <a:gd name="T2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44">
                  <a:moveTo>
                    <a:pt x="123" y="0"/>
                  </a:moveTo>
                  <a:cubicBezTo>
                    <a:pt x="156" y="12"/>
                    <a:pt x="184" y="23"/>
                    <a:pt x="202" y="50"/>
                  </a:cubicBezTo>
                  <a:cubicBezTo>
                    <a:pt x="211" y="63"/>
                    <a:pt x="204" y="73"/>
                    <a:pt x="193" y="78"/>
                  </a:cubicBezTo>
                  <a:cubicBezTo>
                    <a:pt x="153" y="98"/>
                    <a:pt x="134" y="136"/>
                    <a:pt x="110" y="169"/>
                  </a:cubicBezTo>
                  <a:cubicBezTo>
                    <a:pt x="104" y="177"/>
                    <a:pt x="106" y="192"/>
                    <a:pt x="107" y="203"/>
                  </a:cubicBezTo>
                  <a:cubicBezTo>
                    <a:pt x="108" y="215"/>
                    <a:pt x="112" y="225"/>
                    <a:pt x="101" y="235"/>
                  </a:cubicBezTo>
                  <a:cubicBezTo>
                    <a:pt x="90" y="244"/>
                    <a:pt x="81" y="238"/>
                    <a:pt x="71" y="233"/>
                  </a:cubicBezTo>
                  <a:cubicBezTo>
                    <a:pt x="56" y="224"/>
                    <a:pt x="40" y="217"/>
                    <a:pt x="27" y="206"/>
                  </a:cubicBezTo>
                  <a:cubicBezTo>
                    <a:pt x="0" y="186"/>
                    <a:pt x="1" y="171"/>
                    <a:pt x="32" y="159"/>
                  </a:cubicBezTo>
                  <a:cubicBezTo>
                    <a:pt x="67" y="145"/>
                    <a:pt x="86" y="120"/>
                    <a:pt x="95" y="85"/>
                  </a:cubicBezTo>
                  <a:cubicBezTo>
                    <a:pt x="99" y="72"/>
                    <a:pt x="99" y="57"/>
                    <a:pt x="101" y="43"/>
                  </a:cubicBezTo>
                  <a:cubicBezTo>
                    <a:pt x="102" y="34"/>
                    <a:pt x="102" y="24"/>
                    <a:pt x="106" y="16"/>
                  </a:cubicBezTo>
                  <a:cubicBezTo>
                    <a:pt x="109" y="9"/>
                    <a:pt x="117" y="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5"/>
            <p:cNvSpPr>
              <a:spLocks/>
            </p:cNvSpPr>
            <p:nvPr/>
          </p:nvSpPr>
          <p:spPr bwMode="auto">
            <a:xfrm>
              <a:off x="2125663" y="2027238"/>
              <a:ext cx="161925" cy="298450"/>
            </a:xfrm>
            <a:custGeom>
              <a:avLst/>
              <a:gdLst>
                <a:gd name="T0" fmla="*/ 76 w 138"/>
                <a:gd name="T1" fmla="*/ 254 h 254"/>
                <a:gd name="T2" fmla="*/ 25 w 138"/>
                <a:gd name="T3" fmla="*/ 241 h 254"/>
                <a:gd name="T4" fmla="*/ 13 w 138"/>
                <a:gd name="T5" fmla="*/ 199 h 254"/>
                <a:gd name="T6" fmla="*/ 43 w 138"/>
                <a:gd name="T7" fmla="*/ 147 h 254"/>
                <a:gd name="T8" fmla="*/ 39 w 138"/>
                <a:gd name="T9" fmla="*/ 55 h 254"/>
                <a:gd name="T10" fmla="*/ 39 w 138"/>
                <a:gd name="T11" fmla="*/ 8 h 254"/>
                <a:gd name="T12" fmla="*/ 86 w 138"/>
                <a:gd name="T13" fmla="*/ 3 h 254"/>
                <a:gd name="T14" fmla="*/ 97 w 138"/>
                <a:gd name="T15" fmla="*/ 5 h 254"/>
                <a:gd name="T16" fmla="*/ 120 w 138"/>
                <a:gd name="T17" fmla="*/ 61 h 254"/>
                <a:gd name="T18" fmla="*/ 88 w 138"/>
                <a:gd name="T19" fmla="*/ 158 h 254"/>
                <a:gd name="T20" fmla="*/ 95 w 138"/>
                <a:gd name="T21" fmla="*/ 211 h 254"/>
                <a:gd name="T22" fmla="*/ 98 w 138"/>
                <a:gd name="T23" fmla="*/ 242 h 254"/>
                <a:gd name="T24" fmla="*/ 76 w 138"/>
                <a:gd name="T2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254">
                  <a:moveTo>
                    <a:pt x="76" y="254"/>
                  </a:moveTo>
                  <a:cubicBezTo>
                    <a:pt x="56" y="249"/>
                    <a:pt x="40" y="246"/>
                    <a:pt x="25" y="241"/>
                  </a:cubicBezTo>
                  <a:cubicBezTo>
                    <a:pt x="4" y="233"/>
                    <a:pt x="0" y="219"/>
                    <a:pt x="13" y="199"/>
                  </a:cubicBezTo>
                  <a:cubicBezTo>
                    <a:pt x="23" y="182"/>
                    <a:pt x="37" y="166"/>
                    <a:pt x="43" y="147"/>
                  </a:cubicBezTo>
                  <a:cubicBezTo>
                    <a:pt x="51" y="117"/>
                    <a:pt x="49" y="85"/>
                    <a:pt x="39" y="55"/>
                  </a:cubicBezTo>
                  <a:cubicBezTo>
                    <a:pt x="34" y="39"/>
                    <a:pt x="23" y="19"/>
                    <a:pt x="39" y="8"/>
                  </a:cubicBezTo>
                  <a:cubicBezTo>
                    <a:pt x="50" y="0"/>
                    <a:pt x="70" y="4"/>
                    <a:pt x="86" y="3"/>
                  </a:cubicBezTo>
                  <a:cubicBezTo>
                    <a:pt x="90" y="3"/>
                    <a:pt x="93" y="4"/>
                    <a:pt x="97" y="5"/>
                  </a:cubicBezTo>
                  <a:cubicBezTo>
                    <a:pt x="138" y="16"/>
                    <a:pt x="132" y="37"/>
                    <a:pt x="120" y="61"/>
                  </a:cubicBezTo>
                  <a:cubicBezTo>
                    <a:pt x="104" y="91"/>
                    <a:pt x="98" y="126"/>
                    <a:pt x="88" y="158"/>
                  </a:cubicBezTo>
                  <a:cubicBezTo>
                    <a:pt x="83" y="177"/>
                    <a:pt x="85" y="194"/>
                    <a:pt x="95" y="211"/>
                  </a:cubicBezTo>
                  <a:cubicBezTo>
                    <a:pt x="100" y="220"/>
                    <a:pt x="102" y="234"/>
                    <a:pt x="98" y="242"/>
                  </a:cubicBezTo>
                  <a:cubicBezTo>
                    <a:pt x="96" y="249"/>
                    <a:pt x="82" y="251"/>
                    <a:pt x="76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6"/>
            <p:cNvSpPr>
              <a:spLocks/>
            </p:cNvSpPr>
            <p:nvPr/>
          </p:nvSpPr>
          <p:spPr bwMode="auto">
            <a:xfrm>
              <a:off x="1768475" y="2055813"/>
              <a:ext cx="161925" cy="290513"/>
            </a:xfrm>
            <a:custGeom>
              <a:avLst/>
              <a:gdLst>
                <a:gd name="T0" fmla="*/ 62 w 138"/>
                <a:gd name="T1" fmla="*/ 1 h 248"/>
                <a:gd name="T2" fmla="*/ 84 w 138"/>
                <a:gd name="T3" fmla="*/ 2 h 248"/>
                <a:gd name="T4" fmla="*/ 105 w 138"/>
                <a:gd name="T5" fmla="*/ 37 h 248"/>
                <a:gd name="T6" fmla="*/ 101 w 138"/>
                <a:gd name="T7" fmla="*/ 171 h 248"/>
                <a:gd name="T8" fmla="*/ 115 w 138"/>
                <a:gd name="T9" fmla="*/ 195 h 248"/>
                <a:gd name="T10" fmla="*/ 129 w 138"/>
                <a:gd name="T11" fmla="*/ 211 h 248"/>
                <a:gd name="T12" fmla="*/ 116 w 138"/>
                <a:gd name="T13" fmla="*/ 242 h 248"/>
                <a:gd name="T14" fmla="*/ 61 w 138"/>
                <a:gd name="T15" fmla="*/ 247 h 248"/>
                <a:gd name="T16" fmla="*/ 37 w 138"/>
                <a:gd name="T17" fmla="*/ 210 h 248"/>
                <a:gd name="T18" fmla="*/ 39 w 138"/>
                <a:gd name="T19" fmla="*/ 204 h 248"/>
                <a:gd name="T20" fmla="*/ 25 w 138"/>
                <a:gd name="T21" fmla="*/ 67 h 248"/>
                <a:gd name="T22" fmla="*/ 10 w 138"/>
                <a:gd name="T23" fmla="*/ 18 h 248"/>
                <a:gd name="T24" fmla="*/ 59 w 138"/>
                <a:gd name="T25" fmla="*/ 2 h 248"/>
                <a:gd name="T26" fmla="*/ 62 w 138"/>
                <a:gd name="T27" fmla="*/ 2 h 248"/>
                <a:gd name="T28" fmla="*/ 62 w 138"/>
                <a:gd name="T29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248">
                  <a:moveTo>
                    <a:pt x="62" y="1"/>
                  </a:moveTo>
                  <a:cubicBezTo>
                    <a:pt x="70" y="2"/>
                    <a:pt x="77" y="1"/>
                    <a:pt x="84" y="2"/>
                  </a:cubicBezTo>
                  <a:cubicBezTo>
                    <a:pt x="102" y="6"/>
                    <a:pt x="111" y="19"/>
                    <a:pt x="105" y="37"/>
                  </a:cubicBezTo>
                  <a:cubicBezTo>
                    <a:pt x="89" y="81"/>
                    <a:pt x="97" y="126"/>
                    <a:pt x="101" y="171"/>
                  </a:cubicBezTo>
                  <a:cubicBezTo>
                    <a:pt x="101" y="179"/>
                    <a:pt x="109" y="187"/>
                    <a:pt x="115" y="195"/>
                  </a:cubicBezTo>
                  <a:cubicBezTo>
                    <a:pt x="119" y="201"/>
                    <a:pt x="126" y="205"/>
                    <a:pt x="129" y="211"/>
                  </a:cubicBezTo>
                  <a:cubicBezTo>
                    <a:pt x="138" y="225"/>
                    <a:pt x="132" y="240"/>
                    <a:pt x="116" y="242"/>
                  </a:cubicBezTo>
                  <a:cubicBezTo>
                    <a:pt x="98" y="245"/>
                    <a:pt x="79" y="248"/>
                    <a:pt x="61" y="247"/>
                  </a:cubicBezTo>
                  <a:cubicBezTo>
                    <a:pt x="38" y="247"/>
                    <a:pt x="30" y="233"/>
                    <a:pt x="37" y="210"/>
                  </a:cubicBezTo>
                  <a:cubicBezTo>
                    <a:pt x="38" y="208"/>
                    <a:pt x="38" y="206"/>
                    <a:pt x="39" y="204"/>
                  </a:cubicBezTo>
                  <a:cubicBezTo>
                    <a:pt x="64" y="155"/>
                    <a:pt x="49" y="110"/>
                    <a:pt x="25" y="67"/>
                  </a:cubicBezTo>
                  <a:cubicBezTo>
                    <a:pt x="16" y="52"/>
                    <a:pt x="0" y="37"/>
                    <a:pt x="10" y="18"/>
                  </a:cubicBezTo>
                  <a:cubicBezTo>
                    <a:pt x="20" y="0"/>
                    <a:pt x="41" y="3"/>
                    <a:pt x="59" y="2"/>
                  </a:cubicBezTo>
                  <a:cubicBezTo>
                    <a:pt x="60" y="2"/>
                    <a:pt x="61" y="2"/>
                    <a:pt x="62" y="2"/>
                  </a:cubicBezTo>
                  <a:cubicBezTo>
                    <a:pt x="62" y="2"/>
                    <a:pt x="62" y="1"/>
                    <a:pt x="6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7"/>
            <p:cNvSpPr>
              <a:spLocks/>
            </p:cNvSpPr>
            <p:nvPr/>
          </p:nvSpPr>
          <p:spPr bwMode="auto">
            <a:xfrm>
              <a:off x="2451100" y="2189163"/>
              <a:ext cx="139700" cy="225425"/>
            </a:xfrm>
            <a:custGeom>
              <a:avLst/>
              <a:gdLst>
                <a:gd name="T0" fmla="*/ 44 w 119"/>
                <a:gd name="T1" fmla="*/ 84 h 193"/>
                <a:gd name="T2" fmla="*/ 32 w 119"/>
                <a:gd name="T3" fmla="*/ 34 h 193"/>
                <a:gd name="T4" fmla="*/ 56 w 119"/>
                <a:gd name="T5" fmla="*/ 1 h 193"/>
                <a:gd name="T6" fmla="*/ 98 w 119"/>
                <a:gd name="T7" fmla="*/ 9 h 193"/>
                <a:gd name="T8" fmla="*/ 108 w 119"/>
                <a:gd name="T9" fmla="*/ 41 h 193"/>
                <a:gd name="T10" fmla="*/ 77 w 119"/>
                <a:gd name="T11" fmla="*/ 127 h 193"/>
                <a:gd name="T12" fmla="*/ 83 w 119"/>
                <a:gd name="T13" fmla="*/ 162 h 193"/>
                <a:gd name="T14" fmla="*/ 87 w 119"/>
                <a:gd name="T15" fmla="*/ 186 h 193"/>
                <a:gd name="T16" fmla="*/ 65 w 119"/>
                <a:gd name="T17" fmla="*/ 193 h 193"/>
                <a:gd name="T18" fmla="*/ 28 w 119"/>
                <a:gd name="T19" fmla="*/ 188 h 193"/>
                <a:gd name="T20" fmla="*/ 17 w 119"/>
                <a:gd name="T21" fmla="*/ 150 h 193"/>
                <a:gd name="T22" fmla="*/ 44 w 119"/>
                <a:gd name="T23" fmla="*/ 8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93">
                  <a:moveTo>
                    <a:pt x="44" y="84"/>
                  </a:moveTo>
                  <a:cubicBezTo>
                    <a:pt x="40" y="67"/>
                    <a:pt x="37" y="51"/>
                    <a:pt x="32" y="34"/>
                  </a:cubicBezTo>
                  <a:cubicBezTo>
                    <a:pt x="26" y="10"/>
                    <a:pt x="32" y="0"/>
                    <a:pt x="56" y="1"/>
                  </a:cubicBezTo>
                  <a:cubicBezTo>
                    <a:pt x="71" y="2"/>
                    <a:pt x="85" y="5"/>
                    <a:pt x="98" y="9"/>
                  </a:cubicBezTo>
                  <a:cubicBezTo>
                    <a:pt x="115" y="15"/>
                    <a:pt x="119" y="28"/>
                    <a:pt x="108" y="41"/>
                  </a:cubicBezTo>
                  <a:cubicBezTo>
                    <a:pt x="88" y="66"/>
                    <a:pt x="84" y="97"/>
                    <a:pt x="77" y="127"/>
                  </a:cubicBezTo>
                  <a:cubicBezTo>
                    <a:pt x="75" y="137"/>
                    <a:pt x="81" y="150"/>
                    <a:pt x="83" y="162"/>
                  </a:cubicBezTo>
                  <a:cubicBezTo>
                    <a:pt x="85" y="170"/>
                    <a:pt x="89" y="180"/>
                    <a:pt x="87" y="186"/>
                  </a:cubicBezTo>
                  <a:cubicBezTo>
                    <a:pt x="85" y="191"/>
                    <a:pt x="73" y="193"/>
                    <a:pt x="65" y="193"/>
                  </a:cubicBezTo>
                  <a:cubicBezTo>
                    <a:pt x="53" y="193"/>
                    <a:pt x="40" y="191"/>
                    <a:pt x="28" y="188"/>
                  </a:cubicBezTo>
                  <a:cubicBezTo>
                    <a:pt x="4" y="181"/>
                    <a:pt x="0" y="168"/>
                    <a:pt x="17" y="150"/>
                  </a:cubicBezTo>
                  <a:cubicBezTo>
                    <a:pt x="34" y="131"/>
                    <a:pt x="45" y="111"/>
                    <a:pt x="4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8"/>
            <p:cNvSpPr>
              <a:spLocks/>
            </p:cNvSpPr>
            <p:nvPr/>
          </p:nvSpPr>
          <p:spPr bwMode="auto">
            <a:xfrm>
              <a:off x="2679700" y="2382838"/>
              <a:ext cx="166687" cy="215900"/>
            </a:xfrm>
            <a:custGeom>
              <a:avLst/>
              <a:gdLst>
                <a:gd name="T0" fmla="*/ 77 w 142"/>
                <a:gd name="T1" fmla="*/ 0 h 185"/>
                <a:gd name="T2" fmla="*/ 130 w 142"/>
                <a:gd name="T3" fmla="*/ 25 h 185"/>
                <a:gd name="T4" fmla="*/ 130 w 142"/>
                <a:gd name="T5" fmla="*/ 52 h 185"/>
                <a:gd name="T6" fmla="*/ 83 w 142"/>
                <a:gd name="T7" fmla="*/ 121 h 185"/>
                <a:gd name="T8" fmla="*/ 81 w 142"/>
                <a:gd name="T9" fmla="*/ 157 h 185"/>
                <a:gd name="T10" fmla="*/ 79 w 142"/>
                <a:gd name="T11" fmla="*/ 180 h 185"/>
                <a:gd name="T12" fmla="*/ 59 w 142"/>
                <a:gd name="T13" fmla="*/ 183 h 185"/>
                <a:gd name="T14" fmla="*/ 14 w 142"/>
                <a:gd name="T15" fmla="*/ 164 h 185"/>
                <a:gd name="T16" fmla="*/ 14 w 142"/>
                <a:gd name="T17" fmla="*/ 135 h 185"/>
                <a:gd name="T18" fmla="*/ 57 w 142"/>
                <a:gd name="T19" fmla="*/ 31 h 185"/>
                <a:gd name="T20" fmla="*/ 77 w 142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85">
                  <a:moveTo>
                    <a:pt x="77" y="0"/>
                  </a:moveTo>
                  <a:cubicBezTo>
                    <a:pt x="94" y="8"/>
                    <a:pt x="113" y="15"/>
                    <a:pt x="130" y="25"/>
                  </a:cubicBezTo>
                  <a:cubicBezTo>
                    <a:pt x="142" y="32"/>
                    <a:pt x="141" y="44"/>
                    <a:pt x="130" y="52"/>
                  </a:cubicBezTo>
                  <a:cubicBezTo>
                    <a:pt x="106" y="70"/>
                    <a:pt x="95" y="96"/>
                    <a:pt x="83" y="121"/>
                  </a:cubicBezTo>
                  <a:cubicBezTo>
                    <a:pt x="78" y="131"/>
                    <a:pt x="81" y="145"/>
                    <a:pt x="81" y="157"/>
                  </a:cubicBezTo>
                  <a:cubicBezTo>
                    <a:pt x="81" y="165"/>
                    <a:pt x="83" y="174"/>
                    <a:pt x="79" y="180"/>
                  </a:cubicBezTo>
                  <a:cubicBezTo>
                    <a:pt x="77" y="184"/>
                    <a:pt x="65" y="185"/>
                    <a:pt x="59" y="183"/>
                  </a:cubicBezTo>
                  <a:cubicBezTo>
                    <a:pt x="44" y="178"/>
                    <a:pt x="28" y="172"/>
                    <a:pt x="14" y="164"/>
                  </a:cubicBezTo>
                  <a:cubicBezTo>
                    <a:pt x="1" y="156"/>
                    <a:pt x="0" y="143"/>
                    <a:pt x="14" y="135"/>
                  </a:cubicBezTo>
                  <a:cubicBezTo>
                    <a:pt x="55" y="111"/>
                    <a:pt x="64" y="75"/>
                    <a:pt x="57" y="31"/>
                  </a:cubicBezTo>
                  <a:cubicBezTo>
                    <a:pt x="53" y="13"/>
                    <a:pt x="61" y="3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9"/>
            <p:cNvSpPr>
              <a:spLocks/>
            </p:cNvSpPr>
            <p:nvPr/>
          </p:nvSpPr>
          <p:spPr bwMode="auto">
            <a:xfrm>
              <a:off x="1209675" y="2638425"/>
              <a:ext cx="144462" cy="171450"/>
            </a:xfrm>
            <a:custGeom>
              <a:avLst/>
              <a:gdLst>
                <a:gd name="T0" fmla="*/ 123 w 123"/>
                <a:gd name="T1" fmla="*/ 113 h 147"/>
                <a:gd name="T2" fmla="*/ 99 w 123"/>
                <a:gd name="T3" fmla="*/ 143 h 147"/>
                <a:gd name="T4" fmla="*/ 65 w 123"/>
                <a:gd name="T5" fmla="*/ 139 h 147"/>
                <a:gd name="T6" fmla="*/ 25 w 123"/>
                <a:gd name="T7" fmla="*/ 93 h 147"/>
                <a:gd name="T8" fmla="*/ 4 w 123"/>
                <a:gd name="T9" fmla="*/ 53 h 147"/>
                <a:gd name="T10" fmla="*/ 1 w 123"/>
                <a:gd name="T11" fmla="*/ 21 h 147"/>
                <a:gd name="T12" fmla="*/ 31 w 123"/>
                <a:gd name="T13" fmla="*/ 7 h 147"/>
                <a:gd name="T14" fmla="*/ 46 w 123"/>
                <a:gd name="T15" fmla="*/ 17 h 147"/>
                <a:gd name="T16" fmla="*/ 109 w 123"/>
                <a:gd name="T17" fmla="*/ 86 h 147"/>
                <a:gd name="T18" fmla="*/ 123 w 123"/>
                <a:gd name="T19" fmla="*/ 11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7">
                  <a:moveTo>
                    <a:pt x="123" y="113"/>
                  </a:moveTo>
                  <a:cubicBezTo>
                    <a:pt x="115" y="124"/>
                    <a:pt x="109" y="138"/>
                    <a:pt x="99" y="143"/>
                  </a:cubicBezTo>
                  <a:cubicBezTo>
                    <a:pt x="90" y="147"/>
                    <a:pt x="73" y="145"/>
                    <a:pt x="65" y="139"/>
                  </a:cubicBezTo>
                  <a:cubicBezTo>
                    <a:pt x="49" y="126"/>
                    <a:pt x="37" y="109"/>
                    <a:pt x="25" y="93"/>
                  </a:cubicBezTo>
                  <a:cubicBezTo>
                    <a:pt x="16" y="81"/>
                    <a:pt x="9" y="67"/>
                    <a:pt x="4" y="53"/>
                  </a:cubicBezTo>
                  <a:cubicBezTo>
                    <a:pt x="1" y="43"/>
                    <a:pt x="0" y="31"/>
                    <a:pt x="1" y="21"/>
                  </a:cubicBezTo>
                  <a:cubicBezTo>
                    <a:pt x="3" y="5"/>
                    <a:pt x="16" y="0"/>
                    <a:pt x="31" y="7"/>
                  </a:cubicBezTo>
                  <a:cubicBezTo>
                    <a:pt x="36" y="10"/>
                    <a:pt x="42" y="13"/>
                    <a:pt x="46" y="17"/>
                  </a:cubicBezTo>
                  <a:cubicBezTo>
                    <a:pt x="67" y="40"/>
                    <a:pt x="89" y="63"/>
                    <a:pt x="109" y="86"/>
                  </a:cubicBezTo>
                  <a:cubicBezTo>
                    <a:pt x="115" y="93"/>
                    <a:pt x="117" y="102"/>
                    <a:pt x="123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20"/>
            <p:cNvSpPr>
              <a:spLocks/>
            </p:cNvSpPr>
            <p:nvPr/>
          </p:nvSpPr>
          <p:spPr bwMode="auto">
            <a:xfrm>
              <a:off x="1766888" y="1857375"/>
              <a:ext cx="127000" cy="174625"/>
            </a:xfrm>
            <a:custGeom>
              <a:avLst/>
              <a:gdLst>
                <a:gd name="T0" fmla="*/ 52 w 109"/>
                <a:gd name="T1" fmla="*/ 150 h 150"/>
                <a:gd name="T2" fmla="*/ 32 w 109"/>
                <a:gd name="T3" fmla="*/ 147 h 150"/>
                <a:gd name="T4" fmla="*/ 16 w 109"/>
                <a:gd name="T5" fmla="*/ 103 h 150"/>
                <a:gd name="T6" fmla="*/ 23 w 109"/>
                <a:gd name="T7" fmla="*/ 67 h 150"/>
                <a:gd name="T8" fmla="*/ 16 w 109"/>
                <a:gd name="T9" fmla="*/ 35 h 150"/>
                <a:gd name="T10" fmla="*/ 37 w 109"/>
                <a:gd name="T11" fmla="*/ 2 h 150"/>
                <a:gd name="T12" fmla="*/ 66 w 109"/>
                <a:gd name="T13" fmla="*/ 26 h 150"/>
                <a:gd name="T14" fmla="*/ 68 w 109"/>
                <a:gd name="T15" fmla="*/ 42 h 150"/>
                <a:gd name="T16" fmla="*/ 95 w 109"/>
                <a:gd name="T17" fmla="*/ 106 h 150"/>
                <a:gd name="T18" fmla="*/ 90 w 109"/>
                <a:gd name="T19" fmla="*/ 139 h 150"/>
                <a:gd name="T20" fmla="*/ 52 w 109"/>
                <a:gd name="T2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50">
                  <a:moveTo>
                    <a:pt x="52" y="150"/>
                  </a:moveTo>
                  <a:cubicBezTo>
                    <a:pt x="43" y="149"/>
                    <a:pt x="38" y="148"/>
                    <a:pt x="32" y="147"/>
                  </a:cubicBezTo>
                  <a:cubicBezTo>
                    <a:pt x="8" y="141"/>
                    <a:pt x="0" y="122"/>
                    <a:pt x="16" y="103"/>
                  </a:cubicBezTo>
                  <a:cubicBezTo>
                    <a:pt x="26" y="91"/>
                    <a:pt x="27" y="80"/>
                    <a:pt x="23" y="67"/>
                  </a:cubicBezTo>
                  <a:cubicBezTo>
                    <a:pt x="20" y="56"/>
                    <a:pt x="18" y="46"/>
                    <a:pt x="16" y="35"/>
                  </a:cubicBezTo>
                  <a:cubicBezTo>
                    <a:pt x="14" y="18"/>
                    <a:pt x="23" y="4"/>
                    <a:pt x="37" y="2"/>
                  </a:cubicBezTo>
                  <a:cubicBezTo>
                    <a:pt x="50" y="0"/>
                    <a:pt x="62" y="9"/>
                    <a:pt x="66" y="26"/>
                  </a:cubicBezTo>
                  <a:cubicBezTo>
                    <a:pt x="67" y="31"/>
                    <a:pt x="68" y="36"/>
                    <a:pt x="68" y="42"/>
                  </a:cubicBezTo>
                  <a:cubicBezTo>
                    <a:pt x="66" y="68"/>
                    <a:pt x="72" y="89"/>
                    <a:pt x="95" y="106"/>
                  </a:cubicBezTo>
                  <a:cubicBezTo>
                    <a:pt x="109" y="116"/>
                    <a:pt x="106" y="132"/>
                    <a:pt x="90" y="139"/>
                  </a:cubicBezTo>
                  <a:cubicBezTo>
                    <a:pt x="77" y="145"/>
                    <a:pt x="63" y="147"/>
                    <a:pt x="52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21"/>
            <p:cNvSpPr>
              <a:spLocks/>
            </p:cNvSpPr>
            <p:nvPr/>
          </p:nvSpPr>
          <p:spPr bwMode="auto">
            <a:xfrm>
              <a:off x="2752725" y="2181225"/>
              <a:ext cx="115887" cy="169863"/>
            </a:xfrm>
            <a:custGeom>
              <a:avLst/>
              <a:gdLst>
                <a:gd name="T0" fmla="*/ 84 w 98"/>
                <a:gd name="T1" fmla="*/ 37 h 145"/>
                <a:gd name="T2" fmla="*/ 83 w 98"/>
                <a:gd name="T3" fmla="*/ 47 h 145"/>
                <a:gd name="T4" fmla="*/ 89 w 98"/>
                <a:gd name="T5" fmla="*/ 108 h 145"/>
                <a:gd name="T6" fmla="*/ 70 w 98"/>
                <a:gd name="T7" fmla="*/ 143 h 145"/>
                <a:gd name="T8" fmla="*/ 33 w 98"/>
                <a:gd name="T9" fmla="*/ 142 h 145"/>
                <a:gd name="T10" fmla="*/ 21 w 98"/>
                <a:gd name="T11" fmla="*/ 98 h 145"/>
                <a:gd name="T12" fmla="*/ 34 w 98"/>
                <a:gd name="T13" fmla="*/ 60 h 145"/>
                <a:gd name="T14" fmla="*/ 34 w 98"/>
                <a:gd name="T15" fmla="*/ 35 h 145"/>
                <a:gd name="T16" fmla="*/ 61 w 98"/>
                <a:gd name="T17" fmla="*/ 1 h 145"/>
                <a:gd name="T18" fmla="*/ 84 w 98"/>
                <a:gd name="T19" fmla="*/ 3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5">
                  <a:moveTo>
                    <a:pt x="84" y="37"/>
                  </a:moveTo>
                  <a:cubicBezTo>
                    <a:pt x="84" y="40"/>
                    <a:pt x="84" y="43"/>
                    <a:pt x="83" y="47"/>
                  </a:cubicBezTo>
                  <a:cubicBezTo>
                    <a:pt x="78" y="68"/>
                    <a:pt x="80" y="88"/>
                    <a:pt x="89" y="108"/>
                  </a:cubicBezTo>
                  <a:cubicBezTo>
                    <a:pt x="98" y="129"/>
                    <a:pt x="92" y="139"/>
                    <a:pt x="70" y="143"/>
                  </a:cubicBezTo>
                  <a:cubicBezTo>
                    <a:pt x="58" y="145"/>
                    <a:pt x="45" y="145"/>
                    <a:pt x="33" y="142"/>
                  </a:cubicBezTo>
                  <a:cubicBezTo>
                    <a:pt x="6" y="136"/>
                    <a:pt x="0" y="115"/>
                    <a:pt x="21" y="98"/>
                  </a:cubicBezTo>
                  <a:cubicBezTo>
                    <a:pt x="34" y="87"/>
                    <a:pt x="36" y="75"/>
                    <a:pt x="34" y="60"/>
                  </a:cubicBezTo>
                  <a:cubicBezTo>
                    <a:pt x="33" y="51"/>
                    <a:pt x="34" y="43"/>
                    <a:pt x="34" y="35"/>
                  </a:cubicBezTo>
                  <a:cubicBezTo>
                    <a:pt x="35" y="13"/>
                    <a:pt x="45" y="0"/>
                    <a:pt x="61" y="1"/>
                  </a:cubicBezTo>
                  <a:cubicBezTo>
                    <a:pt x="75" y="2"/>
                    <a:pt x="85" y="16"/>
                    <a:pt x="8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22"/>
            <p:cNvSpPr>
              <a:spLocks/>
            </p:cNvSpPr>
            <p:nvPr/>
          </p:nvSpPr>
          <p:spPr bwMode="auto">
            <a:xfrm>
              <a:off x="2166938" y="1831975"/>
              <a:ext cx="114300" cy="169863"/>
            </a:xfrm>
            <a:custGeom>
              <a:avLst/>
              <a:gdLst>
                <a:gd name="T0" fmla="*/ 83 w 97"/>
                <a:gd name="T1" fmla="*/ 42 h 145"/>
                <a:gd name="T2" fmla="*/ 90 w 97"/>
                <a:gd name="T3" fmla="*/ 115 h 145"/>
                <a:gd name="T4" fmla="*/ 75 w 97"/>
                <a:gd name="T5" fmla="*/ 141 h 145"/>
                <a:gd name="T6" fmla="*/ 31 w 97"/>
                <a:gd name="T7" fmla="*/ 142 h 145"/>
                <a:gd name="T8" fmla="*/ 20 w 97"/>
                <a:gd name="T9" fmla="*/ 98 h 145"/>
                <a:gd name="T10" fmla="*/ 34 w 97"/>
                <a:gd name="T11" fmla="*/ 58 h 145"/>
                <a:gd name="T12" fmla="*/ 35 w 97"/>
                <a:gd name="T13" fmla="*/ 24 h 145"/>
                <a:gd name="T14" fmla="*/ 60 w 97"/>
                <a:gd name="T15" fmla="*/ 1 h 145"/>
                <a:gd name="T16" fmla="*/ 83 w 97"/>
                <a:gd name="T17" fmla="*/ 28 h 145"/>
                <a:gd name="T18" fmla="*/ 83 w 97"/>
                <a:gd name="T19" fmla="*/ 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145">
                  <a:moveTo>
                    <a:pt x="83" y="42"/>
                  </a:moveTo>
                  <a:cubicBezTo>
                    <a:pt x="77" y="64"/>
                    <a:pt x="79" y="89"/>
                    <a:pt x="90" y="115"/>
                  </a:cubicBezTo>
                  <a:cubicBezTo>
                    <a:pt x="97" y="128"/>
                    <a:pt x="89" y="139"/>
                    <a:pt x="75" y="141"/>
                  </a:cubicBezTo>
                  <a:cubicBezTo>
                    <a:pt x="61" y="144"/>
                    <a:pt x="45" y="145"/>
                    <a:pt x="31" y="142"/>
                  </a:cubicBezTo>
                  <a:cubicBezTo>
                    <a:pt x="6" y="137"/>
                    <a:pt x="0" y="114"/>
                    <a:pt x="20" y="98"/>
                  </a:cubicBezTo>
                  <a:cubicBezTo>
                    <a:pt x="34" y="86"/>
                    <a:pt x="36" y="74"/>
                    <a:pt x="34" y="58"/>
                  </a:cubicBezTo>
                  <a:cubicBezTo>
                    <a:pt x="33" y="47"/>
                    <a:pt x="33" y="35"/>
                    <a:pt x="35" y="24"/>
                  </a:cubicBezTo>
                  <a:cubicBezTo>
                    <a:pt x="37" y="10"/>
                    <a:pt x="45" y="0"/>
                    <a:pt x="60" y="1"/>
                  </a:cubicBezTo>
                  <a:cubicBezTo>
                    <a:pt x="76" y="2"/>
                    <a:pt x="82" y="14"/>
                    <a:pt x="83" y="28"/>
                  </a:cubicBezTo>
                  <a:cubicBezTo>
                    <a:pt x="84" y="31"/>
                    <a:pt x="83" y="35"/>
                    <a:pt x="8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23"/>
            <p:cNvSpPr>
              <a:spLocks/>
            </p:cNvSpPr>
            <p:nvPr/>
          </p:nvSpPr>
          <p:spPr bwMode="auto">
            <a:xfrm>
              <a:off x="2501900" y="1995488"/>
              <a:ext cx="104775" cy="169863"/>
            </a:xfrm>
            <a:custGeom>
              <a:avLst/>
              <a:gdLst>
                <a:gd name="T0" fmla="*/ 40 w 89"/>
                <a:gd name="T1" fmla="*/ 144 h 145"/>
                <a:gd name="T2" fmla="*/ 30 w 89"/>
                <a:gd name="T3" fmla="*/ 144 h 145"/>
                <a:gd name="T4" fmla="*/ 2 w 89"/>
                <a:gd name="T5" fmla="*/ 126 h 145"/>
                <a:gd name="T6" fmla="*/ 14 w 89"/>
                <a:gd name="T7" fmla="*/ 93 h 145"/>
                <a:gd name="T8" fmla="*/ 25 w 89"/>
                <a:gd name="T9" fmla="*/ 66 h 145"/>
                <a:gd name="T10" fmla="*/ 26 w 89"/>
                <a:gd name="T11" fmla="*/ 23 h 145"/>
                <a:gd name="T12" fmla="*/ 47 w 89"/>
                <a:gd name="T13" fmla="*/ 1 h 145"/>
                <a:gd name="T14" fmla="*/ 72 w 89"/>
                <a:gd name="T15" fmla="*/ 20 h 145"/>
                <a:gd name="T16" fmla="*/ 71 w 89"/>
                <a:gd name="T17" fmla="*/ 62 h 145"/>
                <a:gd name="T18" fmla="*/ 76 w 89"/>
                <a:gd name="T19" fmla="*/ 97 h 145"/>
                <a:gd name="T20" fmla="*/ 40 w 89"/>
                <a:gd name="T21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45">
                  <a:moveTo>
                    <a:pt x="40" y="144"/>
                  </a:moveTo>
                  <a:cubicBezTo>
                    <a:pt x="39" y="144"/>
                    <a:pt x="34" y="145"/>
                    <a:pt x="30" y="144"/>
                  </a:cubicBezTo>
                  <a:cubicBezTo>
                    <a:pt x="20" y="138"/>
                    <a:pt x="4" y="134"/>
                    <a:pt x="2" y="126"/>
                  </a:cubicBezTo>
                  <a:cubicBezTo>
                    <a:pt x="0" y="116"/>
                    <a:pt x="10" y="104"/>
                    <a:pt x="14" y="93"/>
                  </a:cubicBezTo>
                  <a:cubicBezTo>
                    <a:pt x="18" y="84"/>
                    <a:pt x="24" y="75"/>
                    <a:pt x="25" y="66"/>
                  </a:cubicBezTo>
                  <a:cubicBezTo>
                    <a:pt x="27" y="52"/>
                    <a:pt x="25" y="37"/>
                    <a:pt x="26" y="23"/>
                  </a:cubicBezTo>
                  <a:cubicBezTo>
                    <a:pt x="27" y="10"/>
                    <a:pt x="35" y="0"/>
                    <a:pt x="47" y="1"/>
                  </a:cubicBezTo>
                  <a:cubicBezTo>
                    <a:pt x="56" y="2"/>
                    <a:pt x="69" y="11"/>
                    <a:pt x="72" y="20"/>
                  </a:cubicBezTo>
                  <a:cubicBezTo>
                    <a:pt x="75" y="33"/>
                    <a:pt x="71" y="48"/>
                    <a:pt x="71" y="62"/>
                  </a:cubicBezTo>
                  <a:cubicBezTo>
                    <a:pt x="72" y="74"/>
                    <a:pt x="72" y="86"/>
                    <a:pt x="76" y="97"/>
                  </a:cubicBezTo>
                  <a:cubicBezTo>
                    <a:pt x="89" y="132"/>
                    <a:pt x="81" y="144"/>
                    <a:pt x="40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2" name="Grupo 101"/>
          <p:cNvGrpSpPr/>
          <p:nvPr/>
        </p:nvGrpSpPr>
        <p:grpSpPr>
          <a:xfrm>
            <a:off x="6653464" y="1949450"/>
            <a:ext cx="1658937" cy="2176463"/>
            <a:chOff x="1209675" y="1831975"/>
            <a:chExt cx="1658937" cy="2176463"/>
          </a:xfrm>
          <a:solidFill>
            <a:srgbClr val="2CC4D8"/>
          </a:solidFill>
        </p:grpSpPr>
        <p:sp>
          <p:nvSpPr>
            <p:cNvPr id="103" name="Freeform 5"/>
            <p:cNvSpPr>
              <a:spLocks/>
            </p:cNvSpPr>
            <p:nvPr/>
          </p:nvSpPr>
          <p:spPr bwMode="auto">
            <a:xfrm>
              <a:off x="1951038" y="3571875"/>
              <a:ext cx="250825" cy="436563"/>
            </a:xfrm>
            <a:custGeom>
              <a:avLst/>
              <a:gdLst>
                <a:gd name="T0" fmla="*/ 97 w 214"/>
                <a:gd name="T1" fmla="*/ 372 h 372"/>
                <a:gd name="T2" fmla="*/ 20 w 214"/>
                <a:gd name="T3" fmla="*/ 360 h 372"/>
                <a:gd name="T4" fmla="*/ 15 w 214"/>
                <a:gd name="T5" fmla="*/ 294 h 372"/>
                <a:gd name="T6" fmla="*/ 3 w 214"/>
                <a:gd name="T7" fmla="*/ 49 h 372"/>
                <a:gd name="T8" fmla="*/ 54 w 214"/>
                <a:gd name="T9" fmla="*/ 4 h 372"/>
                <a:gd name="T10" fmla="*/ 187 w 214"/>
                <a:gd name="T11" fmla="*/ 52 h 372"/>
                <a:gd name="T12" fmla="*/ 209 w 214"/>
                <a:gd name="T13" fmla="*/ 95 h 372"/>
                <a:gd name="T14" fmla="*/ 175 w 214"/>
                <a:gd name="T15" fmla="*/ 247 h 372"/>
                <a:gd name="T16" fmla="*/ 115 w 214"/>
                <a:gd name="T17" fmla="*/ 372 h 372"/>
                <a:gd name="T18" fmla="*/ 97 w 214"/>
                <a:gd name="T19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72">
                  <a:moveTo>
                    <a:pt x="97" y="372"/>
                  </a:moveTo>
                  <a:cubicBezTo>
                    <a:pt x="72" y="368"/>
                    <a:pt x="48" y="364"/>
                    <a:pt x="20" y="360"/>
                  </a:cubicBezTo>
                  <a:cubicBezTo>
                    <a:pt x="19" y="338"/>
                    <a:pt x="16" y="316"/>
                    <a:pt x="15" y="294"/>
                  </a:cubicBezTo>
                  <a:cubicBezTo>
                    <a:pt x="11" y="212"/>
                    <a:pt x="8" y="131"/>
                    <a:pt x="3" y="49"/>
                  </a:cubicBezTo>
                  <a:cubicBezTo>
                    <a:pt x="0" y="9"/>
                    <a:pt x="27" y="0"/>
                    <a:pt x="54" y="4"/>
                  </a:cubicBezTo>
                  <a:cubicBezTo>
                    <a:pt x="102" y="10"/>
                    <a:pt x="145" y="29"/>
                    <a:pt x="187" y="52"/>
                  </a:cubicBezTo>
                  <a:cubicBezTo>
                    <a:pt x="203" y="61"/>
                    <a:pt x="208" y="78"/>
                    <a:pt x="209" y="95"/>
                  </a:cubicBezTo>
                  <a:cubicBezTo>
                    <a:pt x="214" y="149"/>
                    <a:pt x="196" y="199"/>
                    <a:pt x="175" y="247"/>
                  </a:cubicBezTo>
                  <a:cubicBezTo>
                    <a:pt x="158" y="290"/>
                    <a:pt x="136" y="330"/>
                    <a:pt x="115" y="372"/>
                  </a:cubicBezTo>
                  <a:cubicBezTo>
                    <a:pt x="109" y="372"/>
                    <a:pt x="103" y="372"/>
                    <a:pt x="97" y="3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"/>
            <p:cNvSpPr>
              <a:spLocks/>
            </p:cNvSpPr>
            <p:nvPr/>
          </p:nvSpPr>
          <p:spPr bwMode="auto">
            <a:xfrm>
              <a:off x="1855788" y="2725738"/>
              <a:ext cx="750887" cy="623888"/>
            </a:xfrm>
            <a:custGeom>
              <a:avLst/>
              <a:gdLst>
                <a:gd name="T0" fmla="*/ 313 w 639"/>
                <a:gd name="T1" fmla="*/ 424 h 532"/>
                <a:gd name="T2" fmla="*/ 374 w 639"/>
                <a:gd name="T3" fmla="*/ 310 h 532"/>
                <a:gd name="T4" fmla="*/ 380 w 639"/>
                <a:gd name="T5" fmla="*/ 141 h 532"/>
                <a:gd name="T6" fmla="*/ 381 w 639"/>
                <a:gd name="T7" fmla="*/ 93 h 532"/>
                <a:gd name="T8" fmla="*/ 419 w 639"/>
                <a:gd name="T9" fmla="*/ 65 h 532"/>
                <a:gd name="T10" fmla="*/ 482 w 639"/>
                <a:gd name="T11" fmla="*/ 82 h 532"/>
                <a:gd name="T12" fmla="*/ 499 w 639"/>
                <a:gd name="T13" fmla="*/ 131 h 532"/>
                <a:gd name="T14" fmla="*/ 412 w 639"/>
                <a:gd name="T15" fmla="*/ 356 h 532"/>
                <a:gd name="T16" fmla="*/ 415 w 639"/>
                <a:gd name="T17" fmla="*/ 417 h 532"/>
                <a:gd name="T18" fmla="*/ 449 w 639"/>
                <a:gd name="T19" fmla="*/ 423 h 532"/>
                <a:gd name="T20" fmla="*/ 469 w 639"/>
                <a:gd name="T21" fmla="*/ 392 h 532"/>
                <a:gd name="T22" fmla="*/ 511 w 639"/>
                <a:gd name="T23" fmla="*/ 221 h 532"/>
                <a:gd name="T24" fmla="*/ 519 w 639"/>
                <a:gd name="T25" fmla="*/ 166 h 532"/>
                <a:gd name="T26" fmla="*/ 564 w 639"/>
                <a:gd name="T27" fmla="*/ 134 h 532"/>
                <a:gd name="T28" fmla="*/ 606 w 639"/>
                <a:gd name="T29" fmla="*/ 138 h 532"/>
                <a:gd name="T30" fmla="*/ 628 w 639"/>
                <a:gd name="T31" fmla="*/ 183 h 532"/>
                <a:gd name="T32" fmla="*/ 600 w 639"/>
                <a:gd name="T33" fmla="*/ 223 h 532"/>
                <a:gd name="T34" fmla="*/ 504 w 639"/>
                <a:gd name="T35" fmla="*/ 432 h 532"/>
                <a:gd name="T36" fmla="*/ 500 w 639"/>
                <a:gd name="T37" fmla="*/ 486 h 532"/>
                <a:gd name="T38" fmla="*/ 454 w 639"/>
                <a:gd name="T39" fmla="*/ 532 h 532"/>
                <a:gd name="T40" fmla="*/ 410 w 639"/>
                <a:gd name="T41" fmla="*/ 524 h 532"/>
                <a:gd name="T42" fmla="*/ 290 w 639"/>
                <a:gd name="T43" fmla="*/ 503 h 532"/>
                <a:gd name="T44" fmla="*/ 140 w 639"/>
                <a:gd name="T45" fmla="*/ 499 h 532"/>
                <a:gd name="T46" fmla="*/ 117 w 639"/>
                <a:gd name="T47" fmla="*/ 496 h 532"/>
                <a:gd name="T48" fmla="*/ 81 w 639"/>
                <a:gd name="T49" fmla="*/ 439 h 532"/>
                <a:gd name="T50" fmla="*/ 83 w 639"/>
                <a:gd name="T51" fmla="*/ 276 h 532"/>
                <a:gd name="T52" fmla="*/ 25 w 639"/>
                <a:gd name="T53" fmla="*/ 108 h 532"/>
                <a:gd name="T54" fmla="*/ 6 w 639"/>
                <a:gd name="T55" fmla="*/ 54 h 532"/>
                <a:gd name="T56" fmla="*/ 44 w 639"/>
                <a:gd name="T57" fmla="*/ 7 h 532"/>
                <a:gd name="T58" fmla="*/ 73 w 639"/>
                <a:gd name="T59" fmla="*/ 7 h 532"/>
                <a:gd name="T60" fmla="*/ 137 w 639"/>
                <a:gd name="T61" fmla="*/ 85 h 532"/>
                <a:gd name="T62" fmla="*/ 166 w 639"/>
                <a:gd name="T63" fmla="*/ 370 h 532"/>
                <a:gd name="T64" fmla="*/ 182 w 639"/>
                <a:gd name="T65" fmla="*/ 410 h 532"/>
                <a:gd name="T66" fmla="*/ 195 w 639"/>
                <a:gd name="T67" fmla="*/ 422 h 532"/>
                <a:gd name="T68" fmla="*/ 212 w 639"/>
                <a:gd name="T69" fmla="*/ 411 h 532"/>
                <a:gd name="T70" fmla="*/ 224 w 639"/>
                <a:gd name="T71" fmla="*/ 367 h 532"/>
                <a:gd name="T72" fmla="*/ 225 w 639"/>
                <a:gd name="T73" fmla="*/ 151 h 532"/>
                <a:gd name="T74" fmla="*/ 215 w 639"/>
                <a:gd name="T75" fmla="*/ 133 h 532"/>
                <a:gd name="T76" fmla="*/ 201 w 639"/>
                <a:gd name="T77" fmla="*/ 38 h 532"/>
                <a:gd name="T78" fmla="*/ 256 w 639"/>
                <a:gd name="T79" fmla="*/ 5 h 532"/>
                <a:gd name="T80" fmla="*/ 314 w 639"/>
                <a:gd name="T81" fmla="*/ 24 h 532"/>
                <a:gd name="T82" fmla="*/ 335 w 639"/>
                <a:gd name="T83" fmla="*/ 75 h 532"/>
                <a:gd name="T84" fmla="*/ 304 w 639"/>
                <a:gd name="T85" fmla="*/ 132 h 532"/>
                <a:gd name="T86" fmla="*/ 292 w 639"/>
                <a:gd name="T87" fmla="*/ 159 h 532"/>
                <a:gd name="T88" fmla="*/ 294 w 639"/>
                <a:gd name="T89" fmla="*/ 366 h 532"/>
                <a:gd name="T90" fmla="*/ 313 w 639"/>
                <a:gd name="T91" fmla="*/ 42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9" h="532">
                  <a:moveTo>
                    <a:pt x="313" y="424"/>
                  </a:moveTo>
                  <a:cubicBezTo>
                    <a:pt x="350" y="389"/>
                    <a:pt x="363" y="350"/>
                    <a:pt x="374" y="310"/>
                  </a:cubicBezTo>
                  <a:cubicBezTo>
                    <a:pt x="388" y="254"/>
                    <a:pt x="387" y="198"/>
                    <a:pt x="380" y="141"/>
                  </a:cubicBezTo>
                  <a:cubicBezTo>
                    <a:pt x="378" y="125"/>
                    <a:pt x="379" y="109"/>
                    <a:pt x="381" y="93"/>
                  </a:cubicBezTo>
                  <a:cubicBezTo>
                    <a:pt x="385" y="70"/>
                    <a:pt x="397" y="61"/>
                    <a:pt x="419" y="65"/>
                  </a:cubicBezTo>
                  <a:cubicBezTo>
                    <a:pt x="441" y="69"/>
                    <a:pt x="462" y="75"/>
                    <a:pt x="482" y="82"/>
                  </a:cubicBezTo>
                  <a:cubicBezTo>
                    <a:pt x="508" y="91"/>
                    <a:pt x="514" y="109"/>
                    <a:pt x="499" y="131"/>
                  </a:cubicBezTo>
                  <a:cubicBezTo>
                    <a:pt x="451" y="199"/>
                    <a:pt x="427" y="276"/>
                    <a:pt x="412" y="356"/>
                  </a:cubicBezTo>
                  <a:cubicBezTo>
                    <a:pt x="409" y="376"/>
                    <a:pt x="410" y="397"/>
                    <a:pt x="415" y="417"/>
                  </a:cubicBezTo>
                  <a:cubicBezTo>
                    <a:pt x="419" y="438"/>
                    <a:pt x="435" y="440"/>
                    <a:pt x="449" y="423"/>
                  </a:cubicBezTo>
                  <a:cubicBezTo>
                    <a:pt x="457" y="414"/>
                    <a:pt x="464" y="403"/>
                    <a:pt x="469" y="392"/>
                  </a:cubicBezTo>
                  <a:cubicBezTo>
                    <a:pt x="494" y="338"/>
                    <a:pt x="510" y="281"/>
                    <a:pt x="511" y="221"/>
                  </a:cubicBezTo>
                  <a:cubicBezTo>
                    <a:pt x="512" y="203"/>
                    <a:pt x="514" y="184"/>
                    <a:pt x="519" y="166"/>
                  </a:cubicBezTo>
                  <a:cubicBezTo>
                    <a:pt x="525" y="144"/>
                    <a:pt x="541" y="134"/>
                    <a:pt x="564" y="134"/>
                  </a:cubicBezTo>
                  <a:cubicBezTo>
                    <a:pt x="578" y="134"/>
                    <a:pt x="593" y="134"/>
                    <a:pt x="606" y="138"/>
                  </a:cubicBezTo>
                  <a:cubicBezTo>
                    <a:pt x="631" y="143"/>
                    <a:pt x="639" y="160"/>
                    <a:pt x="628" y="183"/>
                  </a:cubicBezTo>
                  <a:cubicBezTo>
                    <a:pt x="621" y="197"/>
                    <a:pt x="612" y="212"/>
                    <a:pt x="600" y="223"/>
                  </a:cubicBezTo>
                  <a:cubicBezTo>
                    <a:pt x="541" y="280"/>
                    <a:pt x="517" y="354"/>
                    <a:pt x="504" y="432"/>
                  </a:cubicBezTo>
                  <a:cubicBezTo>
                    <a:pt x="501" y="450"/>
                    <a:pt x="501" y="468"/>
                    <a:pt x="500" y="486"/>
                  </a:cubicBezTo>
                  <a:cubicBezTo>
                    <a:pt x="499" y="517"/>
                    <a:pt x="485" y="532"/>
                    <a:pt x="454" y="532"/>
                  </a:cubicBezTo>
                  <a:cubicBezTo>
                    <a:pt x="440" y="531"/>
                    <a:pt x="424" y="529"/>
                    <a:pt x="410" y="524"/>
                  </a:cubicBezTo>
                  <a:cubicBezTo>
                    <a:pt x="372" y="508"/>
                    <a:pt x="331" y="505"/>
                    <a:pt x="290" y="503"/>
                  </a:cubicBezTo>
                  <a:cubicBezTo>
                    <a:pt x="240" y="500"/>
                    <a:pt x="190" y="500"/>
                    <a:pt x="140" y="499"/>
                  </a:cubicBezTo>
                  <a:cubicBezTo>
                    <a:pt x="132" y="499"/>
                    <a:pt x="124" y="497"/>
                    <a:pt x="117" y="496"/>
                  </a:cubicBezTo>
                  <a:cubicBezTo>
                    <a:pt x="82" y="488"/>
                    <a:pt x="71" y="473"/>
                    <a:pt x="81" y="439"/>
                  </a:cubicBezTo>
                  <a:cubicBezTo>
                    <a:pt x="98" y="385"/>
                    <a:pt x="92" y="331"/>
                    <a:pt x="83" y="276"/>
                  </a:cubicBezTo>
                  <a:cubicBezTo>
                    <a:pt x="73" y="217"/>
                    <a:pt x="54" y="161"/>
                    <a:pt x="25" y="108"/>
                  </a:cubicBezTo>
                  <a:cubicBezTo>
                    <a:pt x="16" y="92"/>
                    <a:pt x="11" y="73"/>
                    <a:pt x="6" y="54"/>
                  </a:cubicBezTo>
                  <a:cubicBezTo>
                    <a:pt x="0" y="27"/>
                    <a:pt x="16" y="8"/>
                    <a:pt x="44" y="7"/>
                  </a:cubicBezTo>
                  <a:cubicBezTo>
                    <a:pt x="53" y="6"/>
                    <a:pt x="63" y="7"/>
                    <a:pt x="73" y="7"/>
                  </a:cubicBezTo>
                  <a:cubicBezTo>
                    <a:pt x="124" y="8"/>
                    <a:pt x="152" y="37"/>
                    <a:pt x="137" y="85"/>
                  </a:cubicBezTo>
                  <a:cubicBezTo>
                    <a:pt x="106" y="185"/>
                    <a:pt x="135" y="277"/>
                    <a:pt x="166" y="370"/>
                  </a:cubicBezTo>
                  <a:cubicBezTo>
                    <a:pt x="171" y="384"/>
                    <a:pt x="176" y="397"/>
                    <a:pt x="182" y="410"/>
                  </a:cubicBezTo>
                  <a:cubicBezTo>
                    <a:pt x="185" y="415"/>
                    <a:pt x="191" y="423"/>
                    <a:pt x="195" y="422"/>
                  </a:cubicBezTo>
                  <a:cubicBezTo>
                    <a:pt x="201" y="422"/>
                    <a:pt x="209" y="417"/>
                    <a:pt x="212" y="411"/>
                  </a:cubicBezTo>
                  <a:cubicBezTo>
                    <a:pt x="218" y="397"/>
                    <a:pt x="224" y="382"/>
                    <a:pt x="224" y="367"/>
                  </a:cubicBezTo>
                  <a:cubicBezTo>
                    <a:pt x="226" y="295"/>
                    <a:pt x="225" y="223"/>
                    <a:pt x="225" y="151"/>
                  </a:cubicBezTo>
                  <a:cubicBezTo>
                    <a:pt x="225" y="145"/>
                    <a:pt x="219" y="139"/>
                    <a:pt x="215" y="133"/>
                  </a:cubicBezTo>
                  <a:cubicBezTo>
                    <a:pt x="195" y="104"/>
                    <a:pt x="190" y="72"/>
                    <a:pt x="201" y="38"/>
                  </a:cubicBezTo>
                  <a:cubicBezTo>
                    <a:pt x="209" y="13"/>
                    <a:pt x="230" y="0"/>
                    <a:pt x="256" y="5"/>
                  </a:cubicBezTo>
                  <a:cubicBezTo>
                    <a:pt x="276" y="9"/>
                    <a:pt x="295" y="15"/>
                    <a:pt x="314" y="24"/>
                  </a:cubicBezTo>
                  <a:cubicBezTo>
                    <a:pt x="335" y="33"/>
                    <a:pt x="343" y="53"/>
                    <a:pt x="335" y="75"/>
                  </a:cubicBezTo>
                  <a:cubicBezTo>
                    <a:pt x="327" y="95"/>
                    <a:pt x="314" y="113"/>
                    <a:pt x="304" y="132"/>
                  </a:cubicBezTo>
                  <a:cubicBezTo>
                    <a:pt x="300" y="141"/>
                    <a:pt x="293" y="150"/>
                    <a:pt x="292" y="159"/>
                  </a:cubicBezTo>
                  <a:cubicBezTo>
                    <a:pt x="286" y="228"/>
                    <a:pt x="281" y="298"/>
                    <a:pt x="294" y="366"/>
                  </a:cubicBezTo>
                  <a:cubicBezTo>
                    <a:pt x="298" y="385"/>
                    <a:pt x="306" y="402"/>
                    <a:pt x="313" y="4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7"/>
            <p:cNvSpPr>
              <a:spLocks/>
            </p:cNvSpPr>
            <p:nvPr/>
          </p:nvSpPr>
          <p:spPr bwMode="auto">
            <a:xfrm>
              <a:off x="1936750" y="3332163"/>
              <a:ext cx="484187" cy="252413"/>
            </a:xfrm>
            <a:custGeom>
              <a:avLst/>
              <a:gdLst>
                <a:gd name="T0" fmla="*/ 232 w 413"/>
                <a:gd name="T1" fmla="*/ 214 h 215"/>
                <a:gd name="T2" fmla="*/ 60 w 413"/>
                <a:gd name="T3" fmla="*/ 174 h 215"/>
                <a:gd name="T4" fmla="*/ 11 w 413"/>
                <a:gd name="T5" fmla="*/ 121 h 215"/>
                <a:gd name="T6" fmla="*/ 22 w 413"/>
                <a:gd name="T7" fmla="*/ 59 h 215"/>
                <a:gd name="T8" fmla="*/ 112 w 413"/>
                <a:gd name="T9" fmla="*/ 17 h 215"/>
                <a:gd name="T10" fmla="*/ 338 w 413"/>
                <a:gd name="T11" fmla="*/ 51 h 215"/>
                <a:gd name="T12" fmla="*/ 394 w 413"/>
                <a:gd name="T13" fmla="*/ 110 h 215"/>
                <a:gd name="T14" fmla="*/ 363 w 413"/>
                <a:gd name="T15" fmla="*/ 193 h 215"/>
                <a:gd name="T16" fmla="*/ 232 w 413"/>
                <a:gd name="T17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3" h="215">
                  <a:moveTo>
                    <a:pt x="232" y="214"/>
                  </a:moveTo>
                  <a:cubicBezTo>
                    <a:pt x="171" y="215"/>
                    <a:pt x="114" y="204"/>
                    <a:pt x="60" y="174"/>
                  </a:cubicBezTo>
                  <a:cubicBezTo>
                    <a:pt x="38" y="162"/>
                    <a:pt x="22" y="143"/>
                    <a:pt x="11" y="121"/>
                  </a:cubicBezTo>
                  <a:cubicBezTo>
                    <a:pt x="0" y="98"/>
                    <a:pt x="4" y="78"/>
                    <a:pt x="22" y="59"/>
                  </a:cubicBezTo>
                  <a:cubicBezTo>
                    <a:pt x="47" y="34"/>
                    <a:pt x="79" y="24"/>
                    <a:pt x="112" y="17"/>
                  </a:cubicBezTo>
                  <a:cubicBezTo>
                    <a:pt x="192" y="0"/>
                    <a:pt x="268" y="5"/>
                    <a:pt x="338" y="51"/>
                  </a:cubicBezTo>
                  <a:cubicBezTo>
                    <a:pt x="362" y="66"/>
                    <a:pt x="382" y="84"/>
                    <a:pt x="394" y="110"/>
                  </a:cubicBezTo>
                  <a:cubicBezTo>
                    <a:pt x="413" y="149"/>
                    <a:pt x="403" y="177"/>
                    <a:pt x="363" y="193"/>
                  </a:cubicBezTo>
                  <a:cubicBezTo>
                    <a:pt x="321" y="210"/>
                    <a:pt x="277" y="215"/>
                    <a:pt x="23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8"/>
            <p:cNvSpPr>
              <a:spLocks/>
            </p:cNvSpPr>
            <p:nvPr/>
          </p:nvSpPr>
          <p:spPr bwMode="auto">
            <a:xfrm>
              <a:off x="2244725" y="3611563"/>
              <a:ext cx="174625" cy="382588"/>
            </a:xfrm>
            <a:custGeom>
              <a:avLst/>
              <a:gdLst>
                <a:gd name="T0" fmla="*/ 148 w 148"/>
                <a:gd name="T1" fmla="*/ 320 h 326"/>
                <a:gd name="T2" fmla="*/ 55 w 148"/>
                <a:gd name="T3" fmla="*/ 326 h 326"/>
                <a:gd name="T4" fmla="*/ 44 w 148"/>
                <a:gd name="T5" fmla="*/ 318 h 326"/>
                <a:gd name="T6" fmla="*/ 6 w 148"/>
                <a:gd name="T7" fmla="*/ 85 h 326"/>
                <a:gd name="T8" fmla="*/ 15 w 148"/>
                <a:gd name="T9" fmla="*/ 50 h 326"/>
                <a:gd name="T10" fmla="*/ 105 w 148"/>
                <a:gd name="T11" fmla="*/ 17 h 326"/>
                <a:gd name="T12" fmla="*/ 128 w 148"/>
                <a:gd name="T13" fmla="*/ 51 h 326"/>
                <a:gd name="T14" fmla="*/ 140 w 148"/>
                <a:gd name="T15" fmla="*/ 142 h 326"/>
                <a:gd name="T16" fmla="*/ 148 w 148"/>
                <a:gd name="T17" fmla="*/ 32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26">
                  <a:moveTo>
                    <a:pt x="148" y="320"/>
                  </a:moveTo>
                  <a:cubicBezTo>
                    <a:pt x="115" y="323"/>
                    <a:pt x="85" y="325"/>
                    <a:pt x="55" y="326"/>
                  </a:cubicBezTo>
                  <a:cubicBezTo>
                    <a:pt x="51" y="326"/>
                    <a:pt x="45" y="322"/>
                    <a:pt x="44" y="318"/>
                  </a:cubicBezTo>
                  <a:cubicBezTo>
                    <a:pt x="21" y="242"/>
                    <a:pt x="0" y="166"/>
                    <a:pt x="6" y="85"/>
                  </a:cubicBezTo>
                  <a:cubicBezTo>
                    <a:pt x="7" y="73"/>
                    <a:pt x="10" y="61"/>
                    <a:pt x="15" y="50"/>
                  </a:cubicBezTo>
                  <a:cubicBezTo>
                    <a:pt x="27" y="18"/>
                    <a:pt x="75" y="0"/>
                    <a:pt x="105" y="17"/>
                  </a:cubicBezTo>
                  <a:cubicBezTo>
                    <a:pt x="116" y="24"/>
                    <a:pt x="125" y="39"/>
                    <a:pt x="128" y="51"/>
                  </a:cubicBezTo>
                  <a:cubicBezTo>
                    <a:pt x="135" y="81"/>
                    <a:pt x="138" y="112"/>
                    <a:pt x="140" y="142"/>
                  </a:cubicBezTo>
                  <a:cubicBezTo>
                    <a:pt x="144" y="201"/>
                    <a:pt x="145" y="259"/>
                    <a:pt x="148" y="3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9"/>
            <p:cNvSpPr>
              <a:spLocks/>
            </p:cNvSpPr>
            <p:nvPr/>
          </p:nvSpPr>
          <p:spPr bwMode="auto">
            <a:xfrm>
              <a:off x="1522413" y="3057525"/>
              <a:ext cx="407987" cy="392113"/>
            </a:xfrm>
            <a:custGeom>
              <a:avLst/>
              <a:gdLst>
                <a:gd name="T0" fmla="*/ 128 w 347"/>
                <a:gd name="T1" fmla="*/ 62 h 334"/>
                <a:gd name="T2" fmla="*/ 144 w 347"/>
                <a:gd name="T3" fmla="*/ 89 h 334"/>
                <a:gd name="T4" fmla="*/ 262 w 347"/>
                <a:gd name="T5" fmla="*/ 196 h 334"/>
                <a:gd name="T6" fmla="*/ 305 w 347"/>
                <a:gd name="T7" fmla="*/ 212 h 334"/>
                <a:gd name="T8" fmla="*/ 331 w 347"/>
                <a:gd name="T9" fmla="*/ 265 h 334"/>
                <a:gd name="T10" fmla="*/ 282 w 347"/>
                <a:gd name="T11" fmla="*/ 320 h 334"/>
                <a:gd name="T12" fmla="*/ 231 w 347"/>
                <a:gd name="T13" fmla="*/ 313 h 334"/>
                <a:gd name="T14" fmla="*/ 213 w 347"/>
                <a:gd name="T15" fmla="*/ 278 h 334"/>
                <a:gd name="T16" fmla="*/ 188 w 347"/>
                <a:gd name="T17" fmla="*/ 238 h 334"/>
                <a:gd name="T18" fmla="*/ 92 w 347"/>
                <a:gd name="T19" fmla="*/ 142 h 334"/>
                <a:gd name="T20" fmla="*/ 66 w 347"/>
                <a:gd name="T21" fmla="*/ 129 h 334"/>
                <a:gd name="T22" fmla="*/ 16 w 347"/>
                <a:gd name="T23" fmla="*/ 106 h 334"/>
                <a:gd name="T24" fmla="*/ 6 w 347"/>
                <a:gd name="T25" fmla="*/ 70 h 334"/>
                <a:gd name="T26" fmla="*/ 82 w 347"/>
                <a:gd name="T27" fmla="*/ 7 h 334"/>
                <a:gd name="T28" fmla="*/ 132 w 347"/>
                <a:gd name="T29" fmla="*/ 47 h 334"/>
                <a:gd name="T30" fmla="*/ 132 w 347"/>
                <a:gd name="T31" fmla="*/ 60 h 334"/>
                <a:gd name="T32" fmla="*/ 128 w 347"/>
                <a:gd name="T33" fmla="*/ 6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7" h="334">
                  <a:moveTo>
                    <a:pt x="128" y="62"/>
                  </a:moveTo>
                  <a:cubicBezTo>
                    <a:pt x="133" y="72"/>
                    <a:pt x="137" y="83"/>
                    <a:pt x="144" y="89"/>
                  </a:cubicBezTo>
                  <a:cubicBezTo>
                    <a:pt x="183" y="126"/>
                    <a:pt x="221" y="162"/>
                    <a:pt x="262" y="196"/>
                  </a:cubicBezTo>
                  <a:cubicBezTo>
                    <a:pt x="273" y="205"/>
                    <a:pt x="290" y="209"/>
                    <a:pt x="305" y="212"/>
                  </a:cubicBezTo>
                  <a:cubicBezTo>
                    <a:pt x="334" y="218"/>
                    <a:pt x="347" y="240"/>
                    <a:pt x="331" y="265"/>
                  </a:cubicBezTo>
                  <a:cubicBezTo>
                    <a:pt x="317" y="285"/>
                    <a:pt x="300" y="304"/>
                    <a:pt x="282" y="320"/>
                  </a:cubicBezTo>
                  <a:cubicBezTo>
                    <a:pt x="267" y="334"/>
                    <a:pt x="244" y="330"/>
                    <a:pt x="231" y="313"/>
                  </a:cubicBezTo>
                  <a:cubicBezTo>
                    <a:pt x="223" y="303"/>
                    <a:pt x="216" y="291"/>
                    <a:pt x="213" y="278"/>
                  </a:cubicBezTo>
                  <a:cubicBezTo>
                    <a:pt x="209" y="262"/>
                    <a:pt x="200" y="249"/>
                    <a:pt x="188" y="238"/>
                  </a:cubicBezTo>
                  <a:cubicBezTo>
                    <a:pt x="156" y="206"/>
                    <a:pt x="125" y="173"/>
                    <a:pt x="92" y="142"/>
                  </a:cubicBezTo>
                  <a:cubicBezTo>
                    <a:pt x="85" y="136"/>
                    <a:pt x="75" y="133"/>
                    <a:pt x="66" y="129"/>
                  </a:cubicBezTo>
                  <a:cubicBezTo>
                    <a:pt x="49" y="121"/>
                    <a:pt x="32" y="115"/>
                    <a:pt x="16" y="106"/>
                  </a:cubicBezTo>
                  <a:cubicBezTo>
                    <a:pt x="4" y="98"/>
                    <a:pt x="0" y="83"/>
                    <a:pt x="6" y="70"/>
                  </a:cubicBezTo>
                  <a:cubicBezTo>
                    <a:pt x="22" y="38"/>
                    <a:pt x="47" y="15"/>
                    <a:pt x="82" y="7"/>
                  </a:cubicBezTo>
                  <a:cubicBezTo>
                    <a:pt x="112" y="0"/>
                    <a:pt x="129" y="17"/>
                    <a:pt x="132" y="47"/>
                  </a:cubicBezTo>
                  <a:cubicBezTo>
                    <a:pt x="132" y="51"/>
                    <a:pt x="132" y="56"/>
                    <a:pt x="132" y="60"/>
                  </a:cubicBezTo>
                  <a:cubicBezTo>
                    <a:pt x="131" y="61"/>
                    <a:pt x="130" y="62"/>
                    <a:pt x="12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"/>
            <p:cNvSpPr>
              <a:spLocks/>
            </p:cNvSpPr>
            <p:nvPr/>
          </p:nvSpPr>
          <p:spPr bwMode="auto">
            <a:xfrm>
              <a:off x="2089150" y="2360613"/>
              <a:ext cx="173037" cy="336550"/>
            </a:xfrm>
            <a:custGeom>
              <a:avLst/>
              <a:gdLst>
                <a:gd name="T0" fmla="*/ 66 w 147"/>
                <a:gd name="T1" fmla="*/ 286 h 286"/>
                <a:gd name="T2" fmla="*/ 28 w 147"/>
                <a:gd name="T3" fmla="*/ 281 h 286"/>
                <a:gd name="T4" fmla="*/ 12 w 147"/>
                <a:gd name="T5" fmla="*/ 247 h 286"/>
                <a:gd name="T6" fmla="*/ 24 w 147"/>
                <a:gd name="T7" fmla="*/ 224 h 286"/>
                <a:gd name="T8" fmla="*/ 45 w 147"/>
                <a:gd name="T9" fmla="*/ 152 h 286"/>
                <a:gd name="T10" fmla="*/ 17 w 147"/>
                <a:gd name="T11" fmla="*/ 48 h 286"/>
                <a:gd name="T12" fmla="*/ 35 w 147"/>
                <a:gd name="T13" fmla="*/ 5 h 286"/>
                <a:gd name="T14" fmla="*/ 112 w 147"/>
                <a:gd name="T15" fmla="*/ 3 h 286"/>
                <a:gd name="T16" fmla="*/ 131 w 147"/>
                <a:gd name="T17" fmla="*/ 43 h 286"/>
                <a:gd name="T18" fmla="*/ 107 w 147"/>
                <a:gd name="T19" fmla="*/ 191 h 286"/>
                <a:gd name="T20" fmla="*/ 121 w 147"/>
                <a:gd name="T21" fmla="*/ 223 h 286"/>
                <a:gd name="T22" fmla="*/ 137 w 147"/>
                <a:gd name="T23" fmla="*/ 242 h 286"/>
                <a:gd name="T24" fmla="*/ 121 w 147"/>
                <a:gd name="T25" fmla="*/ 278 h 286"/>
                <a:gd name="T26" fmla="*/ 66 w 147"/>
                <a:gd name="T27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7" h="286">
                  <a:moveTo>
                    <a:pt x="66" y="286"/>
                  </a:moveTo>
                  <a:cubicBezTo>
                    <a:pt x="53" y="284"/>
                    <a:pt x="40" y="284"/>
                    <a:pt x="28" y="281"/>
                  </a:cubicBezTo>
                  <a:cubicBezTo>
                    <a:pt x="11" y="276"/>
                    <a:pt x="5" y="264"/>
                    <a:pt x="12" y="247"/>
                  </a:cubicBezTo>
                  <a:cubicBezTo>
                    <a:pt x="15" y="239"/>
                    <a:pt x="19" y="231"/>
                    <a:pt x="24" y="224"/>
                  </a:cubicBezTo>
                  <a:cubicBezTo>
                    <a:pt x="40" y="202"/>
                    <a:pt x="46" y="179"/>
                    <a:pt x="45" y="152"/>
                  </a:cubicBezTo>
                  <a:cubicBezTo>
                    <a:pt x="44" y="115"/>
                    <a:pt x="42" y="80"/>
                    <a:pt x="17" y="48"/>
                  </a:cubicBezTo>
                  <a:cubicBezTo>
                    <a:pt x="0" y="26"/>
                    <a:pt x="8" y="9"/>
                    <a:pt x="35" y="5"/>
                  </a:cubicBezTo>
                  <a:cubicBezTo>
                    <a:pt x="61" y="2"/>
                    <a:pt x="87" y="0"/>
                    <a:pt x="112" y="3"/>
                  </a:cubicBezTo>
                  <a:cubicBezTo>
                    <a:pt x="135" y="6"/>
                    <a:pt x="142" y="23"/>
                    <a:pt x="131" y="43"/>
                  </a:cubicBezTo>
                  <a:cubicBezTo>
                    <a:pt x="105" y="90"/>
                    <a:pt x="111" y="141"/>
                    <a:pt x="107" y="191"/>
                  </a:cubicBezTo>
                  <a:cubicBezTo>
                    <a:pt x="106" y="201"/>
                    <a:pt x="115" y="213"/>
                    <a:pt x="121" y="223"/>
                  </a:cubicBezTo>
                  <a:cubicBezTo>
                    <a:pt x="125" y="230"/>
                    <a:pt x="133" y="235"/>
                    <a:pt x="137" y="242"/>
                  </a:cubicBezTo>
                  <a:cubicBezTo>
                    <a:pt x="147" y="257"/>
                    <a:pt x="139" y="275"/>
                    <a:pt x="121" y="278"/>
                  </a:cubicBezTo>
                  <a:cubicBezTo>
                    <a:pt x="102" y="282"/>
                    <a:pt x="84" y="284"/>
                    <a:pt x="66" y="2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1"/>
            <p:cNvSpPr>
              <a:spLocks/>
            </p:cNvSpPr>
            <p:nvPr/>
          </p:nvSpPr>
          <p:spPr bwMode="auto">
            <a:xfrm>
              <a:off x="1800225" y="2365375"/>
              <a:ext cx="201612" cy="344488"/>
            </a:xfrm>
            <a:custGeom>
              <a:avLst/>
              <a:gdLst>
                <a:gd name="T0" fmla="*/ 94 w 172"/>
                <a:gd name="T1" fmla="*/ 0 h 293"/>
                <a:gd name="T2" fmla="*/ 129 w 172"/>
                <a:gd name="T3" fmla="*/ 51 h 293"/>
                <a:gd name="T4" fmla="*/ 122 w 172"/>
                <a:gd name="T5" fmla="*/ 112 h 293"/>
                <a:gd name="T6" fmla="*/ 126 w 172"/>
                <a:gd name="T7" fmla="*/ 184 h 293"/>
                <a:gd name="T8" fmla="*/ 151 w 172"/>
                <a:gd name="T9" fmla="*/ 225 h 293"/>
                <a:gd name="T10" fmla="*/ 168 w 172"/>
                <a:gd name="T11" fmla="*/ 245 h 293"/>
                <a:gd name="T12" fmla="*/ 157 w 172"/>
                <a:gd name="T13" fmla="*/ 273 h 293"/>
                <a:gd name="T14" fmla="*/ 77 w 172"/>
                <a:gd name="T15" fmla="*/ 290 h 293"/>
                <a:gd name="T16" fmla="*/ 46 w 172"/>
                <a:gd name="T17" fmla="*/ 245 h 293"/>
                <a:gd name="T18" fmla="*/ 48 w 172"/>
                <a:gd name="T19" fmla="*/ 105 h 293"/>
                <a:gd name="T20" fmla="*/ 25 w 172"/>
                <a:gd name="T21" fmla="*/ 68 h 293"/>
                <a:gd name="T22" fmla="*/ 38 w 172"/>
                <a:gd name="T23" fmla="*/ 13 h 293"/>
                <a:gd name="T24" fmla="*/ 94 w 17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93">
                  <a:moveTo>
                    <a:pt x="94" y="0"/>
                  </a:moveTo>
                  <a:cubicBezTo>
                    <a:pt x="132" y="2"/>
                    <a:pt x="140" y="14"/>
                    <a:pt x="129" y="51"/>
                  </a:cubicBezTo>
                  <a:cubicBezTo>
                    <a:pt x="124" y="71"/>
                    <a:pt x="123" y="91"/>
                    <a:pt x="122" y="112"/>
                  </a:cubicBezTo>
                  <a:cubicBezTo>
                    <a:pt x="122" y="136"/>
                    <a:pt x="126" y="160"/>
                    <a:pt x="126" y="184"/>
                  </a:cubicBezTo>
                  <a:cubicBezTo>
                    <a:pt x="127" y="202"/>
                    <a:pt x="136" y="215"/>
                    <a:pt x="151" y="225"/>
                  </a:cubicBezTo>
                  <a:cubicBezTo>
                    <a:pt x="158" y="230"/>
                    <a:pt x="165" y="237"/>
                    <a:pt x="168" y="245"/>
                  </a:cubicBezTo>
                  <a:cubicBezTo>
                    <a:pt x="172" y="256"/>
                    <a:pt x="171" y="270"/>
                    <a:pt x="157" y="273"/>
                  </a:cubicBezTo>
                  <a:cubicBezTo>
                    <a:pt x="131" y="281"/>
                    <a:pt x="104" y="288"/>
                    <a:pt x="77" y="290"/>
                  </a:cubicBezTo>
                  <a:cubicBezTo>
                    <a:pt x="42" y="293"/>
                    <a:pt x="29" y="275"/>
                    <a:pt x="46" y="245"/>
                  </a:cubicBezTo>
                  <a:cubicBezTo>
                    <a:pt x="71" y="198"/>
                    <a:pt x="63" y="152"/>
                    <a:pt x="48" y="105"/>
                  </a:cubicBezTo>
                  <a:cubicBezTo>
                    <a:pt x="44" y="92"/>
                    <a:pt x="34" y="79"/>
                    <a:pt x="25" y="68"/>
                  </a:cubicBezTo>
                  <a:cubicBezTo>
                    <a:pt x="0" y="41"/>
                    <a:pt x="4" y="24"/>
                    <a:pt x="38" y="13"/>
                  </a:cubicBezTo>
                  <a:cubicBezTo>
                    <a:pt x="56" y="7"/>
                    <a:pt x="75" y="4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2"/>
            <p:cNvSpPr>
              <a:spLocks/>
            </p:cNvSpPr>
            <p:nvPr/>
          </p:nvSpPr>
          <p:spPr bwMode="auto">
            <a:xfrm>
              <a:off x="1287463" y="2795588"/>
              <a:ext cx="301625" cy="320675"/>
            </a:xfrm>
            <a:custGeom>
              <a:avLst/>
              <a:gdLst>
                <a:gd name="T0" fmla="*/ 140 w 256"/>
                <a:gd name="T1" fmla="*/ 215 h 274"/>
                <a:gd name="T2" fmla="*/ 123 w 256"/>
                <a:gd name="T3" fmla="*/ 182 h 274"/>
                <a:gd name="T4" fmla="*/ 93 w 256"/>
                <a:gd name="T5" fmla="*/ 144 h 274"/>
                <a:gd name="T6" fmla="*/ 31 w 256"/>
                <a:gd name="T7" fmla="*/ 103 h 274"/>
                <a:gd name="T8" fmla="*/ 0 w 256"/>
                <a:gd name="T9" fmla="*/ 80 h 274"/>
                <a:gd name="T10" fmla="*/ 16 w 256"/>
                <a:gd name="T11" fmla="*/ 46 h 274"/>
                <a:gd name="T12" fmla="*/ 75 w 256"/>
                <a:gd name="T13" fmla="*/ 12 h 274"/>
                <a:gd name="T14" fmla="*/ 120 w 256"/>
                <a:gd name="T15" fmla="*/ 53 h 274"/>
                <a:gd name="T16" fmla="*/ 131 w 256"/>
                <a:gd name="T17" fmla="*/ 96 h 274"/>
                <a:gd name="T18" fmla="*/ 183 w 256"/>
                <a:gd name="T19" fmla="*/ 158 h 274"/>
                <a:gd name="T20" fmla="*/ 210 w 256"/>
                <a:gd name="T21" fmla="*/ 172 h 274"/>
                <a:gd name="T22" fmla="*/ 219 w 256"/>
                <a:gd name="T23" fmla="*/ 173 h 274"/>
                <a:gd name="T24" fmla="*/ 237 w 256"/>
                <a:gd name="T25" fmla="*/ 217 h 274"/>
                <a:gd name="T26" fmla="*/ 193 w 256"/>
                <a:gd name="T27" fmla="*/ 254 h 274"/>
                <a:gd name="T28" fmla="*/ 136 w 256"/>
                <a:gd name="T29" fmla="*/ 217 h 274"/>
                <a:gd name="T30" fmla="*/ 140 w 256"/>
                <a:gd name="T31" fmla="*/ 21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6" h="274">
                  <a:moveTo>
                    <a:pt x="140" y="215"/>
                  </a:moveTo>
                  <a:cubicBezTo>
                    <a:pt x="135" y="204"/>
                    <a:pt x="130" y="192"/>
                    <a:pt x="123" y="182"/>
                  </a:cubicBezTo>
                  <a:cubicBezTo>
                    <a:pt x="114" y="168"/>
                    <a:pt x="102" y="157"/>
                    <a:pt x="93" y="144"/>
                  </a:cubicBezTo>
                  <a:cubicBezTo>
                    <a:pt x="77" y="122"/>
                    <a:pt x="61" y="103"/>
                    <a:pt x="31" y="103"/>
                  </a:cubicBezTo>
                  <a:cubicBezTo>
                    <a:pt x="16" y="103"/>
                    <a:pt x="1" y="95"/>
                    <a:pt x="0" y="80"/>
                  </a:cubicBezTo>
                  <a:cubicBezTo>
                    <a:pt x="0" y="69"/>
                    <a:pt x="7" y="53"/>
                    <a:pt x="16" y="46"/>
                  </a:cubicBezTo>
                  <a:cubicBezTo>
                    <a:pt x="34" y="32"/>
                    <a:pt x="54" y="19"/>
                    <a:pt x="75" y="12"/>
                  </a:cubicBezTo>
                  <a:cubicBezTo>
                    <a:pt x="109" y="0"/>
                    <a:pt x="130" y="19"/>
                    <a:pt x="120" y="53"/>
                  </a:cubicBezTo>
                  <a:cubicBezTo>
                    <a:pt x="114" y="72"/>
                    <a:pt x="120" y="83"/>
                    <a:pt x="131" y="96"/>
                  </a:cubicBezTo>
                  <a:cubicBezTo>
                    <a:pt x="149" y="116"/>
                    <a:pt x="166" y="137"/>
                    <a:pt x="183" y="158"/>
                  </a:cubicBezTo>
                  <a:cubicBezTo>
                    <a:pt x="190" y="168"/>
                    <a:pt x="197" y="174"/>
                    <a:pt x="210" y="172"/>
                  </a:cubicBezTo>
                  <a:cubicBezTo>
                    <a:pt x="213" y="172"/>
                    <a:pt x="216" y="172"/>
                    <a:pt x="219" y="173"/>
                  </a:cubicBezTo>
                  <a:cubicBezTo>
                    <a:pt x="248" y="177"/>
                    <a:pt x="256" y="194"/>
                    <a:pt x="237" y="217"/>
                  </a:cubicBezTo>
                  <a:cubicBezTo>
                    <a:pt x="225" y="232"/>
                    <a:pt x="210" y="245"/>
                    <a:pt x="193" y="254"/>
                  </a:cubicBezTo>
                  <a:cubicBezTo>
                    <a:pt x="155" y="274"/>
                    <a:pt x="135" y="260"/>
                    <a:pt x="136" y="217"/>
                  </a:cubicBezTo>
                  <a:cubicBezTo>
                    <a:pt x="137" y="216"/>
                    <a:pt x="139" y="215"/>
                    <a:pt x="140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3"/>
            <p:cNvSpPr>
              <a:spLocks/>
            </p:cNvSpPr>
            <p:nvPr/>
          </p:nvSpPr>
          <p:spPr bwMode="auto">
            <a:xfrm>
              <a:off x="2333625" y="2441575"/>
              <a:ext cx="193675" cy="341313"/>
            </a:xfrm>
            <a:custGeom>
              <a:avLst/>
              <a:gdLst>
                <a:gd name="T0" fmla="*/ 165 w 165"/>
                <a:gd name="T1" fmla="*/ 47 h 291"/>
                <a:gd name="T2" fmla="*/ 142 w 165"/>
                <a:gd name="T3" fmla="*/ 78 h 291"/>
                <a:gd name="T4" fmla="*/ 108 w 165"/>
                <a:gd name="T5" fmla="*/ 239 h 291"/>
                <a:gd name="T6" fmla="*/ 105 w 165"/>
                <a:gd name="T7" fmla="*/ 277 h 291"/>
                <a:gd name="T8" fmla="*/ 68 w 165"/>
                <a:gd name="T9" fmla="*/ 289 h 291"/>
                <a:gd name="T10" fmla="*/ 20 w 165"/>
                <a:gd name="T11" fmla="*/ 266 h 291"/>
                <a:gd name="T12" fmla="*/ 25 w 165"/>
                <a:gd name="T13" fmla="*/ 218 h 291"/>
                <a:gd name="T14" fmla="*/ 54 w 165"/>
                <a:gd name="T15" fmla="*/ 178 h 291"/>
                <a:gd name="T16" fmla="*/ 67 w 165"/>
                <a:gd name="T17" fmla="*/ 87 h 291"/>
                <a:gd name="T18" fmla="*/ 59 w 165"/>
                <a:gd name="T19" fmla="*/ 66 h 291"/>
                <a:gd name="T20" fmla="*/ 90 w 165"/>
                <a:gd name="T21" fmla="*/ 3 h 291"/>
                <a:gd name="T22" fmla="*/ 157 w 165"/>
                <a:gd name="T23" fmla="*/ 30 h 291"/>
                <a:gd name="T24" fmla="*/ 165 w 165"/>
                <a:gd name="T25" fmla="*/ 4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91">
                  <a:moveTo>
                    <a:pt x="165" y="47"/>
                  </a:moveTo>
                  <a:cubicBezTo>
                    <a:pt x="157" y="58"/>
                    <a:pt x="151" y="70"/>
                    <a:pt x="142" y="78"/>
                  </a:cubicBezTo>
                  <a:cubicBezTo>
                    <a:pt x="100" y="118"/>
                    <a:pt x="85" y="186"/>
                    <a:pt x="108" y="239"/>
                  </a:cubicBezTo>
                  <a:cubicBezTo>
                    <a:pt x="114" y="252"/>
                    <a:pt x="117" y="268"/>
                    <a:pt x="105" y="277"/>
                  </a:cubicBezTo>
                  <a:cubicBezTo>
                    <a:pt x="95" y="285"/>
                    <a:pt x="79" y="291"/>
                    <a:pt x="68" y="289"/>
                  </a:cubicBezTo>
                  <a:cubicBezTo>
                    <a:pt x="51" y="286"/>
                    <a:pt x="34" y="277"/>
                    <a:pt x="20" y="266"/>
                  </a:cubicBezTo>
                  <a:cubicBezTo>
                    <a:pt x="0" y="251"/>
                    <a:pt x="3" y="229"/>
                    <a:pt x="25" y="218"/>
                  </a:cubicBezTo>
                  <a:cubicBezTo>
                    <a:pt x="43" y="209"/>
                    <a:pt x="51" y="196"/>
                    <a:pt x="54" y="178"/>
                  </a:cubicBezTo>
                  <a:cubicBezTo>
                    <a:pt x="59" y="148"/>
                    <a:pt x="64" y="117"/>
                    <a:pt x="67" y="87"/>
                  </a:cubicBezTo>
                  <a:cubicBezTo>
                    <a:pt x="68" y="80"/>
                    <a:pt x="63" y="73"/>
                    <a:pt x="59" y="66"/>
                  </a:cubicBezTo>
                  <a:cubicBezTo>
                    <a:pt x="42" y="34"/>
                    <a:pt x="54" y="8"/>
                    <a:pt x="90" y="3"/>
                  </a:cubicBezTo>
                  <a:cubicBezTo>
                    <a:pt x="117" y="0"/>
                    <a:pt x="140" y="7"/>
                    <a:pt x="157" y="30"/>
                  </a:cubicBezTo>
                  <a:cubicBezTo>
                    <a:pt x="160" y="35"/>
                    <a:pt x="161" y="40"/>
                    <a:pt x="165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4"/>
            <p:cNvSpPr>
              <a:spLocks/>
            </p:cNvSpPr>
            <p:nvPr/>
          </p:nvSpPr>
          <p:spPr bwMode="auto">
            <a:xfrm>
              <a:off x="2516188" y="2597150"/>
              <a:ext cx="247650" cy="285750"/>
            </a:xfrm>
            <a:custGeom>
              <a:avLst/>
              <a:gdLst>
                <a:gd name="T0" fmla="*/ 123 w 211"/>
                <a:gd name="T1" fmla="*/ 0 h 244"/>
                <a:gd name="T2" fmla="*/ 202 w 211"/>
                <a:gd name="T3" fmla="*/ 50 h 244"/>
                <a:gd name="T4" fmla="*/ 193 w 211"/>
                <a:gd name="T5" fmla="*/ 78 h 244"/>
                <a:gd name="T6" fmla="*/ 110 w 211"/>
                <a:gd name="T7" fmla="*/ 169 h 244"/>
                <a:gd name="T8" fmla="*/ 107 w 211"/>
                <a:gd name="T9" fmla="*/ 203 h 244"/>
                <a:gd name="T10" fmla="*/ 101 w 211"/>
                <a:gd name="T11" fmla="*/ 235 h 244"/>
                <a:gd name="T12" fmla="*/ 71 w 211"/>
                <a:gd name="T13" fmla="*/ 233 h 244"/>
                <a:gd name="T14" fmla="*/ 27 w 211"/>
                <a:gd name="T15" fmla="*/ 206 h 244"/>
                <a:gd name="T16" fmla="*/ 32 w 211"/>
                <a:gd name="T17" fmla="*/ 159 h 244"/>
                <a:gd name="T18" fmla="*/ 95 w 211"/>
                <a:gd name="T19" fmla="*/ 85 h 244"/>
                <a:gd name="T20" fmla="*/ 101 w 211"/>
                <a:gd name="T21" fmla="*/ 43 h 244"/>
                <a:gd name="T22" fmla="*/ 106 w 211"/>
                <a:gd name="T23" fmla="*/ 16 h 244"/>
                <a:gd name="T24" fmla="*/ 123 w 211"/>
                <a:gd name="T2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44">
                  <a:moveTo>
                    <a:pt x="123" y="0"/>
                  </a:moveTo>
                  <a:cubicBezTo>
                    <a:pt x="156" y="12"/>
                    <a:pt x="184" y="23"/>
                    <a:pt x="202" y="50"/>
                  </a:cubicBezTo>
                  <a:cubicBezTo>
                    <a:pt x="211" y="63"/>
                    <a:pt x="204" y="73"/>
                    <a:pt x="193" y="78"/>
                  </a:cubicBezTo>
                  <a:cubicBezTo>
                    <a:pt x="153" y="98"/>
                    <a:pt x="134" y="136"/>
                    <a:pt x="110" y="169"/>
                  </a:cubicBezTo>
                  <a:cubicBezTo>
                    <a:pt x="104" y="177"/>
                    <a:pt x="106" y="192"/>
                    <a:pt x="107" y="203"/>
                  </a:cubicBezTo>
                  <a:cubicBezTo>
                    <a:pt x="108" y="215"/>
                    <a:pt x="112" y="225"/>
                    <a:pt x="101" y="235"/>
                  </a:cubicBezTo>
                  <a:cubicBezTo>
                    <a:pt x="90" y="244"/>
                    <a:pt x="81" y="238"/>
                    <a:pt x="71" y="233"/>
                  </a:cubicBezTo>
                  <a:cubicBezTo>
                    <a:pt x="56" y="224"/>
                    <a:pt x="40" y="217"/>
                    <a:pt x="27" y="206"/>
                  </a:cubicBezTo>
                  <a:cubicBezTo>
                    <a:pt x="0" y="186"/>
                    <a:pt x="1" y="171"/>
                    <a:pt x="32" y="159"/>
                  </a:cubicBezTo>
                  <a:cubicBezTo>
                    <a:pt x="67" y="145"/>
                    <a:pt x="86" y="120"/>
                    <a:pt x="95" y="85"/>
                  </a:cubicBezTo>
                  <a:cubicBezTo>
                    <a:pt x="99" y="72"/>
                    <a:pt x="99" y="57"/>
                    <a:pt x="101" y="43"/>
                  </a:cubicBezTo>
                  <a:cubicBezTo>
                    <a:pt x="102" y="34"/>
                    <a:pt x="102" y="24"/>
                    <a:pt x="106" y="16"/>
                  </a:cubicBezTo>
                  <a:cubicBezTo>
                    <a:pt x="109" y="9"/>
                    <a:pt x="117" y="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5"/>
            <p:cNvSpPr>
              <a:spLocks/>
            </p:cNvSpPr>
            <p:nvPr/>
          </p:nvSpPr>
          <p:spPr bwMode="auto">
            <a:xfrm>
              <a:off x="2125663" y="2027238"/>
              <a:ext cx="161925" cy="298450"/>
            </a:xfrm>
            <a:custGeom>
              <a:avLst/>
              <a:gdLst>
                <a:gd name="T0" fmla="*/ 76 w 138"/>
                <a:gd name="T1" fmla="*/ 254 h 254"/>
                <a:gd name="T2" fmla="*/ 25 w 138"/>
                <a:gd name="T3" fmla="*/ 241 h 254"/>
                <a:gd name="T4" fmla="*/ 13 w 138"/>
                <a:gd name="T5" fmla="*/ 199 h 254"/>
                <a:gd name="T6" fmla="*/ 43 w 138"/>
                <a:gd name="T7" fmla="*/ 147 h 254"/>
                <a:gd name="T8" fmla="*/ 39 w 138"/>
                <a:gd name="T9" fmla="*/ 55 h 254"/>
                <a:gd name="T10" fmla="*/ 39 w 138"/>
                <a:gd name="T11" fmla="*/ 8 h 254"/>
                <a:gd name="T12" fmla="*/ 86 w 138"/>
                <a:gd name="T13" fmla="*/ 3 h 254"/>
                <a:gd name="T14" fmla="*/ 97 w 138"/>
                <a:gd name="T15" fmla="*/ 5 h 254"/>
                <a:gd name="T16" fmla="*/ 120 w 138"/>
                <a:gd name="T17" fmla="*/ 61 h 254"/>
                <a:gd name="T18" fmla="*/ 88 w 138"/>
                <a:gd name="T19" fmla="*/ 158 h 254"/>
                <a:gd name="T20" fmla="*/ 95 w 138"/>
                <a:gd name="T21" fmla="*/ 211 h 254"/>
                <a:gd name="T22" fmla="*/ 98 w 138"/>
                <a:gd name="T23" fmla="*/ 242 h 254"/>
                <a:gd name="T24" fmla="*/ 76 w 138"/>
                <a:gd name="T2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254">
                  <a:moveTo>
                    <a:pt x="76" y="254"/>
                  </a:moveTo>
                  <a:cubicBezTo>
                    <a:pt x="56" y="249"/>
                    <a:pt x="40" y="246"/>
                    <a:pt x="25" y="241"/>
                  </a:cubicBezTo>
                  <a:cubicBezTo>
                    <a:pt x="4" y="233"/>
                    <a:pt x="0" y="219"/>
                    <a:pt x="13" y="199"/>
                  </a:cubicBezTo>
                  <a:cubicBezTo>
                    <a:pt x="23" y="182"/>
                    <a:pt x="37" y="166"/>
                    <a:pt x="43" y="147"/>
                  </a:cubicBezTo>
                  <a:cubicBezTo>
                    <a:pt x="51" y="117"/>
                    <a:pt x="49" y="85"/>
                    <a:pt x="39" y="55"/>
                  </a:cubicBezTo>
                  <a:cubicBezTo>
                    <a:pt x="34" y="39"/>
                    <a:pt x="23" y="19"/>
                    <a:pt x="39" y="8"/>
                  </a:cubicBezTo>
                  <a:cubicBezTo>
                    <a:pt x="50" y="0"/>
                    <a:pt x="70" y="4"/>
                    <a:pt x="86" y="3"/>
                  </a:cubicBezTo>
                  <a:cubicBezTo>
                    <a:pt x="90" y="3"/>
                    <a:pt x="93" y="4"/>
                    <a:pt x="97" y="5"/>
                  </a:cubicBezTo>
                  <a:cubicBezTo>
                    <a:pt x="138" y="16"/>
                    <a:pt x="132" y="37"/>
                    <a:pt x="120" y="61"/>
                  </a:cubicBezTo>
                  <a:cubicBezTo>
                    <a:pt x="104" y="91"/>
                    <a:pt x="98" y="126"/>
                    <a:pt x="88" y="158"/>
                  </a:cubicBezTo>
                  <a:cubicBezTo>
                    <a:pt x="83" y="177"/>
                    <a:pt x="85" y="194"/>
                    <a:pt x="95" y="211"/>
                  </a:cubicBezTo>
                  <a:cubicBezTo>
                    <a:pt x="100" y="220"/>
                    <a:pt x="102" y="234"/>
                    <a:pt x="98" y="242"/>
                  </a:cubicBezTo>
                  <a:cubicBezTo>
                    <a:pt x="96" y="249"/>
                    <a:pt x="82" y="251"/>
                    <a:pt x="76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6"/>
            <p:cNvSpPr>
              <a:spLocks/>
            </p:cNvSpPr>
            <p:nvPr/>
          </p:nvSpPr>
          <p:spPr bwMode="auto">
            <a:xfrm>
              <a:off x="1768475" y="2055813"/>
              <a:ext cx="161925" cy="290513"/>
            </a:xfrm>
            <a:custGeom>
              <a:avLst/>
              <a:gdLst>
                <a:gd name="T0" fmla="*/ 62 w 138"/>
                <a:gd name="T1" fmla="*/ 1 h 248"/>
                <a:gd name="T2" fmla="*/ 84 w 138"/>
                <a:gd name="T3" fmla="*/ 2 h 248"/>
                <a:gd name="T4" fmla="*/ 105 w 138"/>
                <a:gd name="T5" fmla="*/ 37 h 248"/>
                <a:gd name="T6" fmla="*/ 101 w 138"/>
                <a:gd name="T7" fmla="*/ 171 h 248"/>
                <a:gd name="T8" fmla="*/ 115 w 138"/>
                <a:gd name="T9" fmla="*/ 195 h 248"/>
                <a:gd name="T10" fmla="*/ 129 w 138"/>
                <a:gd name="T11" fmla="*/ 211 h 248"/>
                <a:gd name="T12" fmla="*/ 116 w 138"/>
                <a:gd name="T13" fmla="*/ 242 h 248"/>
                <a:gd name="T14" fmla="*/ 61 w 138"/>
                <a:gd name="T15" fmla="*/ 247 h 248"/>
                <a:gd name="T16" fmla="*/ 37 w 138"/>
                <a:gd name="T17" fmla="*/ 210 h 248"/>
                <a:gd name="T18" fmla="*/ 39 w 138"/>
                <a:gd name="T19" fmla="*/ 204 h 248"/>
                <a:gd name="T20" fmla="*/ 25 w 138"/>
                <a:gd name="T21" fmla="*/ 67 h 248"/>
                <a:gd name="T22" fmla="*/ 10 w 138"/>
                <a:gd name="T23" fmla="*/ 18 h 248"/>
                <a:gd name="T24" fmla="*/ 59 w 138"/>
                <a:gd name="T25" fmla="*/ 2 h 248"/>
                <a:gd name="T26" fmla="*/ 62 w 138"/>
                <a:gd name="T27" fmla="*/ 2 h 248"/>
                <a:gd name="T28" fmla="*/ 62 w 138"/>
                <a:gd name="T29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248">
                  <a:moveTo>
                    <a:pt x="62" y="1"/>
                  </a:moveTo>
                  <a:cubicBezTo>
                    <a:pt x="70" y="2"/>
                    <a:pt x="77" y="1"/>
                    <a:pt x="84" y="2"/>
                  </a:cubicBezTo>
                  <a:cubicBezTo>
                    <a:pt x="102" y="6"/>
                    <a:pt x="111" y="19"/>
                    <a:pt x="105" y="37"/>
                  </a:cubicBezTo>
                  <a:cubicBezTo>
                    <a:pt x="89" y="81"/>
                    <a:pt x="97" y="126"/>
                    <a:pt x="101" y="171"/>
                  </a:cubicBezTo>
                  <a:cubicBezTo>
                    <a:pt x="101" y="179"/>
                    <a:pt x="109" y="187"/>
                    <a:pt x="115" y="195"/>
                  </a:cubicBezTo>
                  <a:cubicBezTo>
                    <a:pt x="119" y="201"/>
                    <a:pt x="126" y="205"/>
                    <a:pt x="129" y="211"/>
                  </a:cubicBezTo>
                  <a:cubicBezTo>
                    <a:pt x="138" y="225"/>
                    <a:pt x="132" y="240"/>
                    <a:pt x="116" y="242"/>
                  </a:cubicBezTo>
                  <a:cubicBezTo>
                    <a:pt x="98" y="245"/>
                    <a:pt x="79" y="248"/>
                    <a:pt x="61" y="247"/>
                  </a:cubicBezTo>
                  <a:cubicBezTo>
                    <a:pt x="38" y="247"/>
                    <a:pt x="30" y="233"/>
                    <a:pt x="37" y="210"/>
                  </a:cubicBezTo>
                  <a:cubicBezTo>
                    <a:pt x="38" y="208"/>
                    <a:pt x="38" y="206"/>
                    <a:pt x="39" y="204"/>
                  </a:cubicBezTo>
                  <a:cubicBezTo>
                    <a:pt x="64" y="155"/>
                    <a:pt x="49" y="110"/>
                    <a:pt x="25" y="67"/>
                  </a:cubicBezTo>
                  <a:cubicBezTo>
                    <a:pt x="16" y="52"/>
                    <a:pt x="0" y="37"/>
                    <a:pt x="10" y="18"/>
                  </a:cubicBezTo>
                  <a:cubicBezTo>
                    <a:pt x="20" y="0"/>
                    <a:pt x="41" y="3"/>
                    <a:pt x="59" y="2"/>
                  </a:cubicBezTo>
                  <a:cubicBezTo>
                    <a:pt x="60" y="2"/>
                    <a:pt x="61" y="2"/>
                    <a:pt x="62" y="2"/>
                  </a:cubicBezTo>
                  <a:cubicBezTo>
                    <a:pt x="62" y="2"/>
                    <a:pt x="62" y="1"/>
                    <a:pt x="6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7"/>
            <p:cNvSpPr>
              <a:spLocks/>
            </p:cNvSpPr>
            <p:nvPr/>
          </p:nvSpPr>
          <p:spPr bwMode="auto">
            <a:xfrm>
              <a:off x="2451100" y="2189163"/>
              <a:ext cx="139700" cy="225425"/>
            </a:xfrm>
            <a:custGeom>
              <a:avLst/>
              <a:gdLst>
                <a:gd name="T0" fmla="*/ 44 w 119"/>
                <a:gd name="T1" fmla="*/ 84 h 193"/>
                <a:gd name="T2" fmla="*/ 32 w 119"/>
                <a:gd name="T3" fmla="*/ 34 h 193"/>
                <a:gd name="T4" fmla="*/ 56 w 119"/>
                <a:gd name="T5" fmla="*/ 1 h 193"/>
                <a:gd name="T6" fmla="*/ 98 w 119"/>
                <a:gd name="T7" fmla="*/ 9 h 193"/>
                <a:gd name="T8" fmla="*/ 108 w 119"/>
                <a:gd name="T9" fmla="*/ 41 h 193"/>
                <a:gd name="T10" fmla="*/ 77 w 119"/>
                <a:gd name="T11" fmla="*/ 127 h 193"/>
                <a:gd name="T12" fmla="*/ 83 w 119"/>
                <a:gd name="T13" fmla="*/ 162 h 193"/>
                <a:gd name="T14" fmla="*/ 87 w 119"/>
                <a:gd name="T15" fmla="*/ 186 h 193"/>
                <a:gd name="T16" fmla="*/ 65 w 119"/>
                <a:gd name="T17" fmla="*/ 193 h 193"/>
                <a:gd name="T18" fmla="*/ 28 w 119"/>
                <a:gd name="T19" fmla="*/ 188 h 193"/>
                <a:gd name="T20" fmla="*/ 17 w 119"/>
                <a:gd name="T21" fmla="*/ 150 h 193"/>
                <a:gd name="T22" fmla="*/ 44 w 119"/>
                <a:gd name="T23" fmla="*/ 8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93">
                  <a:moveTo>
                    <a:pt x="44" y="84"/>
                  </a:moveTo>
                  <a:cubicBezTo>
                    <a:pt x="40" y="67"/>
                    <a:pt x="37" y="51"/>
                    <a:pt x="32" y="34"/>
                  </a:cubicBezTo>
                  <a:cubicBezTo>
                    <a:pt x="26" y="10"/>
                    <a:pt x="32" y="0"/>
                    <a:pt x="56" y="1"/>
                  </a:cubicBezTo>
                  <a:cubicBezTo>
                    <a:pt x="71" y="2"/>
                    <a:pt x="85" y="5"/>
                    <a:pt x="98" y="9"/>
                  </a:cubicBezTo>
                  <a:cubicBezTo>
                    <a:pt x="115" y="15"/>
                    <a:pt x="119" y="28"/>
                    <a:pt x="108" y="41"/>
                  </a:cubicBezTo>
                  <a:cubicBezTo>
                    <a:pt x="88" y="66"/>
                    <a:pt x="84" y="97"/>
                    <a:pt x="77" y="127"/>
                  </a:cubicBezTo>
                  <a:cubicBezTo>
                    <a:pt x="75" y="137"/>
                    <a:pt x="81" y="150"/>
                    <a:pt x="83" y="162"/>
                  </a:cubicBezTo>
                  <a:cubicBezTo>
                    <a:pt x="85" y="170"/>
                    <a:pt x="89" y="180"/>
                    <a:pt x="87" y="186"/>
                  </a:cubicBezTo>
                  <a:cubicBezTo>
                    <a:pt x="85" y="191"/>
                    <a:pt x="73" y="193"/>
                    <a:pt x="65" y="193"/>
                  </a:cubicBezTo>
                  <a:cubicBezTo>
                    <a:pt x="53" y="193"/>
                    <a:pt x="40" y="191"/>
                    <a:pt x="28" y="188"/>
                  </a:cubicBezTo>
                  <a:cubicBezTo>
                    <a:pt x="4" y="181"/>
                    <a:pt x="0" y="168"/>
                    <a:pt x="17" y="150"/>
                  </a:cubicBezTo>
                  <a:cubicBezTo>
                    <a:pt x="34" y="131"/>
                    <a:pt x="45" y="111"/>
                    <a:pt x="4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8"/>
            <p:cNvSpPr>
              <a:spLocks/>
            </p:cNvSpPr>
            <p:nvPr/>
          </p:nvSpPr>
          <p:spPr bwMode="auto">
            <a:xfrm>
              <a:off x="2679700" y="2382838"/>
              <a:ext cx="166687" cy="215900"/>
            </a:xfrm>
            <a:custGeom>
              <a:avLst/>
              <a:gdLst>
                <a:gd name="T0" fmla="*/ 77 w 142"/>
                <a:gd name="T1" fmla="*/ 0 h 185"/>
                <a:gd name="T2" fmla="*/ 130 w 142"/>
                <a:gd name="T3" fmla="*/ 25 h 185"/>
                <a:gd name="T4" fmla="*/ 130 w 142"/>
                <a:gd name="T5" fmla="*/ 52 h 185"/>
                <a:gd name="T6" fmla="*/ 83 w 142"/>
                <a:gd name="T7" fmla="*/ 121 h 185"/>
                <a:gd name="T8" fmla="*/ 81 w 142"/>
                <a:gd name="T9" fmla="*/ 157 h 185"/>
                <a:gd name="T10" fmla="*/ 79 w 142"/>
                <a:gd name="T11" fmla="*/ 180 h 185"/>
                <a:gd name="T12" fmla="*/ 59 w 142"/>
                <a:gd name="T13" fmla="*/ 183 h 185"/>
                <a:gd name="T14" fmla="*/ 14 w 142"/>
                <a:gd name="T15" fmla="*/ 164 h 185"/>
                <a:gd name="T16" fmla="*/ 14 w 142"/>
                <a:gd name="T17" fmla="*/ 135 h 185"/>
                <a:gd name="T18" fmla="*/ 57 w 142"/>
                <a:gd name="T19" fmla="*/ 31 h 185"/>
                <a:gd name="T20" fmla="*/ 77 w 142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85">
                  <a:moveTo>
                    <a:pt x="77" y="0"/>
                  </a:moveTo>
                  <a:cubicBezTo>
                    <a:pt x="94" y="8"/>
                    <a:pt x="113" y="15"/>
                    <a:pt x="130" y="25"/>
                  </a:cubicBezTo>
                  <a:cubicBezTo>
                    <a:pt x="142" y="32"/>
                    <a:pt x="141" y="44"/>
                    <a:pt x="130" y="52"/>
                  </a:cubicBezTo>
                  <a:cubicBezTo>
                    <a:pt x="106" y="70"/>
                    <a:pt x="95" y="96"/>
                    <a:pt x="83" y="121"/>
                  </a:cubicBezTo>
                  <a:cubicBezTo>
                    <a:pt x="78" y="131"/>
                    <a:pt x="81" y="145"/>
                    <a:pt x="81" y="157"/>
                  </a:cubicBezTo>
                  <a:cubicBezTo>
                    <a:pt x="81" y="165"/>
                    <a:pt x="83" y="174"/>
                    <a:pt x="79" y="180"/>
                  </a:cubicBezTo>
                  <a:cubicBezTo>
                    <a:pt x="77" y="184"/>
                    <a:pt x="65" y="185"/>
                    <a:pt x="59" y="183"/>
                  </a:cubicBezTo>
                  <a:cubicBezTo>
                    <a:pt x="44" y="178"/>
                    <a:pt x="28" y="172"/>
                    <a:pt x="14" y="164"/>
                  </a:cubicBezTo>
                  <a:cubicBezTo>
                    <a:pt x="1" y="156"/>
                    <a:pt x="0" y="143"/>
                    <a:pt x="14" y="135"/>
                  </a:cubicBezTo>
                  <a:cubicBezTo>
                    <a:pt x="55" y="111"/>
                    <a:pt x="64" y="75"/>
                    <a:pt x="57" y="31"/>
                  </a:cubicBezTo>
                  <a:cubicBezTo>
                    <a:pt x="53" y="13"/>
                    <a:pt x="61" y="3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9"/>
            <p:cNvSpPr>
              <a:spLocks/>
            </p:cNvSpPr>
            <p:nvPr/>
          </p:nvSpPr>
          <p:spPr bwMode="auto">
            <a:xfrm>
              <a:off x="1209675" y="2638425"/>
              <a:ext cx="144462" cy="171450"/>
            </a:xfrm>
            <a:custGeom>
              <a:avLst/>
              <a:gdLst>
                <a:gd name="T0" fmla="*/ 123 w 123"/>
                <a:gd name="T1" fmla="*/ 113 h 147"/>
                <a:gd name="T2" fmla="*/ 99 w 123"/>
                <a:gd name="T3" fmla="*/ 143 h 147"/>
                <a:gd name="T4" fmla="*/ 65 w 123"/>
                <a:gd name="T5" fmla="*/ 139 h 147"/>
                <a:gd name="T6" fmla="*/ 25 w 123"/>
                <a:gd name="T7" fmla="*/ 93 h 147"/>
                <a:gd name="T8" fmla="*/ 4 w 123"/>
                <a:gd name="T9" fmla="*/ 53 h 147"/>
                <a:gd name="T10" fmla="*/ 1 w 123"/>
                <a:gd name="T11" fmla="*/ 21 h 147"/>
                <a:gd name="T12" fmla="*/ 31 w 123"/>
                <a:gd name="T13" fmla="*/ 7 h 147"/>
                <a:gd name="T14" fmla="*/ 46 w 123"/>
                <a:gd name="T15" fmla="*/ 17 h 147"/>
                <a:gd name="T16" fmla="*/ 109 w 123"/>
                <a:gd name="T17" fmla="*/ 86 h 147"/>
                <a:gd name="T18" fmla="*/ 123 w 123"/>
                <a:gd name="T19" fmla="*/ 11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7">
                  <a:moveTo>
                    <a:pt x="123" y="113"/>
                  </a:moveTo>
                  <a:cubicBezTo>
                    <a:pt x="115" y="124"/>
                    <a:pt x="109" y="138"/>
                    <a:pt x="99" y="143"/>
                  </a:cubicBezTo>
                  <a:cubicBezTo>
                    <a:pt x="90" y="147"/>
                    <a:pt x="73" y="145"/>
                    <a:pt x="65" y="139"/>
                  </a:cubicBezTo>
                  <a:cubicBezTo>
                    <a:pt x="49" y="126"/>
                    <a:pt x="37" y="109"/>
                    <a:pt x="25" y="93"/>
                  </a:cubicBezTo>
                  <a:cubicBezTo>
                    <a:pt x="16" y="81"/>
                    <a:pt x="9" y="67"/>
                    <a:pt x="4" y="53"/>
                  </a:cubicBezTo>
                  <a:cubicBezTo>
                    <a:pt x="1" y="43"/>
                    <a:pt x="0" y="31"/>
                    <a:pt x="1" y="21"/>
                  </a:cubicBezTo>
                  <a:cubicBezTo>
                    <a:pt x="3" y="5"/>
                    <a:pt x="16" y="0"/>
                    <a:pt x="31" y="7"/>
                  </a:cubicBezTo>
                  <a:cubicBezTo>
                    <a:pt x="36" y="10"/>
                    <a:pt x="42" y="13"/>
                    <a:pt x="46" y="17"/>
                  </a:cubicBezTo>
                  <a:cubicBezTo>
                    <a:pt x="67" y="40"/>
                    <a:pt x="89" y="63"/>
                    <a:pt x="109" y="86"/>
                  </a:cubicBezTo>
                  <a:cubicBezTo>
                    <a:pt x="115" y="93"/>
                    <a:pt x="117" y="102"/>
                    <a:pt x="123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20"/>
            <p:cNvSpPr>
              <a:spLocks/>
            </p:cNvSpPr>
            <p:nvPr/>
          </p:nvSpPr>
          <p:spPr bwMode="auto">
            <a:xfrm>
              <a:off x="1766888" y="1857375"/>
              <a:ext cx="127000" cy="174625"/>
            </a:xfrm>
            <a:custGeom>
              <a:avLst/>
              <a:gdLst>
                <a:gd name="T0" fmla="*/ 52 w 109"/>
                <a:gd name="T1" fmla="*/ 150 h 150"/>
                <a:gd name="T2" fmla="*/ 32 w 109"/>
                <a:gd name="T3" fmla="*/ 147 h 150"/>
                <a:gd name="T4" fmla="*/ 16 w 109"/>
                <a:gd name="T5" fmla="*/ 103 h 150"/>
                <a:gd name="T6" fmla="*/ 23 w 109"/>
                <a:gd name="T7" fmla="*/ 67 h 150"/>
                <a:gd name="T8" fmla="*/ 16 w 109"/>
                <a:gd name="T9" fmla="*/ 35 h 150"/>
                <a:gd name="T10" fmla="*/ 37 w 109"/>
                <a:gd name="T11" fmla="*/ 2 h 150"/>
                <a:gd name="T12" fmla="*/ 66 w 109"/>
                <a:gd name="T13" fmla="*/ 26 h 150"/>
                <a:gd name="T14" fmla="*/ 68 w 109"/>
                <a:gd name="T15" fmla="*/ 42 h 150"/>
                <a:gd name="T16" fmla="*/ 95 w 109"/>
                <a:gd name="T17" fmla="*/ 106 h 150"/>
                <a:gd name="T18" fmla="*/ 90 w 109"/>
                <a:gd name="T19" fmla="*/ 139 h 150"/>
                <a:gd name="T20" fmla="*/ 52 w 109"/>
                <a:gd name="T2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50">
                  <a:moveTo>
                    <a:pt x="52" y="150"/>
                  </a:moveTo>
                  <a:cubicBezTo>
                    <a:pt x="43" y="149"/>
                    <a:pt x="38" y="148"/>
                    <a:pt x="32" y="147"/>
                  </a:cubicBezTo>
                  <a:cubicBezTo>
                    <a:pt x="8" y="141"/>
                    <a:pt x="0" y="122"/>
                    <a:pt x="16" y="103"/>
                  </a:cubicBezTo>
                  <a:cubicBezTo>
                    <a:pt x="26" y="91"/>
                    <a:pt x="27" y="80"/>
                    <a:pt x="23" y="67"/>
                  </a:cubicBezTo>
                  <a:cubicBezTo>
                    <a:pt x="20" y="56"/>
                    <a:pt x="18" y="46"/>
                    <a:pt x="16" y="35"/>
                  </a:cubicBezTo>
                  <a:cubicBezTo>
                    <a:pt x="14" y="18"/>
                    <a:pt x="23" y="4"/>
                    <a:pt x="37" y="2"/>
                  </a:cubicBezTo>
                  <a:cubicBezTo>
                    <a:pt x="50" y="0"/>
                    <a:pt x="62" y="9"/>
                    <a:pt x="66" y="26"/>
                  </a:cubicBezTo>
                  <a:cubicBezTo>
                    <a:pt x="67" y="31"/>
                    <a:pt x="68" y="36"/>
                    <a:pt x="68" y="42"/>
                  </a:cubicBezTo>
                  <a:cubicBezTo>
                    <a:pt x="66" y="68"/>
                    <a:pt x="72" y="89"/>
                    <a:pt x="95" y="106"/>
                  </a:cubicBezTo>
                  <a:cubicBezTo>
                    <a:pt x="109" y="116"/>
                    <a:pt x="106" y="132"/>
                    <a:pt x="90" y="139"/>
                  </a:cubicBezTo>
                  <a:cubicBezTo>
                    <a:pt x="77" y="145"/>
                    <a:pt x="63" y="147"/>
                    <a:pt x="52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21"/>
            <p:cNvSpPr>
              <a:spLocks/>
            </p:cNvSpPr>
            <p:nvPr/>
          </p:nvSpPr>
          <p:spPr bwMode="auto">
            <a:xfrm>
              <a:off x="2752725" y="2181225"/>
              <a:ext cx="115887" cy="169863"/>
            </a:xfrm>
            <a:custGeom>
              <a:avLst/>
              <a:gdLst>
                <a:gd name="T0" fmla="*/ 84 w 98"/>
                <a:gd name="T1" fmla="*/ 37 h 145"/>
                <a:gd name="T2" fmla="*/ 83 w 98"/>
                <a:gd name="T3" fmla="*/ 47 h 145"/>
                <a:gd name="T4" fmla="*/ 89 w 98"/>
                <a:gd name="T5" fmla="*/ 108 h 145"/>
                <a:gd name="T6" fmla="*/ 70 w 98"/>
                <a:gd name="T7" fmla="*/ 143 h 145"/>
                <a:gd name="T8" fmla="*/ 33 w 98"/>
                <a:gd name="T9" fmla="*/ 142 h 145"/>
                <a:gd name="T10" fmla="*/ 21 w 98"/>
                <a:gd name="T11" fmla="*/ 98 h 145"/>
                <a:gd name="T12" fmla="*/ 34 w 98"/>
                <a:gd name="T13" fmla="*/ 60 h 145"/>
                <a:gd name="T14" fmla="*/ 34 w 98"/>
                <a:gd name="T15" fmla="*/ 35 h 145"/>
                <a:gd name="T16" fmla="*/ 61 w 98"/>
                <a:gd name="T17" fmla="*/ 1 h 145"/>
                <a:gd name="T18" fmla="*/ 84 w 98"/>
                <a:gd name="T19" fmla="*/ 3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5">
                  <a:moveTo>
                    <a:pt x="84" y="37"/>
                  </a:moveTo>
                  <a:cubicBezTo>
                    <a:pt x="84" y="40"/>
                    <a:pt x="84" y="43"/>
                    <a:pt x="83" y="47"/>
                  </a:cubicBezTo>
                  <a:cubicBezTo>
                    <a:pt x="78" y="68"/>
                    <a:pt x="80" y="88"/>
                    <a:pt x="89" y="108"/>
                  </a:cubicBezTo>
                  <a:cubicBezTo>
                    <a:pt x="98" y="129"/>
                    <a:pt x="92" y="139"/>
                    <a:pt x="70" y="143"/>
                  </a:cubicBezTo>
                  <a:cubicBezTo>
                    <a:pt x="58" y="145"/>
                    <a:pt x="45" y="145"/>
                    <a:pt x="33" y="142"/>
                  </a:cubicBezTo>
                  <a:cubicBezTo>
                    <a:pt x="6" y="136"/>
                    <a:pt x="0" y="115"/>
                    <a:pt x="21" y="98"/>
                  </a:cubicBezTo>
                  <a:cubicBezTo>
                    <a:pt x="34" y="87"/>
                    <a:pt x="36" y="75"/>
                    <a:pt x="34" y="60"/>
                  </a:cubicBezTo>
                  <a:cubicBezTo>
                    <a:pt x="33" y="51"/>
                    <a:pt x="34" y="43"/>
                    <a:pt x="34" y="35"/>
                  </a:cubicBezTo>
                  <a:cubicBezTo>
                    <a:pt x="35" y="13"/>
                    <a:pt x="45" y="0"/>
                    <a:pt x="61" y="1"/>
                  </a:cubicBezTo>
                  <a:cubicBezTo>
                    <a:pt x="75" y="2"/>
                    <a:pt x="85" y="16"/>
                    <a:pt x="8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22"/>
            <p:cNvSpPr>
              <a:spLocks/>
            </p:cNvSpPr>
            <p:nvPr/>
          </p:nvSpPr>
          <p:spPr bwMode="auto">
            <a:xfrm>
              <a:off x="2166938" y="1831975"/>
              <a:ext cx="114300" cy="169863"/>
            </a:xfrm>
            <a:custGeom>
              <a:avLst/>
              <a:gdLst>
                <a:gd name="T0" fmla="*/ 83 w 97"/>
                <a:gd name="T1" fmla="*/ 42 h 145"/>
                <a:gd name="T2" fmla="*/ 90 w 97"/>
                <a:gd name="T3" fmla="*/ 115 h 145"/>
                <a:gd name="T4" fmla="*/ 75 w 97"/>
                <a:gd name="T5" fmla="*/ 141 h 145"/>
                <a:gd name="T6" fmla="*/ 31 w 97"/>
                <a:gd name="T7" fmla="*/ 142 h 145"/>
                <a:gd name="T8" fmla="*/ 20 w 97"/>
                <a:gd name="T9" fmla="*/ 98 h 145"/>
                <a:gd name="T10" fmla="*/ 34 w 97"/>
                <a:gd name="T11" fmla="*/ 58 h 145"/>
                <a:gd name="T12" fmla="*/ 35 w 97"/>
                <a:gd name="T13" fmla="*/ 24 h 145"/>
                <a:gd name="T14" fmla="*/ 60 w 97"/>
                <a:gd name="T15" fmla="*/ 1 h 145"/>
                <a:gd name="T16" fmla="*/ 83 w 97"/>
                <a:gd name="T17" fmla="*/ 28 h 145"/>
                <a:gd name="T18" fmla="*/ 83 w 97"/>
                <a:gd name="T19" fmla="*/ 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145">
                  <a:moveTo>
                    <a:pt x="83" y="42"/>
                  </a:moveTo>
                  <a:cubicBezTo>
                    <a:pt x="77" y="64"/>
                    <a:pt x="79" y="89"/>
                    <a:pt x="90" y="115"/>
                  </a:cubicBezTo>
                  <a:cubicBezTo>
                    <a:pt x="97" y="128"/>
                    <a:pt x="89" y="139"/>
                    <a:pt x="75" y="141"/>
                  </a:cubicBezTo>
                  <a:cubicBezTo>
                    <a:pt x="61" y="144"/>
                    <a:pt x="45" y="145"/>
                    <a:pt x="31" y="142"/>
                  </a:cubicBezTo>
                  <a:cubicBezTo>
                    <a:pt x="6" y="137"/>
                    <a:pt x="0" y="114"/>
                    <a:pt x="20" y="98"/>
                  </a:cubicBezTo>
                  <a:cubicBezTo>
                    <a:pt x="34" y="86"/>
                    <a:pt x="36" y="74"/>
                    <a:pt x="34" y="58"/>
                  </a:cubicBezTo>
                  <a:cubicBezTo>
                    <a:pt x="33" y="47"/>
                    <a:pt x="33" y="35"/>
                    <a:pt x="35" y="24"/>
                  </a:cubicBezTo>
                  <a:cubicBezTo>
                    <a:pt x="37" y="10"/>
                    <a:pt x="45" y="0"/>
                    <a:pt x="60" y="1"/>
                  </a:cubicBezTo>
                  <a:cubicBezTo>
                    <a:pt x="76" y="2"/>
                    <a:pt x="82" y="14"/>
                    <a:pt x="83" y="28"/>
                  </a:cubicBezTo>
                  <a:cubicBezTo>
                    <a:pt x="84" y="31"/>
                    <a:pt x="83" y="35"/>
                    <a:pt x="8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23"/>
            <p:cNvSpPr>
              <a:spLocks/>
            </p:cNvSpPr>
            <p:nvPr/>
          </p:nvSpPr>
          <p:spPr bwMode="auto">
            <a:xfrm>
              <a:off x="2501900" y="1995488"/>
              <a:ext cx="104775" cy="169863"/>
            </a:xfrm>
            <a:custGeom>
              <a:avLst/>
              <a:gdLst>
                <a:gd name="T0" fmla="*/ 40 w 89"/>
                <a:gd name="T1" fmla="*/ 144 h 145"/>
                <a:gd name="T2" fmla="*/ 30 w 89"/>
                <a:gd name="T3" fmla="*/ 144 h 145"/>
                <a:gd name="T4" fmla="*/ 2 w 89"/>
                <a:gd name="T5" fmla="*/ 126 h 145"/>
                <a:gd name="T6" fmla="*/ 14 w 89"/>
                <a:gd name="T7" fmla="*/ 93 h 145"/>
                <a:gd name="T8" fmla="*/ 25 w 89"/>
                <a:gd name="T9" fmla="*/ 66 h 145"/>
                <a:gd name="T10" fmla="*/ 26 w 89"/>
                <a:gd name="T11" fmla="*/ 23 h 145"/>
                <a:gd name="T12" fmla="*/ 47 w 89"/>
                <a:gd name="T13" fmla="*/ 1 h 145"/>
                <a:gd name="T14" fmla="*/ 72 w 89"/>
                <a:gd name="T15" fmla="*/ 20 h 145"/>
                <a:gd name="T16" fmla="*/ 71 w 89"/>
                <a:gd name="T17" fmla="*/ 62 h 145"/>
                <a:gd name="T18" fmla="*/ 76 w 89"/>
                <a:gd name="T19" fmla="*/ 97 h 145"/>
                <a:gd name="T20" fmla="*/ 40 w 89"/>
                <a:gd name="T21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45">
                  <a:moveTo>
                    <a:pt x="40" y="144"/>
                  </a:moveTo>
                  <a:cubicBezTo>
                    <a:pt x="39" y="144"/>
                    <a:pt x="34" y="145"/>
                    <a:pt x="30" y="144"/>
                  </a:cubicBezTo>
                  <a:cubicBezTo>
                    <a:pt x="20" y="138"/>
                    <a:pt x="4" y="134"/>
                    <a:pt x="2" y="126"/>
                  </a:cubicBezTo>
                  <a:cubicBezTo>
                    <a:pt x="0" y="116"/>
                    <a:pt x="10" y="104"/>
                    <a:pt x="14" y="93"/>
                  </a:cubicBezTo>
                  <a:cubicBezTo>
                    <a:pt x="18" y="84"/>
                    <a:pt x="24" y="75"/>
                    <a:pt x="25" y="66"/>
                  </a:cubicBezTo>
                  <a:cubicBezTo>
                    <a:pt x="27" y="52"/>
                    <a:pt x="25" y="37"/>
                    <a:pt x="26" y="23"/>
                  </a:cubicBezTo>
                  <a:cubicBezTo>
                    <a:pt x="27" y="10"/>
                    <a:pt x="35" y="0"/>
                    <a:pt x="47" y="1"/>
                  </a:cubicBezTo>
                  <a:cubicBezTo>
                    <a:pt x="56" y="2"/>
                    <a:pt x="69" y="11"/>
                    <a:pt x="72" y="20"/>
                  </a:cubicBezTo>
                  <a:cubicBezTo>
                    <a:pt x="75" y="33"/>
                    <a:pt x="71" y="48"/>
                    <a:pt x="71" y="62"/>
                  </a:cubicBezTo>
                  <a:cubicBezTo>
                    <a:pt x="72" y="74"/>
                    <a:pt x="72" y="86"/>
                    <a:pt x="76" y="97"/>
                  </a:cubicBezTo>
                  <a:cubicBezTo>
                    <a:pt x="89" y="132"/>
                    <a:pt x="81" y="144"/>
                    <a:pt x="40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2" name="Grupo 121"/>
          <p:cNvGrpSpPr/>
          <p:nvPr/>
        </p:nvGrpSpPr>
        <p:grpSpPr>
          <a:xfrm>
            <a:off x="9457792" y="1974850"/>
            <a:ext cx="1658937" cy="2176463"/>
            <a:chOff x="1209675" y="1831975"/>
            <a:chExt cx="1658937" cy="2176463"/>
          </a:xfrm>
          <a:solidFill>
            <a:schemeClr val="bg1">
              <a:lumMod val="65000"/>
            </a:schemeClr>
          </a:solidFill>
        </p:grpSpPr>
        <p:sp>
          <p:nvSpPr>
            <p:cNvPr id="123" name="Freeform 5"/>
            <p:cNvSpPr>
              <a:spLocks/>
            </p:cNvSpPr>
            <p:nvPr/>
          </p:nvSpPr>
          <p:spPr bwMode="auto">
            <a:xfrm>
              <a:off x="1951038" y="3571875"/>
              <a:ext cx="250825" cy="436563"/>
            </a:xfrm>
            <a:custGeom>
              <a:avLst/>
              <a:gdLst>
                <a:gd name="T0" fmla="*/ 97 w 214"/>
                <a:gd name="T1" fmla="*/ 372 h 372"/>
                <a:gd name="T2" fmla="*/ 20 w 214"/>
                <a:gd name="T3" fmla="*/ 360 h 372"/>
                <a:gd name="T4" fmla="*/ 15 w 214"/>
                <a:gd name="T5" fmla="*/ 294 h 372"/>
                <a:gd name="T6" fmla="*/ 3 w 214"/>
                <a:gd name="T7" fmla="*/ 49 h 372"/>
                <a:gd name="T8" fmla="*/ 54 w 214"/>
                <a:gd name="T9" fmla="*/ 4 h 372"/>
                <a:gd name="T10" fmla="*/ 187 w 214"/>
                <a:gd name="T11" fmla="*/ 52 h 372"/>
                <a:gd name="T12" fmla="*/ 209 w 214"/>
                <a:gd name="T13" fmla="*/ 95 h 372"/>
                <a:gd name="T14" fmla="*/ 175 w 214"/>
                <a:gd name="T15" fmla="*/ 247 h 372"/>
                <a:gd name="T16" fmla="*/ 115 w 214"/>
                <a:gd name="T17" fmla="*/ 372 h 372"/>
                <a:gd name="T18" fmla="*/ 97 w 214"/>
                <a:gd name="T19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72">
                  <a:moveTo>
                    <a:pt x="97" y="372"/>
                  </a:moveTo>
                  <a:cubicBezTo>
                    <a:pt x="72" y="368"/>
                    <a:pt x="48" y="364"/>
                    <a:pt x="20" y="360"/>
                  </a:cubicBezTo>
                  <a:cubicBezTo>
                    <a:pt x="19" y="338"/>
                    <a:pt x="16" y="316"/>
                    <a:pt x="15" y="294"/>
                  </a:cubicBezTo>
                  <a:cubicBezTo>
                    <a:pt x="11" y="212"/>
                    <a:pt x="8" y="131"/>
                    <a:pt x="3" y="49"/>
                  </a:cubicBezTo>
                  <a:cubicBezTo>
                    <a:pt x="0" y="9"/>
                    <a:pt x="27" y="0"/>
                    <a:pt x="54" y="4"/>
                  </a:cubicBezTo>
                  <a:cubicBezTo>
                    <a:pt x="102" y="10"/>
                    <a:pt x="145" y="29"/>
                    <a:pt x="187" y="52"/>
                  </a:cubicBezTo>
                  <a:cubicBezTo>
                    <a:pt x="203" y="61"/>
                    <a:pt x="208" y="78"/>
                    <a:pt x="209" y="95"/>
                  </a:cubicBezTo>
                  <a:cubicBezTo>
                    <a:pt x="214" y="149"/>
                    <a:pt x="196" y="199"/>
                    <a:pt x="175" y="247"/>
                  </a:cubicBezTo>
                  <a:cubicBezTo>
                    <a:pt x="158" y="290"/>
                    <a:pt x="136" y="330"/>
                    <a:pt x="115" y="372"/>
                  </a:cubicBezTo>
                  <a:cubicBezTo>
                    <a:pt x="109" y="372"/>
                    <a:pt x="103" y="372"/>
                    <a:pt x="97" y="3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6"/>
            <p:cNvSpPr>
              <a:spLocks/>
            </p:cNvSpPr>
            <p:nvPr/>
          </p:nvSpPr>
          <p:spPr bwMode="auto">
            <a:xfrm>
              <a:off x="1855788" y="2725738"/>
              <a:ext cx="750887" cy="623888"/>
            </a:xfrm>
            <a:custGeom>
              <a:avLst/>
              <a:gdLst>
                <a:gd name="T0" fmla="*/ 313 w 639"/>
                <a:gd name="T1" fmla="*/ 424 h 532"/>
                <a:gd name="T2" fmla="*/ 374 w 639"/>
                <a:gd name="T3" fmla="*/ 310 h 532"/>
                <a:gd name="T4" fmla="*/ 380 w 639"/>
                <a:gd name="T5" fmla="*/ 141 h 532"/>
                <a:gd name="T6" fmla="*/ 381 w 639"/>
                <a:gd name="T7" fmla="*/ 93 h 532"/>
                <a:gd name="T8" fmla="*/ 419 w 639"/>
                <a:gd name="T9" fmla="*/ 65 h 532"/>
                <a:gd name="T10" fmla="*/ 482 w 639"/>
                <a:gd name="T11" fmla="*/ 82 h 532"/>
                <a:gd name="T12" fmla="*/ 499 w 639"/>
                <a:gd name="T13" fmla="*/ 131 h 532"/>
                <a:gd name="T14" fmla="*/ 412 w 639"/>
                <a:gd name="T15" fmla="*/ 356 h 532"/>
                <a:gd name="T16" fmla="*/ 415 w 639"/>
                <a:gd name="T17" fmla="*/ 417 h 532"/>
                <a:gd name="T18" fmla="*/ 449 w 639"/>
                <a:gd name="T19" fmla="*/ 423 h 532"/>
                <a:gd name="T20" fmla="*/ 469 w 639"/>
                <a:gd name="T21" fmla="*/ 392 h 532"/>
                <a:gd name="T22" fmla="*/ 511 w 639"/>
                <a:gd name="T23" fmla="*/ 221 h 532"/>
                <a:gd name="T24" fmla="*/ 519 w 639"/>
                <a:gd name="T25" fmla="*/ 166 h 532"/>
                <a:gd name="T26" fmla="*/ 564 w 639"/>
                <a:gd name="T27" fmla="*/ 134 h 532"/>
                <a:gd name="T28" fmla="*/ 606 w 639"/>
                <a:gd name="T29" fmla="*/ 138 h 532"/>
                <a:gd name="T30" fmla="*/ 628 w 639"/>
                <a:gd name="T31" fmla="*/ 183 h 532"/>
                <a:gd name="T32" fmla="*/ 600 w 639"/>
                <a:gd name="T33" fmla="*/ 223 h 532"/>
                <a:gd name="T34" fmla="*/ 504 w 639"/>
                <a:gd name="T35" fmla="*/ 432 h 532"/>
                <a:gd name="T36" fmla="*/ 500 w 639"/>
                <a:gd name="T37" fmla="*/ 486 h 532"/>
                <a:gd name="T38" fmla="*/ 454 w 639"/>
                <a:gd name="T39" fmla="*/ 532 h 532"/>
                <a:gd name="T40" fmla="*/ 410 w 639"/>
                <a:gd name="T41" fmla="*/ 524 h 532"/>
                <a:gd name="T42" fmla="*/ 290 w 639"/>
                <a:gd name="T43" fmla="*/ 503 h 532"/>
                <a:gd name="T44" fmla="*/ 140 w 639"/>
                <a:gd name="T45" fmla="*/ 499 h 532"/>
                <a:gd name="T46" fmla="*/ 117 w 639"/>
                <a:gd name="T47" fmla="*/ 496 h 532"/>
                <a:gd name="T48" fmla="*/ 81 w 639"/>
                <a:gd name="T49" fmla="*/ 439 h 532"/>
                <a:gd name="T50" fmla="*/ 83 w 639"/>
                <a:gd name="T51" fmla="*/ 276 h 532"/>
                <a:gd name="T52" fmla="*/ 25 w 639"/>
                <a:gd name="T53" fmla="*/ 108 h 532"/>
                <a:gd name="T54" fmla="*/ 6 w 639"/>
                <a:gd name="T55" fmla="*/ 54 h 532"/>
                <a:gd name="T56" fmla="*/ 44 w 639"/>
                <a:gd name="T57" fmla="*/ 7 h 532"/>
                <a:gd name="T58" fmla="*/ 73 w 639"/>
                <a:gd name="T59" fmla="*/ 7 h 532"/>
                <a:gd name="T60" fmla="*/ 137 w 639"/>
                <a:gd name="T61" fmla="*/ 85 h 532"/>
                <a:gd name="T62" fmla="*/ 166 w 639"/>
                <a:gd name="T63" fmla="*/ 370 h 532"/>
                <a:gd name="T64" fmla="*/ 182 w 639"/>
                <a:gd name="T65" fmla="*/ 410 h 532"/>
                <a:gd name="T66" fmla="*/ 195 w 639"/>
                <a:gd name="T67" fmla="*/ 422 h 532"/>
                <a:gd name="T68" fmla="*/ 212 w 639"/>
                <a:gd name="T69" fmla="*/ 411 h 532"/>
                <a:gd name="T70" fmla="*/ 224 w 639"/>
                <a:gd name="T71" fmla="*/ 367 h 532"/>
                <a:gd name="T72" fmla="*/ 225 w 639"/>
                <a:gd name="T73" fmla="*/ 151 h 532"/>
                <a:gd name="T74" fmla="*/ 215 w 639"/>
                <a:gd name="T75" fmla="*/ 133 h 532"/>
                <a:gd name="T76" fmla="*/ 201 w 639"/>
                <a:gd name="T77" fmla="*/ 38 h 532"/>
                <a:gd name="T78" fmla="*/ 256 w 639"/>
                <a:gd name="T79" fmla="*/ 5 h 532"/>
                <a:gd name="T80" fmla="*/ 314 w 639"/>
                <a:gd name="T81" fmla="*/ 24 h 532"/>
                <a:gd name="T82" fmla="*/ 335 w 639"/>
                <a:gd name="T83" fmla="*/ 75 h 532"/>
                <a:gd name="T84" fmla="*/ 304 w 639"/>
                <a:gd name="T85" fmla="*/ 132 h 532"/>
                <a:gd name="T86" fmla="*/ 292 w 639"/>
                <a:gd name="T87" fmla="*/ 159 h 532"/>
                <a:gd name="T88" fmla="*/ 294 w 639"/>
                <a:gd name="T89" fmla="*/ 366 h 532"/>
                <a:gd name="T90" fmla="*/ 313 w 639"/>
                <a:gd name="T91" fmla="*/ 42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9" h="532">
                  <a:moveTo>
                    <a:pt x="313" y="424"/>
                  </a:moveTo>
                  <a:cubicBezTo>
                    <a:pt x="350" y="389"/>
                    <a:pt x="363" y="350"/>
                    <a:pt x="374" y="310"/>
                  </a:cubicBezTo>
                  <a:cubicBezTo>
                    <a:pt x="388" y="254"/>
                    <a:pt x="387" y="198"/>
                    <a:pt x="380" y="141"/>
                  </a:cubicBezTo>
                  <a:cubicBezTo>
                    <a:pt x="378" y="125"/>
                    <a:pt x="379" y="109"/>
                    <a:pt x="381" y="93"/>
                  </a:cubicBezTo>
                  <a:cubicBezTo>
                    <a:pt x="385" y="70"/>
                    <a:pt x="397" y="61"/>
                    <a:pt x="419" y="65"/>
                  </a:cubicBezTo>
                  <a:cubicBezTo>
                    <a:pt x="441" y="69"/>
                    <a:pt x="462" y="75"/>
                    <a:pt x="482" y="82"/>
                  </a:cubicBezTo>
                  <a:cubicBezTo>
                    <a:pt x="508" y="91"/>
                    <a:pt x="514" y="109"/>
                    <a:pt x="499" y="131"/>
                  </a:cubicBezTo>
                  <a:cubicBezTo>
                    <a:pt x="451" y="199"/>
                    <a:pt x="427" y="276"/>
                    <a:pt x="412" y="356"/>
                  </a:cubicBezTo>
                  <a:cubicBezTo>
                    <a:pt x="409" y="376"/>
                    <a:pt x="410" y="397"/>
                    <a:pt x="415" y="417"/>
                  </a:cubicBezTo>
                  <a:cubicBezTo>
                    <a:pt x="419" y="438"/>
                    <a:pt x="435" y="440"/>
                    <a:pt x="449" y="423"/>
                  </a:cubicBezTo>
                  <a:cubicBezTo>
                    <a:pt x="457" y="414"/>
                    <a:pt x="464" y="403"/>
                    <a:pt x="469" y="392"/>
                  </a:cubicBezTo>
                  <a:cubicBezTo>
                    <a:pt x="494" y="338"/>
                    <a:pt x="510" y="281"/>
                    <a:pt x="511" y="221"/>
                  </a:cubicBezTo>
                  <a:cubicBezTo>
                    <a:pt x="512" y="203"/>
                    <a:pt x="514" y="184"/>
                    <a:pt x="519" y="166"/>
                  </a:cubicBezTo>
                  <a:cubicBezTo>
                    <a:pt x="525" y="144"/>
                    <a:pt x="541" y="134"/>
                    <a:pt x="564" y="134"/>
                  </a:cubicBezTo>
                  <a:cubicBezTo>
                    <a:pt x="578" y="134"/>
                    <a:pt x="593" y="134"/>
                    <a:pt x="606" y="138"/>
                  </a:cubicBezTo>
                  <a:cubicBezTo>
                    <a:pt x="631" y="143"/>
                    <a:pt x="639" y="160"/>
                    <a:pt x="628" y="183"/>
                  </a:cubicBezTo>
                  <a:cubicBezTo>
                    <a:pt x="621" y="197"/>
                    <a:pt x="612" y="212"/>
                    <a:pt x="600" y="223"/>
                  </a:cubicBezTo>
                  <a:cubicBezTo>
                    <a:pt x="541" y="280"/>
                    <a:pt x="517" y="354"/>
                    <a:pt x="504" y="432"/>
                  </a:cubicBezTo>
                  <a:cubicBezTo>
                    <a:pt x="501" y="450"/>
                    <a:pt x="501" y="468"/>
                    <a:pt x="500" y="486"/>
                  </a:cubicBezTo>
                  <a:cubicBezTo>
                    <a:pt x="499" y="517"/>
                    <a:pt x="485" y="532"/>
                    <a:pt x="454" y="532"/>
                  </a:cubicBezTo>
                  <a:cubicBezTo>
                    <a:pt x="440" y="531"/>
                    <a:pt x="424" y="529"/>
                    <a:pt x="410" y="524"/>
                  </a:cubicBezTo>
                  <a:cubicBezTo>
                    <a:pt x="372" y="508"/>
                    <a:pt x="331" y="505"/>
                    <a:pt x="290" y="503"/>
                  </a:cubicBezTo>
                  <a:cubicBezTo>
                    <a:pt x="240" y="500"/>
                    <a:pt x="190" y="500"/>
                    <a:pt x="140" y="499"/>
                  </a:cubicBezTo>
                  <a:cubicBezTo>
                    <a:pt x="132" y="499"/>
                    <a:pt x="124" y="497"/>
                    <a:pt x="117" y="496"/>
                  </a:cubicBezTo>
                  <a:cubicBezTo>
                    <a:pt x="82" y="488"/>
                    <a:pt x="71" y="473"/>
                    <a:pt x="81" y="439"/>
                  </a:cubicBezTo>
                  <a:cubicBezTo>
                    <a:pt x="98" y="385"/>
                    <a:pt x="92" y="331"/>
                    <a:pt x="83" y="276"/>
                  </a:cubicBezTo>
                  <a:cubicBezTo>
                    <a:pt x="73" y="217"/>
                    <a:pt x="54" y="161"/>
                    <a:pt x="25" y="108"/>
                  </a:cubicBezTo>
                  <a:cubicBezTo>
                    <a:pt x="16" y="92"/>
                    <a:pt x="11" y="73"/>
                    <a:pt x="6" y="54"/>
                  </a:cubicBezTo>
                  <a:cubicBezTo>
                    <a:pt x="0" y="27"/>
                    <a:pt x="16" y="8"/>
                    <a:pt x="44" y="7"/>
                  </a:cubicBezTo>
                  <a:cubicBezTo>
                    <a:pt x="53" y="6"/>
                    <a:pt x="63" y="7"/>
                    <a:pt x="73" y="7"/>
                  </a:cubicBezTo>
                  <a:cubicBezTo>
                    <a:pt x="124" y="8"/>
                    <a:pt x="152" y="37"/>
                    <a:pt x="137" y="85"/>
                  </a:cubicBezTo>
                  <a:cubicBezTo>
                    <a:pt x="106" y="185"/>
                    <a:pt x="135" y="277"/>
                    <a:pt x="166" y="370"/>
                  </a:cubicBezTo>
                  <a:cubicBezTo>
                    <a:pt x="171" y="384"/>
                    <a:pt x="176" y="397"/>
                    <a:pt x="182" y="410"/>
                  </a:cubicBezTo>
                  <a:cubicBezTo>
                    <a:pt x="185" y="415"/>
                    <a:pt x="191" y="423"/>
                    <a:pt x="195" y="422"/>
                  </a:cubicBezTo>
                  <a:cubicBezTo>
                    <a:pt x="201" y="422"/>
                    <a:pt x="209" y="417"/>
                    <a:pt x="212" y="411"/>
                  </a:cubicBezTo>
                  <a:cubicBezTo>
                    <a:pt x="218" y="397"/>
                    <a:pt x="224" y="382"/>
                    <a:pt x="224" y="367"/>
                  </a:cubicBezTo>
                  <a:cubicBezTo>
                    <a:pt x="226" y="295"/>
                    <a:pt x="225" y="223"/>
                    <a:pt x="225" y="151"/>
                  </a:cubicBezTo>
                  <a:cubicBezTo>
                    <a:pt x="225" y="145"/>
                    <a:pt x="219" y="139"/>
                    <a:pt x="215" y="133"/>
                  </a:cubicBezTo>
                  <a:cubicBezTo>
                    <a:pt x="195" y="104"/>
                    <a:pt x="190" y="72"/>
                    <a:pt x="201" y="38"/>
                  </a:cubicBezTo>
                  <a:cubicBezTo>
                    <a:pt x="209" y="13"/>
                    <a:pt x="230" y="0"/>
                    <a:pt x="256" y="5"/>
                  </a:cubicBezTo>
                  <a:cubicBezTo>
                    <a:pt x="276" y="9"/>
                    <a:pt x="295" y="15"/>
                    <a:pt x="314" y="24"/>
                  </a:cubicBezTo>
                  <a:cubicBezTo>
                    <a:pt x="335" y="33"/>
                    <a:pt x="343" y="53"/>
                    <a:pt x="335" y="75"/>
                  </a:cubicBezTo>
                  <a:cubicBezTo>
                    <a:pt x="327" y="95"/>
                    <a:pt x="314" y="113"/>
                    <a:pt x="304" y="132"/>
                  </a:cubicBezTo>
                  <a:cubicBezTo>
                    <a:pt x="300" y="141"/>
                    <a:pt x="293" y="150"/>
                    <a:pt x="292" y="159"/>
                  </a:cubicBezTo>
                  <a:cubicBezTo>
                    <a:pt x="286" y="228"/>
                    <a:pt x="281" y="298"/>
                    <a:pt x="294" y="366"/>
                  </a:cubicBezTo>
                  <a:cubicBezTo>
                    <a:pt x="298" y="385"/>
                    <a:pt x="306" y="402"/>
                    <a:pt x="313" y="4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7"/>
            <p:cNvSpPr>
              <a:spLocks/>
            </p:cNvSpPr>
            <p:nvPr/>
          </p:nvSpPr>
          <p:spPr bwMode="auto">
            <a:xfrm>
              <a:off x="1936750" y="3332163"/>
              <a:ext cx="484187" cy="252413"/>
            </a:xfrm>
            <a:custGeom>
              <a:avLst/>
              <a:gdLst>
                <a:gd name="T0" fmla="*/ 232 w 413"/>
                <a:gd name="T1" fmla="*/ 214 h 215"/>
                <a:gd name="T2" fmla="*/ 60 w 413"/>
                <a:gd name="T3" fmla="*/ 174 h 215"/>
                <a:gd name="T4" fmla="*/ 11 w 413"/>
                <a:gd name="T5" fmla="*/ 121 h 215"/>
                <a:gd name="T6" fmla="*/ 22 w 413"/>
                <a:gd name="T7" fmla="*/ 59 h 215"/>
                <a:gd name="T8" fmla="*/ 112 w 413"/>
                <a:gd name="T9" fmla="*/ 17 h 215"/>
                <a:gd name="T10" fmla="*/ 338 w 413"/>
                <a:gd name="T11" fmla="*/ 51 h 215"/>
                <a:gd name="T12" fmla="*/ 394 w 413"/>
                <a:gd name="T13" fmla="*/ 110 h 215"/>
                <a:gd name="T14" fmla="*/ 363 w 413"/>
                <a:gd name="T15" fmla="*/ 193 h 215"/>
                <a:gd name="T16" fmla="*/ 232 w 413"/>
                <a:gd name="T17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3" h="215">
                  <a:moveTo>
                    <a:pt x="232" y="214"/>
                  </a:moveTo>
                  <a:cubicBezTo>
                    <a:pt x="171" y="215"/>
                    <a:pt x="114" y="204"/>
                    <a:pt x="60" y="174"/>
                  </a:cubicBezTo>
                  <a:cubicBezTo>
                    <a:pt x="38" y="162"/>
                    <a:pt x="22" y="143"/>
                    <a:pt x="11" y="121"/>
                  </a:cubicBezTo>
                  <a:cubicBezTo>
                    <a:pt x="0" y="98"/>
                    <a:pt x="4" y="78"/>
                    <a:pt x="22" y="59"/>
                  </a:cubicBezTo>
                  <a:cubicBezTo>
                    <a:pt x="47" y="34"/>
                    <a:pt x="79" y="24"/>
                    <a:pt x="112" y="17"/>
                  </a:cubicBezTo>
                  <a:cubicBezTo>
                    <a:pt x="192" y="0"/>
                    <a:pt x="268" y="5"/>
                    <a:pt x="338" y="51"/>
                  </a:cubicBezTo>
                  <a:cubicBezTo>
                    <a:pt x="362" y="66"/>
                    <a:pt x="382" y="84"/>
                    <a:pt x="394" y="110"/>
                  </a:cubicBezTo>
                  <a:cubicBezTo>
                    <a:pt x="413" y="149"/>
                    <a:pt x="403" y="177"/>
                    <a:pt x="363" y="193"/>
                  </a:cubicBezTo>
                  <a:cubicBezTo>
                    <a:pt x="321" y="210"/>
                    <a:pt x="277" y="215"/>
                    <a:pt x="23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"/>
            <p:cNvSpPr>
              <a:spLocks/>
            </p:cNvSpPr>
            <p:nvPr/>
          </p:nvSpPr>
          <p:spPr bwMode="auto">
            <a:xfrm>
              <a:off x="2244725" y="3611563"/>
              <a:ext cx="174625" cy="382588"/>
            </a:xfrm>
            <a:custGeom>
              <a:avLst/>
              <a:gdLst>
                <a:gd name="T0" fmla="*/ 148 w 148"/>
                <a:gd name="T1" fmla="*/ 320 h 326"/>
                <a:gd name="T2" fmla="*/ 55 w 148"/>
                <a:gd name="T3" fmla="*/ 326 h 326"/>
                <a:gd name="T4" fmla="*/ 44 w 148"/>
                <a:gd name="T5" fmla="*/ 318 h 326"/>
                <a:gd name="T6" fmla="*/ 6 w 148"/>
                <a:gd name="T7" fmla="*/ 85 h 326"/>
                <a:gd name="T8" fmla="*/ 15 w 148"/>
                <a:gd name="T9" fmla="*/ 50 h 326"/>
                <a:gd name="T10" fmla="*/ 105 w 148"/>
                <a:gd name="T11" fmla="*/ 17 h 326"/>
                <a:gd name="T12" fmla="*/ 128 w 148"/>
                <a:gd name="T13" fmla="*/ 51 h 326"/>
                <a:gd name="T14" fmla="*/ 140 w 148"/>
                <a:gd name="T15" fmla="*/ 142 h 326"/>
                <a:gd name="T16" fmla="*/ 148 w 148"/>
                <a:gd name="T17" fmla="*/ 32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26">
                  <a:moveTo>
                    <a:pt x="148" y="320"/>
                  </a:moveTo>
                  <a:cubicBezTo>
                    <a:pt x="115" y="323"/>
                    <a:pt x="85" y="325"/>
                    <a:pt x="55" y="326"/>
                  </a:cubicBezTo>
                  <a:cubicBezTo>
                    <a:pt x="51" y="326"/>
                    <a:pt x="45" y="322"/>
                    <a:pt x="44" y="318"/>
                  </a:cubicBezTo>
                  <a:cubicBezTo>
                    <a:pt x="21" y="242"/>
                    <a:pt x="0" y="166"/>
                    <a:pt x="6" y="85"/>
                  </a:cubicBezTo>
                  <a:cubicBezTo>
                    <a:pt x="7" y="73"/>
                    <a:pt x="10" y="61"/>
                    <a:pt x="15" y="50"/>
                  </a:cubicBezTo>
                  <a:cubicBezTo>
                    <a:pt x="27" y="18"/>
                    <a:pt x="75" y="0"/>
                    <a:pt x="105" y="17"/>
                  </a:cubicBezTo>
                  <a:cubicBezTo>
                    <a:pt x="116" y="24"/>
                    <a:pt x="125" y="39"/>
                    <a:pt x="128" y="51"/>
                  </a:cubicBezTo>
                  <a:cubicBezTo>
                    <a:pt x="135" y="81"/>
                    <a:pt x="138" y="112"/>
                    <a:pt x="140" y="142"/>
                  </a:cubicBezTo>
                  <a:cubicBezTo>
                    <a:pt x="144" y="201"/>
                    <a:pt x="145" y="259"/>
                    <a:pt x="148" y="3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9"/>
            <p:cNvSpPr>
              <a:spLocks/>
            </p:cNvSpPr>
            <p:nvPr/>
          </p:nvSpPr>
          <p:spPr bwMode="auto">
            <a:xfrm>
              <a:off x="1522413" y="3057525"/>
              <a:ext cx="407987" cy="392113"/>
            </a:xfrm>
            <a:custGeom>
              <a:avLst/>
              <a:gdLst>
                <a:gd name="T0" fmla="*/ 128 w 347"/>
                <a:gd name="T1" fmla="*/ 62 h 334"/>
                <a:gd name="T2" fmla="*/ 144 w 347"/>
                <a:gd name="T3" fmla="*/ 89 h 334"/>
                <a:gd name="T4" fmla="*/ 262 w 347"/>
                <a:gd name="T5" fmla="*/ 196 h 334"/>
                <a:gd name="T6" fmla="*/ 305 w 347"/>
                <a:gd name="T7" fmla="*/ 212 h 334"/>
                <a:gd name="T8" fmla="*/ 331 w 347"/>
                <a:gd name="T9" fmla="*/ 265 h 334"/>
                <a:gd name="T10" fmla="*/ 282 w 347"/>
                <a:gd name="T11" fmla="*/ 320 h 334"/>
                <a:gd name="T12" fmla="*/ 231 w 347"/>
                <a:gd name="T13" fmla="*/ 313 h 334"/>
                <a:gd name="T14" fmla="*/ 213 w 347"/>
                <a:gd name="T15" fmla="*/ 278 h 334"/>
                <a:gd name="T16" fmla="*/ 188 w 347"/>
                <a:gd name="T17" fmla="*/ 238 h 334"/>
                <a:gd name="T18" fmla="*/ 92 w 347"/>
                <a:gd name="T19" fmla="*/ 142 h 334"/>
                <a:gd name="T20" fmla="*/ 66 w 347"/>
                <a:gd name="T21" fmla="*/ 129 h 334"/>
                <a:gd name="T22" fmla="*/ 16 w 347"/>
                <a:gd name="T23" fmla="*/ 106 h 334"/>
                <a:gd name="T24" fmla="*/ 6 w 347"/>
                <a:gd name="T25" fmla="*/ 70 h 334"/>
                <a:gd name="T26" fmla="*/ 82 w 347"/>
                <a:gd name="T27" fmla="*/ 7 h 334"/>
                <a:gd name="T28" fmla="*/ 132 w 347"/>
                <a:gd name="T29" fmla="*/ 47 h 334"/>
                <a:gd name="T30" fmla="*/ 132 w 347"/>
                <a:gd name="T31" fmla="*/ 60 h 334"/>
                <a:gd name="T32" fmla="*/ 128 w 347"/>
                <a:gd name="T33" fmla="*/ 6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7" h="334">
                  <a:moveTo>
                    <a:pt x="128" y="62"/>
                  </a:moveTo>
                  <a:cubicBezTo>
                    <a:pt x="133" y="72"/>
                    <a:pt x="137" y="83"/>
                    <a:pt x="144" y="89"/>
                  </a:cubicBezTo>
                  <a:cubicBezTo>
                    <a:pt x="183" y="126"/>
                    <a:pt x="221" y="162"/>
                    <a:pt x="262" y="196"/>
                  </a:cubicBezTo>
                  <a:cubicBezTo>
                    <a:pt x="273" y="205"/>
                    <a:pt x="290" y="209"/>
                    <a:pt x="305" y="212"/>
                  </a:cubicBezTo>
                  <a:cubicBezTo>
                    <a:pt x="334" y="218"/>
                    <a:pt x="347" y="240"/>
                    <a:pt x="331" y="265"/>
                  </a:cubicBezTo>
                  <a:cubicBezTo>
                    <a:pt x="317" y="285"/>
                    <a:pt x="300" y="304"/>
                    <a:pt x="282" y="320"/>
                  </a:cubicBezTo>
                  <a:cubicBezTo>
                    <a:pt x="267" y="334"/>
                    <a:pt x="244" y="330"/>
                    <a:pt x="231" y="313"/>
                  </a:cubicBezTo>
                  <a:cubicBezTo>
                    <a:pt x="223" y="303"/>
                    <a:pt x="216" y="291"/>
                    <a:pt x="213" y="278"/>
                  </a:cubicBezTo>
                  <a:cubicBezTo>
                    <a:pt x="209" y="262"/>
                    <a:pt x="200" y="249"/>
                    <a:pt x="188" y="238"/>
                  </a:cubicBezTo>
                  <a:cubicBezTo>
                    <a:pt x="156" y="206"/>
                    <a:pt x="125" y="173"/>
                    <a:pt x="92" y="142"/>
                  </a:cubicBezTo>
                  <a:cubicBezTo>
                    <a:pt x="85" y="136"/>
                    <a:pt x="75" y="133"/>
                    <a:pt x="66" y="129"/>
                  </a:cubicBezTo>
                  <a:cubicBezTo>
                    <a:pt x="49" y="121"/>
                    <a:pt x="32" y="115"/>
                    <a:pt x="16" y="106"/>
                  </a:cubicBezTo>
                  <a:cubicBezTo>
                    <a:pt x="4" y="98"/>
                    <a:pt x="0" y="83"/>
                    <a:pt x="6" y="70"/>
                  </a:cubicBezTo>
                  <a:cubicBezTo>
                    <a:pt x="22" y="38"/>
                    <a:pt x="47" y="15"/>
                    <a:pt x="82" y="7"/>
                  </a:cubicBezTo>
                  <a:cubicBezTo>
                    <a:pt x="112" y="0"/>
                    <a:pt x="129" y="17"/>
                    <a:pt x="132" y="47"/>
                  </a:cubicBezTo>
                  <a:cubicBezTo>
                    <a:pt x="132" y="51"/>
                    <a:pt x="132" y="56"/>
                    <a:pt x="132" y="60"/>
                  </a:cubicBezTo>
                  <a:cubicBezTo>
                    <a:pt x="131" y="61"/>
                    <a:pt x="130" y="62"/>
                    <a:pt x="12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0"/>
            <p:cNvSpPr>
              <a:spLocks/>
            </p:cNvSpPr>
            <p:nvPr/>
          </p:nvSpPr>
          <p:spPr bwMode="auto">
            <a:xfrm>
              <a:off x="2089150" y="2360613"/>
              <a:ext cx="173037" cy="336550"/>
            </a:xfrm>
            <a:custGeom>
              <a:avLst/>
              <a:gdLst>
                <a:gd name="T0" fmla="*/ 66 w 147"/>
                <a:gd name="T1" fmla="*/ 286 h 286"/>
                <a:gd name="T2" fmla="*/ 28 w 147"/>
                <a:gd name="T3" fmla="*/ 281 h 286"/>
                <a:gd name="T4" fmla="*/ 12 w 147"/>
                <a:gd name="T5" fmla="*/ 247 h 286"/>
                <a:gd name="T6" fmla="*/ 24 w 147"/>
                <a:gd name="T7" fmla="*/ 224 h 286"/>
                <a:gd name="T8" fmla="*/ 45 w 147"/>
                <a:gd name="T9" fmla="*/ 152 h 286"/>
                <a:gd name="T10" fmla="*/ 17 w 147"/>
                <a:gd name="T11" fmla="*/ 48 h 286"/>
                <a:gd name="T12" fmla="*/ 35 w 147"/>
                <a:gd name="T13" fmla="*/ 5 h 286"/>
                <a:gd name="T14" fmla="*/ 112 w 147"/>
                <a:gd name="T15" fmla="*/ 3 h 286"/>
                <a:gd name="T16" fmla="*/ 131 w 147"/>
                <a:gd name="T17" fmla="*/ 43 h 286"/>
                <a:gd name="T18" fmla="*/ 107 w 147"/>
                <a:gd name="T19" fmla="*/ 191 h 286"/>
                <a:gd name="T20" fmla="*/ 121 w 147"/>
                <a:gd name="T21" fmla="*/ 223 h 286"/>
                <a:gd name="T22" fmla="*/ 137 w 147"/>
                <a:gd name="T23" fmla="*/ 242 h 286"/>
                <a:gd name="T24" fmla="*/ 121 w 147"/>
                <a:gd name="T25" fmla="*/ 278 h 286"/>
                <a:gd name="T26" fmla="*/ 66 w 147"/>
                <a:gd name="T27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7" h="286">
                  <a:moveTo>
                    <a:pt x="66" y="286"/>
                  </a:moveTo>
                  <a:cubicBezTo>
                    <a:pt x="53" y="284"/>
                    <a:pt x="40" y="284"/>
                    <a:pt x="28" y="281"/>
                  </a:cubicBezTo>
                  <a:cubicBezTo>
                    <a:pt x="11" y="276"/>
                    <a:pt x="5" y="264"/>
                    <a:pt x="12" y="247"/>
                  </a:cubicBezTo>
                  <a:cubicBezTo>
                    <a:pt x="15" y="239"/>
                    <a:pt x="19" y="231"/>
                    <a:pt x="24" y="224"/>
                  </a:cubicBezTo>
                  <a:cubicBezTo>
                    <a:pt x="40" y="202"/>
                    <a:pt x="46" y="179"/>
                    <a:pt x="45" y="152"/>
                  </a:cubicBezTo>
                  <a:cubicBezTo>
                    <a:pt x="44" y="115"/>
                    <a:pt x="42" y="80"/>
                    <a:pt x="17" y="48"/>
                  </a:cubicBezTo>
                  <a:cubicBezTo>
                    <a:pt x="0" y="26"/>
                    <a:pt x="8" y="9"/>
                    <a:pt x="35" y="5"/>
                  </a:cubicBezTo>
                  <a:cubicBezTo>
                    <a:pt x="61" y="2"/>
                    <a:pt x="87" y="0"/>
                    <a:pt x="112" y="3"/>
                  </a:cubicBezTo>
                  <a:cubicBezTo>
                    <a:pt x="135" y="6"/>
                    <a:pt x="142" y="23"/>
                    <a:pt x="131" y="43"/>
                  </a:cubicBezTo>
                  <a:cubicBezTo>
                    <a:pt x="105" y="90"/>
                    <a:pt x="111" y="141"/>
                    <a:pt x="107" y="191"/>
                  </a:cubicBezTo>
                  <a:cubicBezTo>
                    <a:pt x="106" y="201"/>
                    <a:pt x="115" y="213"/>
                    <a:pt x="121" y="223"/>
                  </a:cubicBezTo>
                  <a:cubicBezTo>
                    <a:pt x="125" y="230"/>
                    <a:pt x="133" y="235"/>
                    <a:pt x="137" y="242"/>
                  </a:cubicBezTo>
                  <a:cubicBezTo>
                    <a:pt x="147" y="257"/>
                    <a:pt x="139" y="275"/>
                    <a:pt x="121" y="278"/>
                  </a:cubicBezTo>
                  <a:cubicBezTo>
                    <a:pt x="102" y="282"/>
                    <a:pt x="84" y="284"/>
                    <a:pt x="66" y="2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1"/>
            <p:cNvSpPr>
              <a:spLocks/>
            </p:cNvSpPr>
            <p:nvPr/>
          </p:nvSpPr>
          <p:spPr bwMode="auto">
            <a:xfrm>
              <a:off x="1800225" y="2365375"/>
              <a:ext cx="201612" cy="344488"/>
            </a:xfrm>
            <a:custGeom>
              <a:avLst/>
              <a:gdLst>
                <a:gd name="T0" fmla="*/ 94 w 172"/>
                <a:gd name="T1" fmla="*/ 0 h 293"/>
                <a:gd name="T2" fmla="*/ 129 w 172"/>
                <a:gd name="T3" fmla="*/ 51 h 293"/>
                <a:gd name="T4" fmla="*/ 122 w 172"/>
                <a:gd name="T5" fmla="*/ 112 h 293"/>
                <a:gd name="T6" fmla="*/ 126 w 172"/>
                <a:gd name="T7" fmla="*/ 184 h 293"/>
                <a:gd name="T8" fmla="*/ 151 w 172"/>
                <a:gd name="T9" fmla="*/ 225 h 293"/>
                <a:gd name="T10" fmla="*/ 168 w 172"/>
                <a:gd name="T11" fmla="*/ 245 h 293"/>
                <a:gd name="T12" fmla="*/ 157 w 172"/>
                <a:gd name="T13" fmla="*/ 273 h 293"/>
                <a:gd name="T14" fmla="*/ 77 w 172"/>
                <a:gd name="T15" fmla="*/ 290 h 293"/>
                <a:gd name="T16" fmla="*/ 46 w 172"/>
                <a:gd name="T17" fmla="*/ 245 h 293"/>
                <a:gd name="T18" fmla="*/ 48 w 172"/>
                <a:gd name="T19" fmla="*/ 105 h 293"/>
                <a:gd name="T20" fmla="*/ 25 w 172"/>
                <a:gd name="T21" fmla="*/ 68 h 293"/>
                <a:gd name="T22" fmla="*/ 38 w 172"/>
                <a:gd name="T23" fmla="*/ 13 h 293"/>
                <a:gd name="T24" fmla="*/ 94 w 17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93">
                  <a:moveTo>
                    <a:pt x="94" y="0"/>
                  </a:moveTo>
                  <a:cubicBezTo>
                    <a:pt x="132" y="2"/>
                    <a:pt x="140" y="14"/>
                    <a:pt x="129" y="51"/>
                  </a:cubicBezTo>
                  <a:cubicBezTo>
                    <a:pt x="124" y="71"/>
                    <a:pt x="123" y="91"/>
                    <a:pt x="122" y="112"/>
                  </a:cubicBezTo>
                  <a:cubicBezTo>
                    <a:pt x="122" y="136"/>
                    <a:pt x="126" y="160"/>
                    <a:pt x="126" y="184"/>
                  </a:cubicBezTo>
                  <a:cubicBezTo>
                    <a:pt x="127" y="202"/>
                    <a:pt x="136" y="215"/>
                    <a:pt x="151" y="225"/>
                  </a:cubicBezTo>
                  <a:cubicBezTo>
                    <a:pt x="158" y="230"/>
                    <a:pt x="165" y="237"/>
                    <a:pt x="168" y="245"/>
                  </a:cubicBezTo>
                  <a:cubicBezTo>
                    <a:pt x="172" y="256"/>
                    <a:pt x="171" y="270"/>
                    <a:pt x="157" y="273"/>
                  </a:cubicBezTo>
                  <a:cubicBezTo>
                    <a:pt x="131" y="281"/>
                    <a:pt x="104" y="288"/>
                    <a:pt x="77" y="290"/>
                  </a:cubicBezTo>
                  <a:cubicBezTo>
                    <a:pt x="42" y="293"/>
                    <a:pt x="29" y="275"/>
                    <a:pt x="46" y="245"/>
                  </a:cubicBezTo>
                  <a:cubicBezTo>
                    <a:pt x="71" y="198"/>
                    <a:pt x="63" y="152"/>
                    <a:pt x="48" y="105"/>
                  </a:cubicBezTo>
                  <a:cubicBezTo>
                    <a:pt x="44" y="92"/>
                    <a:pt x="34" y="79"/>
                    <a:pt x="25" y="68"/>
                  </a:cubicBezTo>
                  <a:cubicBezTo>
                    <a:pt x="0" y="41"/>
                    <a:pt x="4" y="24"/>
                    <a:pt x="38" y="13"/>
                  </a:cubicBezTo>
                  <a:cubicBezTo>
                    <a:pt x="56" y="7"/>
                    <a:pt x="75" y="4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2"/>
            <p:cNvSpPr>
              <a:spLocks/>
            </p:cNvSpPr>
            <p:nvPr/>
          </p:nvSpPr>
          <p:spPr bwMode="auto">
            <a:xfrm>
              <a:off x="1287463" y="2795588"/>
              <a:ext cx="301625" cy="320675"/>
            </a:xfrm>
            <a:custGeom>
              <a:avLst/>
              <a:gdLst>
                <a:gd name="T0" fmla="*/ 140 w 256"/>
                <a:gd name="T1" fmla="*/ 215 h 274"/>
                <a:gd name="T2" fmla="*/ 123 w 256"/>
                <a:gd name="T3" fmla="*/ 182 h 274"/>
                <a:gd name="T4" fmla="*/ 93 w 256"/>
                <a:gd name="T5" fmla="*/ 144 h 274"/>
                <a:gd name="T6" fmla="*/ 31 w 256"/>
                <a:gd name="T7" fmla="*/ 103 h 274"/>
                <a:gd name="T8" fmla="*/ 0 w 256"/>
                <a:gd name="T9" fmla="*/ 80 h 274"/>
                <a:gd name="T10" fmla="*/ 16 w 256"/>
                <a:gd name="T11" fmla="*/ 46 h 274"/>
                <a:gd name="T12" fmla="*/ 75 w 256"/>
                <a:gd name="T13" fmla="*/ 12 h 274"/>
                <a:gd name="T14" fmla="*/ 120 w 256"/>
                <a:gd name="T15" fmla="*/ 53 h 274"/>
                <a:gd name="T16" fmla="*/ 131 w 256"/>
                <a:gd name="T17" fmla="*/ 96 h 274"/>
                <a:gd name="T18" fmla="*/ 183 w 256"/>
                <a:gd name="T19" fmla="*/ 158 h 274"/>
                <a:gd name="T20" fmla="*/ 210 w 256"/>
                <a:gd name="T21" fmla="*/ 172 h 274"/>
                <a:gd name="T22" fmla="*/ 219 w 256"/>
                <a:gd name="T23" fmla="*/ 173 h 274"/>
                <a:gd name="T24" fmla="*/ 237 w 256"/>
                <a:gd name="T25" fmla="*/ 217 h 274"/>
                <a:gd name="T26" fmla="*/ 193 w 256"/>
                <a:gd name="T27" fmla="*/ 254 h 274"/>
                <a:gd name="T28" fmla="*/ 136 w 256"/>
                <a:gd name="T29" fmla="*/ 217 h 274"/>
                <a:gd name="T30" fmla="*/ 140 w 256"/>
                <a:gd name="T31" fmla="*/ 21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6" h="274">
                  <a:moveTo>
                    <a:pt x="140" y="215"/>
                  </a:moveTo>
                  <a:cubicBezTo>
                    <a:pt x="135" y="204"/>
                    <a:pt x="130" y="192"/>
                    <a:pt x="123" y="182"/>
                  </a:cubicBezTo>
                  <a:cubicBezTo>
                    <a:pt x="114" y="168"/>
                    <a:pt x="102" y="157"/>
                    <a:pt x="93" y="144"/>
                  </a:cubicBezTo>
                  <a:cubicBezTo>
                    <a:pt x="77" y="122"/>
                    <a:pt x="61" y="103"/>
                    <a:pt x="31" y="103"/>
                  </a:cubicBezTo>
                  <a:cubicBezTo>
                    <a:pt x="16" y="103"/>
                    <a:pt x="1" y="95"/>
                    <a:pt x="0" y="80"/>
                  </a:cubicBezTo>
                  <a:cubicBezTo>
                    <a:pt x="0" y="69"/>
                    <a:pt x="7" y="53"/>
                    <a:pt x="16" y="46"/>
                  </a:cubicBezTo>
                  <a:cubicBezTo>
                    <a:pt x="34" y="32"/>
                    <a:pt x="54" y="19"/>
                    <a:pt x="75" y="12"/>
                  </a:cubicBezTo>
                  <a:cubicBezTo>
                    <a:pt x="109" y="0"/>
                    <a:pt x="130" y="19"/>
                    <a:pt x="120" y="53"/>
                  </a:cubicBezTo>
                  <a:cubicBezTo>
                    <a:pt x="114" y="72"/>
                    <a:pt x="120" y="83"/>
                    <a:pt x="131" y="96"/>
                  </a:cubicBezTo>
                  <a:cubicBezTo>
                    <a:pt x="149" y="116"/>
                    <a:pt x="166" y="137"/>
                    <a:pt x="183" y="158"/>
                  </a:cubicBezTo>
                  <a:cubicBezTo>
                    <a:pt x="190" y="168"/>
                    <a:pt x="197" y="174"/>
                    <a:pt x="210" y="172"/>
                  </a:cubicBezTo>
                  <a:cubicBezTo>
                    <a:pt x="213" y="172"/>
                    <a:pt x="216" y="172"/>
                    <a:pt x="219" y="173"/>
                  </a:cubicBezTo>
                  <a:cubicBezTo>
                    <a:pt x="248" y="177"/>
                    <a:pt x="256" y="194"/>
                    <a:pt x="237" y="217"/>
                  </a:cubicBezTo>
                  <a:cubicBezTo>
                    <a:pt x="225" y="232"/>
                    <a:pt x="210" y="245"/>
                    <a:pt x="193" y="254"/>
                  </a:cubicBezTo>
                  <a:cubicBezTo>
                    <a:pt x="155" y="274"/>
                    <a:pt x="135" y="260"/>
                    <a:pt x="136" y="217"/>
                  </a:cubicBezTo>
                  <a:cubicBezTo>
                    <a:pt x="137" y="216"/>
                    <a:pt x="139" y="215"/>
                    <a:pt x="140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3"/>
            <p:cNvSpPr>
              <a:spLocks/>
            </p:cNvSpPr>
            <p:nvPr/>
          </p:nvSpPr>
          <p:spPr bwMode="auto">
            <a:xfrm>
              <a:off x="2333625" y="2441575"/>
              <a:ext cx="193675" cy="341313"/>
            </a:xfrm>
            <a:custGeom>
              <a:avLst/>
              <a:gdLst>
                <a:gd name="T0" fmla="*/ 165 w 165"/>
                <a:gd name="T1" fmla="*/ 47 h 291"/>
                <a:gd name="T2" fmla="*/ 142 w 165"/>
                <a:gd name="T3" fmla="*/ 78 h 291"/>
                <a:gd name="T4" fmla="*/ 108 w 165"/>
                <a:gd name="T5" fmla="*/ 239 h 291"/>
                <a:gd name="T6" fmla="*/ 105 w 165"/>
                <a:gd name="T7" fmla="*/ 277 h 291"/>
                <a:gd name="T8" fmla="*/ 68 w 165"/>
                <a:gd name="T9" fmla="*/ 289 h 291"/>
                <a:gd name="T10" fmla="*/ 20 w 165"/>
                <a:gd name="T11" fmla="*/ 266 h 291"/>
                <a:gd name="T12" fmla="*/ 25 w 165"/>
                <a:gd name="T13" fmla="*/ 218 h 291"/>
                <a:gd name="T14" fmla="*/ 54 w 165"/>
                <a:gd name="T15" fmla="*/ 178 h 291"/>
                <a:gd name="T16" fmla="*/ 67 w 165"/>
                <a:gd name="T17" fmla="*/ 87 h 291"/>
                <a:gd name="T18" fmla="*/ 59 w 165"/>
                <a:gd name="T19" fmla="*/ 66 h 291"/>
                <a:gd name="T20" fmla="*/ 90 w 165"/>
                <a:gd name="T21" fmla="*/ 3 h 291"/>
                <a:gd name="T22" fmla="*/ 157 w 165"/>
                <a:gd name="T23" fmla="*/ 30 h 291"/>
                <a:gd name="T24" fmla="*/ 165 w 165"/>
                <a:gd name="T25" fmla="*/ 4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91">
                  <a:moveTo>
                    <a:pt x="165" y="47"/>
                  </a:moveTo>
                  <a:cubicBezTo>
                    <a:pt x="157" y="58"/>
                    <a:pt x="151" y="70"/>
                    <a:pt x="142" y="78"/>
                  </a:cubicBezTo>
                  <a:cubicBezTo>
                    <a:pt x="100" y="118"/>
                    <a:pt x="85" y="186"/>
                    <a:pt x="108" y="239"/>
                  </a:cubicBezTo>
                  <a:cubicBezTo>
                    <a:pt x="114" y="252"/>
                    <a:pt x="117" y="268"/>
                    <a:pt x="105" y="277"/>
                  </a:cubicBezTo>
                  <a:cubicBezTo>
                    <a:pt x="95" y="285"/>
                    <a:pt x="79" y="291"/>
                    <a:pt x="68" y="289"/>
                  </a:cubicBezTo>
                  <a:cubicBezTo>
                    <a:pt x="51" y="286"/>
                    <a:pt x="34" y="277"/>
                    <a:pt x="20" y="266"/>
                  </a:cubicBezTo>
                  <a:cubicBezTo>
                    <a:pt x="0" y="251"/>
                    <a:pt x="3" y="229"/>
                    <a:pt x="25" y="218"/>
                  </a:cubicBezTo>
                  <a:cubicBezTo>
                    <a:pt x="43" y="209"/>
                    <a:pt x="51" y="196"/>
                    <a:pt x="54" y="178"/>
                  </a:cubicBezTo>
                  <a:cubicBezTo>
                    <a:pt x="59" y="148"/>
                    <a:pt x="64" y="117"/>
                    <a:pt x="67" y="87"/>
                  </a:cubicBezTo>
                  <a:cubicBezTo>
                    <a:pt x="68" y="80"/>
                    <a:pt x="63" y="73"/>
                    <a:pt x="59" y="66"/>
                  </a:cubicBezTo>
                  <a:cubicBezTo>
                    <a:pt x="42" y="34"/>
                    <a:pt x="54" y="8"/>
                    <a:pt x="90" y="3"/>
                  </a:cubicBezTo>
                  <a:cubicBezTo>
                    <a:pt x="117" y="0"/>
                    <a:pt x="140" y="7"/>
                    <a:pt x="157" y="30"/>
                  </a:cubicBezTo>
                  <a:cubicBezTo>
                    <a:pt x="160" y="35"/>
                    <a:pt x="161" y="40"/>
                    <a:pt x="165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4"/>
            <p:cNvSpPr>
              <a:spLocks/>
            </p:cNvSpPr>
            <p:nvPr/>
          </p:nvSpPr>
          <p:spPr bwMode="auto">
            <a:xfrm>
              <a:off x="2516188" y="2597150"/>
              <a:ext cx="247650" cy="285750"/>
            </a:xfrm>
            <a:custGeom>
              <a:avLst/>
              <a:gdLst>
                <a:gd name="T0" fmla="*/ 123 w 211"/>
                <a:gd name="T1" fmla="*/ 0 h 244"/>
                <a:gd name="T2" fmla="*/ 202 w 211"/>
                <a:gd name="T3" fmla="*/ 50 h 244"/>
                <a:gd name="T4" fmla="*/ 193 w 211"/>
                <a:gd name="T5" fmla="*/ 78 h 244"/>
                <a:gd name="T6" fmla="*/ 110 w 211"/>
                <a:gd name="T7" fmla="*/ 169 h 244"/>
                <a:gd name="T8" fmla="*/ 107 w 211"/>
                <a:gd name="T9" fmla="*/ 203 h 244"/>
                <a:gd name="T10" fmla="*/ 101 w 211"/>
                <a:gd name="T11" fmla="*/ 235 h 244"/>
                <a:gd name="T12" fmla="*/ 71 w 211"/>
                <a:gd name="T13" fmla="*/ 233 h 244"/>
                <a:gd name="T14" fmla="*/ 27 w 211"/>
                <a:gd name="T15" fmla="*/ 206 h 244"/>
                <a:gd name="T16" fmla="*/ 32 w 211"/>
                <a:gd name="T17" fmla="*/ 159 h 244"/>
                <a:gd name="T18" fmla="*/ 95 w 211"/>
                <a:gd name="T19" fmla="*/ 85 h 244"/>
                <a:gd name="T20" fmla="*/ 101 w 211"/>
                <a:gd name="T21" fmla="*/ 43 h 244"/>
                <a:gd name="T22" fmla="*/ 106 w 211"/>
                <a:gd name="T23" fmla="*/ 16 h 244"/>
                <a:gd name="T24" fmla="*/ 123 w 211"/>
                <a:gd name="T2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44">
                  <a:moveTo>
                    <a:pt x="123" y="0"/>
                  </a:moveTo>
                  <a:cubicBezTo>
                    <a:pt x="156" y="12"/>
                    <a:pt x="184" y="23"/>
                    <a:pt x="202" y="50"/>
                  </a:cubicBezTo>
                  <a:cubicBezTo>
                    <a:pt x="211" y="63"/>
                    <a:pt x="204" y="73"/>
                    <a:pt x="193" y="78"/>
                  </a:cubicBezTo>
                  <a:cubicBezTo>
                    <a:pt x="153" y="98"/>
                    <a:pt x="134" y="136"/>
                    <a:pt x="110" y="169"/>
                  </a:cubicBezTo>
                  <a:cubicBezTo>
                    <a:pt x="104" y="177"/>
                    <a:pt x="106" y="192"/>
                    <a:pt x="107" y="203"/>
                  </a:cubicBezTo>
                  <a:cubicBezTo>
                    <a:pt x="108" y="215"/>
                    <a:pt x="112" y="225"/>
                    <a:pt x="101" y="235"/>
                  </a:cubicBezTo>
                  <a:cubicBezTo>
                    <a:pt x="90" y="244"/>
                    <a:pt x="81" y="238"/>
                    <a:pt x="71" y="233"/>
                  </a:cubicBezTo>
                  <a:cubicBezTo>
                    <a:pt x="56" y="224"/>
                    <a:pt x="40" y="217"/>
                    <a:pt x="27" y="206"/>
                  </a:cubicBezTo>
                  <a:cubicBezTo>
                    <a:pt x="0" y="186"/>
                    <a:pt x="1" y="171"/>
                    <a:pt x="32" y="159"/>
                  </a:cubicBezTo>
                  <a:cubicBezTo>
                    <a:pt x="67" y="145"/>
                    <a:pt x="86" y="120"/>
                    <a:pt x="95" y="85"/>
                  </a:cubicBezTo>
                  <a:cubicBezTo>
                    <a:pt x="99" y="72"/>
                    <a:pt x="99" y="57"/>
                    <a:pt x="101" y="43"/>
                  </a:cubicBezTo>
                  <a:cubicBezTo>
                    <a:pt x="102" y="34"/>
                    <a:pt x="102" y="24"/>
                    <a:pt x="106" y="16"/>
                  </a:cubicBezTo>
                  <a:cubicBezTo>
                    <a:pt x="109" y="9"/>
                    <a:pt x="117" y="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5"/>
            <p:cNvSpPr>
              <a:spLocks/>
            </p:cNvSpPr>
            <p:nvPr/>
          </p:nvSpPr>
          <p:spPr bwMode="auto">
            <a:xfrm>
              <a:off x="2125663" y="2027238"/>
              <a:ext cx="161925" cy="298450"/>
            </a:xfrm>
            <a:custGeom>
              <a:avLst/>
              <a:gdLst>
                <a:gd name="T0" fmla="*/ 76 w 138"/>
                <a:gd name="T1" fmla="*/ 254 h 254"/>
                <a:gd name="T2" fmla="*/ 25 w 138"/>
                <a:gd name="T3" fmla="*/ 241 h 254"/>
                <a:gd name="T4" fmla="*/ 13 w 138"/>
                <a:gd name="T5" fmla="*/ 199 h 254"/>
                <a:gd name="T6" fmla="*/ 43 w 138"/>
                <a:gd name="T7" fmla="*/ 147 h 254"/>
                <a:gd name="T8" fmla="*/ 39 w 138"/>
                <a:gd name="T9" fmla="*/ 55 h 254"/>
                <a:gd name="T10" fmla="*/ 39 w 138"/>
                <a:gd name="T11" fmla="*/ 8 h 254"/>
                <a:gd name="T12" fmla="*/ 86 w 138"/>
                <a:gd name="T13" fmla="*/ 3 h 254"/>
                <a:gd name="T14" fmla="*/ 97 w 138"/>
                <a:gd name="T15" fmla="*/ 5 h 254"/>
                <a:gd name="T16" fmla="*/ 120 w 138"/>
                <a:gd name="T17" fmla="*/ 61 h 254"/>
                <a:gd name="T18" fmla="*/ 88 w 138"/>
                <a:gd name="T19" fmla="*/ 158 h 254"/>
                <a:gd name="T20" fmla="*/ 95 w 138"/>
                <a:gd name="T21" fmla="*/ 211 h 254"/>
                <a:gd name="T22" fmla="*/ 98 w 138"/>
                <a:gd name="T23" fmla="*/ 242 h 254"/>
                <a:gd name="T24" fmla="*/ 76 w 138"/>
                <a:gd name="T2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254">
                  <a:moveTo>
                    <a:pt x="76" y="254"/>
                  </a:moveTo>
                  <a:cubicBezTo>
                    <a:pt x="56" y="249"/>
                    <a:pt x="40" y="246"/>
                    <a:pt x="25" y="241"/>
                  </a:cubicBezTo>
                  <a:cubicBezTo>
                    <a:pt x="4" y="233"/>
                    <a:pt x="0" y="219"/>
                    <a:pt x="13" y="199"/>
                  </a:cubicBezTo>
                  <a:cubicBezTo>
                    <a:pt x="23" y="182"/>
                    <a:pt x="37" y="166"/>
                    <a:pt x="43" y="147"/>
                  </a:cubicBezTo>
                  <a:cubicBezTo>
                    <a:pt x="51" y="117"/>
                    <a:pt x="49" y="85"/>
                    <a:pt x="39" y="55"/>
                  </a:cubicBezTo>
                  <a:cubicBezTo>
                    <a:pt x="34" y="39"/>
                    <a:pt x="23" y="19"/>
                    <a:pt x="39" y="8"/>
                  </a:cubicBezTo>
                  <a:cubicBezTo>
                    <a:pt x="50" y="0"/>
                    <a:pt x="70" y="4"/>
                    <a:pt x="86" y="3"/>
                  </a:cubicBezTo>
                  <a:cubicBezTo>
                    <a:pt x="90" y="3"/>
                    <a:pt x="93" y="4"/>
                    <a:pt x="97" y="5"/>
                  </a:cubicBezTo>
                  <a:cubicBezTo>
                    <a:pt x="138" y="16"/>
                    <a:pt x="132" y="37"/>
                    <a:pt x="120" y="61"/>
                  </a:cubicBezTo>
                  <a:cubicBezTo>
                    <a:pt x="104" y="91"/>
                    <a:pt x="98" y="126"/>
                    <a:pt x="88" y="158"/>
                  </a:cubicBezTo>
                  <a:cubicBezTo>
                    <a:pt x="83" y="177"/>
                    <a:pt x="85" y="194"/>
                    <a:pt x="95" y="211"/>
                  </a:cubicBezTo>
                  <a:cubicBezTo>
                    <a:pt x="100" y="220"/>
                    <a:pt x="102" y="234"/>
                    <a:pt x="98" y="242"/>
                  </a:cubicBezTo>
                  <a:cubicBezTo>
                    <a:pt x="96" y="249"/>
                    <a:pt x="82" y="251"/>
                    <a:pt x="76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6"/>
            <p:cNvSpPr>
              <a:spLocks/>
            </p:cNvSpPr>
            <p:nvPr/>
          </p:nvSpPr>
          <p:spPr bwMode="auto">
            <a:xfrm>
              <a:off x="1768475" y="2055813"/>
              <a:ext cx="161925" cy="290513"/>
            </a:xfrm>
            <a:custGeom>
              <a:avLst/>
              <a:gdLst>
                <a:gd name="T0" fmla="*/ 62 w 138"/>
                <a:gd name="T1" fmla="*/ 1 h 248"/>
                <a:gd name="T2" fmla="*/ 84 w 138"/>
                <a:gd name="T3" fmla="*/ 2 h 248"/>
                <a:gd name="T4" fmla="*/ 105 w 138"/>
                <a:gd name="T5" fmla="*/ 37 h 248"/>
                <a:gd name="T6" fmla="*/ 101 w 138"/>
                <a:gd name="T7" fmla="*/ 171 h 248"/>
                <a:gd name="T8" fmla="*/ 115 w 138"/>
                <a:gd name="T9" fmla="*/ 195 h 248"/>
                <a:gd name="T10" fmla="*/ 129 w 138"/>
                <a:gd name="T11" fmla="*/ 211 h 248"/>
                <a:gd name="T12" fmla="*/ 116 w 138"/>
                <a:gd name="T13" fmla="*/ 242 h 248"/>
                <a:gd name="T14" fmla="*/ 61 w 138"/>
                <a:gd name="T15" fmla="*/ 247 h 248"/>
                <a:gd name="T16" fmla="*/ 37 w 138"/>
                <a:gd name="T17" fmla="*/ 210 h 248"/>
                <a:gd name="T18" fmla="*/ 39 w 138"/>
                <a:gd name="T19" fmla="*/ 204 h 248"/>
                <a:gd name="T20" fmla="*/ 25 w 138"/>
                <a:gd name="T21" fmla="*/ 67 h 248"/>
                <a:gd name="T22" fmla="*/ 10 w 138"/>
                <a:gd name="T23" fmla="*/ 18 h 248"/>
                <a:gd name="T24" fmla="*/ 59 w 138"/>
                <a:gd name="T25" fmla="*/ 2 h 248"/>
                <a:gd name="T26" fmla="*/ 62 w 138"/>
                <a:gd name="T27" fmla="*/ 2 h 248"/>
                <a:gd name="T28" fmla="*/ 62 w 138"/>
                <a:gd name="T29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248">
                  <a:moveTo>
                    <a:pt x="62" y="1"/>
                  </a:moveTo>
                  <a:cubicBezTo>
                    <a:pt x="70" y="2"/>
                    <a:pt x="77" y="1"/>
                    <a:pt x="84" y="2"/>
                  </a:cubicBezTo>
                  <a:cubicBezTo>
                    <a:pt x="102" y="6"/>
                    <a:pt x="111" y="19"/>
                    <a:pt x="105" y="37"/>
                  </a:cubicBezTo>
                  <a:cubicBezTo>
                    <a:pt x="89" y="81"/>
                    <a:pt x="97" y="126"/>
                    <a:pt x="101" y="171"/>
                  </a:cubicBezTo>
                  <a:cubicBezTo>
                    <a:pt x="101" y="179"/>
                    <a:pt x="109" y="187"/>
                    <a:pt x="115" y="195"/>
                  </a:cubicBezTo>
                  <a:cubicBezTo>
                    <a:pt x="119" y="201"/>
                    <a:pt x="126" y="205"/>
                    <a:pt x="129" y="211"/>
                  </a:cubicBezTo>
                  <a:cubicBezTo>
                    <a:pt x="138" y="225"/>
                    <a:pt x="132" y="240"/>
                    <a:pt x="116" y="242"/>
                  </a:cubicBezTo>
                  <a:cubicBezTo>
                    <a:pt x="98" y="245"/>
                    <a:pt x="79" y="248"/>
                    <a:pt x="61" y="247"/>
                  </a:cubicBezTo>
                  <a:cubicBezTo>
                    <a:pt x="38" y="247"/>
                    <a:pt x="30" y="233"/>
                    <a:pt x="37" y="210"/>
                  </a:cubicBezTo>
                  <a:cubicBezTo>
                    <a:pt x="38" y="208"/>
                    <a:pt x="38" y="206"/>
                    <a:pt x="39" y="204"/>
                  </a:cubicBezTo>
                  <a:cubicBezTo>
                    <a:pt x="64" y="155"/>
                    <a:pt x="49" y="110"/>
                    <a:pt x="25" y="67"/>
                  </a:cubicBezTo>
                  <a:cubicBezTo>
                    <a:pt x="16" y="52"/>
                    <a:pt x="0" y="37"/>
                    <a:pt x="10" y="18"/>
                  </a:cubicBezTo>
                  <a:cubicBezTo>
                    <a:pt x="20" y="0"/>
                    <a:pt x="41" y="3"/>
                    <a:pt x="59" y="2"/>
                  </a:cubicBezTo>
                  <a:cubicBezTo>
                    <a:pt x="60" y="2"/>
                    <a:pt x="61" y="2"/>
                    <a:pt x="62" y="2"/>
                  </a:cubicBezTo>
                  <a:cubicBezTo>
                    <a:pt x="62" y="2"/>
                    <a:pt x="62" y="1"/>
                    <a:pt x="6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7"/>
            <p:cNvSpPr>
              <a:spLocks/>
            </p:cNvSpPr>
            <p:nvPr/>
          </p:nvSpPr>
          <p:spPr bwMode="auto">
            <a:xfrm>
              <a:off x="2451100" y="2189163"/>
              <a:ext cx="139700" cy="225425"/>
            </a:xfrm>
            <a:custGeom>
              <a:avLst/>
              <a:gdLst>
                <a:gd name="T0" fmla="*/ 44 w 119"/>
                <a:gd name="T1" fmla="*/ 84 h 193"/>
                <a:gd name="T2" fmla="*/ 32 w 119"/>
                <a:gd name="T3" fmla="*/ 34 h 193"/>
                <a:gd name="T4" fmla="*/ 56 w 119"/>
                <a:gd name="T5" fmla="*/ 1 h 193"/>
                <a:gd name="T6" fmla="*/ 98 w 119"/>
                <a:gd name="T7" fmla="*/ 9 h 193"/>
                <a:gd name="T8" fmla="*/ 108 w 119"/>
                <a:gd name="T9" fmla="*/ 41 h 193"/>
                <a:gd name="T10" fmla="*/ 77 w 119"/>
                <a:gd name="T11" fmla="*/ 127 h 193"/>
                <a:gd name="T12" fmla="*/ 83 w 119"/>
                <a:gd name="T13" fmla="*/ 162 h 193"/>
                <a:gd name="T14" fmla="*/ 87 w 119"/>
                <a:gd name="T15" fmla="*/ 186 h 193"/>
                <a:gd name="T16" fmla="*/ 65 w 119"/>
                <a:gd name="T17" fmla="*/ 193 h 193"/>
                <a:gd name="T18" fmla="*/ 28 w 119"/>
                <a:gd name="T19" fmla="*/ 188 h 193"/>
                <a:gd name="T20" fmla="*/ 17 w 119"/>
                <a:gd name="T21" fmla="*/ 150 h 193"/>
                <a:gd name="T22" fmla="*/ 44 w 119"/>
                <a:gd name="T23" fmla="*/ 8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93">
                  <a:moveTo>
                    <a:pt x="44" y="84"/>
                  </a:moveTo>
                  <a:cubicBezTo>
                    <a:pt x="40" y="67"/>
                    <a:pt x="37" y="51"/>
                    <a:pt x="32" y="34"/>
                  </a:cubicBezTo>
                  <a:cubicBezTo>
                    <a:pt x="26" y="10"/>
                    <a:pt x="32" y="0"/>
                    <a:pt x="56" y="1"/>
                  </a:cubicBezTo>
                  <a:cubicBezTo>
                    <a:pt x="71" y="2"/>
                    <a:pt x="85" y="5"/>
                    <a:pt x="98" y="9"/>
                  </a:cubicBezTo>
                  <a:cubicBezTo>
                    <a:pt x="115" y="15"/>
                    <a:pt x="119" y="28"/>
                    <a:pt x="108" y="41"/>
                  </a:cubicBezTo>
                  <a:cubicBezTo>
                    <a:pt x="88" y="66"/>
                    <a:pt x="84" y="97"/>
                    <a:pt x="77" y="127"/>
                  </a:cubicBezTo>
                  <a:cubicBezTo>
                    <a:pt x="75" y="137"/>
                    <a:pt x="81" y="150"/>
                    <a:pt x="83" y="162"/>
                  </a:cubicBezTo>
                  <a:cubicBezTo>
                    <a:pt x="85" y="170"/>
                    <a:pt x="89" y="180"/>
                    <a:pt x="87" y="186"/>
                  </a:cubicBezTo>
                  <a:cubicBezTo>
                    <a:pt x="85" y="191"/>
                    <a:pt x="73" y="193"/>
                    <a:pt x="65" y="193"/>
                  </a:cubicBezTo>
                  <a:cubicBezTo>
                    <a:pt x="53" y="193"/>
                    <a:pt x="40" y="191"/>
                    <a:pt x="28" y="188"/>
                  </a:cubicBezTo>
                  <a:cubicBezTo>
                    <a:pt x="4" y="181"/>
                    <a:pt x="0" y="168"/>
                    <a:pt x="17" y="150"/>
                  </a:cubicBezTo>
                  <a:cubicBezTo>
                    <a:pt x="34" y="131"/>
                    <a:pt x="45" y="111"/>
                    <a:pt x="4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8"/>
            <p:cNvSpPr>
              <a:spLocks/>
            </p:cNvSpPr>
            <p:nvPr/>
          </p:nvSpPr>
          <p:spPr bwMode="auto">
            <a:xfrm>
              <a:off x="2679700" y="2382838"/>
              <a:ext cx="166687" cy="215900"/>
            </a:xfrm>
            <a:custGeom>
              <a:avLst/>
              <a:gdLst>
                <a:gd name="T0" fmla="*/ 77 w 142"/>
                <a:gd name="T1" fmla="*/ 0 h 185"/>
                <a:gd name="T2" fmla="*/ 130 w 142"/>
                <a:gd name="T3" fmla="*/ 25 h 185"/>
                <a:gd name="T4" fmla="*/ 130 w 142"/>
                <a:gd name="T5" fmla="*/ 52 h 185"/>
                <a:gd name="T6" fmla="*/ 83 w 142"/>
                <a:gd name="T7" fmla="*/ 121 h 185"/>
                <a:gd name="T8" fmla="*/ 81 w 142"/>
                <a:gd name="T9" fmla="*/ 157 h 185"/>
                <a:gd name="T10" fmla="*/ 79 w 142"/>
                <a:gd name="T11" fmla="*/ 180 h 185"/>
                <a:gd name="T12" fmla="*/ 59 w 142"/>
                <a:gd name="T13" fmla="*/ 183 h 185"/>
                <a:gd name="T14" fmla="*/ 14 w 142"/>
                <a:gd name="T15" fmla="*/ 164 h 185"/>
                <a:gd name="T16" fmla="*/ 14 w 142"/>
                <a:gd name="T17" fmla="*/ 135 h 185"/>
                <a:gd name="T18" fmla="*/ 57 w 142"/>
                <a:gd name="T19" fmla="*/ 31 h 185"/>
                <a:gd name="T20" fmla="*/ 77 w 142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85">
                  <a:moveTo>
                    <a:pt x="77" y="0"/>
                  </a:moveTo>
                  <a:cubicBezTo>
                    <a:pt x="94" y="8"/>
                    <a:pt x="113" y="15"/>
                    <a:pt x="130" y="25"/>
                  </a:cubicBezTo>
                  <a:cubicBezTo>
                    <a:pt x="142" y="32"/>
                    <a:pt x="141" y="44"/>
                    <a:pt x="130" y="52"/>
                  </a:cubicBezTo>
                  <a:cubicBezTo>
                    <a:pt x="106" y="70"/>
                    <a:pt x="95" y="96"/>
                    <a:pt x="83" y="121"/>
                  </a:cubicBezTo>
                  <a:cubicBezTo>
                    <a:pt x="78" y="131"/>
                    <a:pt x="81" y="145"/>
                    <a:pt x="81" y="157"/>
                  </a:cubicBezTo>
                  <a:cubicBezTo>
                    <a:pt x="81" y="165"/>
                    <a:pt x="83" y="174"/>
                    <a:pt x="79" y="180"/>
                  </a:cubicBezTo>
                  <a:cubicBezTo>
                    <a:pt x="77" y="184"/>
                    <a:pt x="65" y="185"/>
                    <a:pt x="59" y="183"/>
                  </a:cubicBezTo>
                  <a:cubicBezTo>
                    <a:pt x="44" y="178"/>
                    <a:pt x="28" y="172"/>
                    <a:pt x="14" y="164"/>
                  </a:cubicBezTo>
                  <a:cubicBezTo>
                    <a:pt x="1" y="156"/>
                    <a:pt x="0" y="143"/>
                    <a:pt x="14" y="135"/>
                  </a:cubicBezTo>
                  <a:cubicBezTo>
                    <a:pt x="55" y="111"/>
                    <a:pt x="64" y="75"/>
                    <a:pt x="57" y="31"/>
                  </a:cubicBezTo>
                  <a:cubicBezTo>
                    <a:pt x="53" y="13"/>
                    <a:pt x="61" y="3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9"/>
            <p:cNvSpPr>
              <a:spLocks/>
            </p:cNvSpPr>
            <p:nvPr/>
          </p:nvSpPr>
          <p:spPr bwMode="auto">
            <a:xfrm>
              <a:off x="1209675" y="2638425"/>
              <a:ext cx="144462" cy="171450"/>
            </a:xfrm>
            <a:custGeom>
              <a:avLst/>
              <a:gdLst>
                <a:gd name="T0" fmla="*/ 123 w 123"/>
                <a:gd name="T1" fmla="*/ 113 h 147"/>
                <a:gd name="T2" fmla="*/ 99 w 123"/>
                <a:gd name="T3" fmla="*/ 143 h 147"/>
                <a:gd name="T4" fmla="*/ 65 w 123"/>
                <a:gd name="T5" fmla="*/ 139 h 147"/>
                <a:gd name="T6" fmla="*/ 25 w 123"/>
                <a:gd name="T7" fmla="*/ 93 h 147"/>
                <a:gd name="T8" fmla="*/ 4 w 123"/>
                <a:gd name="T9" fmla="*/ 53 h 147"/>
                <a:gd name="T10" fmla="*/ 1 w 123"/>
                <a:gd name="T11" fmla="*/ 21 h 147"/>
                <a:gd name="T12" fmla="*/ 31 w 123"/>
                <a:gd name="T13" fmla="*/ 7 h 147"/>
                <a:gd name="T14" fmla="*/ 46 w 123"/>
                <a:gd name="T15" fmla="*/ 17 h 147"/>
                <a:gd name="T16" fmla="*/ 109 w 123"/>
                <a:gd name="T17" fmla="*/ 86 h 147"/>
                <a:gd name="T18" fmla="*/ 123 w 123"/>
                <a:gd name="T19" fmla="*/ 11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7">
                  <a:moveTo>
                    <a:pt x="123" y="113"/>
                  </a:moveTo>
                  <a:cubicBezTo>
                    <a:pt x="115" y="124"/>
                    <a:pt x="109" y="138"/>
                    <a:pt x="99" y="143"/>
                  </a:cubicBezTo>
                  <a:cubicBezTo>
                    <a:pt x="90" y="147"/>
                    <a:pt x="73" y="145"/>
                    <a:pt x="65" y="139"/>
                  </a:cubicBezTo>
                  <a:cubicBezTo>
                    <a:pt x="49" y="126"/>
                    <a:pt x="37" y="109"/>
                    <a:pt x="25" y="93"/>
                  </a:cubicBezTo>
                  <a:cubicBezTo>
                    <a:pt x="16" y="81"/>
                    <a:pt x="9" y="67"/>
                    <a:pt x="4" y="53"/>
                  </a:cubicBezTo>
                  <a:cubicBezTo>
                    <a:pt x="1" y="43"/>
                    <a:pt x="0" y="31"/>
                    <a:pt x="1" y="21"/>
                  </a:cubicBezTo>
                  <a:cubicBezTo>
                    <a:pt x="3" y="5"/>
                    <a:pt x="16" y="0"/>
                    <a:pt x="31" y="7"/>
                  </a:cubicBezTo>
                  <a:cubicBezTo>
                    <a:pt x="36" y="10"/>
                    <a:pt x="42" y="13"/>
                    <a:pt x="46" y="17"/>
                  </a:cubicBezTo>
                  <a:cubicBezTo>
                    <a:pt x="67" y="40"/>
                    <a:pt x="89" y="63"/>
                    <a:pt x="109" y="86"/>
                  </a:cubicBezTo>
                  <a:cubicBezTo>
                    <a:pt x="115" y="93"/>
                    <a:pt x="117" y="102"/>
                    <a:pt x="123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20"/>
            <p:cNvSpPr>
              <a:spLocks/>
            </p:cNvSpPr>
            <p:nvPr/>
          </p:nvSpPr>
          <p:spPr bwMode="auto">
            <a:xfrm>
              <a:off x="1766888" y="1857375"/>
              <a:ext cx="127000" cy="174625"/>
            </a:xfrm>
            <a:custGeom>
              <a:avLst/>
              <a:gdLst>
                <a:gd name="T0" fmla="*/ 52 w 109"/>
                <a:gd name="T1" fmla="*/ 150 h 150"/>
                <a:gd name="T2" fmla="*/ 32 w 109"/>
                <a:gd name="T3" fmla="*/ 147 h 150"/>
                <a:gd name="T4" fmla="*/ 16 w 109"/>
                <a:gd name="T5" fmla="*/ 103 h 150"/>
                <a:gd name="T6" fmla="*/ 23 w 109"/>
                <a:gd name="T7" fmla="*/ 67 h 150"/>
                <a:gd name="T8" fmla="*/ 16 w 109"/>
                <a:gd name="T9" fmla="*/ 35 h 150"/>
                <a:gd name="T10" fmla="*/ 37 w 109"/>
                <a:gd name="T11" fmla="*/ 2 h 150"/>
                <a:gd name="T12" fmla="*/ 66 w 109"/>
                <a:gd name="T13" fmla="*/ 26 h 150"/>
                <a:gd name="T14" fmla="*/ 68 w 109"/>
                <a:gd name="T15" fmla="*/ 42 h 150"/>
                <a:gd name="T16" fmla="*/ 95 w 109"/>
                <a:gd name="T17" fmla="*/ 106 h 150"/>
                <a:gd name="T18" fmla="*/ 90 w 109"/>
                <a:gd name="T19" fmla="*/ 139 h 150"/>
                <a:gd name="T20" fmla="*/ 52 w 109"/>
                <a:gd name="T2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50">
                  <a:moveTo>
                    <a:pt x="52" y="150"/>
                  </a:moveTo>
                  <a:cubicBezTo>
                    <a:pt x="43" y="149"/>
                    <a:pt x="38" y="148"/>
                    <a:pt x="32" y="147"/>
                  </a:cubicBezTo>
                  <a:cubicBezTo>
                    <a:pt x="8" y="141"/>
                    <a:pt x="0" y="122"/>
                    <a:pt x="16" y="103"/>
                  </a:cubicBezTo>
                  <a:cubicBezTo>
                    <a:pt x="26" y="91"/>
                    <a:pt x="27" y="80"/>
                    <a:pt x="23" y="67"/>
                  </a:cubicBezTo>
                  <a:cubicBezTo>
                    <a:pt x="20" y="56"/>
                    <a:pt x="18" y="46"/>
                    <a:pt x="16" y="35"/>
                  </a:cubicBezTo>
                  <a:cubicBezTo>
                    <a:pt x="14" y="18"/>
                    <a:pt x="23" y="4"/>
                    <a:pt x="37" y="2"/>
                  </a:cubicBezTo>
                  <a:cubicBezTo>
                    <a:pt x="50" y="0"/>
                    <a:pt x="62" y="9"/>
                    <a:pt x="66" y="26"/>
                  </a:cubicBezTo>
                  <a:cubicBezTo>
                    <a:pt x="67" y="31"/>
                    <a:pt x="68" y="36"/>
                    <a:pt x="68" y="42"/>
                  </a:cubicBezTo>
                  <a:cubicBezTo>
                    <a:pt x="66" y="68"/>
                    <a:pt x="72" y="89"/>
                    <a:pt x="95" y="106"/>
                  </a:cubicBezTo>
                  <a:cubicBezTo>
                    <a:pt x="109" y="116"/>
                    <a:pt x="106" y="132"/>
                    <a:pt x="90" y="139"/>
                  </a:cubicBezTo>
                  <a:cubicBezTo>
                    <a:pt x="77" y="145"/>
                    <a:pt x="63" y="147"/>
                    <a:pt x="52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21"/>
            <p:cNvSpPr>
              <a:spLocks/>
            </p:cNvSpPr>
            <p:nvPr/>
          </p:nvSpPr>
          <p:spPr bwMode="auto">
            <a:xfrm>
              <a:off x="2752725" y="2181225"/>
              <a:ext cx="115887" cy="169863"/>
            </a:xfrm>
            <a:custGeom>
              <a:avLst/>
              <a:gdLst>
                <a:gd name="T0" fmla="*/ 84 w 98"/>
                <a:gd name="T1" fmla="*/ 37 h 145"/>
                <a:gd name="T2" fmla="*/ 83 w 98"/>
                <a:gd name="T3" fmla="*/ 47 h 145"/>
                <a:gd name="T4" fmla="*/ 89 w 98"/>
                <a:gd name="T5" fmla="*/ 108 h 145"/>
                <a:gd name="T6" fmla="*/ 70 w 98"/>
                <a:gd name="T7" fmla="*/ 143 h 145"/>
                <a:gd name="T8" fmla="*/ 33 w 98"/>
                <a:gd name="T9" fmla="*/ 142 h 145"/>
                <a:gd name="T10" fmla="*/ 21 w 98"/>
                <a:gd name="T11" fmla="*/ 98 h 145"/>
                <a:gd name="T12" fmla="*/ 34 w 98"/>
                <a:gd name="T13" fmla="*/ 60 h 145"/>
                <a:gd name="T14" fmla="*/ 34 w 98"/>
                <a:gd name="T15" fmla="*/ 35 h 145"/>
                <a:gd name="T16" fmla="*/ 61 w 98"/>
                <a:gd name="T17" fmla="*/ 1 h 145"/>
                <a:gd name="T18" fmla="*/ 84 w 98"/>
                <a:gd name="T19" fmla="*/ 3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5">
                  <a:moveTo>
                    <a:pt x="84" y="37"/>
                  </a:moveTo>
                  <a:cubicBezTo>
                    <a:pt x="84" y="40"/>
                    <a:pt x="84" y="43"/>
                    <a:pt x="83" y="47"/>
                  </a:cubicBezTo>
                  <a:cubicBezTo>
                    <a:pt x="78" y="68"/>
                    <a:pt x="80" y="88"/>
                    <a:pt x="89" y="108"/>
                  </a:cubicBezTo>
                  <a:cubicBezTo>
                    <a:pt x="98" y="129"/>
                    <a:pt x="92" y="139"/>
                    <a:pt x="70" y="143"/>
                  </a:cubicBezTo>
                  <a:cubicBezTo>
                    <a:pt x="58" y="145"/>
                    <a:pt x="45" y="145"/>
                    <a:pt x="33" y="142"/>
                  </a:cubicBezTo>
                  <a:cubicBezTo>
                    <a:pt x="6" y="136"/>
                    <a:pt x="0" y="115"/>
                    <a:pt x="21" y="98"/>
                  </a:cubicBezTo>
                  <a:cubicBezTo>
                    <a:pt x="34" y="87"/>
                    <a:pt x="36" y="75"/>
                    <a:pt x="34" y="60"/>
                  </a:cubicBezTo>
                  <a:cubicBezTo>
                    <a:pt x="33" y="51"/>
                    <a:pt x="34" y="43"/>
                    <a:pt x="34" y="35"/>
                  </a:cubicBezTo>
                  <a:cubicBezTo>
                    <a:pt x="35" y="13"/>
                    <a:pt x="45" y="0"/>
                    <a:pt x="61" y="1"/>
                  </a:cubicBezTo>
                  <a:cubicBezTo>
                    <a:pt x="75" y="2"/>
                    <a:pt x="85" y="16"/>
                    <a:pt x="8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22"/>
            <p:cNvSpPr>
              <a:spLocks/>
            </p:cNvSpPr>
            <p:nvPr/>
          </p:nvSpPr>
          <p:spPr bwMode="auto">
            <a:xfrm>
              <a:off x="2166938" y="1831975"/>
              <a:ext cx="114300" cy="169863"/>
            </a:xfrm>
            <a:custGeom>
              <a:avLst/>
              <a:gdLst>
                <a:gd name="T0" fmla="*/ 83 w 97"/>
                <a:gd name="T1" fmla="*/ 42 h 145"/>
                <a:gd name="T2" fmla="*/ 90 w 97"/>
                <a:gd name="T3" fmla="*/ 115 h 145"/>
                <a:gd name="T4" fmla="*/ 75 w 97"/>
                <a:gd name="T5" fmla="*/ 141 h 145"/>
                <a:gd name="T6" fmla="*/ 31 w 97"/>
                <a:gd name="T7" fmla="*/ 142 h 145"/>
                <a:gd name="T8" fmla="*/ 20 w 97"/>
                <a:gd name="T9" fmla="*/ 98 h 145"/>
                <a:gd name="T10" fmla="*/ 34 w 97"/>
                <a:gd name="T11" fmla="*/ 58 h 145"/>
                <a:gd name="T12" fmla="*/ 35 w 97"/>
                <a:gd name="T13" fmla="*/ 24 h 145"/>
                <a:gd name="T14" fmla="*/ 60 w 97"/>
                <a:gd name="T15" fmla="*/ 1 h 145"/>
                <a:gd name="T16" fmla="*/ 83 w 97"/>
                <a:gd name="T17" fmla="*/ 28 h 145"/>
                <a:gd name="T18" fmla="*/ 83 w 97"/>
                <a:gd name="T19" fmla="*/ 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145">
                  <a:moveTo>
                    <a:pt x="83" y="42"/>
                  </a:moveTo>
                  <a:cubicBezTo>
                    <a:pt x="77" y="64"/>
                    <a:pt x="79" y="89"/>
                    <a:pt x="90" y="115"/>
                  </a:cubicBezTo>
                  <a:cubicBezTo>
                    <a:pt x="97" y="128"/>
                    <a:pt x="89" y="139"/>
                    <a:pt x="75" y="141"/>
                  </a:cubicBezTo>
                  <a:cubicBezTo>
                    <a:pt x="61" y="144"/>
                    <a:pt x="45" y="145"/>
                    <a:pt x="31" y="142"/>
                  </a:cubicBezTo>
                  <a:cubicBezTo>
                    <a:pt x="6" y="137"/>
                    <a:pt x="0" y="114"/>
                    <a:pt x="20" y="98"/>
                  </a:cubicBezTo>
                  <a:cubicBezTo>
                    <a:pt x="34" y="86"/>
                    <a:pt x="36" y="74"/>
                    <a:pt x="34" y="58"/>
                  </a:cubicBezTo>
                  <a:cubicBezTo>
                    <a:pt x="33" y="47"/>
                    <a:pt x="33" y="35"/>
                    <a:pt x="35" y="24"/>
                  </a:cubicBezTo>
                  <a:cubicBezTo>
                    <a:pt x="37" y="10"/>
                    <a:pt x="45" y="0"/>
                    <a:pt x="60" y="1"/>
                  </a:cubicBezTo>
                  <a:cubicBezTo>
                    <a:pt x="76" y="2"/>
                    <a:pt x="82" y="14"/>
                    <a:pt x="83" y="28"/>
                  </a:cubicBezTo>
                  <a:cubicBezTo>
                    <a:pt x="84" y="31"/>
                    <a:pt x="83" y="35"/>
                    <a:pt x="8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23"/>
            <p:cNvSpPr>
              <a:spLocks/>
            </p:cNvSpPr>
            <p:nvPr/>
          </p:nvSpPr>
          <p:spPr bwMode="auto">
            <a:xfrm>
              <a:off x="2501900" y="1995488"/>
              <a:ext cx="104775" cy="169863"/>
            </a:xfrm>
            <a:custGeom>
              <a:avLst/>
              <a:gdLst>
                <a:gd name="T0" fmla="*/ 40 w 89"/>
                <a:gd name="T1" fmla="*/ 144 h 145"/>
                <a:gd name="T2" fmla="*/ 30 w 89"/>
                <a:gd name="T3" fmla="*/ 144 h 145"/>
                <a:gd name="T4" fmla="*/ 2 w 89"/>
                <a:gd name="T5" fmla="*/ 126 h 145"/>
                <a:gd name="T6" fmla="*/ 14 w 89"/>
                <a:gd name="T7" fmla="*/ 93 h 145"/>
                <a:gd name="T8" fmla="*/ 25 w 89"/>
                <a:gd name="T9" fmla="*/ 66 h 145"/>
                <a:gd name="T10" fmla="*/ 26 w 89"/>
                <a:gd name="T11" fmla="*/ 23 h 145"/>
                <a:gd name="T12" fmla="*/ 47 w 89"/>
                <a:gd name="T13" fmla="*/ 1 h 145"/>
                <a:gd name="T14" fmla="*/ 72 w 89"/>
                <a:gd name="T15" fmla="*/ 20 h 145"/>
                <a:gd name="T16" fmla="*/ 71 w 89"/>
                <a:gd name="T17" fmla="*/ 62 h 145"/>
                <a:gd name="T18" fmla="*/ 76 w 89"/>
                <a:gd name="T19" fmla="*/ 97 h 145"/>
                <a:gd name="T20" fmla="*/ 40 w 89"/>
                <a:gd name="T21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45">
                  <a:moveTo>
                    <a:pt x="40" y="144"/>
                  </a:moveTo>
                  <a:cubicBezTo>
                    <a:pt x="39" y="144"/>
                    <a:pt x="34" y="145"/>
                    <a:pt x="30" y="144"/>
                  </a:cubicBezTo>
                  <a:cubicBezTo>
                    <a:pt x="20" y="138"/>
                    <a:pt x="4" y="134"/>
                    <a:pt x="2" y="126"/>
                  </a:cubicBezTo>
                  <a:cubicBezTo>
                    <a:pt x="0" y="116"/>
                    <a:pt x="10" y="104"/>
                    <a:pt x="14" y="93"/>
                  </a:cubicBezTo>
                  <a:cubicBezTo>
                    <a:pt x="18" y="84"/>
                    <a:pt x="24" y="75"/>
                    <a:pt x="25" y="66"/>
                  </a:cubicBezTo>
                  <a:cubicBezTo>
                    <a:pt x="27" y="52"/>
                    <a:pt x="25" y="37"/>
                    <a:pt x="26" y="23"/>
                  </a:cubicBezTo>
                  <a:cubicBezTo>
                    <a:pt x="27" y="10"/>
                    <a:pt x="35" y="0"/>
                    <a:pt x="47" y="1"/>
                  </a:cubicBezTo>
                  <a:cubicBezTo>
                    <a:pt x="56" y="2"/>
                    <a:pt x="69" y="11"/>
                    <a:pt x="72" y="20"/>
                  </a:cubicBezTo>
                  <a:cubicBezTo>
                    <a:pt x="75" y="33"/>
                    <a:pt x="71" y="48"/>
                    <a:pt x="71" y="62"/>
                  </a:cubicBezTo>
                  <a:cubicBezTo>
                    <a:pt x="72" y="74"/>
                    <a:pt x="72" y="86"/>
                    <a:pt x="76" y="97"/>
                  </a:cubicBezTo>
                  <a:cubicBezTo>
                    <a:pt x="89" y="132"/>
                    <a:pt x="81" y="144"/>
                    <a:pt x="40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/>
          </p:cNvSpPr>
          <p:nvPr/>
        </p:nvSpPr>
        <p:spPr bwMode="auto">
          <a:xfrm>
            <a:off x="2701925" y="2670175"/>
            <a:ext cx="627062" cy="920750"/>
          </a:xfrm>
          <a:custGeom>
            <a:avLst/>
            <a:gdLst>
              <a:gd name="T0" fmla="*/ 89 w 96"/>
              <a:gd name="T1" fmla="*/ 124 h 141"/>
              <a:gd name="T2" fmla="*/ 47 w 96"/>
              <a:gd name="T3" fmla="*/ 139 h 141"/>
              <a:gd name="T4" fmla="*/ 6 w 96"/>
              <a:gd name="T5" fmla="*/ 123 h 141"/>
              <a:gd name="T6" fmla="*/ 46 w 96"/>
              <a:gd name="T7" fmla="*/ 54 h 141"/>
              <a:gd name="T8" fmla="*/ 9 w 96"/>
              <a:gd name="T9" fmla="*/ 51 h 141"/>
              <a:gd name="T10" fmla="*/ 18 w 96"/>
              <a:gd name="T11" fmla="*/ 19 h 141"/>
              <a:gd name="T12" fmla="*/ 31 w 96"/>
              <a:gd name="T13" fmla="*/ 4 h 141"/>
              <a:gd name="T14" fmla="*/ 60 w 96"/>
              <a:gd name="T15" fmla="*/ 0 h 141"/>
              <a:gd name="T16" fmla="*/ 93 w 96"/>
              <a:gd name="T17" fmla="*/ 48 h 141"/>
              <a:gd name="T18" fmla="*/ 93 w 96"/>
              <a:gd name="T19" fmla="*/ 111 h 141"/>
              <a:gd name="T20" fmla="*/ 89 w 96"/>
              <a:gd name="T21" fmla="*/ 124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6" h="141">
                <a:moveTo>
                  <a:pt x="89" y="124"/>
                </a:moveTo>
                <a:cubicBezTo>
                  <a:pt x="78" y="140"/>
                  <a:pt x="62" y="141"/>
                  <a:pt x="47" y="139"/>
                </a:cubicBezTo>
                <a:cubicBezTo>
                  <a:pt x="32" y="137"/>
                  <a:pt x="16" y="137"/>
                  <a:pt x="6" y="123"/>
                </a:cubicBezTo>
                <a:cubicBezTo>
                  <a:pt x="0" y="89"/>
                  <a:pt x="22" y="71"/>
                  <a:pt x="46" y="54"/>
                </a:cubicBezTo>
                <a:cubicBezTo>
                  <a:pt x="33" y="61"/>
                  <a:pt x="20" y="66"/>
                  <a:pt x="9" y="51"/>
                </a:cubicBezTo>
                <a:cubicBezTo>
                  <a:pt x="10" y="40"/>
                  <a:pt x="11" y="29"/>
                  <a:pt x="18" y="19"/>
                </a:cubicBezTo>
                <a:cubicBezTo>
                  <a:pt x="21" y="13"/>
                  <a:pt x="22" y="5"/>
                  <a:pt x="31" y="4"/>
                </a:cubicBezTo>
                <a:cubicBezTo>
                  <a:pt x="41" y="2"/>
                  <a:pt x="50" y="0"/>
                  <a:pt x="60" y="0"/>
                </a:cubicBezTo>
                <a:cubicBezTo>
                  <a:pt x="85" y="7"/>
                  <a:pt x="91" y="27"/>
                  <a:pt x="93" y="48"/>
                </a:cubicBezTo>
                <a:cubicBezTo>
                  <a:pt x="96" y="69"/>
                  <a:pt x="96" y="90"/>
                  <a:pt x="93" y="111"/>
                </a:cubicBezTo>
                <a:cubicBezTo>
                  <a:pt x="91" y="115"/>
                  <a:pt x="92" y="120"/>
                  <a:pt x="89" y="124"/>
                </a:cubicBezTo>
                <a:close/>
              </a:path>
            </a:pathLst>
          </a:custGeom>
          <a:solidFill>
            <a:srgbClr val="CBCA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2682875" y="2911475"/>
            <a:ext cx="365125" cy="561975"/>
          </a:xfrm>
          <a:custGeom>
            <a:avLst/>
            <a:gdLst>
              <a:gd name="T0" fmla="*/ 12 w 56"/>
              <a:gd name="T1" fmla="*/ 14 h 86"/>
              <a:gd name="T2" fmla="*/ 45 w 56"/>
              <a:gd name="T3" fmla="*/ 5 h 86"/>
              <a:gd name="T4" fmla="*/ 51 w 56"/>
              <a:gd name="T5" fmla="*/ 1 h 86"/>
              <a:gd name="T6" fmla="*/ 55 w 56"/>
              <a:gd name="T7" fmla="*/ 6 h 86"/>
              <a:gd name="T8" fmla="*/ 50 w 56"/>
              <a:gd name="T9" fmla="*/ 22 h 86"/>
              <a:gd name="T10" fmla="*/ 9 w 56"/>
              <a:gd name="T11" fmla="*/ 86 h 86"/>
              <a:gd name="T12" fmla="*/ 12 w 56"/>
              <a:gd name="T13" fmla="*/ 1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" h="86">
                <a:moveTo>
                  <a:pt x="12" y="14"/>
                </a:moveTo>
                <a:cubicBezTo>
                  <a:pt x="24" y="16"/>
                  <a:pt x="40" y="30"/>
                  <a:pt x="45" y="5"/>
                </a:cubicBezTo>
                <a:cubicBezTo>
                  <a:pt x="46" y="2"/>
                  <a:pt x="48" y="0"/>
                  <a:pt x="51" y="1"/>
                </a:cubicBezTo>
                <a:cubicBezTo>
                  <a:pt x="53" y="2"/>
                  <a:pt x="54" y="4"/>
                  <a:pt x="55" y="6"/>
                </a:cubicBezTo>
                <a:cubicBezTo>
                  <a:pt x="56" y="12"/>
                  <a:pt x="56" y="18"/>
                  <a:pt x="50" y="22"/>
                </a:cubicBezTo>
                <a:cubicBezTo>
                  <a:pt x="25" y="36"/>
                  <a:pt x="12" y="57"/>
                  <a:pt x="9" y="86"/>
                </a:cubicBezTo>
                <a:cubicBezTo>
                  <a:pt x="0" y="62"/>
                  <a:pt x="4" y="38"/>
                  <a:pt x="12" y="14"/>
                </a:cubicBezTo>
                <a:close/>
              </a:path>
            </a:pathLst>
          </a:custGeom>
          <a:solidFill>
            <a:srgbClr val="CBCA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ángulo 5"/>
          <p:cNvSpPr/>
          <p:nvPr/>
        </p:nvSpPr>
        <p:spPr>
          <a:xfrm>
            <a:off x="0" y="6035040"/>
            <a:ext cx="12192000" cy="822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3408996" y="432366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3384187" y="546748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44A7DA33-C684-4595-882A-86C50CB49F0A}"/>
              </a:ext>
            </a:extLst>
          </p:cNvPr>
          <p:cNvSpPr txBox="1">
            <a:spLocks/>
          </p:cNvSpPr>
          <p:nvPr/>
        </p:nvSpPr>
        <p:spPr>
          <a:xfrm>
            <a:off x="5151121" y="2763067"/>
            <a:ext cx="6599910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3800" b="1" dirty="0" smtClean="0">
                <a:solidFill>
                  <a:srgbClr val="00B0F0"/>
                </a:solidFill>
                <a:latin typeface="+mj-lt"/>
                <a:cs typeface="Arial" pitchFamily="34" charset="0"/>
              </a:rPr>
              <a:t>THANK YOU</a:t>
            </a:r>
            <a:endParaRPr lang="en-US" altLang="ko-KR" sz="13800" b="1" dirty="0">
              <a:solidFill>
                <a:srgbClr val="00B0F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1296988" y="-28575"/>
            <a:ext cx="1274762" cy="3690938"/>
          </a:xfrm>
          <a:custGeom>
            <a:avLst/>
            <a:gdLst>
              <a:gd name="T0" fmla="*/ 127 w 195"/>
              <a:gd name="T1" fmla="*/ 0 h 565"/>
              <a:gd name="T2" fmla="*/ 164 w 195"/>
              <a:gd name="T3" fmla="*/ 39 h 565"/>
              <a:gd name="T4" fmla="*/ 143 w 195"/>
              <a:gd name="T5" fmla="*/ 363 h 565"/>
              <a:gd name="T6" fmla="*/ 165 w 195"/>
              <a:gd name="T7" fmla="*/ 459 h 565"/>
              <a:gd name="T8" fmla="*/ 190 w 195"/>
              <a:gd name="T9" fmla="*/ 519 h 565"/>
              <a:gd name="T10" fmla="*/ 169 w 195"/>
              <a:gd name="T11" fmla="*/ 555 h 565"/>
              <a:gd name="T12" fmla="*/ 31 w 195"/>
              <a:gd name="T13" fmla="*/ 543 h 565"/>
              <a:gd name="T14" fmla="*/ 17 w 195"/>
              <a:gd name="T15" fmla="*/ 493 h 565"/>
              <a:gd name="T16" fmla="*/ 63 w 195"/>
              <a:gd name="T17" fmla="*/ 406 h 565"/>
              <a:gd name="T18" fmla="*/ 71 w 195"/>
              <a:gd name="T19" fmla="*/ 308 h 565"/>
              <a:gd name="T20" fmla="*/ 85 w 195"/>
              <a:gd name="T21" fmla="*/ 31 h 565"/>
              <a:gd name="T22" fmla="*/ 117 w 195"/>
              <a:gd name="T23" fmla="*/ 0 h 565"/>
              <a:gd name="T24" fmla="*/ 127 w 195"/>
              <a:gd name="T2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95" h="565">
                <a:moveTo>
                  <a:pt x="127" y="0"/>
                </a:moveTo>
                <a:cubicBezTo>
                  <a:pt x="166" y="0"/>
                  <a:pt x="167" y="0"/>
                  <a:pt x="164" y="39"/>
                </a:cubicBezTo>
                <a:cubicBezTo>
                  <a:pt x="155" y="147"/>
                  <a:pt x="146" y="255"/>
                  <a:pt x="143" y="363"/>
                </a:cubicBezTo>
                <a:cubicBezTo>
                  <a:pt x="142" y="398"/>
                  <a:pt x="148" y="429"/>
                  <a:pt x="165" y="459"/>
                </a:cubicBezTo>
                <a:cubicBezTo>
                  <a:pt x="175" y="478"/>
                  <a:pt x="185" y="498"/>
                  <a:pt x="190" y="519"/>
                </a:cubicBezTo>
                <a:cubicBezTo>
                  <a:pt x="195" y="541"/>
                  <a:pt x="190" y="550"/>
                  <a:pt x="169" y="555"/>
                </a:cubicBezTo>
                <a:cubicBezTo>
                  <a:pt x="122" y="565"/>
                  <a:pt x="75" y="562"/>
                  <a:pt x="31" y="543"/>
                </a:cubicBezTo>
                <a:cubicBezTo>
                  <a:pt x="4" y="532"/>
                  <a:pt x="0" y="516"/>
                  <a:pt x="17" y="493"/>
                </a:cubicBezTo>
                <a:cubicBezTo>
                  <a:pt x="37" y="466"/>
                  <a:pt x="59" y="440"/>
                  <a:pt x="63" y="406"/>
                </a:cubicBezTo>
                <a:cubicBezTo>
                  <a:pt x="67" y="373"/>
                  <a:pt x="69" y="341"/>
                  <a:pt x="71" y="308"/>
                </a:cubicBezTo>
                <a:cubicBezTo>
                  <a:pt x="76" y="216"/>
                  <a:pt x="80" y="123"/>
                  <a:pt x="85" y="31"/>
                </a:cubicBezTo>
                <a:cubicBezTo>
                  <a:pt x="86" y="0"/>
                  <a:pt x="86" y="0"/>
                  <a:pt x="117" y="0"/>
                </a:cubicBezTo>
                <a:cubicBezTo>
                  <a:pt x="121" y="0"/>
                  <a:pt x="124" y="0"/>
                  <a:pt x="127" y="0"/>
                </a:cubicBezTo>
                <a:close/>
              </a:path>
            </a:pathLst>
          </a:custGeom>
          <a:solidFill>
            <a:srgbClr val="54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2624138" y="-34925"/>
            <a:ext cx="757237" cy="3514725"/>
          </a:xfrm>
          <a:custGeom>
            <a:avLst/>
            <a:gdLst>
              <a:gd name="T0" fmla="*/ 41 w 116"/>
              <a:gd name="T1" fmla="*/ 422 h 538"/>
              <a:gd name="T2" fmla="*/ 30 w 116"/>
              <a:gd name="T3" fmla="*/ 433 h 538"/>
              <a:gd name="T4" fmla="*/ 36 w 116"/>
              <a:gd name="T5" fmla="*/ 299 h 538"/>
              <a:gd name="T6" fmla="*/ 2 w 116"/>
              <a:gd name="T7" fmla="*/ 20 h 538"/>
              <a:gd name="T8" fmla="*/ 18 w 116"/>
              <a:gd name="T9" fmla="*/ 1 h 538"/>
              <a:gd name="T10" fmla="*/ 62 w 116"/>
              <a:gd name="T11" fmla="*/ 43 h 538"/>
              <a:gd name="T12" fmla="*/ 89 w 116"/>
              <a:gd name="T13" fmla="*/ 377 h 538"/>
              <a:gd name="T14" fmla="*/ 97 w 116"/>
              <a:gd name="T15" fmla="*/ 405 h 538"/>
              <a:gd name="T16" fmla="*/ 113 w 116"/>
              <a:gd name="T17" fmla="*/ 512 h 538"/>
              <a:gd name="T18" fmla="*/ 101 w 116"/>
              <a:gd name="T19" fmla="*/ 538 h 538"/>
              <a:gd name="T20" fmla="*/ 101 w 116"/>
              <a:gd name="T21" fmla="*/ 526 h 538"/>
              <a:gd name="T22" fmla="*/ 88 w 116"/>
              <a:gd name="T23" fmla="*/ 418 h 538"/>
              <a:gd name="T24" fmla="*/ 72 w 116"/>
              <a:gd name="T25" fmla="*/ 362 h 538"/>
              <a:gd name="T26" fmla="*/ 51 w 116"/>
              <a:gd name="T27" fmla="*/ 62 h 538"/>
              <a:gd name="T28" fmla="*/ 51 w 116"/>
              <a:gd name="T29" fmla="*/ 32 h 538"/>
              <a:gd name="T30" fmla="*/ 32 w 116"/>
              <a:gd name="T31" fmla="*/ 16 h 538"/>
              <a:gd name="T32" fmla="*/ 18 w 116"/>
              <a:gd name="T33" fmla="*/ 34 h 538"/>
              <a:gd name="T34" fmla="*/ 36 w 116"/>
              <a:gd name="T35" fmla="*/ 171 h 538"/>
              <a:gd name="T36" fmla="*/ 51 w 116"/>
              <a:gd name="T37" fmla="*/ 378 h 538"/>
              <a:gd name="T38" fmla="*/ 41 w 116"/>
              <a:gd name="T39" fmla="*/ 422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" h="538">
                <a:moveTo>
                  <a:pt x="41" y="422"/>
                </a:moveTo>
                <a:cubicBezTo>
                  <a:pt x="38" y="426"/>
                  <a:pt x="34" y="430"/>
                  <a:pt x="30" y="433"/>
                </a:cubicBezTo>
                <a:cubicBezTo>
                  <a:pt x="42" y="389"/>
                  <a:pt x="39" y="344"/>
                  <a:pt x="36" y="299"/>
                </a:cubicBezTo>
                <a:cubicBezTo>
                  <a:pt x="29" y="206"/>
                  <a:pt x="16" y="113"/>
                  <a:pt x="2" y="20"/>
                </a:cubicBezTo>
                <a:cubicBezTo>
                  <a:pt x="0" y="5"/>
                  <a:pt x="1" y="0"/>
                  <a:pt x="18" y="1"/>
                </a:cubicBezTo>
                <a:cubicBezTo>
                  <a:pt x="60" y="3"/>
                  <a:pt x="59" y="2"/>
                  <a:pt x="62" y="43"/>
                </a:cubicBezTo>
                <a:cubicBezTo>
                  <a:pt x="69" y="154"/>
                  <a:pt x="73" y="266"/>
                  <a:pt x="89" y="377"/>
                </a:cubicBezTo>
                <a:cubicBezTo>
                  <a:pt x="90" y="387"/>
                  <a:pt x="92" y="396"/>
                  <a:pt x="97" y="405"/>
                </a:cubicBezTo>
                <a:cubicBezTo>
                  <a:pt x="114" y="439"/>
                  <a:pt x="116" y="476"/>
                  <a:pt x="113" y="512"/>
                </a:cubicBezTo>
                <a:cubicBezTo>
                  <a:pt x="113" y="523"/>
                  <a:pt x="110" y="532"/>
                  <a:pt x="101" y="538"/>
                </a:cubicBezTo>
                <a:cubicBezTo>
                  <a:pt x="101" y="534"/>
                  <a:pt x="101" y="530"/>
                  <a:pt x="101" y="526"/>
                </a:cubicBezTo>
                <a:cubicBezTo>
                  <a:pt x="109" y="489"/>
                  <a:pt x="107" y="452"/>
                  <a:pt x="88" y="418"/>
                </a:cubicBezTo>
                <a:cubicBezTo>
                  <a:pt x="78" y="401"/>
                  <a:pt x="74" y="381"/>
                  <a:pt x="72" y="362"/>
                </a:cubicBezTo>
                <a:cubicBezTo>
                  <a:pt x="63" y="263"/>
                  <a:pt x="55" y="162"/>
                  <a:pt x="51" y="62"/>
                </a:cubicBezTo>
                <a:cubicBezTo>
                  <a:pt x="52" y="52"/>
                  <a:pt x="51" y="42"/>
                  <a:pt x="51" y="32"/>
                </a:cubicBezTo>
                <a:cubicBezTo>
                  <a:pt x="52" y="18"/>
                  <a:pt x="44" y="16"/>
                  <a:pt x="32" y="16"/>
                </a:cubicBezTo>
                <a:cubicBezTo>
                  <a:pt x="18" y="16"/>
                  <a:pt x="17" y="24"/>
                  <a:pt x="18" y="34"/>
                </a:cubicBezTo>
                <a:cubicBezTo>
                  <a:pt x="24" y="80"/>
                  <a:pt x="31" y="125"/>
                  <a:pt x="36" y="171"/>
                </a:cubicBezTo>
                <a:cubicBezTo>
                  <a:pt x="44" y="240"/>
                  <a:pt x="54" y="308"/>
                  <a:pt x="51" y="378"/>
                </a:cubicBezTo>
                <a:cubicBezTo>
                  <a:pt x="50" y="393"/>
                  <a:pt x="51" y="408"/>
                  <a:pt x="41" y="422"/>
                </a:cubicBezTo>
                <a:close/>
              </a:path>
            </a:pathLst>
          </a:custGeom>
          <a:solidFill>
            <a:srgbClr val="544D4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220663" y="4897438"/>
            <a:ext cx="2676525" cy="1652588"/>
          </a:xfrm>
          <a:custGeom>
            <a:avLst/>
            <a:gdLst>
              <a:gd name="T0" fmla="*/ 124 w 410"/>
              <a:gd name="T1" fmla="*/ 253 h 253"/>
              <a:gd name="T2" fmla="*/ 6 w 410"/>
              <a:gd name="T3" fmla="*/ 159 h 253"/>
              <a:gd name="T4" fmla="*/ 25 w 410"/>
              <a:gd name="T5" fmla="*/ 105 h 253"/>
              <a:gd name="T6" fmla="*/ 116 w 410"/>
              <a:gd name="T7" fmla="*/ 44 h 253"/>
              <a:gd name="T8" fmla="*/ 247 w 410"/>
              <a:gd name="T9" fmla="*/ 4 h 253"/>
              <a:gd name="T10" fmla="*/ 336 w 410"/>
              <a:gd name="T11" fmla="*/ 29 h 253"/>
              <a:gd name="T12" fmla="*/ 403 w 410"/>
              <a:gd name="T13" fmla="*/ 122 h 253"/>
              <a:gd name="T14" fmla="*/ 380 w 410"/>
              <a:gd name="T15" fmla="*/ 159 h 253"/>
              <a:gd name="T16" fmla="*/ 288 w 410"/>
              <a:gd name="T17" fmla="*/ 164 h 253"/>
              <a:gd name="T18" fmla="*/ 235 w 410"/>
              <a:gd name="T19" fmla="*/ 186 h 253"/>
              <a:gd name="T20" fmla="*/ 178 w 410"/>
              <a:gd name="T21" fmla="*/ 233 h 253"/>
              <a:gd name="T22" fmla="*/ 124 w 410"/>
              <a:gd name="T23" fmla="*/ 25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0" h="253">
                <a:moveTo>
                  <a:pt x="124" y="253"/>
                </a:moveTo>
                <a:cubicBezTo>
                  <a:pt x="79" y="252"/>
                  <a:pt x="17" y="203"/>
                  <a:pt x="6" y="159"/>
                </a:cubicBezTo>
                <a:cubicBezTo>
                  <a:pt x="0" y="137"/>
                  <a:pt x="11" y="120"/>
                  <a:pt x="25" y="105"/>
                </a:cubicBezTo>
                <a:cubicBezTo>
                  <a:pt x="50" y="77"/>
                  <a:pt x="82" y="60"/>
                  <a:pt x="116" y="44"/>
                </a:cubicBezTo>
                <a:cubicBezTo>
                  <a:pt x="157" y="25"/>
                  <a:pt x="201" y="11"/>
                  <a:pt x="247" y="4"/>
                </a:cubicBezTo>
                <a:cubicBezTo>
                  <a:pt x="281" y="0"/>
                  <a:pt x="310" y="7"/>
                  <a:pt x="336" y="29"/>
                </a:cubicBezTo>
                <a:cubicBezTo>
                  <a:pt x="366" y="55"/>
                  <a:pt x="390" y="84"/>
                  <a:pt x="403" y="122"/>
                </a:cubicBezTo>
                <a:cubicBezTo>
                  <a:pt x="410" y="146"/>
                  <a:pt x="405" y="155"/>
                  <a:pt x="380" y="159"/>
                </a:cubicBezTo>
                <a:cubicBezTo>
                  <a:pt x="349" y="165"/>
                  <a:pt x="319" y="163"/>
                  <a:pt x="288" y="164"/>
                </a:cubicBezTo>
                <a:cubicBezTo>
                  <a:pt x="267" y="164"/>
                  <a:pt x="250" y="170"/>
                  <a:pt x="235" y="186"/>
                </a:cubicBezTo>
                <a:cubicBezTo>
                  <a:pt x="218" y="204"/>
                  <a:pt x="199" y="219"/>
                  <a:pt x="178" y="233"/>
                </a:cubicBezTo>
                <a:cubicBezTo>
                  <a:pt x="162" y="244"/>
                  <a:pt x="145" y="252"/>
                  <a:pt x="124" y="253"/>
                </a:cubicBezTo>
                <a:close/>
              </a:path>
            </a:pathLst>
          </a:custGeom>
          <a:solidFill>
            <a:srgbClr val="544F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1101725" y="3702050"/>
            <a:ext cx="2128837" cy="1201738"/>
          </a:xfrm>
          <a:custGeom>
            <a:avLst/>
            <a:gdLst>
              <a:gd name="T0" fmla="*/ 236 w 326"/>
              <a:gd name="T1" fmla="*/ 182 h 184"/>
              <a:gd name="T2" fmla="*/ 30 w 326"/>
              <a:gd name="T3" fmla="*/ 128 h 184"/>
              <a:gd name="T4" fmla="*/ 7 w 326"/>
              <a:gd name="T5" fmla="*/ 79 h 184"/>
              <a:gd name="T6" fmla="*/ 35 w 326"/>
              <a:gd name="T7" fmla="*/ 24 h 184"/>
              <a:gd name="T8" fmla="*/ 55 w 326"/>
              <a:gd name="T9" fmla="*/ 14 h 184"/>
              <a:gd name="T10" fmla="*/ 290 w 326"/>
              <a:gd name="T11" fmla="*/ 7 h 184"/>
              <a:gd name="T12" fmla="*/ 321 w 326"/>
              <a:gd name="T13" fmla="*/ 47 h 184"/>
              <a:gd name="T14" fmla="*/ 294 w 326"/>
              <a:gd name="T15" fmla="*/ 149 h 184"/>
              <a:gd name="T16" fmla="*/ 236 w 326"/>
              <a:gd name="T17" fmla="*/ 18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6" h="184">
                <a:moveTo>
                  <a:pt x="236" y="182"/>
                </a:moveTo>
                <a:cubicBezTo>
                  <a:pt x="172" y="172"/>
                  <a:pt x="99" y="155"/>
                  <a:pt x="30" y="128"/>
                </a:cubicBezTo>
                <a:cubicBezTo>
                  <a:pt x="7" y="119"/>
                  <a:pt x="0" y="103"/>
                  <a:pt x="7" y="79"/>
                </a:cubicBezTo>
                <a:cubicBezTo>
                  <a:pt x="12" y="59"/>
                  <a:pt x="24" y="42"/>
                  <a:pt x="35" y="24"/>
                </a:cubicBezTo>
                <a:cubicBezTo>
                  <a:pt x="39" y="17"/>
                  <a:pt x="47" y="15"/>
                  <a:pt x="55" y="14"/>
                </a:cubicBezTo>
                <a:cubicBezTo>
                  <a:pt x="133" y="1"/>
                  <a:pt x="212" y="0"/>
                  <a:pt x="290" y="7"/>
                </a:cubicBezTo>
                <a:cubicBezTo>
                  <a:pt x="323" y="10"/>
                  <a:pt x="326" y="15"/>
                  <a:pt x="321" y="47"/>
                </a:cubicBezTo>
                <a:cubicBezTo>
                  <a:pt x="315" y="82"/>
                  <a:pt x="309" y="116"/>
                  <a:pt x="294" y="149"/>
                </a:cubicBezTo>
                <a:cubicBezTo>
                  <a:pt x="281" y="175"/>
                  <a:pt x="269" y="184"/>
                  <a:pt x="236" y="182"/>
                </a:cubicBezTo>
                <a:close/>
              </a:path>
            </a:pathLst>
          </a:custGeom>
          <a:solidFill>
            <a:srgbClr val="524D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098925" y="5969000"/>
            <a:ext cx="1881187" cy="601663"/>
          </a:xfrm>
          <a:custGeom>
            <a:avLst/>
            <a:gdLst>
              <a:gd name="T0" fmla="*/ 215 w 288"/>
              <a:gd name="T1" fmla="*/ 92 h 92"/>
              <a:gd name="T2" fmla="*/ 46 w 288"/>
              <a:gd name="T3" fmla="*/ 55 h 92"/>
              <a:gd name="T4" fmla="*/ 11 w 288"/>
              <a:gd name="T5" fmla="*/ 33 h 92"/>
              <a:gd name="T6" fmla="*/ 4 w 288"/>
              <a:gd name="T7" fmla="*/ 12 h 92"/>
              <a:gd name="T8" fmla="*/ 22 w 288"/>
              <a:gd name="T9" fmla="*/ 2 h 92"/>
              <a:gd name="T10" fmla="*/ 127 w 288"/>
              <a:gd name="T11" fmla="*/ 10 h 92"/>
              <a:gd name="T12" fmla="*/ 245 w 288"/>
              <a:gd name="T13" fmla="*/ 39 h 92"/>
              <a:gd name="T14" fmla="*/ 272 w 288"/>
              <a:gd name="T15" fmla="*/ 52 h 92"/>
              <a:gd name="T16" fmla="*/ 285 w 288"/>
              <a:gd name="T17" fmla="*/ 72 h 92"/>
              <a:gd name="T18" fmla="*/ 266 w 288"/>
              <a:gd name="T19" fmla="*/ 87 h 92"/>
              <a:gd name="T20" fmla="*/ 215 w 288"/>
              <a:gd name="T21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8" h="92">
                <a:moveTo>
                  <a:pt x="215" y="92"/>
                </a:moveTo>
                <a:cubicBezTo>
                  <a:pt x="159" y="89"/>
                  <a:pt x="102" y="77"/>
                  <a:pt x="46" y="55"/>
                </a:cubicBezTo>
                <a:cubicBezTo>
                  <a:pt x="33" y="50"/>
                  <a:pt x="21" y="43"/>
                  <a:pt x="11" y="33"/>
                </a:cubicBezTo>
                <a:cubicBezTo>
                  <a:pt x="5" y="27"/>
                  <a:pt x="0" y="20"/>
                  <a:pt x="4" y="12"/>
                </a:cubicBezTo>
                <a:cubicBezTo>
                  <a:pt x="7" y="4"/>
                  <a:pt x="15" y="3"/>
                  <a:pt x="22" y="2"/>
                </a:cubicBezTo>
                <a:cubicBezTo>
                  <a:pt x="58" y="0"/>
                  <a:pt x="92" y="5"/>
                  <a:pt x="127" y="10"/>
                </a:cubicBezTo>
                <a:cubicBezTo>
                  <a:pt x="167" y="17"/>
                  <a:pt x="207" y="24"/>
                  <a:pt x="245" y="39"/>
                </a:cubicBezTo>
                <a:cubicBezTo>
                  <a:pt x="254" y="42"/>
                  <a:pt x="263" y="46"/>
                  <a:pt x="272" y="52"/>
                </a:cubicBezTo>
                <a:cubicBezTo>
                  <a:pt x="279" y="56"/>
                  <a:pt x="288" y="61"/>
                  <a:pt x="285" y="72"/>
                </a:cubicBezTo>
                <a:cubicBezTo>
                  <a:pt x="283" y="81"/>
                  <a:pt x="275" y="85"/>
                  <a:pt x="266" y="87"/>
                </a:cubicBezTo>
                <a:cubicBezTo>
                  <a:pt x="251" y="92"/>
                  <a:pt x="235" y="91"/>
                  <a:pt x="215" y="92"/>
                </a:cubicBezTo>
                <a:close/>
              </a:path>
            </a:pathLst>
          </a:custGeom>
          <a:solidFill>
            <a:srgbClr val="5550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4876800" y="5427663"/>
            <a:ext cx="1698625" cy="1130300"/>
          </a:xfrm>
          <a:custGeom>
            <a:avLst/>
            <a:gdLst>
              <a:gd name="T0" fmla="*/ 259 w 260"/>
              <a:gd name="T1" fmla="*/ 111 h 173"/>
              <a:gd name="T2" fmla="*/ 244 w 260"/>
              <a:gd name="T3" fmla="*/ 153 h 173"/>
              <a:gd name="T4" fmla="*/ 177 w 260"/>
              <a:gd name="T5" fmla="*/ 146 h 173"/>
              <a:gd name="T6" fmla="*/ 77 w 260"/>
              <a:gd name="T7" fmla="*/ 87 h 173"/>
              <a:gd name="T8" fmla="*/ 40 w 260"/>
              <a:gd name="T9" fmla="*/ 82 h 173"/>
              <a:gd name="T10" fmla="*/ 6 w 260"/>
              <a:gd name="T11" fmla="*/ 66 h 173"/>
              <a:gd name="T12" fmla="*/ 15 w 260"/>
              <a:gd name="T13" fmla="*/ 33 h 173"/>
              <a:gd name="T14" fmla="*/ 86 w 260"/>
              <a:gd name="T15" fmla="*/ 32 h 173"/>
              <a:gd name="T16" fmla="*/ 187 w 260"/>
              <a:gd name="T17" fmla="*/ 85 h 173"/>
              <a:gd name="T18" fmla="*/ 239 w 260"/>
              <a:gd name="T19" fmla="*/ 90 h 173"/>
              <a:gd name="T20" fmla="*/ 259 w 260"/>
              <a:gd name="T21" fmla="*/ 111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0" h="173">
                <a:moveTo>
                  <a:pt x="259" y="111"/>
                </a:moveTo>
                <a:cubicBezTo>
                  <a:pt x="256" y="125"/>
                  <a:pt x="254" y="140"/>
                  <a:pt x="244" y="153"/>
                </a:cubicBezTo>
                <a:cubicBezTo>
                  <a:pt x="228" y="173"/>
                  <a:pt x="198" y="172"/>
                  <a:pt x="177" y="146"/>
                </a:cubicBezTo>
                <a:cubicBezTo>
                  <a:pt x="150" y="114"/>
                  <a:pt x="113" y="101"/>
                  <a:pt x="77" y="87"/>
                </a:cubicBezTo>
                <a:cubicBezTo>
                  <a:pt x="66" y="82"/>
                  <a:pt x="53" y="82"/>
                  <a:pt x="40" y="82"/>
                </a:cubicBezTo>
                <a:cubicBezTo>
                  <a:pt x="26" y="82"/>
                  <a:pt x="13" y="79"/>
                  <a:pt x="6" y="66"/>
                </a:cubicBezTo>
                <a:cubicBezTo>
                  <a:pt x="0" y="53"/>
                  <a:pt x="8" y="42"/>
                  <a:pt x="15" y="33"/>
                </a:cubicBezTo>
                <a:cubicBezTo>
                  <a:pt x="37" y="1"/>
                  <a:pt x="64" y="0"/>
                  <a:pt x="86" y="32"/>
                </a:cubicBezTo>
                <a:cubicBezTo>
                  <a:pt x="110" y="69"/>
                  <a:pt x="146" y="81"/>
                  <a:pt x="187" y="85"/>
                </a:cubicBezTo>
                <a:cubicBezTo>
                  <a:pt x="205" y="86"/>
                  <a:pt x="222" y="85"/>
                  <a:pt x="239" y="90"/>
                </a:cubicBezTo>
                <a:cubicBezTo>
                  <a:pt x="249" y="92"/>
                  <a:pt x="260" y="96"/>
                  <a:pt x="259" y="111"/>
                </a:cubicBezTo>
                <a:close/>
              </a:path>
            </a:pathLst>
          </a:custGeom>
          <a:solidFill>
            <a:srgbClr val="504A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>
            <a:off x="7554913" y="6138863"/>
            <a:ext cx="509587" cy="419100"/>
          </a:xfrm>
          <a:custGeom>
            <a:avLst/>
            <a:gdLst>
              <a:gd name="T0" fmla="*/ 58 w 78"/>
              <a:gd name="T1" fmla="*/ 20 h 64"/>
              <a:gd name="T2" fmla="*/ 78 w 78"/>
              <a:gd name="T3" fmla="*/ 41 h 64"/>
              <a:gd name="T4" fmla="*/ 58 w 78"/>
              <a:gd name="T5" fmla="*/ 61 h 64"/>
              <a:gd name="T6" fmla="*/ 19 w 78"/>
              <a:gd name="T7" fmla="*/ 62 h 64"/>
              <a:gd name="T8" fmla="*/ 1 w 78"/>
              <a:gd name="T9" fmla="*/ 44 h 64"/>
              <a:gd name="T10" fmla="*/ 11 w 78"/>
              <a:gd name="T11" fmla="*/ 7 h 64"/>
              <a:gd name="T12" fmla="*/ 36 w 78"/>
              <a:gd name="T13" fmla="*/ 10 h 64"/>
              <a:gd name="T14" fmla="*/ 58 w 78"/>
              <a:gd name="T15" fmla="*/ 2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64">
                <a:moveTo>
                  <a:pt x="58" y="20"/>
                </a:moveTo>
                <a:cubicBezTo>
                  <a:pt x="67" y="25"/>
                  <a:pt x="73" y="32"/>
                  <a:pt x="78" y="41"/>
                </a:cubicBezTo>
                <a:cubicBezTo>
                  <a:pt x="78" y="53"/>
                  <a:pt x="70" y="59"/>
                  <a:pt x="58" y="61"/>
                </a:cubicBezTo>
                <a:cubicBezTo>
                  <a:pt x="45" y="64"/>
                  <a:pt x="32" y="63"/>
                  <a:pt x="19" y="62"/>
                </a:cubicBezTo>
                <a:cubicBezTo>
                  <a:pt x="8" y="61"/>
                  <a:pt x="2" y="54"/>
                  <a:pt x="1" y="44"/>
                </a:cubicBezTo>
                <a:cubicBezTo>
                  <a:pt x="0" y="30"/>
                  <a:pt x="0" y="17"/>
                  <a:pt x="11" y="7"/>
                </a:cubicBezTo>
                <a:cubicBezTo>
                  <a:pt x="19" y="0"/>
                  <a:pt x="28" y="6"/>
                  <a:pt x="36" y="10"/>
                </a:cubicBezTo>
                <a:cubicBezTo>
                  <a:pt x="43" y="14"/>
                  <a:pt x="49" y="22"/>
                  <a:pt x="58" y="20"/>
                </a:cubicBezTo>
                <a:close/>
              </a:path>
            </a:pathLst>
          </a:custGeom>
          <a:solidFill>
            <a:srgbClr val="CFCC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3648075" y="4878388"/>
            <a:ext cx="1254125" cy="757238"/>
          </a:xfrm>
          <a:custGeom>
            <a:avLst/>
            <a:gdLst>
              <a:gd name="T0" fmla="*/ 156 w 192"/>
              <a:gd name="T1" fmla="*/ 114 h 116"/>
              <a:gd name="T2" fmla="*/ 17 w 192"/>
              <a:gd name="T3" fmla="*/ 70 h 116"/>
              <a:gd name="T4" fmla="*/ 8 w 192"/>
              <a:gd name="T5" fmla="*/ 46 h 116"/>
              <a:gd name="T6" fmla="*/ 128 w 192"/>
              <a:gd name="T7" fmla="*/ 20 h 116"/>
              <a:gd name="T8" fmla="*/ 186 w 192"/>
              <a:gd name="T9" fmla="*/ 98 h 116"/>
              <a:gd name="T10" fmla="*/ 156 w 192"/>
              <a:gd name="T11" fmla="*/ 114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2" h="116">
                <a:moveTo>
                  <a:pt x="156" y="114"/>
                </a:moveTo>
                <a:cubicBezTo>
                  <a:pt x="112" y="107"/>
                  <a:pt x="63" y="94"/>
                  <a:pt x="17" y="70"/>
                </a:cubicBezTo>
                <a:cubicBezTo>
                  <a:pt x="7" y="65"/>
                  <a:pt x="0" y="59"/>
                  <a:pt x="8" y="46"/>
                </a:cubicBezTo>
                <a:cubicBezTo>
                  <a:pt x="26" y="17"/>
                  <a:pt x="100" y="0"/>
                  <a:pt x="128" y="20"/>
                </a:cubicBezTo>
                <a:cubicBezTo>
                  <a:pt x="155" y="40"/>
                  <a:pt x="173" y="67"/>
                  <a:pt x="186" y="98"/>
                </a:cubicBezTo>
                <a:cubicBezTo>
                  <a:pt x="192" y="111"/>
                  <a:pt x="185" y="116"/>
                  <a:pt x="156" y="114"/>
                </a:cubicBezTo>
                <a:close/>
              </a:path>
            </a:pathLst>
          </a:custGeom>
          <a:solidFill>
            <a:srgbClr val="5651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4"/>
          <p:cNvSpPr>
            <a:spLocks/>
          </p:cNvSpPr>
          <p:nvPr/>
        </p:nvSpPr>
        <p:spPr bwMode="auto">
          <a:xfrm>
            <a:off x="3236913" y="4087813"/>
            <a:ext cx="712787" cy="1019175"/>
          </a:xfrm>
          <a:custGeom>
            <a:avLst/>
            <a:gdLst>
              <a:gd name="T0" fmla="*/ 108 w 109"/>
              <a:gd name="T1" fmla="*/ 83 h 156"/>
              <a:gd name="T2" fmla="*/ 36 w 109"/>
              <a:gd name="T3" fmla="*/ 154 h 156"/>
              <a:gd name="T4" fmla="*/ 3 w 109"/>
              <a:gd name="T5" fmla="*/ 116 h 156"/>
              <a:gd name="T6" fmla="*/ 47 w 109"/>
              <a:gd name="T7" fmla="*/ 18 h 156"/>
              <a:gd name="T8" fmla="*/ 94 w 109"/>
              <a:gd name="T9" fmla="*/ 24 h 156"/>
              <a:gd name="T10" fmla="*/ 108 w 109"/>
              <a:gd name="T11" fmla="*/ 83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" h="156">
                <a:moveTo>
                  <a:pt x="108" y="83"/>
                </a:moveTo>
                <a:cubicBezTo>
                  <a:pt x="109" y="133"/>
                  <a:pt x="95" y="156"/>
                  <a:pt x="36" y="154"/>
                </a:cubicBezTo>
                <a:cubicBezTo>
                  <a:pt x="12" y="154"/>
                  <a:pt x="0" y="140"/>
                  <a:pt x="3" y="116"/>
                </a:cubicBezTo>
                <a:cubicBezTo>
                  <a:pt x="7" y="79"/>
                  <a:pt x="22" y="46"/>
                  <a:pt x="47" y="18"/>
                </a:cubicBezTo>
                <a:cubicBezTo>
                  <a:pt x="64" y="0"/>
                  <a:pt x="80" y="2"/>
                  <a:pt x="94" y="24"/>
                </a:cubicBezTo>
                <a:cubicBezTo>
                  <a:pt x="106" y="43"/>
                  <a:pt x="108" y="65"/>
                  <a:pt x="108" y="83"/>
                </a:cubicBezTo>
                <a:close/>
              </a:path>
            </a:pathLst>
          </a:custGeom>
          <a:solidFill>
            <a:srgbClr val="5550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6569075" y="6034088"/>
            <a:ext cx="939800" cy="542925"/>
          </a:xfrm>
          <a:custGeom>
            <a:avLst/>
            <a:gdLst>
              <a:gd name="T0" fmla="*/ 143 w 144"/>
              <a:gd name="T1" fmla="*/ 42 h 83"/>
              <a:gd name="T2" fmla="*/ 113 w 144"/>
              <a:gd name="T3" fmla="*/ 81 h 83"/>
              <a:gd name="T4" fmla="*/ 103 w 144"/>
              <a:gd name="T5" fmla="*/ 77 h 83"/>
              <a:gd name="T6" fmla="*/ 25 w 144"/>
              <a:gd name="T7" fmla="*/ 70 h 83"/>
              <a:gd name="T8" fmla="*/ 0 w 144"/>
              <a:gd name="T9" fmla="*/ 54 h 83"/>
              <a:gd name="T10" fmla="*/ 4 w 144"/>
              <a:gd name="T11" fmla="*/ 28 h 83"/>
              <a:gd name="T12" fmla="*/ 42 w 144"/>
              <a:gd name="T13" fmla="*/ 19 h 83"/>
              <a:gd name="T14" fmla="*/ 93 w 144"/>
              <a:gd name="T15" fmla="*/ 28 h 83"/>
              <a:gd name="T16" fmla="*/ 109 w 144"/>
              <a:gd name="T17" fmla="*/ 19 h 83"/>
              <a:gd name="T18" fmla="*/ 143 w 144"/>
              <a:gd name="T19" fmla="*/ 4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4" h="83">
                <a:moveTo>
                  <a:pt x="143" y="42"/>
                </a:moveTo>
                <a:cubicBezTo>
                  <a:pt x="142" y="72"/>
                  <a:pt x="134" y="83"/>
                  <a:pt x="113" y="81"/>
                </a:cubicBezTo>
                <a:cubicBezTo>
                  <a:pt x="110" y="80"/>
                  <a:pt x="106" y="80"/>
                  <a:pt x="103" y="77"/>
                </a:cubicBezTo>
                <a:cubicBezTo>
                  <a:pt x="79" y="57"/>
                  <a:pt x="53" y="55"/>
                  <a:pt x="25" y="70"/>
                </a:cubicBezTo>
                <a:cubicBezTo>
                  <a:pt x="10" y="78"/>
                  <a:pt x="0" y="72"/>
                  <a:pt x="0" y="54"/>
                </a:cubicBezTo>
                <a:cubicBezTo>
                  <a:pt x="0" y="45"/>
                  <a:pt x="1" y="37"/>
                  <a:pt x="4" y="28"/>
                </a:cubicBezTo>
                <a:cubicBezTo>
                  <a:pt x="13" y="3"/>
                  <a:pt x="23" y="0"/>
                  <a:pt x="42" y="19"/>
                </a:cubicBezTo>
                <a:cubicBezTo>
                  <a:pt x="57" y="34"/>
                  <a:pt x="74" y="35"/>
                  <a:pt x="93" y="28"/>
                </a:cubicBezTo>
                <a:cubicBezTo>
                  <a:pt x="98" y="26"/>
                  <a:pt x="103" y="22"/>
                  <a:pt x="109" y="19"/>
                </a:cubicBezTo>
                <a:cubicBezTo>
                  <a:pt x="136" y="5"/>
                  <a:pt x="144" y="11"/>
                  <a:pt x="143" y="42"/>
                </a:cubicBezTo>
                <a:close/>
              </a:path>
            </a:pathLst>
          </a:custGeom>
          <a:solidFill>
            <a:srgbClr val="4E48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6"/>
          <p:cNvSpPr>
            <a:spLocks/>
          </p:cNvSpPr>
          <p:nvPr/>
        </p:nvSpPr>
        <p:spPr bwMode="auto">
          <a:xfrm>
            <a:off x="3067050" y="5570538"/>
            <a:ext cx="1046162" cy="587375"/>
          </a:xfrm>
          <a:custGeom>
            <a:avLst/>
            <a:gdLst>
              <a:gd name="T0" fmla="*/ 43 w 160"/>
              <a:gd name="T1" fmla="*/ 3 h 90"/>
              <a:gd name="T2" fmla="*/ 137 w 160"/>
              <a:gd name="T3" fmla="*/ 33 h 90"/>
              <a:gd name="T4" fmla="*/ 155 w 160"/>
              <a:gd name="T5" fmla="*/ 69 h 90"/>
              <a:gd name="T6" fmla="*/ 119 w 160"/>
              <a:gd name="T7" fmla="*/ 89 h 90"/>
              <a:gd name="T8" fmla="*/ 23 w 160"/>
              <a:gd name="T9" fmla="*/ 56 h 90"/>
              <a:gd name="T10" fmla="*/ 6 w 160"/>
              <a:gd name="T11" fmla="*/ 17 h 90"/>
              <a:gd name="T12" fmla="*/ 43 w 160"/>
              <a:gd name="T13" fmla="*/ 3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0" h="90">
                <a:moveTo>
                  <a:pt x="43" y="3"/>
                </a:moveTo>
                <a:cubicBezTo>
                  <a:pt x="76" y="5"/>
                  <a:pt x="109" y="13"/>
                  <a:pt x="137" y="33"/>
                </a:cubicBezTo>
                <a:cubicBezTo>
                  <a:pt x="149" y="42"/>
                  <a:pt x="160" y="52"/>
                  <a:pt x="155" y="69"/>
                </a:cubicBezTo>
                <a:cubicBezTo>
                  <a:pt x="149" y="86"/>
                  <a:pt x="135" y="89"/>
                  <a:pt x="119" y="89"/>
                </a:cubicBezTo>
                <a:cubicBezTo>
                  <a:pt x="84" y="90"/>
                  <a:pt x="52" y="77"/>
                  <a:pt x="23" y="56"/>
                </a:cubicBezTo>
                <a:cubicBezTo>
                  <a:pt x="11" y="46"/>
                  <a:pt x="0" y="34"/>
                  <a:pt x="6" y="17"/>
                </a:cubicBezTo>
                <a:cubicBezTo>
                  <a:pt x="11" y="0"/>
                  <a:pt x="28" y="4"/>
                  <a:pt x="43" y="3"/>
                </a:cubicBezTo>
                <a:close/>
              </a:path>
            </a:pathLst>
          </a:custGeom>
          <a:solidFill>
            <a:srgbClr val="54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8"/>
          <p:cNvSpPr>
            <a:spLocks/>
          </p:cNvSpPr>
          <p:nvPr/>
        </p:nvSpPr>
        <p:spPr bwMode="auto">
          <a:xfrm>
            <a:off x="7534275" y="6107113"/>
            <a:ext cx="582612" cy="476250"/>
          </a:xfrm>
          <a:custGeom>
            <a:avLst/>
            <a:gdLst>
              <a:gd name="T0" fmla="*/ 61 w 89"/>
              <a:gd name="T1" fmla="*/ 25 h 73"/>
              <a:gd name="T2" fmla="*/ 44 w 89"/>
              <a:gd name="T3" fmla="*/ 22 h 73"/>
              <a:gd name="T4" fmla="*/ 16 w 89"/>
              <a:gd name="T5" fmla="*/ 15 h 73"/>
              <a:gd name="T6" fmla="*/ 8 w 89"/>
              <a:gd name="T7" fmla="*/ 52 h 73"/>
              <a:gd name="T8" fmla="*/ 36 w 89"/>
              <a:gd name="T9" fmla="*/ 65 h 73"/>
              <a:gd name="T10" fmla="*/ 50 w 89"/>
              <a:gd name="T11" fmla="*/ 64 h 73"/>
              <a:gd name="T12" fmla="*/ 81 w 89"/>
              <a:gd name="T13" fmla="*/ 46 h 73"/>
              <a:gd name="T14" fmla="*/ 72 w 89"/>
              <a:gd name="T15" fmla="*/ 66 h 73"/>
              <a:gd name="T16" fmla="*/ 13 w 89"/>
              <a:gd name="T17" fmla="*/ 69 h 73"/>
              <a:gd name="T18" fmla="*/ 0 w 89"/>
              <a:gd name="T19" fmla="*/ 43 h 73"/>
              <a:gd name="T20" fmla="*/ 13 w 89"/>
              <a:gd name="T21" fmla="*/ 7 h 73"/>
              <a:gd name="T22" fmla="*/ 46 w 89"/>
              <a:gd name="T23" fmla="*/ 16 h 73"/>
              <a:gd name="T24" fmla="*/ 61 w 89"/>
              <a:gd name="T25" fmla="*/ 25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9" h="73">
                <a:moveTo>
                  <a:pt x="61" y="25"/>
                </a:moveTo>
                <a:cubicBezTo>
                  <a:pt x="54" y="37"/>
                  <a:pt x="50" y="24"/>
                  <a:pt x="44" y="22"/>
                </a:cubicBezTo>
                <a:cubicBezTo>
                  <a:pt x="35" y="20"/>
                  <a:pt x="26" y="7"/>
                  <a:pt x="16" y="15"/>
                </a:cubicBezTo>
                <a:cubicBezTo>
                  <a:pt x="5" y="24"/>
                  <a:pt x="5" y="39"/>
                  <a:pt x="8" y="52"/>
                </a:cubicBezTo>
                <a:cubicBezTo>
                  <a:pt x="12" y="67"/>
                  <a:pt x="25" y="64"/>
                  <a:pt x="36" y="65"/>
                </a:cubicBezTo>
                <a:cubicBezTo>
                  <a:pt x="41" y="65"/>
                  <a:pt x="45" y="65"/>
                  <a:pt x="50" y="64"/>
                </a:cubicBezTo>
                <a:cubicBezTo>
                  <a:pt x="64" y="64"/>
                  <a:pt x="76" y="61"/>
                  <a:pt x="81" y="46"/>
                </a:cubicBezTo>
                <a:cubicBezTo>
                  <a:pt x="89" y="57"/>
                  <a:pt x="81" y="63"/>
                  <a:pt x="72" y="66"/>
                </a:cubicBezTo>
                <a:cubicBezTo>
                  <a:pt x="53" y="73"/>
                  <a:pt x="33" y="73"/>
                  <a:pt x="13" y="69"/>
                </a:cubicBezTo>
                <a:cubicBezTo>
                  <a:pt x="0" y="66"/>
                  <a:pt x="0" y="54"/>
                  <a:pt x="0" y="43"/>
                </a:cubicBezTo>
                <a:cubicBezTo>
                  <a:pt x="0" y="29"/>
                  <a:pt x="1" y="15"/>
                  <a:pt x="13" y="7"/>
                </a:cubicBezTo>
                <a:cubicBezTo>
                  <a:pt x="25" y="0"/>
                  <a:pt x="36" y="10"/>
                  <a:pt x="46" y="16"/>
                </a:cubicBezTo>
                <a:cubicBezTo>
                  <a:pt x="51" y="19"/>
                  <a:pt x="56" y="22"/>
                  <a:pt x="61" y="25"/>
                </a:cubicBezTo>
                <a:close/>
              </a:path>
            </a:pathLst>
          </a:custGeom>
          <a:solidFill>
            <a:srgbClr val="504A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9"/>
          <p:cNvSpPr>
            <a:spLocks/>
          </p:cNvSpPr>
          <p:nvPr/>
        </p:nvSpPr>
        <p:spPr bwMode="auto">
          <a:xfrm>
            <a:off x="2682875" y="11113"/>
            <a:ext cx="442912" cy="2724150"/>
          </a:xfrm>
          <a:custGeom>
            <a:avLst/>
            <a:gdLst>
              <a:gd name="T0" fmla="*/ 32 w 68"/>
              <a:gd name="T1" fmla="*/ 415 h 417"/>
              <a:gd name="T2" fmla="*/ 36 w 68"/>
              <a:gd name="T3" fmla="*/ 320 h 417"/>
              <a:gd name="T4" fmla="*/ 14 w 68"/>
              <a:gd name="T5" fmla="*/ 106 h 417"/>
              <a:gd name="T6" fmla="*/ 1 w 68"/>
              <a:gd name="T7" fmla="*/ 14 h 417"/>
              <a:gd name="T8" fmla="*/ 5 w 68"/>
              <a:gd name="T9" fmla="*/ 4 h 417"/>
              <a:gd name="T10" fmla="*/ 38 w 68"/>
              <a:gd name="T11" fmla="*/ 5 h 417"/>
              <a:gd name="T12" fmla="*/ 48 w 68"/>
              <a:gd name="T13" fmla="*/ 27 h 417"/>
              <a:gd name="T14" fmla="*/ 47 w 68"/>
              <a:gd name="T15" fmla="*/ 55 h 417"/>
              <a:gd name="T16" fmla="*/ 36 w 68"/>
              <a:gd name="T17" fmla="*/ 37 h 417"/>
              <a:gd name="T18" fmla="*/ 54 w 68"/>
              <a:gd name="T19" fmla="*/ 273 h 417"/>
              <a:gd name="T20" fmla="*/ 64 w 68"/>
              <a:gd name="T21" fmla="*/ 380 h 417"/>
              <a:gd name="T22" fmla="*/ 59 w 68"/>
              <a:gd name="T23" fmla="*/ 410 h 417"/>
              <a:gd name="T24" fmla="*/ 32 w 68"/>
              <a:gd name="T25" fmla="*/ 415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" h="417">
                <a:moveTo>
                  <a:pt x="32" y="415"/>
                </a:moveTo>
                <a:cubicBezTo>
                  <a:pt x="37" y="383"/>
                  <a:pt x="37" y="351"/>
                  <a:pt x="36" y="320"/>
                </a:cubicBezTo>
                <a:cubicBezTo>
                  <a:pt x="33" y="248"/>
                  <a:pt x="24" y="177"/>
                  <a:pt x="14" y="106"/>
                </a:cubicBezTo>
                <a:cubicBezTo>
                  <a:pt x="10" y="76"/>
                  <a:pt x="5" y="45"/>
                  <a:pt x="1" y="14"/>
                </a:cubicBezTo>
                <a:cubicBezTo>
                  <a:pt x="0" y="10"/>
                  <a:pt x="0" y="5"/>
                  <a:pt x="5" y="4"/>
                </a:cubicBezTo>
                <a:cubicBezTo>
                  <a:pt x="16" y="2"/>
                  <a:pt x="27" y="0"/>
                  <a:pt x="38" y="5"/>
                </a:cubicBezTo>
                <a:cubicBezTo>
                  <a:pt x="48" y="8"/>
                  <a:pt x="48" y="18"/>
                  <a:pt x="48" y="27"/>
                </a:cubicBezTo>
                <a:cubicBezTo>
                  <a:pt x="47" y="36"/>
                  <a:pt x="47" y="45"/>
                  <a:pt x="47" y="55"/>
                </a:cubicBezTo>
                <a:cubicBezTo>
                  <a:pt x="36" y="52"/>
                  <a:pt x="37" y="42"/>
                  <a:pt x="36" y="37"/>
                </a:cubicBezTo>
                <a:cubicBezTo>
                  <a:pt x="40" y="114"/>
                  <a:pt x="50" y="193"/>
                  <a:pt x="54" y="273"/>
                </a:cubicBezTo>
                <a:cubicBezTo>
                  <a:pt x="57" y="308"/>
                  <a:pt x="61" y="344"/>
                  <a:pt x="64" y="380"/>
                </a:cubicBezTo>
                <a:cubicBezTo>
                  <a:pt x="65" y="390"/>
                  <a:pt x="68" y="401"/>
                  <a:pt x="59" y="410"/>
                </a:cubicBezTo>
                <a:cubicBezTo>
                  <a:pt x="51" y="417"/>
                  <a:pt x="41" y="414"/>
                  <a:pt x="32" y="415"/>
                </a:cubicBezTo>
                <a:close/>
              </a:path>
            </a:pathLst>
          </a:custGeom>
          <a:solidFill>
            <a:srgbClr val="CBCACA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0"/>
          <p:cNvSpPr>
            <a:spLocks/>
          </p:cNvSpPr>
          <p:nvPr/>
        </p:nvSpPr>
        <p:spPr bwMode="auto">
          <a:xfrm>
            <a:off x="2878138" y="82550"/>
            <a:ext cx="515937" cy="3319463"/>
          </a:xfrm>
          <a:custGeom>
            <a:avLst/>
            <a:gdLst>
              <a:gd name="T0" fmla="*/ 29 w 79"/>
              <a:gd name="T1" fmla="*/ 399 h 508"/>
              <a:gd name="T2" fmla="*/ 22 w 79"/>
              <a:gd name="T3" fmla="*/ 292 h 508"/>
              <a:gd name="T4" fmla="*/ 11 w 79"/>
              <a:gd name="T5" fmla="*/ 165 h 508"/>
              <a:gd name="T6" fmla="*/ 2 w 79"/>
              <a:gd name="T7" fmla="*/ 16 h 508"/>
              <a:gd name="T8" fmla="*/ 3 w 79"/>
              <a:gd name="T9" fmla="*/ 0 h 508"/>
              <a:gd name="T10" fmla="*/ 17 w 79"/>
              <a:gd name="T11" fmla="*/ 44 h 508"/>
              <a:gd name="T12" fmla="*/ 38 w 79"/>
              <a:gd name="T13" fmla="*/ 339 h 508"/>
              <a:gd name="T14" fmla="*/ 54 w 79"/>
              <a:gd name="T15" fmla="*/ 398 h 508"/>
              <a:gd name="T16" fmla="*/ 62 w 79"/>
              <a:gd name="T17" fmla="*/ 508 h 508"/>
              <a:gd name="T18" fmla="*/ 58 w 79"/>
              <a:gd name="T19" fmla="*/ 431 h 508"/>
              <a:gd name="T20" fmla="*/ 29 w 79"/>
              <a:gd name="T21" fmla="*/ 399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" h="508">
                <a:moveTo>
                  <a:pt x="29" y="399"/>
                </a:moveTo>
                <a:cubicBezTo>
                  <a:pt x="27" y="363"/>
                  <a:pt x="25" y="328"/>
                  <a:pt x="22" y="292"/>
                </a:cubicBezTo>
                <a:cubicBezTo>
                  <a:pt x="18" y="250"/>
                  <a:pt x="13" y="208"/>
                  <a:pt x="11" y="165"/>
                </a:cubicBezTo>
                <a:cubicBezTo>
                  <a:pt x="8" y="116"/>
                  <a:pt x="0" y="66"/>
                  <a:pt x="2" y="16"/>
                </a:cubicBezTo>
                <a:cubicBezTo>
                  <a:pt x="2" y="12"/>
                  <a:pt x="2" y="8"/>
                  <a:pt x="3" y="0"/>
                </a:cubicBezTo>
                <a:cubicBezTo>
                  <a:pt x="13" y="15"/>
                  <a:pt x="8" y="32"/>
                  <a:pt x="17" y="44"/>
                </a:cubicBezTo>
                <a:cubicBezTo>
                  <a:pt x="24" y="142"/>
                  <a:pt x="31" y="241"/>
                  <a:pt x="38" y="339"/>
                </a:cubicBezTo>
                <a:cubicBezTo>
                  <a:pt x="40" y="360"/>
                  <a:pt x="47" y="379"/>
                  <a:pt x="54" y="398"/>
                </a:cubicBezTo>
                <a:cubicBezTo>
                  <a:pt x="66" y="434"/>
                  <a:pt x="79" y="470"/>
                  <a:pt x="62" y="508"/>
                </a:cubicBezTo>
                <a:cubicBezTo>
                  <a:pt x="59" y="482"/>
                  <a:pt x="65" y="456"/>
                  <a:pt x="58" y="431"/>
                </a:cubicBezTo>
                <a:cubicBezTo>
                  <a:pt x="54" y="415"/>
                  <a:pt x="45" y="404"/>
                  <a:pt x="29" y="399"/>
                </a:cubicBezTo>
                <a:close/>
              </a:path>
            </a:pathLst>
          </a:custGeom>
          <a:solidFill>
            <a:srgbClr val="95909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1"/>
          <p:cNvSpPr>
            <a:spLocks/>
          </p:cNvSpPr>
          <p:nvPr/>
        </p:nvSpPr>
        <p:spPr bwMode="auto">
          <a:xfrm>
            <a:off x="1441450" y="-15875"/>
            <a:ext cx="1025525" cy="3575050"/>
          </a:xfrm>
          <a:custGeom>
            <a:avLst/>
            <a:gdLst>
              <a:gd name="T0" fmla="*/ 106 w 157"/>
              <a:gd name="T1" fmla="*/ 4 h 547"/>
              <a:gd name="T2" fmla="*/ 116 w 157"/>
              <a:gd name="T3" fmla="*/ 3 h 547"/>
              <a:gd name="T4" fmla="*/ 137 w 157"/>
              <a:gd name="T5" fmla="*/ 26 h 547"/>
              <a:gd name="T6" fmla="*/ 114 w 157"/>
              <a:gd name="T7" fmla="*/ 354 h 547"/>
              <a:gd name="T8" fmla="*/ 139 w 157"/>
              <a:gd name="T9" fmla="*/ 465 h 547"/>
              <a:gd name="T10" fmla="*/ 150 w 157"/>
              <a:gd name="T11" fmla="*/ 490 h 547"/>
              <a:gd name="T12" fmla="*/ 154 w 157"/>
              <a:gd name="T13" fmla="*/ 508 h 547"/>
              <a:gd name="T14" fmla="*/ 124 w 157"/>
              <a:gd name="T15" fmla="*/ 545 h 547"/>
              <a:gd name="T16" fmla="*/ 49 w 157"/>
              <a:gd name="T17" fmla="*/ 539 h 547"/>
              <a:gd name="T18" fmla="*/ 26 w 157"/>
              <a:gd name="T19" fmla="*/ 469 h 547"/>
              <a:gd name="T20" fmla="*/ 57 w 157"/>
              <a:gd name="T21" fmla="*/ 377 h 547"/>
              <a:gd name="T22" fmla="*/ 66 w 157"/>
              <a:gd name="T23" fmla="*/ 242 h 547"/>
              <a:gd name="T24" fmla="*/ 76 w 157"/>
              <a:gd name="T25" fmla="*/ 96 h 547"/>
              <a:gd name="T26" fmla="*/ 80 w 157"/>
              <a:gd name="T27" fmla="*/ 27 h 547"/>
              <a:gd name="T28" fmla="*/ 105 w 157"/>
              <a:gd name="T29" fmla="*/ 6 h 547"/>
              <a:gd name="T30" fmla="*/ 110 w 157"/>
              <a:gd name="T31" fmla="*/ 25 h 547"/>
              <a:gd name="T32" fmla="*/ 91 w 157"/>
              <a:gd name="T33" fmla="*/ 319 h 547"/>
              <a:gd name="T34" fmla="*/ 83 w 157"/>
              <a:gd name="T35" fmla="*/ 419 h 547"/>
              <a:gd name="T36" fmla="*/ 62 w 157"/>
              <a:gd name="T37" fmla="*/ 463 h 547"/>
              <a:gd name="T38" fmla="*/ 49 w 157"/>
              <a:gd name="T39" fmla="*/ 497 h 547"/>
              <a:gd name="T40" fmla="*/ 86 w 157"/>
              <a:gd name="T41" fmla="*/ 504 h 547"/>
              <a:gd name="T42" fmla="*/ 111 w 157"/>
              <a:gd name="T43" fmla="*/ 468 h 547"/>
              <a:gd name="T44" fmla="*/ 98 w 157"/>
              <a:gd name="T45" fmla="*/ 339 h 547"/>
              <a:gd name="T46" fmla="*/ 112 w 157"/>
              <a:gd name="T47" fmla="*/ 146 h 547"/>
              <a:gd name="T48" fmla="*/ 120 w 157"/>
              <a:gd name="T49" fmla="*/ 33 h 547"/>
              <a:gd name="T50" fmla="*/ 109 w 157"/>
              <a:gd name="T51" fmla="*/ 9 h 547"/>
              <a:gd name="T52" fmla="*/ 106 w 157"/>
              <a:gd name="T53" fmla="*/ 4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" h="547">
                <a:moveTo>
                  <a:pt x="106" y="4"/>
                </a:moveTo>
                <a:cubicBezTo>
                  <a:pt x="110" y="3"/>
                  <a:pt x="113" y="4"/>
                  <a:pt x="116" y="3"/>
                </a:cubicBezTo>
                <a:cubicBezTo>
                  <a:pt x="135" y="0"/>
                  <a:pt x="138" y="8"/>
                  <a:pt x="137" y="26"/>
                </a:cubicBezTo>
                <a:cubicBezTo>
                  <a:pt x="126" y="135"/>
                  <a:pt x="119" y="244"/>
                  <a:pt x="114" y="354"/>
                </a:cubicBezTo>
                <a:cubicBezTo>
                  <a:pt x="112" y="393"/>
                  <a:pt x="119" y="430"/>
                  <a:pt x="139" y="465"/>
                </a:cubicBezTo>
                <a:cubicBezTo>
                  <a:pt x="144" y="473"/>
                  <a:pt x="147" y="482"/>
                  <a:pt x="150" y="490"/>
                </a:cubicBezTo>
                <a:cubicBezTo>
                  <a:pt x="153" y="496"/>
                  <a:pt x="153" y="502"/>
                  <a:pt x="154" y="508"/>
                </a:cubicBezTo>
                <a:cubicBezTo>
                  <a:pt x="157" y="527"/>
                  <a:pt x="144" y="544"/>
                  <a:pt x="124" y="545"/>
                </a:cubicBezTo>
                <a:cubicBezTo>
                  <a:pt x="99" y="545"/>
                  <a:pt x="74" y="547"/>
                  <a:pt x="49" y="539"/>
                </a:cubicBezTo>
                <a:cubicBezTo>
                  <a:pt x="0" y="525"/>
                  <a:pt x="0" y="506"/>
                  <a:pt x="26" y="469"/>
                </a:cubicBezTo>
                <a:cubicBezTo>
                  <a:pt x="45" y="440"/>
                  <a:pt x="55" y="411"/>
                  <a:pt x="57" y="377"/>
                </a:cubicBezTo>
                <a:cubicBezTo>
                  <a:pt x="59" y="332"/>
                  <a:pt x="63" y="286"/>
                  <a:pt x="66" y="242"/>
                </a:cubicBezTo>
                <a:cubicBezTo>
                  <a:pt x="70" y="193"/>
                  <a:pt x="73" y="145"/>
                  <a:pt x="76" y="96"/>
                </a:cubicBezTo>
                <a:cubicBezTo>
                  <a:pt x="77" y="73"/>
                  <a:pt x="81" y="50"/>
                  <a:pt x="80" y="27"/>
                </a:cubicBezTo>
                <a:cubicBezTo>
                  <a:pt x="80" y="5"/>
                  <a:pt x="83" y="4"/>
                  <a:pt x="105" y="6"/>
                </a:cubicBezTo>
                <a:cubicBezTo>
                  <a:pt x="111" y="12"/>
                  <a:pt x="111" y="18"/>
                  <a:pt x="110" y="25"/>
                </a:cubicBezTo>
                <a:cubicBezTo>
                  <a:pt x="104" y="123"/>
                  <a:pt x="95" y="221"/>
                  <a:pt x="91" y="319"/>
                </a:cubicBezTo>
                <a:cubicBezTo>
                  <a:pt x="90" y="353"/>
                  <a:pt x="84" y="386"/>
                  <a:pt x="83" y="419"/>
                </a:cubicBezTo>
                <a:cubicBezTo>
                  <a:pt x="83" y="437"/>
                  <a:pt x="71" y="449"/>
                  <a:pt x="62" y="463"/>
                </a:cubicBezTo>
                <a:cubicBezTo>
                  <a:pt x="55" y="474"/>
                  <a:pt x="42" y="484"/>
                  <a:pt x="49" y="497"/>
                </a:cubicBezTo>
                <a:cubicBezTo>
                  <a:pt x="56" y="510"/>
                  <a:pt x="73" y="505"/>
                  <a:pt x="86" y="504"/>
                </a:cubicBezTo>
                <a:cubicBezTo>
                  <a:pt x="115" y="503"/>
                  <a:pt x="123" y="492"/>
                  <a:pt x="111" y="468"/>
                </a:cubicBezTo>
                <a:cubicBezTo>
                  <a:pt x="90" y="426"/>
                  <a:pt x="93" y="382"/>
                  <a:pt x="98" y="339"/>
                </a:cubicBezTo>
                <a:cubicBezTo>
                  <a:pt x="105" y="275"/>
                  <a:pt x="107" y="210"/>
                  <a:pt x="112" y="146"/>
                </a:cubicBezTo>
                <a:cubicBezTo>
                  <a:pt x="115" y="108"/>
                  <a:pt x="120" y="70"/>
                  <a:pt x="120" y="33"/>
                </a:cubicBezTo>
                <a:cubicBezTo>
                  <a:pt x="120" y="22"/>
                  <a:pt x="119" y="14"/>
                  <a:pt x="109" y="9"/>
                </a:cubicBezTo>
                <a:cubicBezTo>
                  <a:pt x="107" y="8"/>
                  <a:pt x="106" y="6"/>
                  <a:pt x="106" y="4"/>
                </a:cubicBezTo>
                <a:close/>
              </a:path>
            </a:pathLst>
          </a:custGeom>
          <a:solidFill>
            <a:srgbClr val="B1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1336675" y="-15875"/>
            <a:ext cx="1228725" cy="3600450"/>
          </a:xfrm>
          <a:custGeom>
            <a:avLst/>
            <a:gdLst>
              <a:gd name="T0" fmla="*/ 122 w 188"/>
              <a:gd name="T1" fmla="*/ 4 h 551"/>
              <a:gd name="T2" fmla="*/ 122 w 188"/>
              <a:gd name="T3" fmla="*/ 7 h 551"/>
              <a:gd name="T4" fmla="*/ 122 w 188"/>
              <a:gd name="T5" fmla="*/ 7 h 551"/>
              <a:gd name="T6" fmla="*/ 101 w 188"/>
              <a:gd name="T7" fmla="*/ 26 h 551"/>
              <a:gd name="T8" fmla="*/ 83 w 188"/>
              <a:gd name="T9" fmla="*/ 293 h 551"/>
              <a:gd name="T10" fmla="*/ 78 w 188"/>
              <a:gd name="T11" fmla="*/ 385 h 551"/>
              <a:gd name="T12" fmla="*/ 53 w 188"/>
              <a:gd name="T13" fmla="*/ 460 h 551"/>
              <a:gd name="T14" fmla="*/ 32 w 188"/>
              <a:gd name="T15" fmla="*/ 499 h 551"/>
              <a:gd name="T16" fmla="*/ 40 w 188"/>
              <a:gd name="T17" fmla="*/ 524 h 551"/>
              <a:gd name="T18" fmla="*/ 145 w 188"/>
              <a:gd name="T19" fmla="*/ 538 h 551"/>
              <a:gd name="T20" fmla="*/ 166 w 188"/>
              <a:gd name="T21" fmla="*/ 512 h 551"/>
              <a:gd name="T22" fmla="*/ 166 w 188"/>
              <a:gd name="T23" fmla="*/ 490 h 551"/>
              <a:gd name="T24" fmla="*/ 128 w 188"/>
              <a:gd name="T25" fmla="*/ 551 h 551"/>
              <a:gd name="T26" fmla="*/ 34 w 188"/>
              <a:gd name="T27" fmla="*/ 538 h 551"/>
              <a:gd name="T28" fmla="*/ 20 w 188"/>
              <a:gd name="T29" fmla="*/ 491 h 551"/>
              <a:gd name="T30" fmla="*/ 70 w 188"/>
              <a:gd name="T31" fmla="*/ 346 h 551"/>
              <a:gd name="T32" fmla="*/ 83 w 188"/>
              <a:gd name="T33" fmla="*/ 77 h 551"/>
              <a:gd name="T34" fmla="*/ 86 w 188"/>
              <a:gd name="T35" fmla="*/ 27 h 551"/>
              <a:gd name="T36" fmla="*/ 110 w 188"/>
              <a:gd name="T37" fmla="*/ 3 h 551"/>
              <a:gd name="T38" fmla="*/ 122 w 188"/>
              <a:gd name="T39" fmla="*/ 4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8" h="551">
                <a:moveTo>
                  <a:pt x="122" y="4"/>
                </a:moveTo>
                <a:cubicBezTo>
                  <a:pt x="122" y="5"/>
                  <a:pt x="122" y="6"/>
                  <a:pt x="12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06" y="4"/>
                  <a:pt x="102" y="11"/>
                  <a:pt x="101" y="26"/>
                </a:cubicBezTo>
                <a:cubicBezTo>
                  <a:pt x="96" y="115"/>
                  <a:pt x="92" y="205"/>
                  <a:pt x="83" y="293"/>
                </a:cubicBezTo>
                <a:cubicBezTo>
                  <a:pt x="79" y="324"/>
                  <a:pt x="79" y="354"/>
                  <a:pt x="78" y="385"/>
                </a:cubicBezTo>
                <a:cubicBezTo>
                  <a:pt x="78" y="413"/>
                  <a:pt x="73" y="439"/>
                  <a:pt x="53" y="460"/>
                </a:cubicBezTo>
                <a:cubicBezTo>
                  <a:pt x="42" y="471"/>
                  <a:pt x="39" y="486"/>
                  <a:pt x="32" y="499"/>
                </a:cubicBezTo>
                <a:cubicBezTo>
                  <a:pt x="27" y="508"/>
                  <a:pt x="29" y="517"/>
                  <a:pt x="40" y="524"/>
                </a:cubicBezTo>
                <a:cubicBezTo>
                  <a:pt x="73" y="542"/>
                  <a:pt x="109" y="540"/>
                  <a:pt x="145" y="538"/>
                </a:cubicBezTo>
                <a:cubicBezTo>
                  <a:pt x="157" y="538"/>
                  <a:pt x="167" y="528"/>
                  <a:pt x="166" y="512"/>
                </a:cubicBezTo>
                <a:cubicBezTo>
                  <a:pt x="166" y="505"/>
                  <a:pt x="166" y="497"/>
                  <a:pt x="166" y="490"/>
                </a:cubicBezTo>
                <a:cubicBezTo>
                  <a:pt x="188" y="539"/>
                  <a:pt x="181" y="549"/>
                  <a:pt x="128" y="551"/>
                </a:cubicBezTo>
                <a:cubicBezTo>
                  <a:pt x="96" y="551"/>
                  <a:pt x="64" y="550"/>
                  <a:pt x="34" y="538"/>
                </a:cubicBezTo>
                <a:cubicBezTo>
                  <a:pt x="2" y="524"/>
                  <a:pt x="0" y="512"/>
                  <a:pt x="20" y="491"/>
                </a:cubicBezTo>
                <a:cubicBezTo>
                  <a:pt x="58" y="449"/>
                  <a:pt x="67" y="399"/>
                  <a:pt x="70" y="346"/>
                </a:cubicBezTo>
                <a:cubicBezTo>
                  <a:pt x="74" y="256"/>
                  <a:pt x="78" y="167"/>
                  <a:pt x="83" y="77"/>
                </a:cubicBezTo>
                <a:cubicBezTo>
                  <a:pt x="84" y="60"/>
                  <a:pt x="87" y="44"/>
                  <a:pt x="86" y="27"/>
                </a:cubicBezTo>
                <a:cubicBezTo>
                  <a:pt x="85" y="8"/>
                  <a:pt x="91" y="0"/>
                  <a:pt x="110" y="3"/>
                </a:cubicBezTo>
                <a:cubicBezTo>
                  <a:pt x="114" y="4"/>
                  <a:pt x="118" y="3"/>
                  <a:pt x="122" y="4"/>
                </a:cubicBezTo>
                <a:close/>
              </a:path>
            </a:pathLst>
          </a:custGeom>
          <a:solidFill>
            <a:srgbClr val="959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539750" y="4968875"/>
            <a:ext cx="2319337" cy="1444625"/>
          </a:xfrm>
          <a:custGeom>
            <a:avLst/>
            <a:gdLst>
              <a:gd name="T0" fmla="*/ 291 w 355"/>
              <a:gd name="T1" fmla="*/ 32 h 221"/>
              <a:gd name="T2" fmla="*/ 346 w 355"/>
              <a:gd name="T3" fmla="*/ 109 h 221"/>
              <a:gd name="T4" fmla="*/ 326 w 355"/>
              <a:gd name="T5" fmla="*/ 142 h 221"/>
              <a:gd name="T6" fmla="*/ 293 w 355"/>
              <a:gd name="T7" fmla="*/ 144 h 221"/>
              <a:gd name="T8" fmla="*/ 235 w 355"/>
              <a:gd name="T9" fmla="*/ 140 h 221"/>
              <a:gd name="T10" fmla="*/ 168 w 355"/>
              <a:gd name="T11" fmla="*/ 158 h 221"/>
              <a:gd name="T12" fmla="*/ 113 w 355"/>
              <a:gd name="T13" fmla="*/ 204 h 221"/>
              <a:gd name="T14" fmla="*/ 58 w 355"/>
              <a:gd name="T15" fmla="*/ 210 h 221"/>
              <a:gd name="T16" fmla="*/ 30 w 355"/>
              <a:gd name="T17" fmla="*/ 190 h 221"/>
              <a:gd name="T18" fmla="*/ 28 w 355"/>
              <a:gd name="T19" fmla="*/ 111 h 221"/>
              <a:gd name="T20" fmla="*/ 160 w 355"/>
              <a:gd name="T21" fmla="*/ 19 h 221"/>
              <a:gd name="T22" fmla="*/ 277 w 355"/>
              <a:gd name="T23" fmla="*/ 25 h 221"/>
              <a:gd name="T24" fmla="*/ 291 w 355"/>
              <a:gd name="T25" fmla="*/ 32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55" h="221">
                <a:moveTo>
                  <a:pt x="291" y="32"/>
                </a:moveTo>
                <a:cubicBezTo>
                  <a:pt x="317" y="53"/>
                  <a:pt x="334" y="79"/>
                  <a:pt x="346" y="109"/>
                </a:cubicBezTo>
                <a:cubicBezTo>
                  <a:pt x="355" y="132"/>
                  <a:pt x="351" y="139"/>
                  <a:pt x="326" y="142"/>
                </a:cubicBezTo>
                <a:cubicBezTo>
                  <a:pt x="315" y="144"/>
                  <a:pt x="304" y="144"/>
                  <a:pt x="293" y="144"/>
                </a:cubicBezTo>
                <a:cubicBezTo>
                  <a:pt x="273" y="148"/>
                  <a:pt x="254" y="145"/>
                  <a:pt x="235" y="140"/>
                </a:cubicBezTo>
                <a:cubicBezTo>
                  <a:pt x="209" y="133"/>
                  <a:pt x="187" y="139"/>
                  <a:pt x="168" y="158"/>
                </a:cubicBezTo>
                <a:cubicBezTo>
                  <a:pt x="151" y="175"/>
                  <a:pt x="132" y="190"/>
                  <a:pt x="113" y="204"/>
                </a:cubicBezTo>
                <a:cubicBezTo>
                  <a:pt x="95" y="219"/>
                  <a:pt x="78" y="221"/>
                  <a:pt x="58" y="210"/>
                </a:cubicBezTo>
                <a:cubicBezTo>
                  <a:pt x="47" y="205"/>
                  <a:pt x="38" y="198"/>
                  <a:pt x="30" y="190"/>
                </a:cubicBezTo>
                <a:cubicBezTo>
                  <a:pt x="2" y="162"/>
                  <a:pt x="0" y="138"/>
                  <a:pt x="28" y="111"/>
                </a:cubicBezTo>
                <a:cubicBezTo>
                  <a:pt x="67" y="73"/>
                  <a:pt x="113" y="44"/>
                  <a:pt x="160" y="19"/>
                </a:cubicBezTo>
                <a:cubicBezTo>
                  <a:pt x="198" y="0"/>
                  <a:pt x="239" y="3"/>
                  <a:pt x="277" y="25"/>
                </a:cubicBezTo>
                <a:cubicBezTo>
                  <a:pt x="282" y="28"/>
                  <a:pt x="286" y="30"/>
                  <a:pt x="291" y="32"/>
                </a:cubicBezTo>
                <a:close/>
              </a:path>
            </a:pathLst>
          </a:custGeom>
          <a:solidFill>
            <a:srgbClr val="B0B0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4"/>
          <p:cNvSpPr>
            <a:spLocks/>
          </p:cNvSpPr>
          <p:nvPr/>
        </p:nvSpPr>
        <p:spPr bwMode="auto">
          <a:xfrm>
            <a:off x="252413" y="4949825"/>
            <a:ext cx="2201862" cy="1614488"/>
          </a:xfrm>
          <a:custGeom>
            <a:avLst/>
            <a:gdLst>
              <a:gd name="T0" fmla="*/ 335 w 337"/>
              <a:gd name="T1" fmla="*/ 35 h 247"/>
              <a:gd name="T2" fmla="*/ 321 w 337"/>
              <a:gd name="T3" fmla="*/ 34 h 247"/>
              <a:gd name="T4" fmla="*/ 207 w 337"/>
              <a:gd name="T5" fmla="*/ 26 h 247"/>
              <a:gd name="T6" fmla="*/ 134 w 337"/>
              <a:gd name="T7" fmla="*/ 70 h 247"/>
              <a:gd name="T8" fmla="*/ 70 w 337"/>
              <a:gd name="T9" fmla="*/ 123 h 247"/>
              <a:gd name="T10" fmla="*/ 72 w 337"/>
              <a:gd name="T11" fmla="*/ 184 h 247"/>
              <a:gd name="T12" fmla="*/ 111 w 337"/>
              <a:gd name="T13" fmla="*/ 212 h 247"/>
              <a:gd name="T14" fmla="*/ 153 w 337"/>
              <a:gd name="T15" fmla="*/ 204 h 247"/>
              <a:gd name="T16" fmla="*/ 223 w 337"/>
              <a:gd name="T17" fmla="*/ 145 h 247"/>
              <a:gd name="T18" fmla="*/ 272 w 337"/>
              <a:gd name="T19" fmla="*/ 137 h 247"/>
              <a:gd name="T20" fmla="*/ 337 w 337"/>
              <a:gd name="T21" fmla="*/ 147 h 247"/>
              <a:gd name="T22" fmla="*/ 269 w 337"/>
              <a:gd name="T23" fmla="*/ 150 h 247"/>
              <a:gd name="T24" fmla="*/ 237 w 337"/>
              <a:gd name="T25" fmla="*/ 163 h 247"/>
              <a:gd name="T26" fmla="*/ 183 w 337"/>
              <a:gd name="T27" fmla="*/ 210 h 247"/>
              <a:gd name="T28" fmla="*/ 73 w 337"/>
              <a:gd name="T29" fmla="*/ 223 h 247"/>
              <a:gd name="T30" fmla="*/ 21 w 337"/>
              <a:gd name="T31" fmla="*/ 178 h 247"/>
              <a:gd name="T32" fmla="*/ 32 w 337"/>
              <a:gd name="T33" fmla="*/ 93 h 247"/>
              <a:gd name="T34" fmla="*/ 260 w 337"/>
              <a:gd name="T35" fmla="*/ 2 h 247"/>
              <a:gd name="T36" fmla="*/ 335 w 337"/>
              <a:gd name="T37" fmla="*/ 35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37" h="247">
                <a:moveTo>
                  <a:pt x="335" y="35"/>
                </a:moveTo>
                <a:cubicBezTo>
                  <a:pt x="330" y="38"/>
                  <a:pt x="326" y="37"/>
                  <a:pt x="321" y="34"/>
                </a:cubicBezTo>
                <a:cubicBezTo>
                  <a:pt x="285" y="11"/>
                  <a:pt x="245" y="9"/>
                  <a:pt x="207" y="26"/>
                </a:cubicBezTo>
                <a:cubicBezTo>
                  <a:pt x="181" y="38"/>
                  <a:pt x="159" y="56"/>
                  <a:pt x="134" y="70"/>
                </a:cubicBezTo>
                <a:cubicBezTo>
                  <a:pt x="110" y="85"/>
                  <a:pt x="90" y="104"/>
                  <a:pt x="70" y="123"/>
                </a:cubicBezTo>
                <a:cubicBezTo>
                  <a:pt x="51" y="141"/>
                  <a:pt x="52" y="162"/>
                  <a:pt x="72" y="184"/>
                </a:cubicBezTo>
                <a:cubicBezTo>
                  <a:pt x="83" y="196"/>
                  <a:pt x="96" y="206"/>
                  <a:pt x="111" y="212"/>
                </a:cubicBezTo>
                <a:cubicBezTo>
                  <a:pt x="126" y="217"/>
                  <a:pt x="139" y="215"/>
                  <a:pt x="153" y="204"/>
                </a:cubicBezTo>
                <a:cubicBezTo>
                  <a:pt x="177" y="186"/>
                  <a:pt x="199" y="164"/>
                  <a:pt x="223" y="145"/>
                </a:cubicBezTo>
                <a:cubicBezTo>
                  <a:pt x="238" y="134"/>
                  <a:pt x="254" y="132"/>
                  <a:pt x="272" y="137"/>
                </a:cubicBezTo>
                <a:cubicBezTo>
                  <a:pt x="293" y="142"/>
                  <a:pt x="315" y="146"/>
                  <a:pt x="337" y="147"/>
                </a:cubicBezTo>
                <a:cubicBezTo>
                  <a:pt x="314" y="153"/>
                  <a:pt x="292" y="149"/>
                  <a:pt x="269" y="150"/>
                </a:cubicBezTo>
                <a:cubicBezTo>
                  <a:pt x="257" y="151"/>
                  <a:pt x="246" y="154"/>
                  <a:pt x="237" y="163"/>
                </a:cubicBezTo>
                <a:cubicBezTo>
                  <a:pt x="219" y="179"/>
                  <a:pt x="201" y="194"/>
                  <a:pt x="183" y="210"/>
                </a:cubicBezTo>
                <a:cubicBezTo>
                  <a:pt x="149" y="239"/>
                  <a:pt x="113" y="247"/>
                  <a:pt x="73" y="223"/>
                </a:cubicBezTo>
                <a:cubicBezTo>
                  <a:pt x="53" y="211"/>
                  <a:pt x="34" y="198"/>
                  <a:pt x="21" y="178"/>
                </a:cubicBezTo>
                <a:cubicBezTo>
                  <a:pt x="0" y="145"/>
                  <a:pt x="1" y="118"/>
                  <a:pt x="32" y="93"/>
                </a:cubicBezTo>
                <a:cubicBezTo>
                  <a:pt x="98" y="39"/>
                  <a:pt x="175" y="10"/>
                  <a:pt x="260" y="2"/>
                </a:cubicBezTo>
                <a:cubicBezTo>
                  <a:pt x="291" y="0"/>
                  <a:pt x="315" y="14"/>
                  <a:pt x="335" y="35"/>
                </a:cubicBezTo>
                <a:close/>
              </a:path>
            </a:pathLst>
          </a:custGeom>
          <a:solidFill>
            <a:srgbClr val="9696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5"/>
          <p:cNvSpPr>
            <a:spLocks/>
          </p:cNvSpPr>
          <p:nvPr/>
        </p:nvSpPr>
        <p:spPr bwMode="auto">
          <a:xfrm>
            <a:off x="1244600" y="3754438"/>
            <a:ext cx="1933575" cy="927100"/>
          </a:xfrm>
          <a:custGeom>
            <a:avLst/>
            <a:gdLst>
              <a:gd name="T0" fmla="*/ 96 w 296"/>
              <a:gd name="T1" fmla="*/ 6 h 142"/>
              <a:gd name="T2" fmla="*/ 273 w 296"/>
              <a:gd name="T3" fmla="*/ 6 h 142"/>
              <a:gd name="T4" fmla="*/ 293 w 296"/>
              <a:gd name="T5" fmla="*/ 31 h 142"/>
              <a:gd name="T6" fmla="*/ 271 w 296"/>
              <a:gd name="T7" fmla="*/ 121 h 142"/>
              <a:gd name="T8" fmla="*/ 223 w 296"/>
              <a:gd name="T9" fmla="*/ 139 h 142"/>
              <a:gd name="T10" fmla="*/ 54 w 296"/>
              <a:gd name="T11" fmla="*/ 120 h 142"/>
              <a:gd name="T12" fmla="*/ 35 w 296"/>
              <a:gd name="T13" fmla="*/ 114 h 142"/>
              <a:gd name="T14" fmla="*/ 21 w 296"/>
              <a:gd name="T15" fmla="*/ 52 h 142"/>
              <a:gd name="T16" fmla="*/ 96 w 296"/>
              <a:gd name="T17" fmla="*/ 6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6" h="142">
                <a:moveTo>
                  <a:pt x="96" y="6"/>
                </a:moveTo>
                <a:cubicBezTo>
                  <a:pt x="155" y="0"/>
                  <a:pt x="214" y="0"/>
                  <a:pt x="273" y="6"/>
                </a:cubicBezTo>
                <a:cubicBezTo>
                  <a:pt x="289" y="8"/>
                  <a:pt x="296" y="12"/>
                  <a:pt x="293" y="31"/>
                </a:cubicBezTo>
                <a:cubicBezTo>
                  <a:pt x="287" y="61"/>
                  <a:pt x="284" y="92"/>
                  <a:pt x="271" y="121"/>
                </a:cubicBezTo>
                <a:cubicBezTo>
                  <a:pt x="257" y="132"/>
                  <a:pt x="241" y="138"/>
                  <a:pt x="223" y="139"/>
                </a:cubicBezTo>
                <a:cubicBezTo>
                  <a:pt x="166" y="142"/>
                  <a:pt x="109" y="139"/>
                  <a:pt x="54" y="120"/>
                </a:cubicBezTo>
                <a:cubicBezTo>
                  <a:pt x="48" y="118"/>
                  <a:pt x="41" y="117"/>
                  <a:pt x="35" y="114"/>
                </a:cubicBezTo>
                <a:cubicBezTo>
                  <a:pt x="6" y="102"/>
                  <a:pt x="0" y="76"/>
                  <a:pt x="21" y="52"/>
                </a:cubicBezTo>
                <a:cubicBezTo>
                  <a:pt x="41" y="28"/>
                  <a:pt x="66" y="14"/>
                  <a:pt x="96" y="6"/>
                </a:cubicBezTo>
                <a:close/>
              </a:path>
            </a:pathLst>
          </a:custGeom>
          <a:solidFill>
            <a:srgbClr val="B1B0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6"/>
          <p:cNvSpPr>
            <a:spLocks/>
          </p:cNvSpPr>
          <p:nvPr/>
        </p:nvSpPr>
        <p:spPr bwMode="auto">
          <a:xfrm>
            <a:off x="1141413" y="3773488"/>
            <a:ext cx="1873250" cy="1098550"/>
          </a:xfrm>
          <a:custGeom>
            <a:avLst/>
            <a:gdLst>
              <a:gd name="T0" fmla="*/ 112 w 287"/>
              <a:gd name="T1" fmla="*/ 3 h 168"/>
              <a:gd name="T2" fmla="*/ 74 w 287"/>
              <a:gd name="T3" fmla="*/ 24 h 168"/>
              <a:gd name="T4" fmla="*/ 32 w 287"/>
              <a:gd name="T5" fmla="*/ 69 h 168"/>
              <a:gd name="T6" fmla="*/ 50 w 287"/>
              <a:gd name="T7" fmla="*/ 105 h 168"/>
              <a:gd name="T8" fmla="*/ 173 w 287"/>
              <a:gd name="T9" fmla="*/ 130 h 168"/>
              <a:gd name="T10" fmla="*/ 265 w 287"/>
              <a:gd name="T11" fmla="*/ 126 h 168"/>
              <a:gd name="T12" fmla="*/ 287 w 287"/>
              <a:gd name="T13" fmla="*/ 118 h 168"/>
              <a:gd name="T14" fmla="*/ 273 w 287"/>
              <a:gd name="T15" fmla="*/ 151 h 168"/>
              <a:gd name="T16" fmla="*/ 238 w 287"/>
              <a:gd name="T17" fmla="*/ 166 h 168"/>
              <a:gd name="T18" fmla="*/ 41 w 287"/>
              <a:gd name="T19" fmla="*/ 117 h 168"/>
              <a:gd name="T20" fmla="*/ 14 w 287"/>
              <a:gd name="T21" fmla="*/ 50 h 168"/>
              <a:gd name="T22" fmla="*/ 112 w 287"/>
              <a:gd name="T23" fmla="*/ 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87" h="168">
                <a:moveTo>
                  <a:pt x="112" y="3"/>
                </a:moveTo>
                <a:cubicBezTo>
                  <a:pt x="101" y="14"/>
                  <a:pt x="86" y="15"/>
                  <a:pt x="74" y="24"/>
                </a:cubicBezTo>
                <a:cubicBezTo>
                  <a:pt x="56" y="35"/>
                  <a:pt x="39" y="47"/>
                  <a:pt x="32" y="69"/>
                </a:cubicBezTo>
                <a:cubicBezTo>
                  <a:pt x="25" y="88"/>
                  <a:pt x="34" y="99"/>
                  <a:pt x="50" y="105"/>
                </a:cubicBezTo>
                <a:cubicBezTo>
                  <a:pt x="90" y="119"/>
                  <a:pt x="130" y="131"/>
                  <a:pt x="173" y="130"/>
                </a:cubicBezTo>
                <a:cubicBezTo>
                  <a:pt x="204" y="130"/>
                  <a:pt x="234" y="134"/>
                  <a:pt x="265" y="126"/>
                </a:cubicBezTo>
                <a:cubicBezTo>
                  <a:pt x="272" y="123"/>
                  <a:pt x="277" y="112"/>
                  <a:pt x="287" y="118"/>
                </a:cubicBezTo>
                <a:cubicBezTo>
                  <a:pt x="285" y="130"/>
                  <a:pt x="280" y="141"/>
                  <a:pt x="273" y="151"/>
                </a:cubicBezTo>
                <a:cubicBezTo>
                  <a:pt x="264" y="162"/>
                  <a:pt x="253" y="168"/>
                  <a:pt x="238" y="166"/>
                </a:cubicBezTo>
                <a:cubicBezTo>
                  <a:pt x="171" y="155"/>
                  <a:pt x="105" y="139"/>
                  <a:pt x="41" y="117"/>
                </a:cubicBezTo>
                <a:cubicBezTo>
                  <a:pt x="2" y="103"/>
                  <a:pt x="0" y="89"/>
                  <a:pt x="14" y="50"/>
                </a:cubicBezTo>
                <a:cubicBezTo>
                  <a:pt x="32" y="0"/>
                  <a:pt x="73" y="5"/>
                  <a:pt x="112" y="3"/>
                </a:cubicBezTo>
                <a:close/>
              </a:path>
            </a:pathLst>
          </a:custGeom>
          <a:solidFill>
            <a:srgbClr val="9796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4151313" y="5988050"/>
            <a:ext cx="1770062" cy="530225"/>
          </a:xfrm>
          <a:custGeom>
            <a:avLst/>
            <a:gdLst>
              <a:gd name="T0" fmla="*/ 230 w 271"/>
              <a:gd name="T1" fmla="*/ 41 h 81"/>
              <a:gd name="T2" fmla="*/ 259 w 271"/>
              <a:gd name="T3" fmla="*/ 54 h 81"/>
              <a:gd name="T4" fmla="*/ 269 w 271"/>
              <a:gd name="T5" fmla="*/ 66 h 81"/>
              <a:gd name="T6" fmla="*/ 255 w 271"/>
              <a:gd name="T7" fmla="*/ 77 h 81"/>
              <a:gd name="T8" fmla="*/ 212 w 271"/>
              <a:gd name="T9" fmla="*/ 80 h 81"/>
              <a:gd name="T10" fmla="*/ 28 w 271"/>
              <a:gd name="T11" fmla="*/ 38 h 81"/>
              <a:gd name="T12" fmla="*/ 4 w 271"/>
              <a:gd name="T13" fmla="*/ 13 h 81"/>
              <a:gd name="T14" fmla="*/ 38 w 271"/>
              <a:gd name="T15" fmla="*/ 5 h 81"/>
              <a:gd name="T16" fmla="*/ 43 w 271"/>
              <a:gd name="T17" fmla="*/ 7 h 81"/>
              <a:gd name="T18" fmla="*/ 97 w 271"/>
              <a:gd name="T19" fmla="*/ 33 h 81"/>
              <a:gd name="T20" fmla="*/ 204 w 271"/>
              <a:gd name="T21" fmla="*/ 54 h 81"/>
              <a:gd name="T22" fmla="*/ 230 w 271"/>
              <a:gd name="T23" fmla="*/ 4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1" h="81">
                <a:moveTo>
                  <a:pt x="230" y="41"/>
                </a:moveTo>
                <a:cubicBezTo>
                  <a:pt x="240" y="45"/>
                  <a:pt x="250" y="48"/>
                  <a:pt x="259" y="54"/>
                </a:cubicBezTo>
                <a:cubicBezTo>
                  <a:pt x="264" y="56"/>
                  <a:pt x="271" y="59"/>
                  <a:pt x="269" y="66"/>
                </a:cubicBezTo>
                <a:cubicBezTo>
                  <a:pt x="267" y="73"/>
                  <a:pt x="261" y="75"/>
                  <a:pt x="255" y="77"/>
                </a:cubicBezTo>
                <a:cubicBezTo>
                  <a:pt x="241" y="81"/>
                  <a:pt x="226" y="81"/>
                  <a:pt x="212" y="80"/>
                </a:cubicBezTo>
                <a:cubicBezTo>
                  <a:pt x="148" y="78"/>
                  <a:pt x="86" y="67"/>
                  <a:pt x="28" y="38"/>
                </a:cubicBezTo>
                <a:cubicBezTo>
                  <a:pt x="17" y="32"/>
                  <a:pt x="0" y="27"/>
                  <a:pt x="4" y="13"/>
                </a:cubicBezTo>
                <a:cubicBezTo>
                  <a:pt x="8" y="0"/>
                  <a:pt x="26" y="5"/>
                  <a:pt x="38" y="5"/>
                </a:cubicBezTo>
                <a:cubicBezTo>
                  <a:pt x="40" y="5"/>
                  <a:pt x="42" y="7"/>
                  <a:pt x="43" y="7"/>
                </a:cubicBezTo>
                <a:cubicBezTo>
                  <a:pt x="57" y="26"/>
                  <a:pt x="78" y="29"/>
                  <a:pt x="97" y="33"/>
                </a:cubicBezTo>
                <a:cubicBezTo>
                  <a:pt x="133" y="40"/>
                  <a:pt x="168" y="48"/>
                  <a:pt x="204" y="54"/>
                </a:cubicBezTo>
                <a:cubicBezTo>
                  <a:pt x="217" y="56"/>
                  <a:pt x="227" y="57"/>
                  <a:pt x="230" y="41"/>
                </a:cubicBezTo>
                <a:close/>
              </a:path>
            </a:pathLst>
          </a:custGeom>
          <a:solidFill>
            <a:srgbClr val="AFAD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8"/>
          <p:cNvSpPr>
            <a:spLocks/>
          </p:cNvSpPr>
          <p:nvPr/>
        </p:nvSpPr>
        <p:spPr bwMode="auto">
          <a:xfrm>
            <a:off x="4386263" y="6034088"/>
            <a:ext cx="1319212" cy="398463"/>
          </a:xfrm>
          <a:custGeom>
            <a:avLst/>
            <a:gdLst>
              <a:gd name="T0" fmla="*/ 194 w 202"/>
              <a:gd name="T1" fmla="*/ 34 h 61"/>
              <a:gd name="T2" fmla="*/ 202 w 202"/>
              <a:gd name="T3" fmla="*/ 50 h 61"/>
              <a:gd name="T4" fmla="*/ 142 w 202"/>
              <a:gd name="T5" fmla="*/ 47 h 61"/>
              <a:gd name="T6" fmla="*/ 21 w 202"/>
              <a:gd name="T7" fmla="*/ 18 h 61"/>
              <a:gd name="T8" fmla="*/ 3 w 202"/>
              <a:gd name="T9" fmla="*/ 6 h 61"/>
              <a:gd name="T10" fmla="*/ 7 w 202"/>
              <a:gd name="T11" fmla="*/ 0 h 61"/>
              <a:gd name="T12" fmla="*/ 194 w 202"/>
              <a:gd name="T13" fmla="*/ 3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2" h="61">
                <a:moveTo>
                  <a:pt x="194" y="34"/>
                </a:moveTo>
                <a:cubicBezTo>
                  <a:pt x="188" y="42"/>
                  <a:pt x="201" y="43"/>
                  <a:pt x="202" y="50"/>
                </a:cubicBezTo>
                <a:cubicBezTo>
                  <a:pt x="181" y="61"/>
                  <a:pt x="160" y="51"/>
                  <a:pt x="142" y="47"/>
                </a:cubicBezTo>
                <a:cubicBezTo>
                  <a:pt x="101" y="38"/>
                  <a:pt x="59" y="36"/>
                  <a:pt x="21" y="18"/>
                </a:cubicBezTo>
                <a:cubicBezTo>
                  <a:pt x="14" y="15"/>
                  <a:pt x="7" y="12"/>
                  <a:pt x="3" y="6"/>
                </a:cubicBezTo>
                <a:cubicBezTo>
                  <a:pt x="0" y="1"/>
                  <a:pt x="5" y="2"/>
                  <a:pt x="7" y="0"/>
                </a:cubicBezTo>
                <a:cubicBezTo>
                  <a:pt x="71" y="2"/>
                  <a:pt x="134" y="14"/>
                  <a:pt x="194" y="34"/>
                </a:cubicBezTo>
                <a:close/>
              </a:path>
            </a:pathLst>
          </a:custGeom>
          <a:solidFill>
            <a:srgbClr val="C9C8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9"/>
          <p:cNvSpPr>
            <a:spLocks/>
          </p:cNvSpPr>
          <p:nvPr/>
        </p:nvSpPr>
        <p:spPr bwMode="auto">
          <a:xfrm>
            <a:off x="4902200" y="5413375"/>
            <a:ext cx="1620837" cy="1092200"/>
          </a:xfrm>
          <a:custGeom>
            <a:avLst/>
            <a:gdLst>
              <a:gd name="T0" fmla="*/ 248 w 248"/>
              <a:gd name="T1" fmla="*/ 114 h 167"/>
              <a:gd name="T2" fmla="*/ 223 w 248"/>
              <a:gd name="T3" fmla="*/ 158 h 167"/>
              <a:gd name="T4" fmla="*/ 178 w 248"/>
              <a:gd name="T5" fmla="*/ 143 h 167"/>
              <a:gd name="T6" fmla="*/ 73 w 248"/>
              <a:gd name="T7" fmla="*/ 81 h 167"/>
              <a:gd name="T8" fmla="*/ 32 w 248"/>
              <a:gd name="T9" fmla="*/ 76 h 167"/>
              <a:gd name="T10" fmla="*/ 14 w 248"/>
              <a:gd name="T11" fmla="*/ 41 h 167"/>
              <a:gd name="T12" fmla="*/ 79 w 248"/>
              <a:gd name="T13" fmla="*/ 40 h 167"/>
              <a:gd name="T14" fmla="*/ 175 w 248"/>
              <a:gd name="T15" fmla="*/ 92 h 167"/>
              <a:gd name="T16" fmla="*/ 226 w 248"/>
              <a:gd name="T17" fmla="*/ 96 h 167"/>
              <a:gd name="T18" fmla="*/ 248 w 248"/>
              <a:gd name="T19" fmla="*/ 114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8" h="167">
                <a:moveTo>
                  <a:pt x="248" y="114"/>
                </a:moveTo>
                <a:cubicBezTo>
                  <a:pt x="245" y="131"/>
                  <a:pt x="243" y="150"/>
                  <a:pt x="223" y="158"/>
                </a:cubicBezTo>
                <a:cubicBezTo>
                  <a:pt x="204" y="167"/>
                  <a:pt x="189" y="155"/>
                  <a:pt x="178" y="143"/>
                </a:cubicBezTo>
                <a:cubicBezTo>
                  <a:pt x="149" y="111"/>
                  <a:pt x="111" y="96"/>
                  <a:pt x="73" y="81"/>
                </a:cubicBezTo>
                <a:cubicBezTo>
                  <a:pt x="59" y="76"/>
                  <a:pt x="46" y="76"/>
                  <a:pt x="32" y="76"/>
                </a:cubicBezTo>
                <a:cubicBezTo>
                  <a:pt x="8" y="75"/>
                  <a:pt x="0" y="59"/>
                  <a:pt x="14" y="41"/>
                </a:cubicBezTo>
                <a:cubicBezTo>
                  <a:pt x="33" y="17"/>
                  <a:pt x="54" y="0"/>
                  <a:pt x="79" y="40"/>
                </a:cubicBezTo>
                <a:cubicBezTo>
                  <a:pt x="101" y="76"/>
                  <a:pt x="136" y="87"/>
                  <a:pt x="175" y="92"/>
                </a:cubicBezTo>
                <a:cubicBezTo>
                  <a:pt x="192" y="95"/>
                  <a:pt x="209" y="94"/>
                  <a:pt x="226" y="96"/>
                </a:cubicBezTo>
                <a:cubicBezTo>
                  <a:pt x="236" y="98"/>
                  <a:pt x="248" y="98"/>
                  <a:pt x="248" y="114"/>
                </a:cubicBezTo>
                <a:close/>
              </a:path>
            </a:pathLst>
          </a:custGeom>
          <a:solidFill>
            <a:srgbClr val="A6A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0"/>
          <p:cNvSpPr>
            <a:spLocks/>
          </p:cNvSpPr>
          <p:nvPr/>
        </p:nvSpPr>
        <p:spPr bwMode="auto">
          <a:xfrm>
            <a:off x="3700463" y="4962525"/>
            <a:ext cx="1149350" cy="660400"/>
          </a:xfrm>
          <a:custGeom>
            <a:avLst/>
            <a:gdLst>
              <a:gd name="T0" fmla="*/ 152 w 176"/>
              <a:gd name="T1" fmla="*/ 53 h 101"/>
              <a:gd name="T2" fmla="*/ 168 w 176"/>
              <a:gd name="T3" fmla="*/ 91 h 101"/>
              <a:gd name="T4" fmla="*/ 129 w 176"/>
              <a:gd name="T5" fmla="*/ 90 h 101"/>
              <a:gd name="T6" fmla="*/ 18 w 176"/>
              <a:gd name="T7" fmla="*/ 54 h 101"/>
              <a:gd name="T8" fmla="*/ 16 w 176"/>
              <a:gd name="T9" fmla="*/ 28 h 101"/>
              <a:gd name="T10" fmla="*/ 84 w 176"/>
              <a:gd name="T11" fmla="*/ 2 h 101"/>
              <a:gd name="T12" fmla="*/ 133 w 176"/>
              <a:gd name="T13" fmla="*/ 28 h 101"/>
              <a:gd name="T14" fmla="*/ 109 w 176"/>
              <a:gd name="T15" fmla="*/ 34 h 101"/>
              <a:gd name="T16" fmla="*/ 87 w 176"/>
              <a:gd name="T17" fmla="*/ 34 h 101"/>
              <a:gd name="T18" fmla="*/ 70 w 176"/>
              <a:gd name="T19" fmla="*/ 40 h 101"/>
              <a:gd name="T20" fmla="*/ 85 w 176"/>
              <a:gd name="T21" fmla="*/ 51 h 101"/>
              <a:gd name="T22" fmla="*/ 124 w 176"/>
              <a:gd name="T23" fmla="*/ 64 h 101"/>
              <a:gd name="T24" fmla="*/ 152 w 176"/>
              <a:gd name="T25" fmla="*/ 53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6" h="101">
                <a:moveTo>
                  <a:pt x="152" y="53"/>
                </a:moveTo>
                <a:cubicBezTo>
                  <a:pt x="160" y="65"/>
                  <a:pt x="176" y="79"/>
                  <a:pt x="168" y="91"/>
                </a:cubicBezTo>
                <a:cubicBezTo>
                  <a:pt x="163" y="101"/>
                  <a:pt x="142" y="93"/>
                  <a:pt x="129" y="90"/>
                </a:cubicBezTo>
                <a:cubicBezTo>
                  <a:pt x="91" y="82"/>
                  <a:pt x="53" y="70"/>
                  <a:pt x="18" y="54"/>
                </a:cubicBezTo>
                <a:cubicBezTo>
                  <a:pt x="0" y="45"/>
                  <a:pt x="0" y="39"/>
                  <a:pt x="16" y="28"/>
                </a:cubicBezTo>
                <a:cubicBezTo>
                  <a:pt x="36" y="14"/>
                  <a:pt x="60" y="4"/>
                  <a:pt x="84" y="2"/>
                </a:cubicBezTo>
                <a:cubicBezTo>
                  <a:pt x="104" y="0"/>
                  <a:pt x="121" y="11"/>
                  <a:pt x="133" y="28"/>
                </a:cubicBezTo>
                <a:cubicBezTo>
                  <a:pt x="126" y="36"/>
                  <a:pt x="117" y="33"/>
                  <a:pt x="109" y="34"/>
                </a:cubicBezTo>
                <a:cubicBezTo>
                  <a:pt x="102" y="34"/>
                  <a:pt x="94" y="33"/>
                  <a:pt x="87" y="34"/>
                </a:cubicBezTo>
                <a:cubicBezTo>
                  <a:pt x="81" y="34"/>
                  <a:pt x="71" y="32"/>
                  <a:pt x="70" y="40"/>
                </a:cubicBezTo>
                <a:cubicBezTo>
                  <a:pt x="69" y="47"/>
                  <a:pt x="79" y="49"/>
                  <a:pt x="85" y="51"/>
                </a:cubicBezTo>
                <a:cubicBezTo>
                  <a:pt x="97" y="56"/>
                  <a:pt x="111" y="60"/>
                  <a:pt x="124" y="64"/>
                </a:cubicBezTo>
                <a:cubicBezTo>
                  <a:pt x="137" y="68"/>
                  <a:pt x="147" y="66"/>
                  <a:pt x="152" y="53"/>
                </a:cubicBezTo>
                <a:close/>
              </a:path>
            </a:pathLst>
          </a:custGeom>
          <a:solidFill>
            <a:srgbClr val="AAA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1"/>
          <p:cNvSpPr>
            <a:spLocks/>
          </p:cNvSpPr>
          <p:nvPr/>
        </p:nvSpPr>
        <p:spPr bwMode="auto">
          <a:xfrm>
            <a:off x="4073525" y="5146675"/>
            <a:ext cx="633412" cy="319088"/>
          </a:xfrm>
          <a:custGeom>
            <a:avLst/>
            <a:gdLst>
              <a:gd name="T0" fmla="*/ 95 w 97"/>
              <a:gd name="T1" fmla="*/ 25 h 49"/>
              <a:gd name="T2" fmla="*/ 72 w 97"/>
              <a:gd name="T3" fmla="*/ 42 h 49"/>
              <a:gd name="T4" fmla="*/ 13 w 97"/>
              <a:gd name="T5" fmla="*/ 22 h 49"/>
              <a:gd name="T6" fmla="*/ 2 w 97"/>
              <a:gd name="T7" fmla="*/ 10 h 49"/>
              <a:gd name="T8" fmla="*/ 16 w 97"/>
              <a:gd name="T9" fmla="*/ 1 h 49"/>
              <a:gd name="T10" fmla="*/ 76 w 97"/>
              <a:gd name="T11" fmla="*/ 0 h 49"/>
              <a:gd name="T12" fmla="*/ 95 w 97"/>
              <a:gd name="T13" fmla="*/ 2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" h="49">
                <a:moveTo>
                  <a:pt x="95" y="25"/>
                </a:moveTo>
                <a:cubicBezTo>
                  <a:pt x="97" y="43"/>
                  <a:pt x="92" y="49"/>
                  <a:pt x="72" y="42"/>
                </a:cubicBezTo>
                <a:cubicBezTo>
                  <a:pt x="52" y="36"/>
                  <a:pt x="32" y="32"/>
                  <a:pt x="13" y="22"/>
                </a:cubicBezTo>
                <a:cubicBezTo>
                  <a:pt x="8" y="19"/>
                  <a:pt x="0" y="16"/>
                  <a:pt x="2" y="10"/>
                </a:cubicBezTo>
                <a:cubicBezTo>
                  <a:pt x="3" y="3"/>
                  <a:pt x="11" y="1"/>
                  <a:pt x="16" y="1"/>
                </a:cubicBezTo>
                <a:cubicBezTo>
                  <a:pt x="36" y="0"/>
                  <a:pt x="56" y="0"/>
                  <a:pt x="76" y="0"/>
                </a:cubicBezTo>
                <a:cubicBezTo>
                  <a:pt x="83" y="7"/>
                  <a:pt x="90" y="15"/>
                  <a:pt x="95" y="25"/>
                </a:cubicBezTo>
                <a:close/>
              </a:path>
            </a:pathLst>
          </a:custGeom>
          <a:solidFill>
            <a:srgbClr val="CD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2"/>
          <p:cNvSpPr>
            <a:spLocks/>
          </p:cNvSpPr>
          <p:nvPr/>
        </p:nvSpPr>
        <p:spPr bwMode="auto">
          <a:xfrm>
            <a:off x="3427413" y="4238625"/>
            <a:ext cx="501650" cy="803275"/>
          </a:xfrm>
          <a:custGeom>
            <a:avLst/>
            <a:gdLst>
              <a:gd name="T0" fmla="*/ 57 w 77"/>
              <a:gd name="T1" fmla="*/ 4 h 123"/>
              <a:gd name="T2" fmla="*/ 67 w 77"/>
              <a:gd name="T3" fmla="*/ 100 h 123"/>
              <a:gd name="T4" fmla="*/ 22 w 77"/>
              <a:gd name="T5" fmla="*/ 123 h 123"/>
              <a:gd name="T6" fmla="*/ 1 w 77"/>
              <a:gd name="T7" fmla="*/ 91 h 123"/>
              <a:gd name="T8" fmla="*/ 27 w 77"/>
              <a:gd name="T9" fmla="*/ 16 h 123"/>
              <a:gd name="T10" fmla="*/ 57 w 77"/>
              <a:gd name="T11" fmla="*/ 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7" h="123">
                <a:moveTo>
                  <a:pt x="57" y="4"/>
                </a:moveTo>
                <a:cubicBezTo>
                  <a:pt x="77" y="34"/>
                  <a:pt x="77" y="67"/>
                  <a:pt x="67" y="100"/>
                </a:cubicBezTo>
                <a:cubicBezTo>
                  <a:pt x="60" y="119"/>
                  <a:pt x="41" y="123"/>
                  <a:pt x="22" y="123"/>
                </a:cubicBezTo>
                <a:cubicBezTo>
                  <a:pt x="6" y="119"/>
                  <a:pt x="1" y="107"/>
                  <a:pt x="1" y="91"/>
                </a:cubicBezTo>
                <a:cubicBezTo>
                  <a:pt x="0" y="63"/>
                  <a:pt x="11" y="38"/>
                  <a:pt x="27" y="16"/>
                </a:cubicBezTo>
                <a:cubicBezTo>
                  <a:pt x="34" y="6"/>
                  <a:pt x="44" y="0"/>
                  <a:pt x="57" y="4"/>
                </a:cubicBezTo>
                <a:close/>
              </a:path>
            </a:pathLst>
          </a:custGeom>
          <a:solidFill>
            <a:srgbClr val="BAB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3"/>
          <p:cNvSpPr>
            <a:spLocks/>
          </p:cNvSpPr>
          <p:nvPr/>
        </p:nvSpPr>
        <p:spPr bwMode="auto">
          <a:xfrm>
            <a:off x="3257550" y="4133850"/>
            <a:ext cx="541337" cy="927100"/>
          </a:xfrm>
          <a:custGeom>
            <a:avLst/>
            <a:gdLst>
              <a:gd name="T0" fmla="*/ 83 w 83"/>
              <a:gd name="T1" fmla="*/ 20 h 142"/>
              <a:gd name="T2" fmla="*/ 33 w 83"/>
              <a:gd name="T3" fmla="*/ 123 h 142"/>
              <a:gd name="T4" fmla="*/ 48 w 83"/>
              <a:gd name="T5" fmla="*/ 139 h 142"/>
              <a:gd name="T6" fmla="*/ 9 w 83"/>
              <a:gd name="T7" fmla="*/ 93 h 142"/>
              <a:gd name="T8" fmla="*/ 50 w 83"/>
              <a:gd name="T9" fmla="*/ 15 h 142"/>
              <a:gd name="T10" fmla="*/ 83 w 83"/>
              <a:gd name="T11" fmla="*/ 2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142">
                <a:moveTo>
                  <a:pt x="83" y="20"/>
                </a:moveTo>
                <a:cubicBezTo>
                  <a:pt x="48" y="33"/>
                  <a:pt x="24" y="87"/>
                  <a:pt x="33" y="123"/>
                </a:cubicBezTo>
                <a:cubicBezTo>
                  <a:pt x="36" y="133"/>
                  <a:pt x="49" y="129"/>
                  <a:pt x="48" y="139"/>
                </a:cubicBezTo>
                <a:cubicBezTo>
                  <a:pt x="10" y="142"/>
                  <a:pt x="0" y="130"/>
                  <a:pt x="9" y="93"/>
                </a:cubicBezTo>
                <a:cubicBezTo>
                  <a:pt x="17" y="64"/>
                  <a:pt x="28" y="37"/>
                  <a:pt x="50" y="15"/>
                </a:cubicBezTo>
                <a:cubicBezTo>
                  <a:pt x="65" y="0"/>
                  <a:pt x="70" y="1"/>
                  <a:pt x="83" y="20"/>
                </a:cubicBezTo>
                <a:close/>
              </a:path>
            </a:pathLst>
          </a:custGeom>
          <a:solidFill>
            <a:srgbClr val="9896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4"/>
          <p:cNvSpPr>
            <a:spLocks/>
          </p:cNvSpPr>
          <p:nvPr/>
        </p:nvSpPr>
        <p:spPr bwMode="auto">
          <a:xfrm>
            <a:off x="6600825" y="6086475"/>
            <a:ext cx="862012" cy="463550"/>
          </a:xfrm>
          <a:custGeom>
            <a:avLst/>
            <a:gdLst>
              <a:gd name="T0" fmla="*/ 132 w 132"/>
              <a:gd name="T1" fmla="*/ 36 h 71"/>
              <a:gd name="T2" fmla="*/ 129 w 132"/>
              <a:gd name="T3" fmla="*/ 52 h 71"/>
              <a:gd name="T4" fmla="*/ 100 w 132"/>
              <a:gd name="T5" fmla="*/ 61 h 71"/>
              <a:gd name="T6" fmla="*/ 19 w 132"/>
              <a:gd name="T7" fmla="*/ 55 h 71"/>
              <a:gd name="T8" fmla="*/ 1 w 132"/>
              <a:gd name="T9" fmla="*/ 41 h 71"/>
              <a:gd name="T10" fmla="*/ 4 w 132"/>
              <a:gd name="T11" fmla="*/ 24 h 71"/>
              <a:gd name="T12" fmla="*/ 33 w 132"/>
              <a:gd name="T13" fmla="*/ 16 h 71"/>
              <a:gd name="T14" fmla="*/ 90 w 132"/>
              <a:gd name="T15" fmla="*/ 25 h 71"/>
              <a:gd name="T16" fmla="*/ 106 w 132"/>
              <a:gd name="T17" fmla="*/ 17 h 71"/>
              <a:gd name="T18" fmla="*/ 132 w 132"/>
              <a:gd name="T19" fmla="*/ 3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2" h="71">
                <a:moveTo>
                  <a:pt x="132" y="36"/>
                </a:moveTo>
                <a:cubicBezTo>
                  <a:pt x="132" y="39"/>
                  <a:pt x="132" y="46"/>
                  <a:pt x="129" y="52"/>
                </a:cubicBezTo>
                <a:cubicBezTo>
                  <a:pt x="124" y="68"/>
                  <a:pt x="113" y="71"/>
                  <a:pt x="100" y="61"/>
                </a:cubicBezTo>
                <a:cubicBezTo>
                  <a:pt x="74" y="42"/>
                  <a:pt x="47" y="43"/>
                  <a:pt x="19" y="55"/>
                </a:cubicBezTo>
                <a:cubicBezTo>
                  <a:pt x="6" y="61"/>
                  <a:pt x="0" y="57"/>
                  <a:pt x="1" y="41"/>
                </a:cubicBezTo>
                <a:cubicBezTo>
                  <a:pt x="1" y="36"/>
                  <a:pt x="2" y="30"/>
                  <a:pt x="4" y="24"/>
                </a:cubicBezTo>
                <a:cubicBezTo>
                  <a:pt x="10" y="3"/>
                  <a:pt x="19" y="0"/>
                  <a:pt x="33" y="16"/>
                </a:cubicBezTo>
                <a:cubicBezTo>
                  <a:pt x="51" y="34"/>
                  <a:pt x="70" y="31"/>
                  <a:pt x="90" y="25"/>
                </a:cubicBezTo>
                <a:cubicBezTo>
                  <a:pt x="96" y="23"/>
                  <a:pt x="101" y="20"/>
                  <a:pt x="106" y="17"/>
                </a:cubicBezTo>
                <a:cubicBezTo>
                  <a:pt x="128" y="5"/>
                  <a:pt x="132" y="8"/>
                  <a:pt x="132" y="36"/>
                </a:cubicBezTo>
                <a:close/>
              </a:path>
            </a:pathLst>
          </a:custGeom>
          <a:solidFill>
            <a:srgbClr val="9F9A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5"/>
          <p:cNvSpPr>
            <a:spLocks/>
          </p:cNvSpPr>
          <p:nvPr/>
        </p:nvSpPr>
        <p:spPr bwMode="auto">
          <a:xfrm>
            <a:off x="3119438" y="5629275"/>
            <a:ext cx="947737" cy="490538"/>
          </a:xfrm>
          <a:custGeom>
            <a:avLst/>
            <a:gdLst>
              <a:gd name="T0" fmla="*/ 101 w 145"/>
              <a:gd name="T1" fmla="*/ 74 h 75"/>
              <a:gd name="T2" fmla="*/ 15 w 145"/>
              <a:gd name="T3" fmla="*/ 37 h 75"/>
              <a:gd name="T4" fmla="*/ 4 w 145"/>
              <a:gd name="T5" fmla="*/ 11 h 75"/>
              <a:gd name="T6" fmla="*/ 28 w 145"/>
              <a:gd name="T7" fmla="*/ 0 h 75"/>
              <a:gd name="T8" fmla="*/ 121 w 145"/>
              <a:gd name="T9" fmla="*/ 27 h 75"/>
              <a:gd name="T10" fmla="*/ 140 w 145"/>
              <a:gd name="T11" fmla="*/ 58 h 75"/>
              <a:gd name="T12" fmla="*/ 101 w 145"/>
              <a:gd name="T13" fmla="*/ 7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5" h="75">
                <a:moveTo>
                  <a:pt x="101" y="74"/>
                </a:moveTo>
                <a:cubicBezTo>
                  <a:pt x="71" y="70"/>
                  <a:pt x="40" y="60"/>
                  <a:pt x="15" y="37"/>
                </a:cubicBezTo>
                <a:cubicBezTo>
                  <a:pt x="8" y="30"/>
                  <a:pt x="0" y="22"/>
                  <a:pt x="4" y="11"/>
                </a:cubicBezTo>
                <a:cubicBezTo>
                  <a:pt x="7" y="1"/>
                  <a:pt x="19" y="0"/>
                  <a:pt x="28" y="0"/>
                </a:cubicBezTo>
                <a:cubicBezTo>
                  <a:pt x="60" y="3"/>
                  <a:pt x="92" y="9"/>
                  <a:pt x="121" y="27"/>
                </a:cubicBezTo>
                <a:cubicBezTo>
                  <a:pt x="132" y="34"/>
                  <a:pt x="145" y="42"/>
                  <a:pt x="140" y="58"/>
                </a:cubicBezTo>
                <a:cubicBezTo>
                  <a:pt x="135" y="75"/>
                  <a:pt x="119" y="74"/>
                  <a:pt x="101" y="74"/>
                </a:cubicBezTo>
                <a:close/>
              </a:path>
            </a:pathLst>
          </a:custGeom>
          <a:solidFill>
            <a:srgbClr val="B0AE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6"/>
          <p:cNvSpPr>
            <a:spLocks/>
          </p:cNvSpPr>
          <p:nvPr/>
        </p:nvSpPr>
        <p:spPr bwMode="auto">
          <a:xfrm>
            <a:off x="1657350" y="17463"/>
            <a:ext cx="627062" cy="3319463"/>
          </a:xfrm>
          <a:custGeom>
            <a:avLst/>
            <a:gdLst>
              <a:gd name="T0" fmla="*/ 73 w 96"/>
              <a:gd name="T1" fmla="*/ 2 h 508"/>
              <a:gd name="T2" fmla="*/ 94 w 96"/>
              <a:gd name="T3" fmla="*/ 21 h 508"/>
              <a:gd name="T4" fmla="*/ 76 w 96"/>
              <a:gd name="T5" fmla="*/ 283 h 508"/>
              <a:gd name="T6" fmla="*/ 66 w 96"/>
              <a:gd name="T7" fmla="*/ 405 h 508"/>
              <a:gd name="T8" fmla="*/ 79 w 96"/>
              <a:gd name="T9" fmla="*/ 449 h 508"/>
              <a:gd name="T10" fmla="*/ 85 w 96"/>
              <a:gd name="T11" fmla="*/ 464 h 508"/>
              <a:gd name="T12" fmla="*/ 55 w 96"/>
              <a:gd name="T13" fmla="*/ 506 h 508"/>
              <a:gd name="T14" fmla="*/ 39 w 96"/>
              <a:gd name="T15" fmla="*/ 506 h 508"/>
              <a:gd name="T16" fmla="*/ 7 w 96"/>
              <a:gd name="T17" fmla="*/ 496 h 508"/>
              <a:gd name="T18" fmla="*/ 17 w 96"/>
              <a:gd name="T19" fmla="*/ 465 h 508"/>
              <a:gd name="T20" fmla="*/ 49 w 96"/>
              <a:gd name="T21" fmla="*/ 360 h 508"/>
              <a:gd name="T22" fmla="*/ 61 w 96"/>
              <a:gd name="T23" fmla="*/ 148 h 508"/>
              <a:gd name="T24" fmla="*/ 73 w 96"/>
              <a:gd name="T25" fmla="*/ 2 h 508"/>
              <a:gd name="T26" fmla="*/ 73 w 96"/>
              <a:gd name="T27" fmla="*/ 2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6" h="508">
                <a:moveTo>
                  <a:pt x="73" y="2"/>
                </a:moveTo>
                <a:cubicBezTo>
                  <a:pt x="87" y="1"/>
                  <a:pt x="95" y="0"/>
                  <a:pt x="94" y="21"/>
                </a:cubicBezTo>
                <a:cubicBezTo>
                  <a:pt x="89" y="109"/>
                  <a:pt x="81" y="196"/>
                  <a:pt x="76" y="283"/>
                </a:cubicBezTo>
                <a:cubicBezTo>
                  <a:pt x="73" y="323"/>
                  <a:pt x="71" y="365"/>
                  <a:pt x="66" y="405"/>
                </a:cubicBezTo>
                <a:cubicBezTo>
                  <a:pt x="65" y="420"/>
                  <a:pt x="75" y="434"/>
                  <a:pt x="79" y="449"/>
                </a:cubicBezTo>
                <a:cubicBezTo>
                  <a:pt x="80" y="454"/>
                  <a:pt x="83" y="459"/>
                  <a:pt x="85" y="464"/>
                </a:cubicBezTo>
                <a:cubicBezTo>
                  <a:pt x="96" y="494"/>
                  <a:pt x="88" y="504"/>
                  <a:pt x="55" y="506"/>
                </a:cubicBezTo>
                <a:cubicBezTo>
                  <a:pt x="50" y="506"/>
                  <a:pt x="44" y="506"/>
                  <a:pt x="39" y="506"/>
                </a:cubicBezTo>
                <a:cubicBezTo>
                  <a:pt x="27" y="506"/>
                  <a:pt x="14" y="508"/>
                  <a:pt x="7" y="496"/>
                </a:cubicBezTo>
                <a:cubicBezTo>
                  <a:pt x="0" y="483"/>
                  <a:pt x="10" y="472"/>
                  <a:pt x="17" y="465"/>
                </a:cubicBezTo>
                <a:cubicBezTo>
                  <a:pt x="48" y="436"/>
                  <a:pt x="46" y="397"/>
                  <a:pt x="49" y="360"/>
                </a:cubicBezTo>
                <a:cubicBezTo>
                  <a:pt x="54" y="289"/>
                  <a:pt x="57" y="219"/>
                  <a:pt x="61" y="148"/>
                </a:cubicBezTo>
                <a:cubicBezTo>
                  <a:pt x="64" y="99"/>
                  <a:pt x="69" y="50"/>
                  <a:pt x="73" y="2"/>
                </a:cubicBezTo>
                <a:cubicBezTo>
                  <a:pt x="73" y="2"/>
                  <a:pt x="73" y="2"/>
                  <a:pt x="73" y="2"/>
                </a:cubicBezTo>
                <a:close/>
              </a:path>
            </a:pathLst>
          </a:custGeom>
          <a:solidFill>
            <a:srgbClr val="CBCA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7"/>
          <p:cNvSpPr>
            <a:spLocks/>
          </p:cNvSpPr>
          <p:nvPr/>
        </p:nvSpPr>
        <p:spPr bwMode="auto">
          <a:xfrm>
            <a:off x="1089025" y="5178425"/>
            <a:ext cx="1566862" cy="935038"/>
          </a:xfrm>
          <a:custGeom>
            <a:avLst/>
            <a:gdLst>
              <a:gd name="T0" fmla="*/ 128 w 240"/>
              <a:gd name="T1" fmla="*/ 0 h 143"/>
              <a:gd name="T2" fmla="*/ 231 w 240"/>
              <a:gd name="T3" fmla="*/ 62 h 143"/>
              <a:gd name="T4" fmla="*/ 216 w 240"/>
              <a:gd name="T5" fmla="*/ 87 h 143"/>
              <a:gd name="T6" fmla="*/ 157 w 240"/>
              <a:gd name="T7" fmla="*/ 79 h 143"/>
              <a:gd name="T8" fmla="*/ 70 w 240"/>
              <a:gd name="T9" fmla="*/ 104 h 143"/>
              <a:gd name="T10" fmla="*/ 18 w 240"/>
              <a:gd name="T11" fmla="*/ 136 h 143"/>
              <a:gd name="T12" fmla="*/ 0 w 240"/>
              <a:gd name="T13" fmla="*/ 125 h 143"/>
              <a:gd name="T14" fmla="*/ 30 w 240"/>
              <a:gd name="T15" fmla="*/ 53 h 143"/>
              <a:gd name="T16" fmla="*/ 128 w 240"/>
              <a:gd name="T17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0" h="143">
                <a:moveTo>
                  <a:pt x="128" y="0"/>
                </a:moveTo>
                <a:cubicBezTo>
                  <a:pt x="173" y="2"/>
                  <a:pt x="210" y="19"/>
                  <a:pt x="231" y="62"/>
                </a:cubicBezTo>
                <a:cubicBezTo>
                  <a:pt x="240" y="80"/>
                  <a:pt x="235" y="88"/>
                  <a:pt x="216" y="87"/>
                </a:cubicBezTo>
                <a:cubicBezTo>
                  <a:pt x="196" y="86"/>
                  <a:pt x="176" y="85"/>
                  <a:pt x="157" y="79"/>
                </a:cubicBezTo>
                <a:cubicBezTo>
                  <a:pt x="122" y="68"/>
                  <a:pt x="95" y="84"/>
                  <a:pt x="70" y="104"/>
                </a:cubicBezTo>
                <a:cubicBezTo>
                  <a:pt x="54" y="117"/>
                  <a:pt x="36" y="126"/>
                  <a:pt x="18" y="136"/>
                </a:cubicBezTo>
                <a:cubicBezTo>
                  <a:pt x="6" y="143"/>
                  <a:pt x="0" y="140"/>
                  <a:pt x="0" y="125"/>
                </a:cubicBezTo>
                <a:cubicBezTo>
                  <a:pt x="0" y="97"/>
                  <a:pt x="14" y="74"/>
                  <a:pt x="30" y="53"/>
                </a:cubicBezTo>
                <a:cubicBezTo>
                  <a:pt x="54" y="21"/>
                  <a:pt x="85" y="0"/>
                  <a:pt x="128" y="0"/>
                </a:cubicBezTo>
                <a:close/>
              </a:path>
            </a:pathLst>
          </a:custGeom>
          <a:solidFill>
            <a:srgbClr val="CD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8"/>
          <p:cNvSpPr>
            <a:spLocks/>
          </p:cNvSpPr>
          <p:nvPr/>
        </p:nvSpPr>
        <p:spPr bwMode="auto">
          <a:xfrm>
            <a:off x="1577975" y="3773488"/>
            <a:ext cx="1482725" cy="647700"/>
          </a:xfrm>
          <a:custGeom>
            <a:avLst/>
            <a:gdLst>
              <a:gd name="T0" fmla="*/ 136 w 227"/>
              <a:gd name="T1" fmla="*/ 99 h 99"/>
              <a:gd name="T2" fmla="*/ 34 w 227"/>
              <a:gd name="T3" fmla="*/ 87 h 99"/>
              <a:gd name="T4" fmla="*/ 24 w 227"/>
              <a:gd name="T5" fmla="*/ 43 h 99"/>
              <a:gd name="T6" fmla="*/ 108 w 227"/>
              <a:gd name="T7" fmla="*/ 7 h 99"/>
              <a:gd name="T8" fmla="*/ 185 w 227"/>
              <a:gd name="T9" fmla="*/ 4 h 99"/>
              <a:gd name="T10" fmla="*/ 225 w 227"/>
              <a:gd name="T11" fmla="*/ 44 h 99"/>
              <a:gd name="T12" fmla="*/ 225 w 227"/>
              <a:gd name="T13" fmla="*/ 46 h 99"/>
              <a:gd name="T14" fmla="*/ 174 w 227"/>
              <a:gd name="T15" fmla="*/ 98 h 99"/>
              <a:gd name="T16" fmla="*/ 136 w 227"/>
              <a:gd name="T1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7" h="99">
                <a:moveTo>
                  <a:pt x="136" y="99"/>
                </a:moveTo>
                <a:cubicBezTo>
                  <a:pt x="101" y="99"/>
                  <a:pt x="67" y="97"/>
                  <a:pt x="34" y="87"/>
                </a:cubicBezTo>
                <a:cubicBezTo>
                  <a:pt x="4" y="79"/>
                  <a:pt x="0" y="62"/>
                  <a:pt x="24" y="43"/>
                </a:cubicBezTo>
                <a:cubicBezTo>
                  <a:pt x="48" y="22"/>
                  <a:pt x="76" y="9"/>
                  <a:pt x="108" y="7"/>
                </a:cubicBezTo>
                <a:cubicBezTo>
                  <a:pt x="134" y="5"/>
                  <a:pt x="159" y="7"/>
                  <a:pt x="185" y="4"/>
                </a:cubicBezTo>
                <a:cubicBezTo>
                  <a:pt x="214" y="0"/>
                  <a:pt x="227" y="15"/>
                  <a:pt x="225" y="44"/>
                </a:cubicBezTo>
                <a:cubicBezTo>
                  <a:pt x="225" y="45"/>
                  <a:pt x="225" y="46"/>
                  <a:pt x="225" y="46"/>
                </a:cubicBezTo>
                <a:cubicBezTo>
                  <a:pt x="223" y="86"/>
                  <a:pt x="213" y="96"/>
                  <a:pt x="174" y="98"/>
                </a:cubicBezTo>
                <a:cubicBezTo>
                  <a:pt x="161" y="99"/>
                  <a:pt x="149" y="99"/>
                  <a:pt x="136" y="99"/>
                </a:cubicBezTo>
                <a:close/>
              </a:path>
            </a:pathLst>
          </a:custGeom>
          <a:solidFill>
            <a:srgbClr val="CD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 Shapes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946786"/>
            <a:ext cx="2438034" cy="46752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341" y="1787035"/>
            <a:ext cx="2291561" cy="24458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966" y="1623179"/>
            <a:ext cx="2354760" cy="52193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9097" y="2154707"/>
            <a:ext cx="1010209" cy="44673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354" y="1787035"/>
            <a:ext cx="2304273" cy="291733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9864" y="4627327"/>
            <a:ext cx="2337085" cy="2154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5248" y="5165171"/>
            <a:ext cx="2977519" cy="107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 Shapes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71" y="1662545"/>
            <a:ext cx="5068230" cy="49336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741" y="1751997"/>
            <a:ext cx="3271672" cy="47547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097" y="3320789"/>
            <a:ext cx="2486954" cy="327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 Shapes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809775"/>
            <a:ext cx="1971442" cy="504822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980" y="3484952"/>
            <a:ext cx="1290427" cy="33730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6284" y="1668269"/>
            <a:ext cx="1379786" cy="50238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3141" y="2139952"/>
            <a:ext cx="2891830" cy="438787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9061" y="1596496"/>
            <a:ext cx="2572701" cy="25942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055" y="3775205"/>
            <a:ext cx="2228290" cy="299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1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 Shapes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674284"/>
            <a:ext cx="3791343" cy="35709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161" y="1674284"/>
            <a:ext cx="2143222" cy="257186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874" y="1674284"/>
            <a:ext cx="2922625" cy="338239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955562" y="4599720"/>
            <a:ext cx="770388" cy="299150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9904" y="1979594"/>
            <a:ext cx="1741964" cy="450107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6161" y="4498413"/>
            <a:ext cx="2229959" cy="205574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4313" y="5376607"/>
            <a:ext cx="2728186" cy="98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/>
                </a:solidFill>
              </a:rPr>
              <a:t>Fully Editable Shapes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689" y="1453779"/>
            <a:ext cx="5073914" cy="494990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57" y="1964068"/>
            <a:ext cx="5362528" cy="392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/>
                </a:solidFill>
              </a:rPr>
              <a:t>Fully Editable Shapes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134" y="841375"/>
            <a:ext cx="7544936" cy="561084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656" y="1157836"/>
            <a:ext cx="1260248" cy="52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7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4284" y="44199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397570" y="17715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558816" y="18420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399656" y="47996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871235" y="39339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552526" y="49213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6030910" y="39219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9349201" y="38799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36324" y="17981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6023184" y="17981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095427" y="48983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9323958" y="28071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810858" y="17500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694051" y="17037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991246" y="48803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703996" y="57485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822363" y="38245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596563" y="28233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252442" y="38666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645723" y="17602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819702" y="27953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465094" y="39028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609716" y="28176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6143716" y="28069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544252" y="28465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439998" y="28314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205445" y="58147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696873" y="27510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423036" y="39136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473720" y="57653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902542" y="58582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446122" y="58582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754495" y="58612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9298076" y="58548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600308" y="58612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611198" y="37995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686674" y="38246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264528" y="57558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661735" y="48928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387920" y="28335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412192" y="18187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9218320" y="18188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648973" y="4857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773931" y="4857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524015" y="4857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399056" y="4857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59589" y="53556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37369" y="4917884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800975" y="4997238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724743" y="3942015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840569" y="3916192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470375" y="5055203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8617706" y="3949533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9363652" y="5960416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9338374" y="2948463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819520" y="5961835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8574345" y="1842631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2611736" y="4973772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7131793" y="3948250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3530175" y="5016559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681890" y="1856390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623066" y="1823324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9490075" y="1779732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4459215" y="5059310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3502507" y="405833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4409829" y="405833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5317151" y="405833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6224471" y="405833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9423128" y="3998046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4139039" y="2852279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98883" y="2851752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801752" y="1816736"/>
            <a:ext cx="544275" cy="544275"/>
          </a:xfrm>
          <a:prstGeom prst="heart">
            <a:avLst/>
          </a:pr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667395" y="5992728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2607765" y="6047626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7030465" y="5992438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4328609" y="6024118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5305041" y="5961024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3570417" y="6006524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6169465" y="5957136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821165" y="1757939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3408328" y="1754883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4057328" y="1847586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933837" y="1809521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926145" y="2912227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447232" y="2911104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776440" y="2911104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8496374" y="2907392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9324603" y="5053418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788735" y="2776194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574735" y="2934542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417535" y="5021082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673343" y="4988377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229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>
            <a:extLst>
              <a:ext uri="{FF2B5EF4-FFF2-40B4-BE49-F238E27FC236}">
                <a16:creationId xmlns:a16="http://schemas.microsoft.com/office/drawing/2014/main" id="{A9C254EA-56F1-4521-8F36-CF6D11A7A8E8}"/>
              </a:ext>
            </a:extLst>
          </p:cNvPr>
          <p:cNvSpPr/>
          <p:nvPr/>
        </p:nvSpPr>
        <p:spPr>
          <a:xfrm>
            <a:off x="2606713" y="5282812"/>
            <a:ext cx="2700000" cy="10081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E9F72B9-BD30-4C8D-86A5-237BDFC24DD4}"/>
              </a:ext>
            </a:extLst>
          </p:cNvPr>
          <p:cNvSpPr/>
          <p:nvPr/>
        </p:nvSpPr>
        <p:spPr>
          <a:xfrm>
            <a:off x="1185220" y="3996051"/>
            <a:ext cx="2700000" cy="10081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31CAF-7CB5-466B-AB0F-F2BB70D10A5F}"/>
              </a:ext>
            </a:extLst>
          </p:cNvPr>
          <p:cNvSpPr/>
          <p:nvPr/>
        </p:nvSpPr>
        <p:spPr>
          <a:xfrm>
            <a:off x="807226" y="4123726"/>
            <a:ext cx="752762" cy="7527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AC4AD281-D5B1-4B55-813A-E5E8F69EB32F}"/>
              </a:ext>
            </a:extLst>
          </p:cNvPr>
          <p:cNvSpPr/>
          <p:nvPr/>
        </p:nvSpPr>
        <p:spPr>
          <a:xfrm>
            <a:off x="2229482" y="5410488"/>
            <a:ext cx="752762" cy="7527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14E3993-3BD5-41FA-8F94-A5EEF3B264C6}"/>
              </a:ext>
            </a:extLst>
          </p:cNvPr>
          <p:cNvGrpSpPr/>
          <p:nvPr/>
        </p:nvGrpSpPr>
        <p:grpSpPr>
          <a:xfrm>
            <a:off x="1668893" y="4062832"/>
            <a:ext cx="2098288" cy="876790"/>
            <a:chOff x="3131840" y="2220253"/>
            <a:chExt cx="3096344" cy="876790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BCE9DA7-98C8-45CE-8495-264F81C74EE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61F678E-0F78-4747-A5F3-D93C91C1027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04428E6-B56B-473A-8E22-BB24FAB49EDF}"/>
              </a:ext>
            </a:extLst>
          </p:cNvPr>
          <p:cNvGrpSpPr/>
          <p:nvPr/>
        </p:nvGrpSpPr>
        <p:grpSpPr>
          <a:xfrm>
            <a:off x="3116213" y="5341828"/>
            <a:ext cx="2098288" cy="876790"/>
            <a:chOff x="3131840" y="2220253"/>
            <a:chExt cx="3096344" cy="87679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78D3CBE-1183-4F19-BD17-FBA50FA0BE6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CB2A318-7FE3-4EF3-A2A5-4ADF2C4C22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7" name="Donut 39">
            <a:extLst>
              <a:ext uri="{FF2B5EF4-FFF2-40B4-BE49-F238E27FC236}">
                <a16:creationId xmlns:a16="http://schemas.microsoft.com/office/drawing/2014/main" id="{74C71813-AF44-4079-A90A-14A8F9908A3F}"/>
              </a:ext>
            </a:extLst>
          </p:cNvPr>
          <p:cNvSpPr/>
          <p:nvPr/>
        </p:nvSpPr>
        <p:spPr>
          <a:xfrm>
            <a:off x="2426713" y="560595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id="{803213C8-47FA-44EA-95DB-82517FCA6FCE}"/>
              </a:ext>
            </a:extLst>
          </p:cNvPr>
          <p:cNvSpPr>
            <a:spLocks noChangeAspect="1"/>
          </p:cNvSpPr>
          <p:nvPr/>
        </p:nvSpPr>
        <p:spPr>
          <a:xfrm>
            <a:off x="1010033" y="4337178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7124D55-FD0C-452F-A1DA-DE80079F529F}"/>
              </a:ext>
            </a:extLst>
          </p:cNvPr>
          <p:cNvSpPr txBox="1"/>
          <p:nvPr/>
        </p:nvSpPr>
        <p:spPr>
          <a:xfrm>
            <a:off x="704905" y="156357"/>
            <a:ext cx="3660629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2" name="그룹 93">
            <a:extLst>
              <a:ext uri="{FF2B5EF4-FFF2-40B4-BE49-F238E27FC236}">
                <a16:creationId xmlns:a16="http://schemas.microsoft.com/office/drawing/2014/main" id="{AB84BC91-AAB6-44C8-9457-EB4E539513A0}"/>
              </a:ext>
            </a:extLst>
          </p:cNvPr>
          <p:cNvGrpSpPr/>
          <p:nvPr/>
        </p:nvGrpSpPr>
        <p:grpSpPr>
          <a:xfrm>
            <a:off x="612530" y="1799270"/>
            <a:ext cx="4727028" cy="1755185"/>
            <a:chOff x="3944163" y="900937"/>
            <a:chExt cx="2236571" cy="175518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541A606-6AC0-4193-8F06-3D50FCBA79B6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8037B17-6200-4AAA-8BFB-77571754371B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59" y="1835526"/>
            <a:ext cx="3954329" cy="45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17770" y="43544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698431" y="1822938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545573" y="1867226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63003" y="1852392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383558" y="1864146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108327" y="2887519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828379" y="1856527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545000" y="1952160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70381" y="1844624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727873" y="1845641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448106" y="1898331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975065" y="2841477"/>
            <a:ext cx="325734" cy="529812"/>
            <a:chOff x="2071598" y="2060848"/>
            <a:chExt cx="1917605" cy="3137144"/>
          </a:xfrm>
          <a:solidFill>
            <a:srgbClr val="00B8D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886253" y="2841477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397538" y="2829106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34879" y="2841448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559552" y="2829106"/>
            <a:ext cx="501857" cy="554554"/>
            <a:chOff x="4835382" y="73243"/>
            <a:chExt cx="2920830" cy="3227535"/>
          </a:xfrm>
          <a:solidFill>
            <a:srgbClr val="00B8D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738623" y="2859198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535217" y="2841477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777181" y="3983382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325545" y="284147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575933" y="3983382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6114115" y="4000872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249619" y="403857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399629" y="4001636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906630" y="4002218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67187" y="5034364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423957" y="3983382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706292" y="398338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545361" y="3983382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66172" y="5087344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977880" y="5071688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245507" y="5210552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329231" y="5112466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710307" y="6040602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162654" y="5150361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706292" y="5217489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564393" y="5087344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744911" y="5087344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550847" y="6047132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703838" y="6047132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38823" y="6047132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388833" y="6047132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104208" y="6036584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893673" y="6073074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356551" y="6036584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626766" y="6037651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31"/>
          <p:cNvSpPr/>
          <p:nvPr/>
        </p:nvSpPr>
        <p:spPr>
          <a:xfrm>
            <a:off x="4179319" y="0"/>
            <a:ext cx="8012681" cy="6858000"/>
          </a:xfrm>
          <a:prstGeom prst="rect">
            <a:avLst/>
          </a:pr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EA798D-6588-464B-80ED-3BC817F7DDBE}"/>
              </a:ext>
            </a:extLst>
          </p:cNvPr>
          <p:cNvSpPr/>
          <p:nvPr/>
        </p:nvSpPr>
        <p:spPr>
          <a:xfrm>
            <a:off x="0" y="2876204"/>
            <a:ext cx="12192000" cy="39817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5672DC-DD39-4F97-8EBD-D71687D571C8}"/>
              </a:ext>
            </a:extLst>
          </p:cNvPr>
          <p:cNvSpPr txBox="1"/>
          <p:nvPr/>
        </p:nvSpPr>
        <p:spPr>
          <a:xfrm>
            <a:off x="3662008" y="3482001"/>
            <a:ext cx="41330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BCF1A4-3E81-4FE5-9BD7-5AE13FE13F98}"/>
              </a:ext>
            </a:extLst>
          </p:cNvPr>
          <p:cNvSpPr txBox="1"/>
          <p:nvPr/>
        </p:nvSpPr>
        <p:spPr>
          <a:xfrm>
            <a:off x="815535" y="472060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5975DB-0E0B-4D94-84AE-340E353D4CC6}"/>
              </a:ext>
            </a:extLst>
          </p:cNvPr>
          <p:cNvSpPr txBox="1"/>
          <p:nvPr/>
        </p:nvSpPr>
        <p:spPr>
          <a:xfrm>
            <a:off x="810220" y="3857749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6BED9F-9DB9-48D9-BD0C-9F09ACA092DE}"/>
              </a:ext>
            </a:extLst>
          </p:cNvPr>
          <p:cNvSpPr txBox="1"/>
          <p:nvPr/>
        </p:nvSpPr>
        <p:spPr>
          <a:xfrm>
            <a:off x="3927785" y="4850410"/>
            <a:ext cx="3788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believe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that this Template will your Time, Money and Reputation. I hope and I believe that this Template will your Time, Money and Reputation. Easy to change colors, photos and Text.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E33F6D0-3385-48F6-99EC-D838025E0E6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0281" y="522285"/>
            <a:ext cx="7051046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>
                <a:solidFill>
                  <a:schemeClr val="accent3"/>
                </a:solidFill>
              </a:rPr>
              <a:t>Infographic </a:t>
            </a:r>
            <a:endParaRPr lang="en-US" sz="6000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sz="6000" dirty="0" smtClean="0">
                <a:solidFill>
                  <a:schemeClr val="accent3"/>
                </a:solidFill>
              </a:rPr>
              <a:t>Style</a:t>
            </a:r>
            <a:endParaRPr lang="en-US" sz="6000" dirty="0">
              <a:solidFill>
                <a:schemeClr val="accent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BA35E9-74CB-4B91-A376-73D45EE624A6}"/>
              </a:ext>
            </a:extLst>
          </p:cNvPr>
          <p:cNvSpPr txBox="1"/>
          <p:nvPr/>
        </p:nvSpPr>
        <p:spPr>
          <a:xfrm>
            <a:off x="3557506" y="4209309"/>
            <a:ext cx="4042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Presentation 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55672DC-DD39-4F97-8EBD-D71687D571C8}"/>
              </a:ext>
            </a:extLst>
          </p:cNvPr>
          <p:cNvSpPr txBox="1"/>
          <p:nvPr/>
        </p:nvSpPr>
        <p:spPr>
          <a:xfrm>
            <a:off x="815535" y="5108269"/>
            <a:ext cx="272129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44444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44444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444444"/>
              </a:solidFill>
              <a:cs typeface="Arial" pitchFamily="34" charset="0"/>
            </a:endParaRPr>
          </a:p>
        </p:txBody>
      </p: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7261271" y="907308"/>
            <a:ext cx="4137025" cy="5978524"/>
          </a:xfrm>
          <a:custGeom>
            <a:avLst/>
            <a:gdLst>
              <a:gd name="T0" fmla="*/ 359 w 1100"/>
              <a:gd name="T1" fmla="*/ 565 h 1591"/>
              <a:gd name="T2" fmla="*/ 1089 w 1100"/>
              <a:gd name="T3" fmla="*/ 544 h 1591"/>
              <a:gd name="T4" fmla="*/ 401 w 1100"/>
              <a:gd name="T5" fmla="*/ 451 h 1591"/>
              <a:gd name="T6" fmla="*/ 495 w 1100"/>
              <a:gd name="T7" fmla="*/ 409 h 1591"/>
              <a:gd name="T8" fmla="*/ 849 w 1100"/>
              <a:gd name="T9" fmla="*/ 829 h 1591"/>
              <a:gd name="T10" fmla="*/ 846 w 1100"/>
              <a:gd name="T11" fmla="*/ 873 h 1591"/>
              <a:gd name="T12" fmla="*/ 684 w 1100"/>
              <a:gd name="T13" fmla="*/ 714 h 1591"/>
              <a:gd name="T14" fmla="*/ 737 w 1100"/>
              <a:gd name="T15" fmla="*/ 838 h 1591"/>
              <a:gd name="T16" fmla="*/ 335 w 1100"/>
              <a:gd name="T17" fmla="*/ 193 h 1591"/>
              <a:gd name="T18" fmla="*/ 314 w 1100"/>
              <a:gd name="T19" fmla="*/ 164 h 1591"/>
              <a:gd name="T20" fmla="*/ 264 w 1100"/>
              <a:gd name="T21" fmla="*/ 204 h 1591"/>
              <a:gd name="T22" fmla="*/ 293 w 1100"/>
              <a:gd name="T23" fmla="*/ 249 h 1591"/>
              <a:gd name="T24" fmla="*/ 761 w 1100"/>
              <a:gd name="T25" fmla="*/ 987 h 1591"/>
              <a:gd name="T26" fmla="*/ 811 w 1100"/>
              <a:gd name="T27" fmla="*/ 1048 h 1591"/>
              <a:gd name="T28" fmla="*/ 725 w 1100"/>
              <a:gd name="T29" fmla="*/ 988 h 1591"/>
              <a:gd name="T30" fmla="*/ 952 w 1100"/>
              <a:gd name="T31" fmla="*/ 481 h 1591"/>
              <a:gd name="T32" fmla="*/ 928 w 1100"/>
              <a:gd name="T33" fmla="*/ 389 h 1591"/>
              <a:gd name="T34" fmla="*/ 584 w 1100"/>
              <a:gd name="T35" fmla="*/ 612 h 1591"/>
              <a:gd name="T36" fmla="*/ 583 w 1100"/>
              <a:gd name="T37" fmla="*/ 552 h 1591"/>
              <a:gd name="T38" fmla="*/ 604 w 1100"/>
              <a:gd name="T39" fmla="*/ 401 h 1591"/>
              <a:gd name="T40" fmla="*/ 906 w 1100"/>
              <a:gd name="T41" fmla="*/ 370 h 1591"/>
              <a:gd name="T42" fmla="*/ 905 w 1100"/>
              <a:gd name="T43" fmla="*/ 1385 h 1591"/>
              <a:gd name="T44" fmla="*/ 761 w 1100"/>
              <a:gd name="T45" fmla="*/ 1410 h 1591"/>
              <a:gd name="T46" fmla="*/ 290 w 1100"/>
              <a:gd name="T47" fmla="*/ 274 h 1591"/>
              <a:gd name="T48" fmla="*/ 117 w 1100"/>
              <a:gd name="T49" fmla="*/ 402 h 1591"/>
              <a:gd name="T50" fmla="*/ 792 w 1100"/>
              <a:gd name="T51" fmla="*/ 1243 h 1591"/>
              <a:gd name="T52" fmla="*/ 329 w 1100"/>
              <a:gd name="T53" fmla="*/ 133 h 1591"/>
              <a:gd name="T54" fmla="*/ 784 w 1100"/>
              <a:gd name="T55" fmla="*/ 1134 h 1591"/>
              <a:gd name="T56" fmla="*/ 405 w 1100"/>
              <a:gd name="T57" fmla="*/ 349 h 1591"/>
              <a:gd name="T58" fmla="*/ 497 w 1100"/>
              <a:gd name="T59" fmla="*/ 340 h 1591"/>
              <a:gd name="T60" fmla="*/ 140 w 1100"/>
              <a:gd name="T61" fmla="*/ 438 h 1591"/>
              <a:gd name="T62" fmla="*/ 265 w 1100"/>
              <a:gd name="T63" fmla="*/ 447 h 1591"/>
              <a:gd name="T64" fmla="*/ 873 w 1100"/>
              <a:gd name="T65" fmla="*/ 1308 h 1591"/>
              <a:gd name="T66" fmla="*/ 855 w 1100"/>
              <a:gd name="T67" fmla="*/ 259 h 1591"/>
              <a:gd name="T68" fmla="*/ 195 w 1100"/>
              <a:gd name="T69" fmla="*/ 329 h 1591"/>
              <a:gd name="T70" fmla="*/ 859 w 1100"/>
              <a:gd name="T71" fmla="*/ 466 h 1591"/>
              <a:gd name="T72" fmla="*/ 893 w 1100"/>
              <a:gd name="T73" fmla="*/ 919 h 1591"/>
              <a:gd name="T74" fmla="*/ 738 w 1100"/>
              <a:gd name="T75" fmla="*/ 524 h 1591"/>
              <a:gd name="T76" fmla="*/ 868 w 1100"/>
              <a:gd name="T77" fmla="*/ 314 h 1591"/>
              <a:gd name="T78" fmla="*/ 315 w 1100"/>
              <a:gd name="T79" fmla="*/ 282 h 1591"/>
              <a:gd name="T80" fmla="*/ 775 w 1100"/>
              <a:gd name="T81" fmla="*/ 1449 h 1591"/>
              <a:gd name="T82" fmla="*/ 942 w 1100"/>
              <a:gd name="T83" fmla="*/ 547 h 1591"/>
              <a:gd name="T84" fmla="*/ 895 w 1100"/>
              <a:gd name="T85" fmla="*/ 1104 h 1591"/>
              <a:gd name="T86" fmla="*/ 528 w 1100"/>
              <a:gd name="T87" fmla="*/ 409 h 1591"/>
              <a:gd name="T88" fmla="*/ 515 w 1100"/>
              <a:gd name="T89" fmla="*/ 292 h 1591"/>
              <a:gd name="T90" fmla="*/ 849 w 1100"/>
              <a:gd name="T91" fmla="*/ 1515 h 1591"/>
              <a:gd name="T92" fmla="*/ 834 w 1100"/>
              <a:gd name="T93" fmla="*/ 526 h 1591"/>
              <a:gd name="T94" fmla="*/ 483 w 1100"/>
              <a:gd name="T95" fmla="*/ 520 h 1591"/>
              <a:gd name="T96" fmla="*/ 692 w 1100"/>
              <a:gd name="T97" fmla="*/ 1286 h 1591"/>
              <a:gd name="T98" fmla="*/ 444 w 1100"/>
              <a:gd name="T99" fmla="*/ 263 h 1591"/>
              <a:gd name="T100" fmla="*/ 728 w 1100"/>
              <a:gd name="T101" fmla="*/ 552 h 1591"/>
              <a:gd name="T102" fmla="*/ 739 w 1100"/>
              <a:gd name="T103" fmla="*/ 1265 h 1591"/>
              <a:gd name="T104" fmla="*/ 248 w 1100"/>
              <a:gd name="T105" fmla="*/ 496 h 1591"/>
              <a:gd name="T106" fmla="*/ 948 w 1100"/>
              <a:gd name="T107" fmla="*/ 310 h 1591"/>
              <a:gd name="T108" fmla="*/ 618 w 1100"/>
              <a:gd name="T109" fmla="*/ 869 h 1591"/>
              <a:gd name="T110" fmla="*/ 643 w 1100"/>
              <a:gd name="T111" fmla="*/ 661 h 1591"/>
              <a:gd name="T112" fmla="*/ 920 w 1100"/>
              <a:gd name="T113" fmla="*/ 777 h 1591"/>
              <a:gd name="T114" fmla="*/ 525 w 1100"/>
              <a:gd name="T115" fmla="*/ 557 h 1591"/>
              <a:gd name="T116" fmla="*/ 164 w 1100"/>
              <a:gd name="T117" fmla="*/ 476 h 1591"/>
              <a:gd name="T118" fmla="*/ 903 w 1100"/>
              <a:gd name="T119" fmla="*/ 1045 h 1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00" h="1591">
                <a:moveTo>
                  <a:pt x="794" y="1563"/>
                </a:moveTo>
                <a:cubicBezTo>
                  <a:pt x="778" y="1565"/>
                  <a:pt x="763" y="1566"/>
                  <a:pt x="748" y="1567"/>
                </a:cubicBezTo>
                <a:cubicBezTo>
                  <a:pt x="748" y="1566"/>
                  <a:pt x="747" y="1565"/>
                  <a:pt x="747" y="1564"/>
                </a:cubicBezTo>
                <a:cubicBezTo>
                  <a:pt x="751" y="1560"/>
                  <a:pt x="754" y="1557"/>
                  <a:pt x="758" y="1553"/>
                </a:cubicBezTo>
                <a:cubicBezTo>
                  <a:pt x="764" y="1549"/>
                  <a:pt x="764" y="1544"/>
                  <a:pt x="758" y="1541"/>
                </a:cubicBezTo>
                <a:cubicBezTo>
                  <a:pt x="753" y="1538"/>
                  <a:pt x="746" y="1536"/>
                  <a:pt x="740" y="1536"/>
                </a:cubicBezTo>
                <a:cubicBezTo>
                  <a:pt x="733" y="1536"/>
                  <a:pt x="725" y="1538"/>
                  <a:pt x="718" y="1538"/>
                </a:cubicBezTo>
                <a:cubicBezTo>
                  <a:pt x="706" y="1538"/>
                  <a:pt x="704" y="1537"/>
                  <a:pt x="695" y="1524"/>
                </a:cubicBezTo>
                <a:cubicBezTo>
                  <a:pt x="695" y="1547"/>
                  <a:pt x="695" y="1568"/>
                  <a:pt x="695" y="1591"/>
                </a:cubicBezTo>
                <a:cubicBezTo>
                  <a:pt x="669" y="1591"/>
                  <a:pt x="644" y="1591"/>
                  <a:pt x="617" y="1591"/>
                </a:cubicBezTo>
                <a:cubicBezTo>
                  <a:pt x="617" y="1586"/>
                  <a:pt x="618" y="1582"/>
                  <a:pt x="617" y="1578"/>
                </a:cubicBezTo>
                <a:cubicBezTo>
                  <a:pt x="614" y="1447"/>
                  <a:pt x="611" y="1316"/>
                  <a:pt x="605" y="1185"/>
                </a:cubicBezTo>
                <a:cubicBezTo>
                  <a:pt x="603" y="1117"/>
                  <a:pt x="596" y="1048"/>
                  <a:pt x="590" y="980"/>
                </a:cubicBezTo>
                <a:cubicBezTo>
                  <a:pt x="590" y="976"/>
                  <a:pt x="588" y="971"/>
                  <a:pt x="586" y="967"/>
                </a:cubicBezTo>
                <a:cubicBezTo>
                  <a:pt x="575" y="949"/>
                  <a:pt x="564" y="930"/>
                  <a:pt x="552" y="913"/>
                </a:cubicBezTo>
                <a:cubicBezTo>
                  <a:pt x="533" y="887"/>
                  <a:pt x="527" y="857"/>
                  <a:pt x="527" y="826"/>
                </a:cubicBezTo>
                <a:cubicBezTo>
                  <a:pt x="526" y="810"/>
                  <a:pt x="529" y="795"/>
                  <a:pt x="529" y="780"/>
                </a:cubicBezTo>
                <a:cubicBezTo>
                  <a:pt x="530" y="773"/>
                  <a:pt x="529" y="766"/>
                  <a:pt x="526" y="760"/>
                </a:cubicBezTo>
                <a:cubicBezTo>
                  <a:pt x="506" y="713"/>
                  <a:pt x="482" y="667"/>
                  <a:pt x="449" y="627"/>
                </a:cubicBezTo>
                <a:cubicBezTo>
                  <a:pt x="425" y="598"/>
                  <a:pt x="397" y="575"/>
                  <a:pt x="359" y="565"/>
                </a:cubicBezTo>
                <a:cubicBezTo>
                  <a:pt x="339" y="560"/>
                  <a:pt x="321" y="566"/>
                  <a:pt x="302" y="569"/>
                </a:cubicBezTo>
                <a:cubicBezTo>
                  <a:pt x="251" y="577"/>
                  <a:pt x="202" y="577"/>
                  <a:pt x="153" y="559"/>
                </a:cubicBezTo>
                <a:cubicBezTo>
                  <a:pt x="134" y="552"/>
                  <a:pt x="119" y="542"/>
                  <a:pt x="106" y="526"/>
                </a:cubicBezTo>
                <a:cubicBezTo>
                  <a:pt x="73" y="487"/>
                  <a:pt x="45" y="445"/>
                  <a:pt x="27" y="397"/>
                </a:cubicBezTo>
                <a:cubicBezTo>
                  <a:pt x="0" y="321"/>
                  <a:pt x="8" y="249"/>
                  <a:pt x="49" y="181"/>
                </a:cubicBezTo>
                <a:cubicBezTo>
                  <a:pt x="76" y="136"/>
                  <a:pt x="108" y="95"/>
                  <a:pt x="150" y="62"/>
                </a:cubicBezTo>
                <a:cubicBezTo>
                  <a:pt x="210" y="16"/>
                  <a:pt x="277" y="0"/>
                  <a:pt x="351" y="7"/>
                </a:cubicBezTo>
                <a:cubicBezTo>
                  <a:pt x="400" y="12"/>
                  <a:pt x="448" y="23"/>
                  <a:pt x="492" y="46"/>
                </a:cubicBezTo>
                <a:cubicBezTo>
                  <a:pt x="523" y="62"/>
                  <a:pt x="548" y="84"/>
                  <a:pt x="566" y="114"/>
                </a:cubicBezTo>
                <a:cubicBezTo>
                  <a:pt x="568" y="118"/>
                  <a:pt x="569" y="125"/>
                  <a:pt x="568" y="130"/>
                </a:cubicBezTo>
                <a:cubicBezTo>
                  <a:pt x="560" y="165"/>
                  <a:pt x="557" y="200"/>
                  <a:pt x="573" y="234"/>
                </a:cubicBezTo>
                <a:cubicBezTo>
                  <a:pt x="604" y="298"/>
                  <a:pt x="665" y="314"/>
                  <a:pt x="723" y="287"/>
                </a:cubicBezTo>
                <a:cubicBezTo>
                  <a:pt x="719" y="272"/>
                  <a:pt x="714" y="258"/>
                  <a:pt x="709" y="243"/>
                </a:cubicBezTo>
                <a:cubicBezTo>
                  <a:pt x="702" y="220"/>
                  <a:pt x="698" y="196"/>
                  <a:pt x="698" y="171"/>
                </a:cubicBezTo>
                <a:cubicBezTo>
                  <a:pt x="700" y="117"/>
                  <a:pt x="724" y="95"/>
                  <a:pt x="773" y="86"/>
                </a:cubicBezTo>
                <a:cubicBezTo>
                  <a:pt x="813" y="79"/>
                  <a:pt x="847" y="95"/>
                  <a:pt x="878" y="117"/>
                </a:cubicBezTo>
                <a:cubicBezTo>
                  <a:pt x="915" y="142"/>
                  <a:pt x="946" y="175"/>
                  <a:pt x="974" y="208"/>
                </a:cubicBezTo>
                <a:cubicBezTo>
                  <a:pt x="1012" y="253"/>
                  <a:pt x="1037" y="305"/>
                  <a:pt x="1061" y="358"/>
                </a:cubicBezTo>
                <a:cubicBezTo>
                  <a:pt x="1080" y="400"/>
                  <a:pt x="1092" y="445"/>
                  <a:pt x="1098" y="491"/>
                </a:cubicBezTo>
                <a:cubicBezTo>
                  <a:pt x="1100" y="510"/>
                  <a:pt x="1095" y="527"/>
                  <a:pt x="1089" y="544"/>
                </a:cubicBezTo>
                <a:cubicBezTo>
                  <a:pt x="1049" y="659"/>
                  <a:pt x="1017" y="776"/>
                  <a:pt x="1000" y="897"/>
                </a:cubicBezTo>
                <a:cubicBezTo>
                  <a:pt x="987" y="986"/>
                  <a:pt x="982" y="1076"/>
                  <a:pt x="983" y="1166"/>
                </a:cubicBezTo>
                <a:cubicBezTo>
                  <a:pt x="983" y="1293"/>
                  <a:pt x="985" y="1420"/>
                  <a:pt x="986" y="1546"/>
                </a:cubicBezTo>
                <a:cubicBezTo>
                  <a:pt x="986" y="1561"/>
                  <a:pt x="986" y="1576"/>
                  <a:pt x="986" y="1591"/>
                </a:cubicBezTo>
                <a:cubicBezTo>
                  <a:pt x="959" y="1591"/>
                  <a:pt x="933" y="1591"/>
                  <a:pt x="906" y="1591"/>
                </a:cubicBezTo>
                <a:cubicBezTo>
                  <a:pt x="906" y="1582"/>
                  <a:pt x="906" y="1573"/>
                  <a:pt x="906" y="1565"/>
                </a:cubicBezTo>
                <a:cubicBezTo>
                  <a:pt x="905" y="1552"/>
                  <a:pt x="903" y="1540"/>
                  <a:pt x="902" y="1527"/>
                </a:cubicBezTo>
                <a:cubicBezTo>
                  <a:pt x="882" y="1522"/>
                  <a:pt x="864" y="1529"/>
                  <a:pt x="855" y="1548"/>
                </a:cubicBezTo>
                <a:cubicBezTo>
                  <a:pt x="851" y="1557"/>
                  <a:pt x="846" y="1558"/>
                  <a:pt x="838" y="1555"/>
                </a:cubicBezTo>
                <a:cubicBezTo>
                  <a:pt x="831" y="1552"/>
                  <a:pt x="824" y="1548"/>
                  <a:pt x="817" y="1547"/>
                </a:cubicBezTo>
                <a:cubicBezTo>
                  <a:pt x="799" y="1544"/>
                  <a:pt x="794" y="1542"/>
                  <a:pt x="794" y="1563"/>
                </a:cubicBezTo>
                <a:close/>
                <a:moveTo>
                  <a:pt x="448" y="425"/>
                </a:moveTo>
                <a:cubicBezTo>
                  <a:pt x="439" y="423"/>
                  <a:pt x="431" y="423"/>
                  <a:pt x="422" y="429"/>
                </a:cubicBezTo>
                <a:cubicBezTo>
                  <a:pt x="426" y="431"/>
                  <a:pt x="428" y="432"/>
                  <a:pt x="432" y="434"/>
                </a:cubicBezTo>
                <a:cubicBezTo>
                  <a:pt x="428" y="434"/>
                  <a:pt x="425" y="433"/>
                  <a:pt x="423" y="433"/>
                </a:cubicBezTo>
                <a:cubicBezTo>
                  <a:pt x="407" y="432"/>
                  <a:pt x="390" y="431"/>
                  <a:pt x="374" y="431"/>
                </a:cubicBezTo>
                <a:cubicBezTo>
                  <a:pt x="369" y="431"/>
                  <a:pt x="364" y="433"/>
                  <a:pt x="364" y="441"/>
                </a:cubicBezTo>
                <a:cubicBezTo>
                  <a:pt x="372" y="441"/>
                  <a:pt x="379" y="441"/>
                  <a:pt x="387" y="441"/>
                </a:cubicBezTo>
                <a:cubicBezTo>
                  <a:pt x="391" y="441"/>
                  <a:pt x="395" y="441"/>
                  <a:pt x="396" y="447"/>
                </a:cubicBezTo>
                <a:cubicBezTo>
                  <a:pt x="396" y="448"/>
                  <a:pt x="399" y="451"/>
                  <a:pt x="401" y="451"/>
                </a:cubicBezTo>
                <a:cubicBezTo>
                  <a:pt x="403" y="451"/>
                  <a:pt x="405" y="448"/>
                  <a:pt x="406" y="446"/>
                </a:cubicBezTo>
                <a:cubicBezTo>
                  <a:pt x="408" y="444"/>
                  <a:pt x="410" y="442"/>
                  <a:pt x="413" y="439"/>
                </a:cubicBezTo>
                <a:cubicBezTo>
                  <a:pt x="413" y="445"/>
                  <a:pt x="413" y="448"/>
                  <a:pt x="413" y="452"/>
                </a:cubicBezTo>
                <a:cubicBezTo>
                  <a:pt x="413" y="462"/>
                  <a:pt x="416" y="465"/>
                  <a:pt x="427" y="463"/>
                </a:cubicBezTo>
                <a:cubicBezTo>
                  <a:pt x="433" y="461"/>
                  <a:pt x="440" y="458"/>
                  <a:pt x="446" y="456"/>
                </a:cubicBezTo>
                <a:cubicBezTo>
                  <a:pt x="451" y="453"/>
                  <a:pt x="454" y="454"/>
                  <a:pt x="456" y="458"/>
                </a:cubicBezTo>
                <a:cubicBezTo>
                  <a:pt x="453" y="462"/>
                  <a:pt x="451" y="465"/>
                  <a:pt x="449" y="467"/>
                </a:cubicBezTo>
                <a:cubicBezTo>
                  <a:pt x="453" y="470"/>
                  <a:pt x="456" y="472"/>
                  <a:pt x="460" y="474"/>
                </a:cubicBezTo>
                <a:cubicBezTo>
                  <a:pt x="464" y="476"/>
                  <a:pt x="470" y="475"/>
                  <a:pt x="474" y="478"/>
                </a:cubicBezTo>
                <a:cubicBezTo>
                  <a:pt x="484" y="488"/>
                  <a:pt x="498" y="487"/>
                  <a:pt x="510" y="491"/>
                </a:cubicBezTo>
                <a:cubicBezTo>
                  <a:pt x="510" y="490"/>
                  <a:pt x="511" y="489"/>
                  <a:pt x="511" y="488"/>
                </a:cubicBezTo>
                <a:cubicBezTo>
                  <a:pt x="500" y="483"/>
                  <a:pt x="488" y="477"/>
                  <a:pt x="477" y="472"/>
                </a:cubicBezTo>
                <a:cubicBezTo>
                  <a:pt x="477" y="471"/>
                  <a:pt x="478" y="469"/>
                  <a:pt x="478" y="468"/>
                </a:cubicBezTo>
                <a:cubicBezTo>
                  <a:pt x="488" y="467"/>
                  <a:pt x="497" y="466"/>
                  <a:pt x="510" y="464"/>
                </a:cubicBezTo>
                <a:cubicBezTo>
                  <a:pt x="505" y="462"/>
                  <a:pt x="503" y="460"/>
                  <a:pt x="501" y="459"/>
                </a:cubicBezTo>
                <a:cubicBezTo>
                  <a:pt x="490" y="456"/>
                  <a:pt x="483" y="450"/>
                  <a:pt x="487" y="437"/>
                </a:cubicBezTo>
                <a:cubicBezTo>
                  <a:pt x="487" y="436"/>
                  <a:pt x="486" y="434"/>
                  <a:pt x="486" y="432"/>
                </a:cubicBezTo>
                <a:cubicBezTo>
                  <a:pt x="473" y="432"/>
                  <a:pt x="461" y="432"/>
                  <a:pt x="448" y="432"/>
                </a:cubicBezTo>
                <a:cubicBezTo>
                  <a:pt x="448" y="429"/>
                  <a:pt x="448" y="427"/>
                  <a:pt x="448" y="425"/>
                </a:cubicBezTo>
                <a:cubicBezTo>
                  <a:pt x="461" y="413"/>
                  <a:pt x="478" y="411"/>
                  <a:pt x="495" y="409"/>
                </a:cubicBezTo>
                <a:cubicBezTo>
                  <a:pt x="495" y="408"/>
                  <a:pt x="495" y="407"/>
                  <a:pt x="495" y="406"/>
                </a:cubicBezTo>
                <a:cubicBezTo>
                  <a:pt x="480" y="406"/>
                  <a:pt x="465" y="405"/>
                  <a:pt x="452" y="404"/>
                </a:cubicBezTo>
                <a:cubicBezTo>
                  <a:pt x="450" y="413"/>
                  <a:pt x="449" y="419"/>
                  <a:pt x="448" y="425"/>
                </a:cubicBezTo>
                <a:close/>
                <a:moveTo>
                  <a:pt x="702" y="949"/>
                </a:moveTo>
                <a:cubicBezTo>
                  <a:pt x="702" y="951"/>
                  <a:pt x="702" y="953"/>
                  <a:pt x="703" y="955"/>
                </a:cubicBezTo>
                <a:cubicBezTo>
                  <a:pt x="710" y="968"/>
                  <a:pt x="731" y="973"/>
                  <a:pt x="742" y="964"/>
                </a:cubicBezTo>
                <a:cubicBezTo>
                  <a:pt x="754" y="954"/>
                  <a:pt x="767" y="949"/>
                  <a:pt x="783" y="949"/>
                </a:cubicBezTo>
                <a:cubicBezTo>
                  <a:pt x="790" y="949"/>
                  <a:pt x="797" y="947"/>
                  <a:pt x="803" y="946"/>
                </a:cubicBezTo>
                <a:cubicBezTo>
                  <a:pt x="807" y="944"/>
                  <a:pt x="810" y="941"/>
                  <a:pt x="813" y="938"/>
                </a:cubicBezTo>
                <a:cubicBezTo>
                  <a:pt x="810" y="936"/>
                  <a:pt x="807" y="932"/>
                  <a:pt x="804" y="931"/>
                </a:cubicBezTo>
                <a:cubicBezTo>
                  <a:pt x="795" y="929"/>
                  <a:pt x="786" y="928"/>
                  <a:pt x="776" y="927"/>
                </a:cubicBezTo>
                <a:cubicBezTo>
                  <a:pt x="759" y="926"/>
                  <a:pt x="742" y="925"/>
                  <a:pt x="725" y="923"/>
                </a:cubicBezTo>
                <a:cubicBezTo>
                  <a:pt x="716" y="922"/>
                  <a:pt x="709" y="917"/>
                  <a:pt x="708" y="908"/>
                </a:cubicBezTo>
                <a:cubicBezTo>
                  <a:pt x="707" y="899"/>
                  <a:pt x="715" y="894"/>
                  <a:pt x="722" y="892"/>
                </a:cubicBezTo>
                <a:cubicBezTo>
                  <a:pt x="733" y="888"/>
                  <a:pt x="744" y="886"/>
                  <a:pt x="755" y="882"/>
                </a:cubicBezTo>
                <a:cubicBezTo>
                  <a:pt x="764" y="880"/>
                  <a:pt x="767" y="876"/>
                  <a:pt x="765" y="867"/>
                </a:cubicBezTo>
                <a:cubicBezTo>
                  <a:pt x="763" y="860"/>
                  <a:pt x="761" y="853"/>
                  <a:pt x="759" y="846"/>
                </a:cubicBezTo>
                <a:cubicBezTo>
                  <a:pt x="757" y="835"/>
                  <a:pt x="761" y="828"/>
                  <a:pt x="770" y="823"/>
                </a:cubicBezTo>
                <a:cubicBezTo>
                  <a:pt x="781" y="818"/>
                  <a:pt x="793" y="819"/>
                  <a:pt x="804" y="823"/>
                </a:cubicBezTo>
                <a:cubicBezTo>
                  <a:pt x="818" y="829"/>
                  <a:pt x="833" y="831"/>
                  <a:pt x="849" y="829"/>
                </a:cubicBezTo>
                <a:cubicBezTo>
                  <a:pt x="862" y="827"/>
                  <a:pt x="875" y="825"/>
                  <a:pt x="887" y="823"/>
                </a:cubicBezTo>
                <a:cubicBezTo>
                  <a:pt x="898" y="821"/>
                  <a:pt x="908" y="820"/>
                  <a:pt x="919" y="818"/>
                </a:cubicBezTo>
                <a:cubicBezTo>
                  <a:pt x="915" y="827"/>
                  <a:pt x="911" y="834"/>
                  <a:pt x="908" y="841"/>
                </a:cubicBezTo>
                <a:cubicBezTo>
                  <a:pt x="905" y="847"/>
                  <a:pt x="900" y="849"/>
                  <a:pt x="894" y="846"/>
                </a:cubicBezTo>
                <a:cubicBezTo>
                  <a:pt x="891" y="844"/>
                  <a:pt x="887" y="843"/>
                  <a:pt x="884" y="841"/>
                </a:cubicBezTo>
                <a:cubicBezTo>
                  <a:pt x="869" y="836"/>
                  <a:pt x="856" y="839"/>
                  <a:pt x="845" y="851"/>
                </a:cubicBezTo>
                <a:cubicBezTo>
                  <a:pt x="842" y="855"/>
                  <a:pt x="840" y="858"/>
                  <a:pt x="837" y="862"/>
                </a:cubicBezTo>
                <a:cubicBezTo>
                  <a:pt x="832" y="869"/>
                  <a:pt x="824" y="871"/>
                  <a:pt x="817" y="864"/>
                </a:cubicBezTo>
                <a:cubicBezTo>
                  <a:pt x="814" y="861"/>
                  <a:pt x="812" y="857"/>
                  <a:pt x="809" y="854"/>
                </a:cubicBezTo>
                <a:cubicBezTo>
                  <a:pt x="807" y="852"/>
                  <a:pt x="802" y="848"/>
                  <a:pt x="800" y="849"/>
                </a:cubicBezTo>
                <a:cubicBezTo>
                  <a:pt x="791" y="851"/>
                  <a:pt x="781" y="855"/>
                  <a:pt x="772" y="858"/>
                </a:cubicBezTo>
                <a:cubicBezTo>
                  <a:pt x="772" y="859"/>
                  <a:pt x="772" y="860"/>
                  <a:pt x="772" y="861"/>
                </a:cubicBezTo>
                <a:cubicBezTo>
                  <a:pt x="776" y="863"/>
                  <a:pt x="779" y="866"/>
                  <a:pt x="782" y="868"/>
                </a:cubicBezTo>
                <a:cubicBezTo>
                  <a:pt x="809" y="883"/>
                  <a:pt x="838" y="894"/>
                  <a:pt x="869" y="898"/>
                </a:cubicBezTo>
                <a:cubicBezTo>
                  <a:pt x="880" y="900"/>
                  <a:pt x="891" y="896"/>
                  <a:pt x="903" y="894"/>
                </a:cubicBezTo>
                <a:cubicBezTo>
                  <a:pt x="905" y="894"/>
                  <a:pt x="907" y="890"/>
                  <a:pt x="909" y="887"/>
                </a:cubicBezTo>
                <a:cubicBezTo>
                  <a:pt x="907" y="885"/>
                  <a:pt x="905" y="882"/>
                  <a:pt x="902" y="882"/>
                </a:cubicBezTo>
                <a:cubicBezTo>
                  <a:pt x="895" y="880"/>
                  <a:pt x="887" y="879"/>
                  <a:pt x="880" y="878"/>
                </a:cubicBezTo>
                <a:cubicBezTo>
                  <a:pt x="869" y="877"/>
                  <a:pt x="858" y="877"/>
                  <a:pt x="847" y="876"/>
                </a:cubicBezTo>
                <a:cubicBezTo>
                  <a:pt x="847" y="875"/>
                  <a:pt x="847" y="874"/>
                  <a:pt x="846" y="873"/>
                </a:cubicBezTo>
                <a:cubicBezTo>
                  <a:pt x="853" y="871"/>
                  <a:pt x="859" y="868"/>
                  <a:pt x="866" y="866"/>
                </a:cubicBezTo>
                <a:cubicBezTo>
                  <a:pt x="876" y="864"/>
                  <a:pt x="887" y="863"/>
                  <a:pt x="897" y="861"/>
                </a:cubicBezTo>
                <a:cubicBezTo>
                  <a:pt x="904" y="860"/>
                  <a:pt x="908" y="855"/>
                  <a:pt x="909" y="849"/>
                </a:cubicBezTo>
                <a:cubicBezTo>
                  <a:pt x="910" y="841"/>
                  <a:pt x="914" y="838"/>
                  <a:pt x="922" y="839"/>
                </a:cubicBezTo>
                <a:cubicBezTo>
                  <a:pt x="925" y="839"/>
                  <a:pt x="929" y="837"/>
                  <a:pt x="930" y="835"/>
                </a:cubicBezTo>
                <a:cubicBezTo>
                  <a:pt x="933" y="821"/>
                  <a:pt x="935" y="808"/>
                  <a:pt x="938" y="793"/>
                </a:cubicBezTo>
                <a:cubicBezTo>
                  <a:pt x="927" y="791"/>
                  <a:pt x="918" y="790"/>
                  <a:pt x="909" y="789"/>
                </a:cubicBezTo>
                <a:cubicBezTo>
                  <a:pt x="894" y="788"/>
                  <a:pt x="881" y="794"/>
                  <a:pt x="868" y="801"/>
                </a:cubicBezTo>
                <a:cubicBezTo>
                  <a:pt x="858" y="806"/>
                  <a:pt x="848" y="809"/>
                  <a:pt x="838" y="802"/>
                </a:cubicBezTo>
                <a:cubicBezTo>
                  <a:pt x="835" y="800"/>
                  <a:pt x="833" y="796"/>
                  <a:pt x="833" y="793"/>
                </a:cubicBezTo>
                <a:cubicBezTo>
                  <a:pt x="833" y="777"/>
                  <a:pt x="833" y="777"/>
                  <a:pt x="818" y="779"/>
                </a:cubicBezTo>
                <a:cubicBezTo>
                  <a:pt x="816" y="779"/>
                  <a:pt x="814" y="779"/>
                  <a:pt x="811" y="780"/>
                </a:cubicBezTo>
                <a:cubicBezTo>
                  <a:pt x="786" y="783"/>
                  <a:pt x="763" y="781"/>
                  <a:pt x="747" y="758"/>
                </a:cubicBezTo>
                <a:cubicBezTo>
                  <a:pt x="744" y="755"/>
                  <a:pt x="740" y="752"/>
                  <a:pt x="737" y="749"/>
                </a:cubicBezTo>
                <a:cubicBezTo>
                  <a:pt x="739" y="749"/>
                  <a:pt x="740" y="748"/>
                  <a:pt x="743" y="747"/>
                </a:cubicBezTo>
                <a:cubicBezTo>
                  <a:pt x="734" y="745"/>
                  <a:pt x="726" y="744"/>
                  <a:pt x="718" y="742"/>
                </a:cubicBezTo>
                <a:cubicBezTo>
                  <a:pt x="704" y="738"/>
                  <a:pt x="703" y="738"/>
                  <a:pt x="705" y="724"/>
                </a:cubicBezTo>
                <a:cubicBezTo>
                  <a:pt x="706" y="717"/>
                  <a:pt x="704" y="715"/>
                  <a:pt x="698" y="716"/>
                </a:cubicBezTo>
                <a:cubicBezTo>
                  <a:pt x="694" y="716"/>
                  <a:pt x="689" y="716"/>
                  <a:pt x="685" y="717"/>
                </a:cubicBezTo>
                <a:cubicBezTo>
                  <a:pt x="685" y="716"/>
                  <a:pt x="685" y="715"/>
                  <a:pt x="684" y="714"/>
                </a:cubicBezTo>
                <a:cubicBezTo>
                  <a:pt x="690" y="711"/>
                  <a:pt x="695" y="708"/>
                  <a:pt x="700" y="706"/>
                </a:cubicBezTo>
                <a:cubicBezTo>
                  <a:pt x="696" y="704"/>
                  <a:pt x="692" y="703"/>
                  <a:pt x="689" y="704"/>
                </a:cubicBezTo>
                <a:cubicBezTo>
                  <a:pt x="676" y="709"/>
                  <a:pt x="664" y="710"/>
                  <a:pt x="655" y="697"/>
                </a:cubicBezTo>
                <a:cubicBezTo>
                  <a:pt x="645" y="706"/>
                  <a:pt x="635" y="714"/>
                  <a:pt x="626" y="722"/>
                </a:cubicBezTo>
                <a:cubicBezTo>
                  <a:pt x="626" y="723"/>
                  <a:pt x="626" y="724"/>
                  <a:pt x="627" y="724"/>
                </a:cubicBezTo>
                <a:cubicBezTo>
                  <a:pt x="644" y="721"/>
                  <a:pt x="660" y="714"/>
                  <a:pt x="679" y="719"/>
                </a:cubicBezTo>
                <a:cubicBezTo>
                  <a:pt x="674" y="729"/>
                  <a:pt x="672" y="731"/>
                  <a:pt x="663" y="729"/>
                </a:cubicBezTo>
                <a:cubicBezTo>
                  <a:pt x="656" y="727"/>
                  <a:pt x="651" y="729"/>
                  <a:pt x="647" y="735"/>
                </a:cubicBezTo>
                <a:cubicBezTo>
                  <a:pt x="645" y="738"/>
                  <a:pt x="643" y="741"/>
                  <a:pt x="641" y="743"/>
                </a:cubicBezTo>
                <a:cubicBezTo>
                  <a:pt x="634" y="752"/>
                  <a:pt x="627" y="758"/>
                  <a:pt x="616" y="752"/>
                </a:cubicBezTo>
                <a:cubicBezTo>
                  <a:pt x="613" y="768"/>
                  <a:pt x="609" y="783"/>
                  <a:pt x="606" y="798"/>
                </a:cubicBezTo>
                <a:cubicBezTo>
                  <a:pt x="607" y="798"/>
                  <a:pt x="608" y="799"/>
                  <a:pt x="609" y="799"/>
                </a:cubicBezTo>
                <a:cubicBezTo>
                  <a:pt x="625" y="786"/>
                  <a:pt x="643" y="781"/>
                  <a:pt x="664" y="781"/>
                </a:cubicBezTo>
                <a:cubicBezTo>
                  <a:pt x="672" y="781"/>
                  <a:pt x="681" y="783"/>
                  <a:pt x="682" y="792"/>
                </a:cubicBezTo>
                <a:cubicBezTo>
                  <a:pt x="683" y="796"/>
                  <a:pt x="675" y="802"/>
                  <a:pt x="670" y="805"/>
                </a:cubicBezTo>
                <a:cubicBezTo>
                  <a:pt x="650" y="815"/>
                  <a:pt x="629" y="821"/>
                  <a:pt x="604" y="812"/>
                </a:cubicBezTo>
                <a:cubicBezTo>
                  <a:pt x="606" y="827"/>
                  <a:pt x="607" y="840"/>
                  <a:pt x="608" y="854"/>
                </a:cubicBezTo>
                <a:cubicBezTo>
                  <a:pt x="612" y="853"/>
                  <a:pt x="614" y="853"/>
                  <a:pt x="615" y="852"/>
                </a:cubicBezTo>
                <a:cubicBezTo>
                  <a:pt x="644" y="841"/>
                  <a:pt x="674" y="836"/>
                  <a:pt x="705" y="836"/>
                </a:cubicBezTo>
                <a:cubicBezTo>
                  <a:pt x="716" y="837"/>
                  <a:pt x="727" y="837"/>
                  <a:pt x="737" y="838"/>
                </a:cubicBezTo>
                <a:cubicBezTo>
                  <a:pt x="740" y="838"/>
                  <a:pt x="744" y="842"/>
                  <a:pt x="745" y="845"/>
                </a:cubicBezTo>
                <a:cubicBezTo>
                  <a:pt x="745" y="847"/>
                  <a:pt x="741" y="851"/>
                  <a:pt x="739" y="853"/>
                </a:cubicBezTo>
                <a:cubicBezTo>
                  <a:pt x="738" y="854"/>
                  <a:pt x="735" y="855"/>
                  <a:pt x="733" y="855"/>
                </a:cubicBezTo>
                <a:cubicBezTo>
                  <a:pt x="723" y="856"/>
                  <a:pt x="719" y="863"/>
                  <a:pt x="718" y="873"/>
                </a:cubicBezTo>
                <a:cubicBezTo>
                  <a:pt x="716" y="891"/>
                  <a:pt x="710" y="893"/>
                  <a:pt x="696" y="883"/>
                </a:cubicBezTo>
                <a:cubicBezTo>
                  <a:pt x="695" y="882"/>
                  <a:pt x="694" y="882"/>
                  <a:pt x="693" y="881"/>
                </a:cubicBezTo>
                <a:cubicBezTo>
                  <a:pt x="685" y="875"/>
                  <a:pt x="675" y="879"/>
                  <a:pt x="675" y="889"/>
                </a:cubicBezTo>
                <a:cubicBezTo>
                  <a:pt x="675" y="899"/>
                  <a:pt x="670" y="899"/>
                  <a:pt x="663" y="899"/>
                </a:cubicBezTo>
                <a:cubicBezTo>
                  <a:pt x="655" y="899"/>
                  <a:pt x="646" y="899"/>
                  <a:pt x="636" y="899"/>
                </a:cubicBezTo>
                <a:cubicBezTo>
                  <a:pt x="641" y="906"/>
                  <a:pt x="644" y="912"/>
                  <a:pt x="648" y="918"/>
                </a:cubicBezTo>
                <a:cubicBezTo>
                  <a:pt x="651" y="923"/>
                  <a:pt x="654" y="924"/>
                  <a:pt x="659" y="924"/>
                </a:cubicBezTo>
                <a:cubicBezTo>
                  <a:pt x="685" y="925"/>
                  <a:pt x="710" y="926"/>
                  <a:pt x="735" y="928"/>
                </a:cubicBezTo>
                <a:cubicBezTo>
                  <a:pt x="740" y="928"/>
                  <a:pt x="745" y="931"/>
                  <a:pt x="749" y="933"/>
                </a:cubicBezTo>
                <a:cubicBezTo>
                  <a:pt x="735" y="946"/>
                  <a:pt x="718" y="946"/>
                  <a:pt x="702" y="949"/>
                </a:cubicBezTo>
                <a:close/>
                <a:moveTo>
                  <a:pt x="458" y="154"/>
                </a:moveTo>
                <a:cubicBezTo>
                  <a:pt x="440" y="159"/>
                  <a:pt x="430" y="174"/>
                  <a:pt x="420" y="189"/>
                </a:cubicBezTo>
                <a:cubicBezTo>
                  <a:pt x="417" y="193"/>
                  <a:pt x="411" y="197"/>
                  <a:pt x="406" y="200"/>
                </a:cubicBezTo>
                <a:cubicBezTo>
                  <a:pt x="401" y="203"/>
                  <a:pt x="398" y="201"/>
                  <a:pt x="397" y="195"/>
                </a:cubicBezTo>
                <a:cubicBezTo>
                  <a:pt x="397" y="191"/>
                  <a:pt x="396" y="187"/>
                  <a:pt x="396" y="184"/>
                </a:cubicBezTo>
                <a:cubicBezTo>
                  <a:pt x="376" y="190"/>
                  <a:pt x="357" y="196"/>
                  <a:pt x="335" y="193"/>
                </a:cubicBezTo>
                <a:cubicBezTo>
                  <a:pt x="341" y="186"/>
                  <a:pt x="346" y="180"/>
                  <a:pt x="351" y="175"/>
                </a:cubicBezTo>
                <a:cubicBezTo>
                  <a:pt x="371" y="156"/>
                  <a:pt x="392" y="157"/>
                  <a:pt x="411" y="176"/>
                </a:cubicBezTo>
                <a:cubicBezTo>
                  <a:pt x="413" y="178"/>
                  <a:pt x="419" y="178"/>
                  <a:pt x="420" y="177"/>
                </a:cubicBezTo>
                <a:cubicBezTo>
                  <a:pt x="423" y="171"/>
                  <a:pt x="426" y="164"/>
                  <a:pt x="428" y="158"/>
                </a:cubicBezTo>
                <a:cubicBezTo>
                  <a:pt x="423" y="156"/>
                  <a:pt x="417" y="153"/>
                  <a:pt x="411" y="151"/>
                </a:cubicBezTo>
                <a:cubicBezTo>
                  <a:pt x="406" y="150"/>
                  <a:pt x="402" y="152"/>
                  <a:pt x="397" y="152"/>
                </a:cubicBezTo>
                <a:cubicBezTo>
                  <a:pt x="395" y="152"/>
                  <a:pt x="392" y="152"/>
                  <a:pt x="389" y="152"/>
                </a:cubicBezTo>
                <a:cubicBezTo>
                  <a:pt x="389" y="151"/>
                  <a:pt x="389" y="150"/>
                  <a:pt x="389" y="149"/>
                </a:cubicBezTo>
                <a:cubicBezTo>
                  <a:pt x="406" y="143"/>
                  <a:pt x="420" y="129"/>
                  <a:pt x="441" y="131"/>
                </a:cubicBezTo>
                <a:cubicBezTo>
                  <a:pt x="450" y="132"/>
                  <a:pt x="459" y="128"/>
                  <a:pt x="468" y="125"/>
                </a:cubicBezTo>
                <a:cubicBezTo>
                  <a:pt x="468" y="125"/>
                  <a:pt x="468" y="124"/>
                  <a:pt x="468" y="123"/>
                </a:cubicBezTo>
                <a:cubicBezTo>
                  <a:pt x="461" y="119"/>
                  <a:pt x="455" y="115"/>
                  <a:pt x="449" y="113"/>
                </a:cubicBezTo>
                <a:cubicBezTo>
                  <a:pt x="418" y="100"/>
                  <a:pt x="425" y="97"/>
                  <a:pt x="404" y="122"/>
                </a:cubicBezTo>
                <a:cubicBezTo>
                  <a:pt x="395" y="133"/>
                  <a:pt x="386" y="143"/>
                  <a:pt x="372" y="146"/>
                </a:cubicBezTo>
                <a:cubicBezTo>
                  <a:pt x="350" y="150"/>
                  <a:pt x="337" y="163"/>
                  <a:pt x="327" y="182"/>
                </a:cubicBezTo>
                <a:cubicBezTo>
                  <a:pt x="315" y="206"/>
                  <a:pt x="305" y="209"/>
                  <a:pt x="280" y="196"/>
                </a:cubicBezTo>
                <a:cubicBezTo>
                  <a:pt x="277" y="195"/>
                  <a:pt x="274" y="193"/>
                  <a:pt x="269" y="191"/>
                </a:cubicBezTo>
                <a:cubicBezTo>
                  <a:pt x="275" y="189"/>
                  <a:pt x="280" y="187"/>
                  <a:pt x="285" y="186"/>
                </a:cubicBezTo>
                <a:cubicBezTo>
                  <a:pt x="294" y="182"/>
                  <a:pt x="303" y="180"/>
                  <a:pt x="311" y="175"/>
                </a:cubicBezTo>
                <a:cubicBezTo>
                  <a:pt x="313" y="174"/>
                  <a:pt x="315" y="168"/>
                  <a:pt x="314" y="164"/>
                </a:cubicBezTo>
                <a:cubicBezTo>
                  <a:pt x="314" y="162"/>
                  <a:pt x="308" y="160"/>
                  <a:pt x="305" y="160"/>
                </a:cubicBezTo>
                <a:cubicBezTo>
                  <a:pt x="300" y="161"/>
                  <a:pt x="295" y="163"/>
                  <a:pt x="290" y="165"/>
                </a:cubicBezTo>
                <a:cubicBezTo>
                  <a:pt x="275" y="170"/>
                  <a:pt x="259" y="177"/>
                  <a:pt x="243" y="181"/>
                </a:cubicBezTo>
                <a:cubicBezTo>
                  <a:pt x="223" y="185"/>
                  <a:pt x="220" y="182"/>
                  <a:pt x="218" y="162"/>
                </a:cubicBezTo>
                <a:cubicBezTo>
                  <a:pt x="218" y="161"/>
                  <a:pt x="218" y="161"/>
                  <a:pt x="218" y="160"/>
                </a:cubicBezTo>
                <a:cubicBezTo>
                  <a:pt x="218" y="153"/>
                  <a:pt x="214" y="149"/>
                  <a:pt x="207" y="149"/>
                </a:cubicBezTo>
                <a:cubicBezTo>
                  <a:pt x="197" y="149"/>
                  <a:pt x="186" y="148"/>
                  <a:pt x="176" y="148"/>
                </a:cubicBezTo>
                <a:cubicBezTo>
                  <a:pt x="173" y="148"/>
                  <a:pt x="170" y="151"/>
                  <a:pt x="167" y="153"/>
                </a:cubicBezTo>
                <a:cubicBezTo>
                  <a:pt x="168" y="154"/>
                  <a:pt x="168" y="154"/>
                  <a:pt x="168" y="155"/>
                </a:cubicBezTo>
                <a:cubicBezTo>
                  <a:pt x="175" y="151"/>
                  <a:pt x="179" y="154"/>
                  <a:pt x="184" y="160"/>
                </a:cubicBezTo>
                <a:cubicBezTo>
                  <a:pt x="189" y="167"/>
                  <a:pt x="196" y="172"/>
                  <a:pt x="201" y="179"/>
                </a:cubicBezTo>
                <a:cubicBezTo>
                  <a:pt x="204" y="182"/>
                  <a:pt x="203" y="187"/>
                  <a:pt x="204" y="191"/>
                </a:cubicBezTo>
                <a:cubicBezTo>
                  <a:pt x="199" y="191"/>
                  <a:pt x="195" y="191"/>
                  <a:pt x="191" y="190"/>
                </a:cubicBezTo>
                <a:cubicBezTo>
                  <a:pt x="188" y="190"/>
                  <a:pt x="186" y="187"/>
                  <a:pt x="184" y="185"/>
                </a:cubicBezTo>
                <a:cubicBezTo>
                  <a:pt x="180" y="183"/>
                  <a:pt x="176" y="179"/>
                  <a:pt x="172" y="177"/>
                </a:cubicBezTo>
                <a:cubicBezTo>
                  <a:pt x="162" y="173"/>
                  <a:pt x="154" y="178"/>
                  <a:pt x="149" y="190"/>
                </a:cubicBezTo>
                <a:cubicBezTo>
                  <a:pt x="147" y="198"/>
                  <a:pt x="150" y="203"/>
                  <a:pt x="160" y="205"/>
                </a:cubicBezTo>
                <a:cubicBezTo>
                  <a:pt x="168" y="207"/>
                  <a:pt x="175" y="208"/>
                  <a:pt x="183" y="207"/>
                </a:cubicBezTo>
                <a:cubicBezTo>
                  <a:pt x="207" y="206"/>
                  <a:pt x="230" y="203"/>
                  <a:pt x="254" y="201"/>
                </a:cubicBezTo>
                <a:cubicBezTo>
                  <a:pt x="258" y="201"/>
                  <a:pt x="263" y="202"/>
                  <a:pt x="264" y="204"/>
                </a:cubicBezTo>
                <a:cubicBezTo>
                  <a:pt x="274" y="215"/>
                  <a:pt x="268" y="228"/>
                  <a:pt x="254" y="231"/>
                </a:cubicBezTo>
                <a:cubicBezTo>
                  <a:pt x="248" y="232"/>
                  <a:pt x="242" y="232"/>
                  <a:pt x="237" y="231"/>
                </a:cubicBezTo>
                <a:cubicBezTo>
                  <a:pt x="221" y="229"/>
                  <a:pt x="206" y="226"/>
                  <a:pt x="191" y="222"/>
                </a:cubicBezTo>
                <a:cubicBezTo>
                  <a:pt x="178" y="219"/>
                  <a:pt x="165" y="211"/>
                  <a:pt x="153" y="213"/>
                </a:cubicBezTo>
                <a:cubicBezTo>
                  <a:pt x="141" y="214"/>
                  <a:pt x="130" y="223"/>
                  <a:pt x="118" y="229"/>
                </a:cubicBezTo>
                <a:cubicBezTo>
                  <a:pt x="116" y="230"/>
                  <a:pt x="113" y="231"/>
                  <a:pt x="111" y="233"/>
                </a:cubicBezTo>
                <a:cubicBezTo>
                  <a:pt x="110" y="234"/>
                  <a:pt x="109" y="235"/>
                  <a:pt x="107" y="238"/>
                </a:cubicBezTo>
                <a:cubicBezTo>
                  <a:pt x="125" y="237"/>
                  <a:pt x="140" y="241"/>
                  <a:pt x="154" y="249"/>
                </a:cubicBezTo>
                <a:cubicBezTo>
                  <a:pt x="160" y="252"/>
                  <a:pt x="165" y="252"/>
                  <a:pt x="169" y="247"/>
                </a:cubicBezTo>
                <a:cubicBezTo>
                  <a:pt x="174" y="241"/>
                  <a:pt x="180" y="241"/>
                  <a:pt x="186" y="243"/>
                </a:cubicBezTo>
                <a:cubicBezTo>
                  <a:pt x="192" y="246"/>
                  <a:pt x="197" y="248"/>
                  <a:pt x="202" y="251"/>
                </a:cubicBezTo>
                <a:cubicBezTo>
                  <a:pt x="215" y="261"/>
                  <a:pt x="229" y="263"/>
                  <a:pt x="245" y="263"/>
                </a:cubicBezTo>
                <a:cubicBezTo>
                  <a:pt x="262" y="262"/>
                  <a:pt x="279" y="259"/>
                  <a:pt x="296" y="262"/>
                </a:cubicBezTo>
                <a:cubicBezTo>
                  <a:pt x="315" y="264"/>
                  <a:pt x="334" y="270"/>
                  <a:pt x="354" y="276"/>
                </a:cubicBezTo>
                <a:cubicBezTo>
                  <a:pt x="375" y="282"/>
                  <a:pt x="384" y="275"/>
                  <a:pt x="385" y="253"/>
                </a:cubicBezTo>
                <a:cubicBezTo>
                  <a:pt x="385" y="231"/>
                  <a:pt x="376" y="225"/>
                  <a:pt x="356" y="235"/>
                </a:cubicBezTo>
                <a:cubicBezTo>
                  <a:pt x="347" y="239"/>
                  <a:pt x="339" y="244"/>
                  <a:pt x="330" y="248"/>
                </a:cubicBezTo>
                <a:cubicBezTo>
                  <a:pt x="322" y="252"/>
                  <a:pt x="315" y="253"/>
                  <a:pt x="309" y="244"/>
                </a:cubicBezTo>
                <a:cubicBezTo>
                  <a:pt x="306" y="240"/>
                  <a:pt x="302" y="240"/>
                  <a:pt x="298" y="243"/>
                </a:cubicBezTo>
                <a:cubicBezTo>
                  <a:pt x="296" y="245"/>
                  <a:pt x="294" y="247"/>
                  <a:pt x="293" y="249"/>
                </a:cubicBezTo>
                <a:cubicBezTo>
                  <a:pt x="283" y="245"/>
                  <a:pt x="275" y="242"/>
                  <a:pt x="264" y="238"/>
                </a:cubicBezTo>
                <a:cubicBezTo>
                  <a:pt x="268" y="233"/>
                  <a:pt x="271" y="228"/>
                  <a:pt x="275" y="226"/>
                </a:cubicBezTo>
                <a:cubicBezTo>
                  <a:pt x="286" y="221"/>
                  <a:pt x="297" y="215"/>
                  <a:pt x="309" y="212"/>
                </a:cubicBezTo>
                <a:cubicBezTo>
                  <a:pt x="336" y="206"/>
                  <a:pt x="364" y="204"/>
                  <a:pt x="388" y="225"/>
                </a:cubicBezTo>
                <a:cubicBezTo>
                  <a:pt x="392" y="228"/>
                  <a:pt x="400" y="229"/>
                  <a:pt x="405" y="227"/>
                </a:cubicBezTo>
                <a:cubicBezTo>
                  <a:pt x="417" y="222"/>
                  <a:pt x="428" y="215"/>
                  <a:pt x="444" y="222"/>
                </a:cubicBezTo>
                <a:cubicBezTo>
                  <a:pt x="440" y="213"/>
                  <a:pt x="437" y="207"/>
                  <a:pt x="435" y="201"/>
                </a:cubicBezTo>
                <a:cubicBezTo>
                  <a:pt x="432" y="191"/>
                  <a:pt x="435" y="187"/>
                  <a:pt x="445" y="186"/>
                </a:cubicBezTo>
                <a:cubicBezTo>
                  <a:pt x="451" y="186"/>
                  <a:pt x="457" y="186"/>
                  <a:pt x="464" y="186"/>
                </a:cubicBezTo>
                <a:cubicBezTo>
                  <a:pt x="477" y="184"/>
                  <a:pt x="482" y="178"/>
                  <a:pt x="483" y="165"/>
                </a:cubicBezTo>
                <a:cubicBezTo>
                  <a:pt x="484" y="158"/>
                  <a:pt x="485" y="151"/>
                  <a:pt x="485" y="144"/>
                </a:cubicBezTo>
                <a:cubicBezTo>
                  <a:pt x="486" y="135"/>
                  <a:pt x="482" y="132"/>
                  <a:pt x="474" y="134"/>
                </a:cubicBezTo>
                <a:cubicBezTo>
                  <a:pt x="469" y="135"/>
                  <a:pt x="465" y="136"/>
                  <a:pt x="461" y="138"/>
                </a:cubicBezTo>
                <a:cubicBezTo>
                  <a:pt x="458" y="140"/>
                  <a:pt x="453" y="142"/>
                  <a:pt x="453" y="144"/>
                </a:cubicBezTo>
                <a:cubicBezTo>
                  <a:pt x="452" y="146"/>
                  <a:pt x="456" y="150"/>
                  <a:pt x="458" y="154"/>
                </a:cubicBezTo>
                <a:close/>
                <a:moveTo>
                  <a:pt x="698" y="1016"/>
                </a:moveTo>
                <a:cubicBezTo>
                  <a:pt x="698" y="1014"/>
                  <a:pt x="699" y="1013"/>
                  <a:pt x="699" y="1012"/>
                </a:cubicBezTo>
                <a:cubicBezTo>
                  <a:pt x="708" y="1011"/>
                  <a:pt x="718" y="1010"/>
                  <a:pt x="727" y="1007"/>
                </a:cubicBezTo>
                <a:cubicBezTo>
                  <a:pt x="739" y="1005"/>
                  <a:pt x="752" y="1004"/>
                  <a:pt x="757" y="989"/>
                </a:cubicBezTo>
                <a:cubicBezTo>
                  <a:pt x="757" y="988"/>
                  <a:pt x="759" y="988"/>
                  <a:pt x="761" y="987"/>
                </a:cubicBezTo>
                <a:cubicBezTo>
                  <a:pt x="762" y="991"/>
                  <a:pt x="762" y="994"/>
                  <a:pt x="763" y="999"/>
                </a:cubicBezTo>
                <a:cubicBezTo>
                  <a:pt x="772" y="989"/>
                  <a:pt x="779" y="980"/>
                  <a:pt x="786" y="971"/>
                </a:cubicBezTo>
                <a:cubicBezTo>
                  <a:pt x="796" y="975"/>
                  <a:pt x="807" y="979"/>
                  <a:pt x="817" y="983"/>
                </a:cubicBezTo>
                <a:cubicBezTo>
                  <a:pt x="836" y="990"/>
                  <a:pt x="833" y="986"/>
                  <a:pt x="831" y="1005"/>
                </a:cubicBezTo>
                <a:cubicBezTo>
                  <a:pt x="831" y="1006"/>
                  <a:pt x="830" y="1006"/>
                  <a:pt x="829" y="1008"/>
                </a:cubicBezTo>
                <a:cubicBezTo>
                  <a:pt x="801" y="1008"/>
                  <a:pt x="772" y="1009"/>
                  <a:pt x="743" y="1010"/>
                </a:cubicBezTo>
                <a:cubicBezTo>
                  <a:pt x="740" y="1010"/>
                  <a:pt x="737" y="1014"/>
                  <a:pt x="735" y="1017"/>
                </a:cubicBezTo>
                <a:cubicBezTo>
                  <a:pt x="734" y="1018"/>
                  <a:pt x="738" y="1023"/>
                  <a:pt x="740" y="1024"/>
                </a:cubicBezTo>
                <a:cubicBezTo>
                  <a:pt x="743" y="1025"/>
                  <a:pt x="747" y="1026"/>
                  <a:pt x="751" y="1026"/>
                </a:cubicBezTo>
                <a:cubicBezTo>
                  <a:pt x="759" y="1027"/>
                  <a:pt x="768" y="1027"/>
                  <a:pt x="777" y="1028"/>
                </a:cubicBezTo>
                <a:cubicBezTo>
                  <a:pt x="778" y="1035"/>
                  <a:pt x="779" y="1041"/>
                  <a:pt x="778" y="1047"/>
                </a:cubicBezTo>
                <a:cubicBezTo>
                  <a:pt x="778" y="1052"/>
                  <a:pt x="778" y="1057"/>
                  <a:pt x="776" y="1060"/>
                </a:cubicBezTo>
                <a:cubicBezTo>
                  <a:pt x="774" y="1062"/>
                  <a:pt x="768" y="1061"/>
                  <a:pt x="764" y="1061"/>
                </a:cubicBezTo>
                <a:cubicBezTo>
                  <a:pt x="756" y="1060"/>
                  <a:pt x="747" y="1059"/>
                  <a:pt x="738" y="1060"/>
                </a:cubicBezTo>
                <a:cubicBezTo>
                  <a:pt x="731" y="1062"/>
                  <a:pt x="724" y="1067"/>
                  <a:pt x="714" y="1071"/>
                </a:cubicBezTo>
                <a:cubicBezTo>
                  <a:pt x="726" y="1077"/>
                  <a:pt x="737" y="1082"/>
                  <a:pt x="748" y="1086"/>
                </a:cubicBezTo>
                <a:cubicBezTo>
                  <a:pt x="764" y="1091"/>
                  <a:pt x="769" y="1089"/>
                  <a:pt x="778" y="1075"/>
                </a:cubicBezTo>
                <a:cubicBezTo>
                  <a:pt x="781" y="1070"/>
                  <a:pt x="784" y="1067"/>
                  <a:pt x="791" y="1068"/>
                </a:cubicBezTo>
                <a:cubicBezTo>
                  <a:pt x="804" y="1071"/>
                  <a:pt x="804" y="1070"/>
                  <a:pt x="803" y="1057"/>
                </a:cubicBezTo>
                <a:cubicBezTo>
                  <a:pt x="802" y="1050"/>
                  <a:pt x="804" y="1047"/>
                  <a:pt x="811" y="1048"/>
                </a:cubicBezTo>
                <a:cubicBezTo>
                  <a:pt x="819" y="1048"/>
                  <a:pt x="827" y="1049"/>
                  <a:pt x="835" y="1050"/>
                </a:cubicBezTo>
                <a:cubicBezTo>
                  <a:pt x="855" y="1054"/>
                  <a:pt x="874" y="1055"/>
                  <a:pt x="893" y="1048"/>
                </a:cubicBezTo>
                <a:cubicBezTo>
                  <a:pt x="908" y="1043"/>
                  <a:pt x="910" y="1038"/>
                  <a:pt x="907" y="1021"/>
                </a:cubicBezTo>
                <a:cubicBezTo>
                  <a:pt x="897" y="1022"/>
                  <a:pt x="886" y="1022"/>
                  <a:pt x="875" y="1024"/>
                </a:cubicBezTo>
                <a:cubicBezTo>
                  <a:pt x="858" y="1025"/>
                  <a:pt x="841" y="1025"/>
                  <a:pt x="826" y="1036"/>
                </a:cubicBezTo>
                <a:cubicBezTo>
                  <a:pt x="820" y="1040"/>
                  <a:pt x="812" y="1040"/>
                  <a:pt x="805" y="1032"/>
                </a:cubicBezTo>
                <a:cubicBezTo>
                  <a:pt x="811" y="1028"/>
                  <a:pt x="817" y="1025"/>
                  <a:pt x="823" y="1022"/>
                </a:cubicBezTo>
                <a:cubicBezTo>
                  <a:pt x="827" y="1019"/>
                  <a:pt x="831" y="1015"/>
                  <a:pt x="837" y="1011"/>
                </a:cubicBezTo>
                <a:cubicBezTo>
                  <a:pt x="845" y="1011"/>
                  <a:pt x="856" y="1011"/>
                  <a:pt x="866" y="1009"/>
                </a:cubicBezTo>
                <a:cubicBezTo>
                  <a:pt x="879" y="1006"/>
                  <a:pt x="893" y="1002"/>
                  <a:pt x="906" y="999"/>
                </a:cubicBezTo>
                <a:cubicBezTo>
                  <a:pt x="908" y="998"/>
                  <a:pt x="910" y="997"/>
                  <a:pt x="910" y="995"/>
                </a:cubicBezTo>
                <a:cubicBezTo>
                  <a:pt x="911" y="990"/>
                  <a:pt x="911" y="984"/>
                  <a:pt x="912" y="977"/>
                </a:cubicBezTo>
                <a:cubicBezTo>
                  <a:pt x="902" y="979"/>
                  <a:pt x="893" y="981"/>
                  <a:pt x="885" y="983"/>
                </a:cubicBezTo>
                <a:cubicBezTo>
                  <a:pt x="867" y="986"/>
                  <a:pt x="850" y="988"/>
                  <a:pt x="833" y="983"/>
                </a:cubicBezTo>
                <a:cubicBezTo>
                  <a:pt x="821" y="979"/>
                  <a:pt x="820" y="976"/>
                  <a:pt x="825" y="965"/>
                </a:cubicBezTo>
                <a:cubicBezTo>
                  <a:pt x="827" y="960"/>
                  <a:pt x="830" y="954"/>
                  <a:pt x="834" y="946"/>
                </a:cubicBezTo>
                <a:cubicBezTo>
                  <a:pt x="819" y="949"/>
                  <a:pt x="806" y="952"/>
                  <a:pt x="793" y="954"/>
                </a:cubicBezTo>
                <a:cubicBezTo>
                  <a:pt x="784" y="956"/>
                  <a:pt x="778" y="960"/>
                  <a:pt x="776" y="970"/>
                </a:cubicBezTo>
                <a:cubicBezTo>
                  <a:pt x="774" y="976"/>
                  <a:pt x="769" y="979"/>
                  <a:pt x="763" y="981"/>
                </a:cubicBezTo>
                <a:cubicBezTo>
                  <a:pt x="750" y="983"/>
                  <a:pt x="738" y="987"/>
                  <a:pt x="725" y="988"/>
                </a:cubicBezTo>
                <a:cubicBezTo>
                  <a:pt x="708" y="991"/>
                  <a:pt x="691" y="993"/>
                  <a:pt x="674" y="987"/>
                </a:cubicBezTo>
                <a:cubicBezTo>
                  <a:pt x="673" y="981"/>
                  <a:pt x="673" y="974"/>
                  <a:pt x="672" y="968"/>
                </a:cubicBezTo>
                <a:cubicBezTo>
                  <a:pt x="671" y="968"/>
                  <a:pt x="670" y="968"/>
                  <a:pt x="668" y="968"/>
                </a:cubicBezTo>
                <a:cubicBezTo>
                  <a:pt x="670" y="991"/>
                  <a:pt x="672" y="1015"/>
                  <a:pt x="674" y="1039"/>
                </a:cubicBezTo>
                <a:cubicBezTo>
                  <a:pt x="684" y="1039"/>
                  <a:pt x="692" y="1039"/>
                  <a:pt x="703" y="1039"/>
                </a:cubicBezTo>
                <a:cubicBezTo>
                  <a:pt x="694" y="1051"/>
                  <a:pt x="686" y="1062"/>
                  <a:pt x="678" y="1072"/>
                </a:cubicBezTo>
                <a:cubicBezTo>
                  <a:pt x="691" y="1066"/>
                  <a:pt x="705" y="1059"/>
                  <a:pt x="718" y="1053"/>
                </a:cubicBezTo>
                <a:cubicBezTo>
                  <a:pt x="723" y="1051"/>
                  <a:pt x="728" y="1050"/>
                  <a:pt x="733" y="1048"/>
                </a:cubicBezTo>
                <a:cubicBezTo>
                  <a:pt x="736" y="1047"/>
                  <a:pt x="740" y="1044"/>
                  <a:pt x="740" y="1042"/>
                </a:cubicBezTo>
                <a:cubicBezTo>
                  <a:pt x="740" y="1039"/>
                  <a:pt x="737" y="1035"/>
                  <a:pt x="734" y="1034"/>
                </a:cubicBezTo>
                <a:cubicBezTo>
                  <a:pt x="729" y="1030"/>
                  <a:pt x="722" y="1028"/>
                  <a:pt x="716" y="1025"/>
                </a:cubicBezTo>
                <a:cubicBezTo>
                  <a:pt x="710" y="1022"/>
                  <a:pt x="704" y="1019"/>
                  <a:pt x="698" y="1016"/>
                </a:cubicBezTo>
                <a:close/>
                <a:moveTo>
                  <a:pt x="820" y="438"/>
                </a:moveTo>
                <a:cubicBezTo>
                  <a:pt x="830" y="440"/>
                  <a:pt x="841" y="442"/>
                  <a:pt x="852" y="444"/>
                </a:cubicBezTo>
                <a:cubicBezTo>
                  <a:pt x="866" y="463"/>
                  <a:pt x="867" y="463"/>
                  <a:pt x="886" y="455"/>
                </a:cubicBezTo>
                <a:cubicBezTo>
                  <a:pt x="885" y="442"/>
                  <a:pt x="889" y="439"/>
                  <a:pt x="902" y="443"/>
                </a:cubicBezTo>
                <a:cubicBezTo>
                  <a:pt x="910" y="445"/>
                  <a:pt x="918" y="447"/>
                  <a:pt x="925" y="450"/>
                </a:cubicBezTo>
                <a:cubicBezTo>
                  <a:pt x="941" y="458"/>
                  <a:pt x="957" y="466"/>
                  <a:pt x="976" y="464"/>
                </a:cubicBezTo>
                <a:cubicBezTo>
                  <a:pt x="976" y="464"/>
                  <a:pt x="977" y="464"/>
                  <a:pt x="977" y="465"/>
                </a:cubicBezTo>
                <a:cubicBezTo>
                  <a:pt x="971" y="475"/>
                  <a:pt x="962" y="481"/>
                  <a:pt x="952" y="481"/>
                </a:cubicBezTo>
                <a:cubicBezTo>
                  <a:pt x="934" y="482"/>
                  <a:pt x="916" y="483"/>
                  <a:pt x="899" y="484"/>
                </a:cubicBezTo>
                <a:cubicBezTo>
                  <a:pt x="893" y="485"/>
                  <a:pt x="887" y="488"/>
                  <a:pt x="882" y="491"/>
                </a:cubicBezTo>
                <a:cubicBezTo>
                  <a:pt x="886" y="495"/>
                  <a:pt x="889" y="502"/>
                  <a:pt x="894" y="504"/>
                </a:cubicBezTo>
                <a:cubicBezTo>
                  <a:pt x="922" y="519"/>
                  <a:pt x="953" y="525"/>
                  <a:pt x="984" y="519"/>
                </a:cubicBezTo>
                <a:cubicBezTo>
                  <a:pt x="991" y="518"/>
                  <a:pt x="997" y="513"/>
                  <a:pt x="1003" y="511"/>
                </a:cubicBezTo>
                <a:cubicBezTo>
                  <a:pt x="1003" y="509"/>
                  <a:pt x="1002" y="508"/>
                  <a:pt x="1002" y="507"/>
                </a:cubicBezTo>
                <a:cubicBezTo>
                  <a:pt x="990" y="507"/>
                  <a:pt x="977" y="507"/>
                  <a:pt x="965" y="507"/>
                </a:cubicBezTo>
                <a:cubicBezTo>
                  <a:pt x="964" y="506"/>
                  <a:pt x="964" y="505"/>
                  <a:pt x="963" y="504"/>
                </a:cubicBezTo>
                <a:cubicBezTo>
                  <a:pt x="971" y="498"/>
                  <a:pt x="979" y="492"/>
                  <a:pt x="988" y="488"/>
                </a:cubicBezTo>
                <a:cubicBezTo>
                  <a:pt x="997" y="483"/>
                  <a:pt x="1006" y="480"/>
                  <a:pt x="1016" y="476"/>
                </a:cubicBezTo>
                <a:cubicBezTo>
                  <a:pt x="1014" y="469"/>
                  <a:pt x="1017" y="458"/>
                  <a:pt x="1003" y="459"/>
                </a:cubicBezTo>
                <a:cubicBezTo>
                  <a:pt x="1004" y="457"/>
                  <a:pt x="1005" y="456"/>
                  <a:pt x="1006" y="455"/>
                </a:cubicBezTo>
                <a:cubicBezTo>
                  <a:pt x="1013" y="440"/>
                  <a:pt x="1006" y="428"/>
                  <a:pt x="990" y="424"/>
                </a:cubicBezTo>
                <a:cubicBezTo>
                  <a:pt x="977" y="421"/>
                  <a:pt x="965" y="416"/>
                  <a:pt x="953" y="411"/>
                </a:cubicBezTo>
                <a:cubicBezTo>
                  <a:pt x="951" y="410"/>
                  <a:pt x="951" y="407"/>
                  <a:pt x="949" y="404"/>
                </a:cubicBezTo>
                <a:cubicBezTo>
                  <a:pt x="952" y="403"/>
                  <a:pt x="954" y="402"/>
                  <a:pt x="956" y="402"/>
                </a:cubicBezTo>
                <a:cubicBezTo>
                  <a:pt x="969" y="402"/>
                  <a:pt x="981" y="402"/>
                  <a:pt x="994" y="402"/>
                </a:cubicBezTo>
                <a:cubicBezTo>
                  <a:pt x="992" y="398"/>
                  <a:pt x="991" y="393"/>
                  <a:pt x="989" y="389"/>
                </a:cubicBezTo>
                <a:cubicBezTo>
                  <a:pt x="986" y="383"/>
                  <a:pt x="981" y="379"/>
                  <a:pt x="972" y="381"/>
                </a:cubicBezTo>
                <a:cubicBezTo>
                  <a:pt x="958" y="384"/>
                  <a:pt x="943" y="386"/>
                  <a:pt x="928" y="389"/>
                </a:cubicBezTo>
                <a:cubicBezTo>
                  <a:pt x="926" y="389"/>
                  <a:pt x="924" y="390"/>
                  <a:pt x="922" y="391"/>
                </a:cubicBezTo>
                <a:cubicBezTo>
                  <a:pt x="925" y="397"/>
                  <a:pt x="928" y="403"/>
                  <a:pt x="930" y="408"/>
                </a:cubicBezTo>
                <a:cubicBezTo>
                  <a:pt x="934" y="416"/>
                  <a:pt x="933" y="422"/>
                  <a:pt x="924" y="424"/>
                </a:cubicBezTo>
                <a:cubicBezTo>
                  <a:pt x="906" y="427"/>
                  <a:pt x="889" y="430"/>
                  <a:pt x="871" y="433"/>
                </a:cubicBezTo>
                <a:cubicBezTo>
                  <a:pt x="871" y="432"/>
                  <a:pt x="871" y="432"/>
                  <a:pt x="870" y="431"/>
                </a:cubicBezTo>
                <a:cubicBezTo>
                  <a:pt x="876" y="426"/>
                  <a:pt x="883" y="422"/>
                  <a:pt x="888" y="417"/>
                </a:cubicBezTo>
                <a:cubicBezTo>
                  <a:pt x="870" y="408"/>
                  <a:pt x="854" y="400"/>
                  <a:pt x="836" y="392"/>
                </a:cubicBezTo>
                <a:cubicBezTo>
                  <a:pt x="835" y="391"/>
                  <a:pt x="832" y="391"/>
                  <a:pt x="830" y="392"/>
                </a:cubicBezTo>
                <a:cubicBezTo>
                  <a:pt x="821" y="399"/>
                  <a:pt x="813" y="407"/>
                  <a:pt x="800" y="406"/>
                </a:cubicBezTo>
                <a:cubicBezTo>
                  <a:pt x="793" y="406"/>
                  <a:pt x="785" y="411"/>
                  <a:pt x="777" y="414"/>
                </a:cubicBezTo>
                <a:cubicBezTo>
                  <a:pt x="777" y="416"/>
                  <a:pt x="777" y="420"/>
                  <a:pt x="776" y="425"/>
                </a:cubicBezTo>
                <a:cubicBezTo>
                  <a:pt x="794" y="424"/>
                  <a:pt x="810" y="426"/>
                  <a:pt x="824" y="413"/>
                </a:cubicBezTo>
                <a:cubicBezTo>
                  <a:pt x="827" y="410"/>
                  <a:pt x="838" y="410"/>
                  <a:pt x="841" y="412"/>
                </a:cubicBezTo>
                <a:cubicBezTo>
                  <a:pt x="847" y="417"/>
                  <a:pt x="840" y="422"/>
                  <a:pt x="836" y="426"/>
                </a:cubicBezTo>
                <a:cubicBezTo>
                  <a:pt x="831" y="431"/>
                  <a:pt x="825" y="434"/>
                  <a:pt x="820" y="438"/>
                </a:cubicBezTo>
                <a:close/>
                <a:moveTo>
                  <a:pt x="513" y="583"/>
                </a:moveTo>
                <a:cubicBezTo>
                  <a:pt x="523" y="590"/>
                  <a:pt x="530" y="583"/>
                  <a:pt x="537" y="583"/>
                </a:cubicBezTo>
                <a:cubicBezTo>
                  <a:pt x="545" y="582"/>
                  <a:pt x="553" y="581"/>
                  <a:pt x="561" y="580"/>
                </a:cubicBezTo>
                <a:cubicBezTo>
                  <a:pt x="564" y="588"/>
                  <a:pt x="567" y="595"/>
                  <a:pt x="569" y="602"/>
                </a:cubicBezTo>
                <a:cubicBezTo>
                  <a:pt x="571" y="610"/>
                  <a:pt x="576" y="612"/>
                  <a:pt x="584" y="612"/>
                </a:cubicBezTo>
                <a:cubicBezTo>
                  <a:pt x="588" y="612"/>
                  <a:pt x="592" y="614"/>
                  <a:pt x="595" y="616"/>
                </a:cubicBezTo>
                <a:cubicBezTo>
                  <a:pt x="622" y="629"/>
                  <a:pt x="640" y="631"/>
                  <a:pt x="655" y="603"/>
                </a:cubicBezTo>
                <a:cubicBezTo>
                  <a:pt x="657" y="598"/>
                  <a:pt x="660" y="597"/>
                  <a:pt x="664" y="599"/>
                </a:cubicBezTo>
                <a:cubicBezTo>
                  <a:pt x="671" y="603"/>
                  <a:pt x="679" y="607"/>
                  <a:pt x="685" y="613"/>
                </a:cubicBezTo>
                <a:cubicBezTo>
                  <a:pt x="693" y="621"/>
                  <a:pt x="701" y="628"/>
                  <a:pt x="712" y="627"/>
                </a:cubicBezTo>
                <a:cubicBezTo>
                  <a:pt x="724" y="627"/>
                  <a:pt x="736" y="624"/>
                  <a:pt x="748" y="622"/>
                </a:cubicBezTo>
                <a:cubicBezTo>
                  <a:pt x="750" y="622"/>
                  <a:pt x="752" y="620"/>
                  <a:pt x="756" y="617"/>
                </a:cubicBezTo>
                <a:cubicBezTo>
                  <a:pt x="736" y="606"/>
                  <a:pt x="714" y="604"/>
                  <a:pt x="697" y="591"/>
                </a:cubicBezTo>
                <a:cubicBezTo>
                  <a:pt x="728" y="583"/>
                  <a:pt x="758" y="594"/>
                  <a:pt x="789" y="591"/>
                </a:cubicBezTo>
                <a:cubicBezTo>
                  <a:pt x="786" y="587"/>
                  <a:pt x="783" y="585"/>
                  <a:pt x="779" y="583"/>
                </a:cubicBezTo>
                <a:cubicBezTo>
                  <a:pt x="772" y="580"/>
                  <a:pt x="764" y="577"/>
                  <a:pt x="758" y="573"/>
                </a:cubicBezTo>
                <a:cubicBezTo>
                  <a:pt x="746" y="567"/>
                  <a:pt x="735" y="565"/>
                  <a:pt x="723" y="568"/>
                </a:cubicBezTo>
                <a:cubicBezTo>
                  <a:pt x="714" y="571"/>
                  <a:pt x="705" y="574"/>
                  <a:pt x="697" y="578"/>
                </a:cubicBezTo>
                <a:cubicBezTo>
                  <a:pt x="687" y="582"/>
                  <a:pt x="679" y="583"/>
                  <a:pt x="669" y="579"/>
                </a:cubicBezTo>
                <a:cubicBezTo>
                  <a:pt x="663" y="576"/>
                  <a:pt x="656" y="574"/>
                  <a:pt x="650" y="570"/>
                </a:cubicBezTo>
                <a:cubicBezTo>
                  <a:pt x="643" y="566"/>
                  <a:pt x="636" y="566"/>
                  <a:pt x="629" y="569"/>
                </a:cubicBezTo>
                <a:cubicBezTo>
                  <a:pt x="619" y="574"/>
                  <a:pt x="610" y="579"/>
                  <a:pt x="598" y="585"/>
                </a:cubicBezTo>
                <a:cubicBezTo>
                  <a:pt x="591" y="575"/>
                  <a:pt x="583" y="564"/>
                  <a:pt x="576" y="553"/>
                </a:cubicBezTo>
                <a:cubicBezTo>
                  <a:pt x="576" y="552"/>
                  <a:pt x="577" y="551"/>
                  <a:pt x="578" y="551"/>
                </a:cubicBezTo>
                <a:cubicBezTo>
                  <a:pt x="579" y="551"/>
                  <a:pt x="581" y="552"/>
                  <a:pt x="583" y="552"/>
                </a:cubicBezTo>
                <a:cubicBezTo>
                  <a:pt x="601" y="551"/>
                  <a:pt x="619" y="550"/>
                  <a:pt x="638" y="549"/>
                </a:cubicBezTo>
                <a:cubicBezTo>
                  <a:pt x="640" y="548"/>
                  <a:pt x="644" y="545"/>
                  <a:pt x="643" y="544"/>
                </a:cubicBezTo>
                <a:cubicBezTo>
                  <a:pt x="643" y="542"/>
                  <a:pt x="641" y="538"/>
                  <a:pt x="639" y="537"/>
                </a:cubicBezTo>
                <a:cubicBezTo>
                  <a:pt x="621" y="528"/>
                  <a:pt x="603" y="522"/>
                  <a:pt x="582" y="526"/>
                </a:cubicBezTo>
                <a:cubicBezTo>
                  <a:pt x="565" y="529"/>
                  <a:pt x="547" y="531"/>
                  <a:pt x="530" y="533"/>
                </a:cubicBezTo>
                <a:cubicBezTo>
                  <a:pt x="528" y="533"/>
                  <a:pt x="526" y="534"/>
                  <a:pt x="523" y="534"/>
                </a:cubicBezTo>
                <a:cubicBezTo>
                  <a:pt x="532" y="544"/>
                  <a:pt x="539" y="553"/>
                  <a:pt x="546" y="561"/>
                </a:cubicBezTo>
                <a:cubicBezTo>
                  <a:pt x="535" y="568"/>
                  <a:pt x="525" y="575"/>
                  <a:pt x="513" y="583"/>
                </a:cubicBezTo>
                <a:close/>
                <a:moveTo>
                  <a:pt x="763" y="369"/>
                </a:moveTo>
                <a:cubicBezTo>
                  <a:pt x="763" y="368"/>
                  <a:pt x="763" y="368"/>
                  <a:pt x="763" y="368"/>
                </a:cubicBezTo>
                <a:cubicBezTo>
                  <a:pt x="763" y="368"/>
                  <a:pt x="764" y="368"/>
                  <a:pt x="764" y="368"/>
                </a:cubicBezTo>
                <a:cubicBezTo>
                  <a:pt x="764" y="368"/>
                  <a:pt x="764" y="369"/>
                  <a:pt x="764" y="369"/>
                </a:cubicBezTo>
                <a:cubicBezTo>
                  <a:pt x="759" y="376"/>
                  <a:pt x="754" y="381"/>
                  <a:pt x="745" y="380"/>
                </a:cubicBezTo>
                <a:cubicBezTo>
                  <a:pt x="743" y="379"/>
                  <a:pt x="740" y="381"/>
                  <a:pt x="739" y="383"/>
                </a:cubicBezTo>
                <a:cubicBezTo>
                  <a:pt x="735" y="392"/>
                  <a:pt x="730" y="391"/>
                  <a:pt x="722" y="387"/>
                </a:cubicBezTo>
                <a:cubicBezTo>
                  <a:pt x="711" y="382"/>
                  <a:pt x="699" y="377"/>
                  <a:pt x="688" y="385"/>
                </a:cubicBezTo>
                <a:cubicBezTo>
                  <a:pt x="681" y="389"/>
                  <a:pt x="675" y="396"/>
                  <a:pt x="669" y="403"/>
                </a:cubicBezTo>
                <a:cubicBezTo>
                  <a:pt x="661" y="413"/>
                  <a:pt x="653" y="413"/>
                  <a:pt x="645" y="404"/>
                </a:cubicBezTo>
                <a:cubicBezTo>
                  <a:pt x="643" y="402"/>
                  <a:pt x="641" y="399"/>
                  <a:pt x="639" y="399"/>
                </a:cubicBezTo>
                <a:cubicBezTo>
                  <a:pt x="627" y="399"/>
                  <a:pt x="615" y="400"/>
                  <a:pt x="604" y="401"/>
                </a:cubicBezTo>
                <a:cubicBezTo>
                  <a:pt x="603" y="402"/>
                  <a:pt x="603" y="402"/>
                  <a:pt x="603" y="403"/>
                </a:cubicBezTo>
                <a:cubicBezTo>
                  <a:pt x="607" y="406"/>
                  <a:pt x="611" y="410"/>
                  <a:pt x="615" y="412"/>
                </a:cubicBezTo>
                <a:cubicBezTo>
                  <a:pt x="630" y="419"/>
                  <a:pt x="646" y="425"/>
                  <a:pt x="661" y="431"/>
                </a:cubicBezTo>
                <a:cubicBezTo>
                  <a:pt x="668" y="435"/>
                  <a:pt x="676" y="437"/>
                  <a:pt x="681" y="428"/>
                </a:cubicBezTo>
                <a:cubicBezTo>
                  <a:pt x="681" y="427"/>
                  <a:pt x="682" y="428"/>
                  <a:pt x="683" y="428"/>
                </a:cubicBezTo>
                <a:cubicBezTo>
                  <a:pt x="684" y="431"/>
                  <a:pt x="684" y="434"/>
                  <a:pt x="685" y="438"/>
                </a:cubicBezTo>
                <a:cubicBezTo>
                  <a:pt x="691" y="432"/>
                  <a:pt x="695" y="427"/>
                  <a:pt x="701" y="419"/>
                </a:cubicBezTo>
                <a:cubicBezTo>
                  <a:pt x="691" y="419"/>
                  <a:pt x="684" y="419"/>
                  <a:pt x="677" y="419"/>
                </a:cubicBezTo>
                <a:cubicBezTo>
                  <a:pt x="677" y="418"/>
                  <a:pt x="677" y="417"/>
                  <a:pt x="677" y="416"/>
                </a:cubicBezTo>
                <a:cubicBezTo>
                  <a:pt x="683" y="413"/>
                  <a:pt x="689" y="411"/>
                  <a:pt x="696" y="409"/>
                </a:cubicBezTo>
                <a:cubicBezTo>
                  <a:pt x="705" y="407"/>
                  <a:pt x="715" y="406"/>
                  <a:pt x="725" y="404"/>
                </a:cubicBezTo>
                <a:cubicBezTo>
                  <a:pt x="734" y="403"/>
                  <a:pt x="739" y="398"/>
                  <a:pt x="741" y="389"/>
                </a:cubicBezTo>
                <a:cubicBezTo>
                  <a:pt x="742" y="386"/>
                  <a:pt x="746" y="382"/>
                  <a:pt x="748" y="382"/>
                </a:cubicBezTo>
                <a:cubicBezTo>
                  <a:pt x="767" y="381"/>
                  <a:pt x="787" y="382"/>
                  <a:pt x="806" y="382"/>
                </a:cubicBezTo>
                <a:cubicBezTo>
                  <a:pt x="812" y="382"/>
                  <a:pt x="817" y="383"/>
                  <a:pt x="823" y="383"/>
                </a:cubicBezTo>
                <a:cubicBezTo>
                  <a:pt x="834" y="384"/>
                  <a:pt x="845" y="384"/>
                  <a:pt x="855" y="385"/>
                </a:cubicBezTo>
                <a:cubicBezTo>
                  <a:pt x="870" y="386"/>
                  <a:pt x="884" y="390"/>
                  <a:pt x="898" y="390"/>
                </a:cubicBezTo>
                <a:cubicBezTo>
                  <a:pt x="910" y="391"/>
                  <a:pt x="922" y="387"/>
                  <a:pt x="934" y="379"/>
                </a:cubicBezTo>
                <a:cubicBezTo>
                  <a:pt x="928" y="377"/>
                  <a:pt x="924" y="375"/>
                  <a:pt x="920" y="373"/>
                </a:cubicBezTo>
                <a:cubicBezTo>
                  <a:pt x="916" y="372"/>
                  <a:pt x="911" y="371"/>
                  <a:pt x="906" y="370"/>
                </a:cubicBezTo>
                <a:cubicBezTo>
                  <a:pt x="908" y="366"/>
                  <a:pt x="910" y="363"/>
                  <a:pt x="911" y="360"/>
                </a:cubicBezTo>
                <a:cubicBezTo>
                  <a:pt x="920" y="347"/>
                  <a:pt x="931" y="347"/>
                  <a:pt x="939" y="361"/>
                </a:cubicBezTo>
                <a:cubicBezTo>
                  <a:pt x="941" y="364"/>
                  <a:pt x="945" y="369"/>
                  <a:pt x="948" y="370"/>
                </a:cubicBezTo>
                <a:cubicBezTo>
                  <a:pt x="959" y="373"/>
                  <a:pt x="970" y="374"/>
                  <a:pt x="984" y="376"/>
                </a:cubicBezTo>
                <a:cubicBezTo>
                  <a:pt x="975" y="360"/>
                  <a:pt x="968" y="345"/>
                  <a:pt x="960" y="331"/>
                </a:cubicBezTo>
                <a:cubicBezTo>
                  <a:pt x="959" y="329"/>
                  <a:pt x="957" y="328"/>
                  <a:pt x="954" y="327"/>
                </a:cubicBezTo>
                <a:cubicBezTo>
                  <a:pt x="947" y="325"/>
                  <a:pt x="939" y="323"/>
                  <a:pt x="932" y="321"/>
                </a:cubicBezTo>
                <a:cubicBezTo>
                  <a:pt x="925" y="319"/>
                  <a:pt x="920" y="321"/>
                  <a:pt x="916" y="326"/>
                </a:cubicBezTo>
                <a:cubicBezTo>
                  <a:pt x="905" y="338"/>
                  <a:pt x="894" y="348"/>
                  <a:pt x="884" y="360"/>
                </a:cubicBezTo>
                <a:cubicBezTo>
                  <a:pt x="876" y="369"/>
                  <a:pt x="867" y="372"/>
                  <a:pt x="855" y="370"/>
                </a:cubicBezTo>
                <a:cubicBezTo>
                  <a:pt x="829" y="368"/>
                  <a:pt x="804" y="366"/>
                  <a:pt x="778" y="363"/>
                </a:cubicBezTo>
                <a:cubicBezTo>
                  <a:pt x="780" y="362"/>
                  <a:pt x="782" y="361"/>
                  <a:pt x="785" y="360"/>
                </a:cubicBezTo>
                <a:cubicBezTo>
                  <a:pt x="792" y="356"/>
                  <a:pt x="801" y="352"/>
                  <a:pt x="808" y="347"/>
                </a:cubicBezTo>
                <a:cubicBezTo>
                  <a:pt x="811" y="345"/>
                  <a:pt x="814" y="342"/>
                  <a:pt x="809" y="338"/>
                </a:cubicBezTo>
                <a:cubicBezTo>
                  <a:pt x="804" y="336"/>
                  <a:pt x="785" y="338"/>
                  <a:pt x="780" y="342"/>
                </a:cubicBezTo>
                <a:cubicBezTo>
                  <a:pt x="772" y="348"/>
                  <a:pt x="764" y="353"/>
                  <a:pt x="755" y="359"/>
                </a:cubicBezTo>
                <a:cubicBezTo>
                  <a:pt x="752" y="362"/>
                  <a:pt x="750" y="364"/>
                  <a:pt x="747" y="367"/>
                </a:cubicBezTo>
                <a:cubicBezTo>
                  <a:pt x="747" y="368"/>
                  <a:pt x="748" y="369"/>
                  <a:pt x="748" y="369"/>
                </a:cubicBezTo>
                <a:cubicBezTo>
                  <a:pt x="753" y="369"/>
                  <a:pt x="758" y="369"/>
                  <a:pt x="763" y="369"/>
                </a:cubicBezTo>
                <a:close/>
                <a:moveTo>
                  <a:pt x="905" y="1385"/>
                </a:moveTo>
                <a:cubicBezTo>
                  <a:pt x="908" y="1378"/>
                  <a:pt x="903" y="1375"/>
                  <a:pt x="898" y="1375"/>
                </a:cubicBezTo>
                <a:cubicBezTo>
                  <a:pt x="890" y="1375"/>
                  <a:pt x="882" y="1377"/>
                  <a:pt x="875" y="1378"/>
                </a:cubicBezTo>
                <a:cubicBezTo>
                  <a:pt x="868" y="1378"/>
                  <a:pt x="862" y="1378"/>
                  <a:pt x="855" y="1377"/>
                </a:cubicBezTo>
                <a:cubicBezTo>
                  <a:pt x="858" y="1372"/>
                  <a:pt x="860" y="1366"/>
                  <a:pt x="862" y="1360"/>
                </a:cubicBezTo>
                <a:cubicBezTo>
                  <a:pt x="864" y="1356"/>
                  <a:pt x="867" y="1351"/>
                  <a:pt x="869" y="1345"/>
                </a:cubicBezTo>
                <a:cubicBezTo>
                  <a:pt x="853" y="1343"/>
                  <a:pt x="848" y="1346"/>
                  <a:pt x="844" y="1359"/>
                </a:cubicBezTo>
                <a:cubicBezTo>
                  <a:pt x="843" y="1365"/>
                  <a:pt x="840" y="1367"/>
                  <a:pt x="834" y="1367"/>
                </a:cubicBezTo>
                <a:cubicBezTo>
                  <a:pt x="826" y="1365"/>
                  <a:pt x="819" y="1365"/>
                  <a:pt x="811" y="1363"/>
                </a:cubicBezTo>
                <a:cubicBezTo>
                  <a:pt x="781" y="1357"/>
                  <a:pt x="751" y="1353"/>
                  <a:pt x="720" y="1361"/>
                </a:cubicBezTo>
                <a:cubicBezTo>
                  <a:pt x="711" y="1363"/>
                  <a:pt x="702" y="1363"/>
                  <a:pt x="693" y="1365"/>
                </a:cubicBezTo>
                <a:cubicBezTo>
                  <a:pt x="693" y="1369"/>
                  <a:pt x="692" y="1374"/>
                  <a:pt x="693" y="1379"/>
                </a:cubicBezTo>
                <a:cubicBezTo>
                  <a:pt x="693" y="1399"/>
                  <a:pt x="696" y="1402"/>
                  <a:pt x="715" y="1393"/>
                </a:cubicBezTo>
                <a:cubicBezTo>
                  <a:pt x="721" y="1389"/>
                  <a:pt x="726" y="1385"/>
                  <a:pt x="732" y="1381"/>
                </a:cubicBezTo>
                <a:cubicBezTo>
                  <a:pt x="735" y="1379"/>
                  <a:pt x="737" y="1376"/>
                  <a:pt x="740" y="1375"/>
                </a:cubicBezTo>
                <a:cubicBezTo>
                  <a:pt x="743" y="1374"/>
                  <a:pt x="748" y="1374"/>
                  <a:pt x="750" y="1376"/>
                </a:cubicBezTo>
                <a:cubicBezTo>
                  <a:pt x="752" y="1378"/>
                  <a:pt x="753" y="1383"/>
                  <a:pt x="753" y="1386"/>
                </a:cubicBezTo>
                <a:cubicBezTo>
                  <a:pt x="750" y="1396"/>
                  <a:pt x="741" y="1398"/>
                  <a:pt x="733" y="1398"/>
                </a:cubicBezTo>
                <a:cubicBezTo>
                  <a:pt x="727" y="1399"/>
                  <a:pt x="721" y="1398"/>
                  <a:pt x="715" y="1398"/>
                </a:cubicBezTo>
                <a:cubicBezTo>
                  <a:pt x="717" y="1416"/>
                  <a:pt x="722" y="1420"/>
                  <a:pt x="740" y="1416"/>
                </a:cubicBezTo>
                <a:cubicBezTo>
                  <a:pt x="747" y="1414"/>
                  <a:pt x="754" y="1412"/>
                  <a:pt x="761" y="1410"/>
                </a:cubicBezTo>
                <a:cubicBezTo>
                  <a:pt x="779" y="1403"/>
                  <a:pt x="796" y="1405"/>
                  <a:pt x="812" y="1417"/>
                </a:cubicBezTo>
                <a:cubicBezTo>
                  <a:pt x="816" y="1421"/>
                  <a:pt x="822" y="1424"/>
                  <a:pt x="827" y="1426"/>
                </a:cubicBezTo>
                <a:cubicBezTo>
                  <a:pt x="839" y="1432"/>
                  <a:pt x="846" y="1441"/>
                  <a:pt x="847" y="1454"/>
                </a:cubicBezTo>
                <a:cubicBezTo>
                  <a:pt x="848" y="1459"/>
                  <a:pt x="851" y="1466"/>
                  <a:pt x="854" y="1468"/>
                </a:cubicBezTo>
                <a:cubicBezTo>
                  <a:pt x="871" y="1478"/>
                  <a:pt x="889" y="1486"/>
                  <a:pt x="907" y="1495"/>
                </a:cubicBezTo>
                <a:cubicBezTo>
                  <a:pt x="907" y="1486"/>
                  <a:pt x="908" y="1477"/>
                  <a:pt x="907" y="1468"/>
                </a:cubicBezTo>
                <a:cubicBezTo>
                  <a:pt x="907" y="1466"/>
                  <a:pt x="903" y="1463"/>
                  <a:pt x="901" y="1461"/>
                </a:cubicBezTo>
                <a:cubicBezTo>
                  <a:pt x="890" y="1454"/>
                  <a:pt x="879" y="1448"/>
                  <a:pt x="868" y="1441"/>
                </a:cubicBezTo>
                <a:cubicBezTo>
                  <a:pt x="862" y="1437"/>
                  <a:pt x="857" y="1433"/>
                  <a:pt x="851" y="1431"/>
                </a:cubicBezTo>
                <a:cubicBezTo>
                  <a:pt x="844" y="1428"/>
                  <a:pt x="840" y="1424"/>
                  <a:pt x="843" y="1416"/>
                </a:cubicBezTo>
                <a:cubicBezTo>
                  <a:pt x="846" y="1408"/>
                  <a:pt x="842" y="1405"/>
                  <a:pt x="834" y="1406"/>
                </a:cubicBezTo>
                <a:cubicBezTo>
                  <a:pt x="824" y="1406"/>
                  <a:pt x="814" y="1406"/>
                  <a:pt x="801" y="1406"/>
                </a:cubicBezTo>
                <a:cubicBezTo>
                  <a:pt x="806" y="1400"/>
                  <a:pt x="809" y="1396"/>
                  <a:pt x="813" y="1394"/>
                </a:cubicBezTo>
                <a:cubicBezTo>
                  <a:pt x="842" y="1379"/>
                  <a:pt x="873" y="1384"/>
                  <a:pt x="905" y="1385"/>
                </a:cubicBezTo>
                <a:close/>
                <a:moveTo>
                  <a:pt x="168" y="328"/>
                </a:moveTo>
                <a:cubicBezTo>
                  <a:pt x="192" y="315"/>
                  <a:pt x="213" y="304"/>
                  <a:pt x="235" y="292"/>
                </a:cubicBezTo>
                <a:cubicBezTo>
                  <a:pt x="251" y="284"/>
                  <a:pt x="267" y="280"/>
                  <a:pt x="284" y="282"/>
                </a:cubicBezTo>
                <a:cubicBezTo>
                  <a:pt x="287" y="282"/>
                  <a:pt x="291" y="282"/>
                  <a:pt x="294" y="282"/>
                </a:cubicBezTo>
                <a:cubicBezTo>
                  <a:pt x="295" y="281"/>
                  <a:pt x="295" y="280"/>
                  <a:pt x="295" y="279"/>
                </a:cubicBezTo>
                <a:cubicBezTo>
                  <a:pt x="294" y="278"/>
                  <a:pt x="292" y="275"/>
                  <a:pt x="290" y="274"/>
                </a:cubicBezTo>
                <a:cubicBezTo>
                  <a:pt x="274" y="265"/>
                  <a:pt x="244" y="270"/>
                  <a:pt x="232" y="284"/>
                </a:cubicBezTo>
                <a:cubicBezTo>
                  <a:pt x="224" y="293"/>
                  <a:pt x="217" y="294"/>
                  <a:pt x="209" y="285"/>
                </a:cubicBezTo>
                <a:cubicBezTo>
                  <a:pt x="205" y="281"/>
                  <a:pt x="203" y="281"/>
                  <a:pt x="199" y="283"/>
                </a:cubicBezTo>
                <a:cubicBezTo>
                  <a:pt x="188" y="290"/>
                  <a:pt x="176" y="296"/>
                  <a:pt x="165" y="302"/>
                </a:cubicBezTo>
                <a:cubicBezTo>
                  <a:pt x="159" y="305"/>
                  <a:pt x="154" y="307"/>
                  <a:pt x="147" y="311"/>
                </a:cubicBezTo>
                <a:cubicBezTo>
                  <a:pt x="158" y="289"/>
                  <a:pt x="157" y="286"/>
                  <a:pt x="137" y="275"/>
                </a:cubicBezTo>
                <a:cubicBezTo>
                  <a:pt x="134" y="274"/>
                  <a:pt x="131" y="273"/>
                  <a:pt x="128" y="271"/>
                </a:cubicBezTo>
                <a:cubicBezTo>
                  <a:pt x="119" y="266"/>
                  <a:pt x="110" y="260"/>
                  <a:pt x="100" y="254"/>
                </a:cubicBezTo>
                <a:cubicBezTo>
                  <a:pt x="97" y="265"/>
                  <a:pt x="94" y="277"/>
                  <a:pt x="90" y="291"/>
                </a:cubicBezTo>
                <a:cubicBezTo>
                  <a:pt x="98" y="291"/>
                  <a:pt x="103" y="291"/>
                  <a:pt x="109" y="291"/>
                </a:cubicBezTo>
                <a:cubicBezTo>
                  <a:pt x="111" y="291"/>
                  <a:pt x="115" y="292"/>
                  <a:pt x="115" y="293"/>
                </a:cubicBezTo>
                <a:cubicBezTo>
                  <a:pt x="115" y="296"/>
                  <a:pt x="114" y="299"/>
                  <a:pt x="113" y="300"/>
                </a:cubicBezTo>
                <a:cubicBezTo>
                  <a:pt x="108" y="305"/>
                  <a:pt x="102" y="309"/>
                  <a:pt x="96" y="314"/>
                </a:cubicBezTo>
                <a:cubicBezTo>
                  <a:pt x="94" y="316"/>
                  <a:pt x="91" y="319"/>
                  <a:pt x="91" y="321"/>
                </a:cubicBezTo>
                <a:cubicBezTo>
                  <a:pt x="92" y="341"/>
                  <a:pt x="96" y="359"/>
                  <a:pt x="104" y="378"/>
                </a:cubicBezTo>
                <a:cubicBezTo>
                  <a:pt x="114" y="375"/>
                  <a:pt x="123" y="372"/>
                  <a:pt x="132" y="369"/>
                </a:cubicBezTo>
                <a:cubicBezTo>
                  <a:pt x="148" y="364"/>
                  <a:pt x="164" y="360"/>
                  <a:pt x="179" y="354"/>
                </a:cubicBezTo>
                <a:cubicBezTo>
                  <a:pt x="190" y="350"/>
                  <a:pt x="191" y="342"/>
                  <a:pt x="182" y="335"/>
                </a:cubicBezTo>
                <a:cubicBezTo>
                  <a:pt x="178" y="333"/>
                  <a:pt x="175" y="331"/>
                  <a:pt x="168" y="328"/>
                </a:cubicBezTo>
                <a:close/>
                <a:moveTo>
                  <a:pt x="117" y="402"/>
                </a:moveTo>
                <a:cubicBezTo>
                  <a:pt x="119" y="414"/>
                  <a:pt x="124" y="417"/>
                  <a:pt x="134" y="414"/>
                </a:cubicBezTo>
                <a:cubicBezTo>
                  <a:pt x="135" y="414"/>
                  <a:pt x="137" y="414"/>
                  <a:pt x="138" y="413"/>
                </a:cubicBezTo>
                <a:cubicBezTo>
                  <a:pt x="165" y="413"/>
                  <a:pt x="193" y="409"/>
                  <a:pt x="220" y="414"/>
                </a:cubicBezTo>
                <a:cubicBezTo>
                  <a:pt x="241" y="417"/>
                  <a:pt x="262" y="425"/>
                  <a:pt x="284" y="421"/>
                </a:cubicBezTo>
                <a:cubicBezTo>
                  <a:pt x="286" y="421"/>
                  <a:pt x="289" y="422"/>
                  <a:pt x="291" y="422"/>
                </a:cubicBezTo>
                <a:cubicBezTo>
                  <a:pt x="299" y="422"/>
                  <a:pt x="308" y="423"/>
                  <a:pt x="317" y="423"/>
                </a:cubicBezTo>
                <a:cubicBezTo>
                  <a:pt x="320" y="423"/>
                  <a:pt x="325" y="420"/>
                  <a:pt x="325" y="418"/>
                </a:cubicBezTo>
                <a:cubicBezTo>
                  <a:pt x="326" y="415"/>
                  <a:pt x="324" y="410"/>
                  <a:pt x="321" y="408"/>
                </a:cubicBezTo>
                <a:cubicBezTo>
                  <a:pt x="317" y="405"/>
                  <a:pt x="312" y="403"/>
                  <a:pt x="307" y="401"/>
                </a:cubicBezTo>
                <a:cubicBezTo>
                  <a:pt x="296" y="398"/>
                  <a:pt x="285" y="397"/>
                  <a:pt x="274" y="394"/>
                </a:cubicBezTo>
                <a:cubicBezTo>
                  <a:pt x="275" y="387"/>
                  <a:pt x="275" y="380"/>
                  <a:pt x="276" y="373"/>
                </a:cubicBezTo>
                <a:cubicBezTo>
                  <a:pt x="254" y="370"/>
                  <a:pt x="234" y="366"/>
                  <a:pt x="214" y="364"/>
                </a:cubicBezTo>
                <a:cubicBezTo>
                  <a:pt x="194" y="362"/>
                  <a:pt x="173" y="362"/>
                  <a:pt x="152" y="372"/>
                </a:cubicBezTo>
                <a:cubicBezTo>
                  <a:pt x="159" y="376"/>
                  <a:pt x="164" y="379"/>
                  <a:pt x="170" y="382"/>
                </a:cubicBezTo>
                <a:cubicBezTo>
                  <a:pt x="152" y="389"/>
                  <a:pt x="134" y="396"/>
                  <a:pt x="117" y="402"/>
                </a:cubicBezTo>
                <a:close/>
                <a:moveTo>
                  <a:pt x="762" y="1199"/>
                </a:moveTo>
                <a:cubicBezTo>
                  <a:pt x="750" y="1193"/>
                  <a:pt x="738" y="1191"/>
                  <a:pt x="728" y="1199"/>
                </a:cubicBezTo>
                <a:cubicBezTo>
                  <a:pt x="719" y="1207"/>
                  <a:pt x="720" y="1218"/>
                  <a:pt x="722" y="1228"/>
                </a:cubicBezTo>
                <a:cubicBezTo>
                  <a:pt x="725" y="1240"/>
                  <a:pt x="730" y="1242"/>
                  <a:pt x="742" y="1240"/>
                </a:cubicBezTo>
                <a:cubicBezTo>
                  <a:pt x="759" y="1237"/>
                  <a:pt x="776" y="1236"/>
                  <a:pt x="792" y="1243"/>
                </a:cubicBezTo>
                <a:cubicBezTo>
                  <a:pt x="810" y="1251"/>
                  <a:pt x="825" y="1246"/>
                  <a:pt x="838" y="1233"/>
                </a:cubicBezTo>
                <a:cubicBezTo>
                  <a:pt x="846" y="1225"/>
                  <a:pt x="856" y="1222"/>
                  <a:pt x="866" y="1219"/>
                </a:cubicBezTo>
                <a:cubicBezTo>
                  <a:pt x="878" y="1215"/>
                  <a:pt x="889" y="1208"/>
                  <a:pt x="901" y="1202"/>
                </a:cubicBezTo>
                <a:cubicBezTo>
                  <a:pt x="902" y="1202"/>
                  <a:pt x="903" y="1200"/>
                  <a:pt x="903" y="1199"/>
                </a:cubicBezTo>
                <a:cubicBezTo>
                  <a:pt x="904" y="1187"/>
                  <a:pt x="904" y="1176"/>
                  <a:pt x="904" y="1164"/>
                </a:cubicBezTo>
                <a:cubicBezTo>
                  <a:pt x="890" y="1161"/>
                  <a:pt x="880" y="1165"/>
                  <a:pt x="873" y="1176"/>
                </a:cubicBezTo>
                <a:cubicBezTo>
                  <a:pt x="861" y="1195"/>
                  <a:pt x="843" y="1202"/>
                  <a:pt x="821" y="1205"/>
                </a:cubicBezTo>
                <a:cubicBezTo>
                  <a:pt x="800" y="1208"/>
                  <a:pt x="779" y="1212"/>
                  <a:pt x="758" y="1216"/>
                </a:cubicBezTo>
                <a:cubicBezTo>
                  <a:pt x="756" y="1216"/>
                  <a:pt x="752" y="1218"/>
                  <a:pt x="751" y="1220"/>
                </a:cubicBezTo>
                <a:cubicBezTo>
                  <a:pt x="745" y="1229"/>
                  <a:pt x="745" y="1229"/>
                  <a:pt x="740" y="1220"/>
                </a:cubicBezTo>
                <a:cubicBezTo>
                  <a:pt x="739" y="1219"/>
                  <a:pt x="738" y="1218"/>
                  <a:pt x="736" y="1216"/>
                </a:cubicBezTo>
                <a:cubicBezTo>
                  <a:pt x="745" y="1210"/>
                  <a:pt x="754" y="1205"/>
                  <a:pt x="762" y="1199"/>
                </a:cubicBezTo>
                <a:close/>
                <a:moveTo>
                  <a:pt x="279" y="121"/>
                </a:moveTo>
                <a:cubicBezTo>
                  <a:pt x="278" y="122"/>
                  <a:pt x="275" y="121"/>
                  <a:pt x="273" y="122"/>
                </a:cubicBezTo>
                <a:cubicBezTo>
                  <a:pt x="258" y="126"/>
                  <a:pt x="242" y="129"/>
                  <a:pt x="228" y="133"/>
                </a:cubicBezTo>
                <a:cubicBezTo>
                  <a:pt x="220" y="136"/>
                  <a:pt x="216" y="143"/>
                  <a:pt x="219" y="152"/>
                </a:cubicBezTo>
                <a:cubicBezTo>
                  <a:pt x="221" y="160"/>
                  <a:pt x="226" y="166"/>
                  <a:pt x="236" y="164"/>
                </a:cubicBezTo>
                <a:cubicBezTo>
                  <a:pt x="268" y="157"/>
                  <a:pt x="299" y="150"/>
                  <a:pt x="331" y="143"/>
                </a:cubicBezTo>
                <a:cubicBezTo>
                  <a:pt x="333" y="143"/>
                  <a:pt x="335" y="138"/>
                  <a:pt x="336" y="136"/>
                </a:cubicBezTo>
                <a:cubicBezTo>
                  <a:pt x="334" y="135"/>
                  <a:pt x="331" y="133"/>
                  <a:pt x="329" y="133"/>
                </a:cubicBezTo>
                <a:cubicBezTo>
                  <a:pt x="322" y="134"/>
                  <a:pt x="315" y="136"/>
                  <a:pt x="308" y="138"/>
                </a:cubicBezTo>
                <a:cubicBezTo>
                  <a:pt x="293" y="142"/>
                  <a:pt x="293" y="142"/>
                  <a:pt x="289" y="126"/>
                </a:cubicBezTo>
                <a:cubicBezTo>
                  <a:pt x="289" y="126"/>
                  <a:pt x="289" y="125"/>
                  <a:pt x="289" y="125"/>
                </a:cubicBezTo>
                <a:cubicBezTo>
                  <a:pt x="293" y="123"/>
                  <a:pt x="298" y="121"/>
                  <a:pt x="302" y="119"/>
                </a:cubicBezTo>
                <a:cubicBezTo>
                  <a:pt x="309" y="113"/>
                  <a:pt x="316" y="111"/>
                  <a:pt x="325" y="113"/>
                </a:cubicBezTo>
                <a:cubicBezTo>
                  <a:pt x="337" y="116"/>
                  <a:pt x="349" y="119"/>
                  <a:pt x="362" y="121"/>
                </a:cubicBezTo>
                <a:cubicBezTo>
                  <a:pt x="368" y="123"/>
                  <a:pt x="375" y="125"/>
                  <a:pt x="382" y="124"/>
                </a:cubicBezTo>
                <a:cubicBezTo>
                  <a:pt x="386" y="124"/>
                  <a:pt x="390" y="119"/>
                  <a:pt x="393" y="116"/>
                </a:cubicBezTo>
                <a:cubicBezTo>
                  <a:pt x="394" y="114"/>
                  <a:pt x="392" y="108"/>
                  <a:pt x="390" y="107"/>
                </a:cubicBezTo>
                <a:cubicBezTo>
                  <a:pt x="372" y="93"/>
                  <a:pt x="352" y="83"/>
                  <a:pt x="328" y="84"/>
                </a:cubicBezTo>
                <a:cubicBezTo>
                  <a:pt x="325" y="85"/>
                  <a:pt x="322" y="87"/>
                  <a:pt x="319" y="89"/>
                </a:cubicBezTo>
                <a:cubicBezTo>
                  <a:pt x="313" y="92"/>
                  <a:pt x="307" y="97"/>
                  <a:pt x="301" y="100"/>
                </a:cubicBezTo>
                <a:cubicBezTo>
                  <a:pt x="299" y="101"/>
                  <a:pt x="293" y="99"/>
                  <a:pt x="292" y="97"/>
                </a:cubicBezTo>
                <a:cubicBezTo>
                  <a:pt x="283" y="86"/>
                  <a:pt x="283" y="86"/>
                  <a:pt x="270" y="90"/>
                </a:cubicBezTo>
                <a:cubicBezTo>
                  <a:pt x="264" y="91"/>
                  <a:pt x="262" y="95"/>
                  <a:pt x="265" y="99"/>
                </a:cubicBezTo>
                <a:cubicBezTo>
                  <a:pt x="269" y="107"/>
                  <a:pt x="274" y="114"/>
                  <a:pt x="279" y="121"/>
                </a:cubicBezTo>
                <a:close/>
                <a:moveTo>
                  <a:pt x="867" y="1153"/>
                </a:moveTo>
                <a:cubicBezTo>
                  <a:pt x="867" y="1152"/>
                  <a:pt x="867" y="1150"/>
                  <a:pt x="868" y="1149"/>
                </a:cubicBezTo>
                <a:cubicBezTo>
                  <a:pt x="858" y="1144"/>
                  <a:pt x="847" y="1141"/>
                  <a:pt x="838" y="1135"/>
                </a:cubicBezTo>
                <a:cubicBezTo>
                  <a:pt x="820" y="1124"/>
                  <a:pt x="802" y="1125"/>
                  <a:pt x="784" y="1134"/>
                </a:cubicBezTo>
                <a:cubicBezTo>
                  <a:pt x="767" y="1144"/>
                  <a:pt x="750" y="1144"/>
                  <a:pt x="734" y="1133"/>
                </a:cubicBezTo>
                <a:cubicBezTo>
                  <a:pt x="720" y="1124"/>
                  <a:pt x="707" y="1128"/>
                  <a:pt x="694" y="1135"/>
                </a:cubicBezTo>
                <a:cubicBezTo>
                  <a:pt x="685" y="1139"/>
                  <a:pt x="680" y="1146"/>
                  <a:pt x="682" y="1157"/>
                </a:cubicBezTo>
                <a:cubicBezTo>
                  <a:pt x="684" y="1163"/>
                  <a:pt x="683" y="1169"/>
                  <a:pt x="684" y="1175"/>
                </a:cubicBezTo>
                <a:cubicBezTo>
                  <a:pt x="684" y="1177"/>
                  <a:pt x="685" y="1181"/>
                  <a:pt x="687" y="1182"/>
                </a:cubicBezTo>
                <a:cubicBezTo>
                  <a:pt x="697" y="1188"/>
                  <a:pt x="715" y="1186"/>
                  <a:pt x="722" y="1178"/>
                </a:cubicBezTo>
                <a:cubicBezTo>
                  <a:pt x="726" y="1174"/>
                  <a:pt x="730" y="1169"/>
                  <a:pt x="732" y="1164"/>
                </a:cubicBezTo>
                <a:cubicBezTo>
                  <a:pt x="735" y="1158"/>
                  <a:pt x="739" y="1157"/>
                  <a:pt x="744" y="1160"/>
                </a:cubicBezTo>
                <a:cubicBezTo>
                  <a:pt x="751" y="1164"/>
                  <a:pt x="758" y="1168"/>
                  <a:pt x="764" y="1174"/>
                </a:cubicBezTo>
                <a:cubicBezTo>
                  <a:pt x="773" y="1183"/>
                  <a:pt x="782" y="1189"/>
                  <a:pt x="795" y="1188"/>
                </a:cubicBezTo>
                <a:cubicBezTo>
                  <a:pt x="804" y="1187"/>
                  <a:pt x="814" y="1185"/>
                  <a:pt x="823" y="1183"/>
                </a:cubicBezTo>
                <a:cubicBezTo>
                  <a:pt x="827" y="1183"/>
                  <a:pt x="830" y="1180"/>
                  <a:pt x="833" y="1179"/>
                </a:cubicBezTo>
                <a:cubicBezTo>
                  <a:pt x="833" y="1178"/>
                  <a:pt x="833" y="1177"/>
                  <a:pt x="833" y="1176"/>
                </a:cubicBezTo>
                <a:cubicBezTo>
                  <a:pt x="813" y="1169"/>
                  <a:pt x="794" y="1161"/>
                  <a:pt x="774" y="1153"/>
                </a:cubicBezTo>
                <a:cubicBezTo>
                  <a:pt x="775" y="1152"/>
                  <a:pt x="775" y="1151"/>
                  <a:pt x="775" y="1150"/>
                </a:cubicBezTo>
                <a:cubicBezTo>
                  <a:pt x="806" y="1143"/>
                  <a:pt x="836" y="1154"/>
                  <a:pt x="867" y="1153"/>
                </a:cubicBezTo>
                <a:close/>
                <a:moveTo>
                  <a:pt x="474" y="358"/>
                </a:moveTo>
                <a:cubicBezTo>
                  <a:pt x="473" y="337"/>
                  <a:pt x="473" y="336"/>
                  <a:pt x="451" y="332"/>
                </a:cubicBezTo>
                <a:cubicBezTo>
                  <a:pt x="450" y="332"/>
                  <a:pt x="449" y="331"/>
                  <a:pt x="448" y="331"/>
                </a:cubicBezTo>
                <a:cubicBezTo>
                  <a:pt x="428" y="327"/>
                  <a:pt x="415" y="333"/>
                  <a:pt x="405" y="349"/>
                </a:cubicBezTo>
                <a:cubicBezTo>
                  <a:pt x="403" y="352"/>
                  <a:pt x="402" y="358"/>
                  <a:pt x="404" y="360"/>
                </a:cubicBezTo>
                <a:cubicBezTo>
                  <a:pt x="405" y="362"/>
                  <a:pt x="411" y="364"/>
                  <a:pt x="414" y="363"/>
                </a:cubicBezTo>
                <a:cubicBezTo>
                  <a:pt x="421" y="361"/>
                  <a:pt x="429" y="358"/>
                  <a:pt x="436" y="355"/>
                </a:cubicBezTo>
                <a:cubicBezTo>
                  <a:pt x="439" y="354"/>
                  <a:pt x="443" y="352"/>
                  <a:pt x="445" y="353"/>
                </a:cubicBezTo>
                <a:cubicBezTo>
                  <a:pt x="454" y="357"/>
                  <a:pt x="464" y="362"/>
                  <a:pt x="472" y="367"/>
                </a:cubicBezTo>
                <a:cubicBezTo>
                  <a:pt x="476" y="370"/>
                  <a:pt x="478" y="377"/>
                  <a:pt x="479" y="382"/>
                </a:cubicBezTo>
                <a:cubicBezTo>
                  <a:pt x="480" y="389"/>
                  <a:pt x="485" y="389"/>
                  <a:pt x="490" y="390"/>
                </a:cubicBezTo>
                <a:cubicBezTo>
                  <a:pt x="492" y="390"/>
                  <a:pt x="495" y="387"/>
                  <a:pt x="497" y="385"/>
                </a:cubicBezTo>
                <a:cubicBezTo>
                  <a:pt x="500" y="380"/>
                  <a:pt x="502" y="374"/>
                  <a:pt x="505" y="369"/>
                </a:cubicBezTo>
                <a:cubicBezTo>
                  <a:pt x="509" y="364"/>
                  <a:pt x="514" y="364"/>
                  <a:pt x="519" y="367"/>
                </a:cubicBezTo>
                <a:cubicBezTo>
                  <a:pt x="524" y="371"/>
                  <a:pt x="523" y="375"/>
                  <a:pt x="520" y="379"/>
                </a:cubicBezTo>
                <a:cubicBezTo>
                  <a:pt x="518" y="383"/>
                  <a:pt x="516" y="386"/>
                  <a:pt x="514" y="390"/>
                </a:cubicBezTo>
                <a:cubicBezTo>
                  <a:pt x="515" y="391"/>
                  <a:pt x="515" y="391"/>
                  <a:pt x="515" y="392"/>
                </a:cubicBezTo>
                <a:cubicBezTo>
                  <a:pt x="539" y="389"/>
                  <a:pt x="562" y="386"/>
                  <a:pt x="586" y="383"/>
                </a:cubicBezTo>
                <a:cubicBezTo>
                  <a:pt x="587" y="383"/>
                  <a:pt x="589" y="382"/>
                  <a:pt x="589" y="381"/>
                </a:cubicBezTo>
                <a:cubicBezTo>
                  <a:pt x="593" y="376"/>
                  <a:pt x="596" y="370"/>
                  <a:pt x="600" y="364"/>
                </a:cubicBezTo>
                <a:cubicBezTo>
                  <a:pt x="596" y="363"/>
                  <a:pt x="592" y="361"/>
                  <a:pt x="588" y="361"/>
                </a:cubicBezTo>
                <a:cubicBezTo>
                  <a:pt x="584" y="360"/>
                  <a:pt x="579" y="361"/>
                  <a:pt x="575" y="361"/>
                </a:cubicBezTo>
                <a:cubicBezTo>
                  <a:pt x="574" y="351"/>
                  <a:pt x="566" y="341"/>
                  <a:pt x="556" y="339"/>
                </a:cubicBezTo>
                <a:cubicBezTo>
                  <a:pt x="537" y="336"/>
                  <a:pt x="517" y="336"/>
                  <a:pt x="497" y="340"/>
                </a:cubicBezTo>
                <a:cubicBezTo>
                  <a:pt x="498" y="342"/>
                  <a:pt x="499" y="343"/>
                  <a:pt x="499" y="344"/>
                </a:cubicBezTo>
                <a:cubicBezTo>
                  <a:pt x="499" y="348"/>
                  <a:pt x="501" y="352"/>
                  <a:pt x="499" y="356"/>
                </a:cubicBezTo>
                <a:cubicBezTo>
                  <a:pt x="498" y="358"/>
                  <a:pt x="493" y="358"/>
                  <a:pt x="489" y="359"/>
                </a:cubicBezTo>
                <a:cubicBezTo>
                  <a:pt x="485" y="359"/>
                  <a:pt x="480" y="358"/>
                  <a:pt x="474" y="358"/>
                </a:cubicBezTo>
                <a:close/>
                <a:moveTo>
                  <a:pt x="646" y="670"/>
                </a:moveTo>
                <a:cubicBezTo>
                  <a:pt x="646" y="677"/>
                  <a:pt x="649" y="679"/>
                  <a:pt x="655" y="679"/>
                </a:cubicBezTo>
                <a:cubicBezTo>
                  <a:pt x="661" y="679"/>
                  <a:pt x="667" y="679"/>
                  <a:pt x="673" y="679"/>
                </a:cubicBezTo>
                <a:cubicBezTo>
                  <a:pt x="687" y="676"/>
                  <a:pt x="700" y="677"/>
                  <a:pt x="713" y="682"/>
                </a:cubicBezTo>
                <a:cubicBezTo>
                  <a:pt x="733" y="691"/>
                  <a:pt x="749" y="684"/>
                  <a:pt x="763" y="670"/>
                </a:cubicBezTo>
                <a:cubicBezTo>
                  <a:pt x="767" y="666"/>
                  <a:pt x="773" y="662"/>
                  <a:pt x="779" y="661"/>
                </a:cubicBezTo>
                <a:cubicBezTo>
                  <a:pt x="793" y="658"/>
                  <a:pt x="806" y="653"/>
                  <a:pt x="818" y="645"/>
                </a:cubicBezTo>
                <a:cubicBezTo>
                  <a:pt x="826" y="641"/>
                  <a:pt x="834" y="638"/>
                  <a:pt x="843" y="635"/>
                </a:cubicBezTo>
                <a:cubicBezTo>
                  <a:pt x="850" y="633"/>
                  <a:pt x="858" y="621"/>
                  <a:pt x="856" y="614"/>
                </a:cubicBezTo>
                <a:cubicBezTo>
                  <a:pt x="856" y="612"/>
                  <a:pt x="855" y="611"/>
                  <a:pt x="854" y="610"/>
                </a:cubicBezTo>
                <a:cubicBezTo>
                  <a:pt x="831" y="597"/>
                  <a:pt x="806" y="601"/>
                  <a:pt x="790" y="622"/>
                </a:cubicBezTo>
                <a:cubicBezTo>
                  <a:pt x="781" y="632"/>
                  <a:pt x="771" y="639"/>
                  <a:pt x="758" y="642"/>
                </a:cubicBezTo>
                <a:cubicBezTo>
                  <a:pt x="737" y="645"/>
                  <a:pt x="717" y="649"/>
                  <a:pt x="696" y="652"/>
                </a:cubicBezTo>
                <a:cubicBezTo>
                  <a:pt x="697" y="655"/>
                  <a:pt x="699" y="657"/>
                  <a:pt x="700" y="660"/>
                </a:cubicBezTo>
                <a:cubicBezTo>
                  <a:pt x="683" y="670"/>
                  <a:pt x="664" y="667"/>
                  <a:pt x="646" y="670"/>
                </a:cubicBezTo>
                <a:close/>
                <a:moveTo>
                  <a:pt x="140" y="438"/>
                </a:moveTo>
                <a:cubicBezTo>
                  <a:pt x="146" y="455"/>
                  <a:pt x="149" y="457"/>
                  <a:pt x="163" y="453"/>
                </a:cubicBezTo>
                <a:cubicBezTo>
                  <a:pt x="174" y="449"/>
                  <a:pt x="184" y="452"/>
                  <a:pt x="192" y="461"/>
                </a:cubicBezTo>
                <a:cubicBezTo>
                  <a:pt x="194" y="463"/>
                  <a:pt x="196" y="464"/>
                  <a:pt x="197" y="466"/>
                </a:cubicBezTo>
                <a:cubicBezTo>
                  <a:pt x="203" y="471"/>
                  <a:pt x="208" y="472"/>
                  <a:pt x="214" y="467"/>
                </a:cubicBezTo>
                <a:cubicBezTo>
                  <a:pt x="224" y="459"/>
                  <a:pt x="234" y="459"/>
                  <a:pt x="244" y="467"/>
                </a:cubicBezTo>
                <a:cubicBezTo>
                  <a:pt x="250" y="472"/>
                  <a:pt x="257" y="472"/>
                  <a:pt x="264" y="467"/>
                </a:cubicBezTo>
                <a:cubicBezTo>
                  <a:pt x="273" y="461"/>
                  <a:pt x="283" y="460"/>
                  <a:pt x="293" y="462"/>
                </a:cubicBezTo>
                <a:cubicBezTo>
                  <a:pt x="303" y="464"/>
                  <a:pt x="313" y="466"/>
                  <a:pt x="322" y="468"/>
                </a:cubicBezTo>
                <a:cubicBezTo>
                  <a:pt x="341" y="472"/>
                  <a:pt x="359" y="477"/>
                  <a:pt x="378" y="482"/>
                </a:cubicBezTo>
                <a:cubicBezTo>
                  <a:pt x="386" y="484"/>
                  <a:pt x="394" y="483"/>
                  <a:pt x="400" y="476"/>
                </a:cubicBezTo>
                <a:cubicBezTo>
                  <a:pt x="401" y="474"/>
                  <a:pt x="404" y="471"/>
                  <a:pt x="403" y="469"/>
                </a:cubicBezTo>
                <a:cubicBezTo>
                  <a:pt x="402" y="467"/>
                  <a:pt x="399" y="465"/>
                  <a:pt x="396" y="465"/>
                </a:cubicBezTo>
                <a:cubicBezTo>
                  <a:pt x="387" y="463"/>
                  <a:pt x="377" y="463"/>
                  <a:pt x="367" y="462"/>
                </a:cubicBezTo>
                <a:cubicBezTo>
                  <a:pt x="354" y="461"/>
                  <a:pt x="353" y="461"/>
                  <a:pt x="355" y="448"/>
                </a:cubicBezTo>
                <a:cubicBezTo>
                  <a:pt x="356" y="440"/>
                  <a:pt x="353" y="438"/>
                  <a:pt x="346" y="440"/>
                </a:cubicBezTo>
                <a:cubicBezTo>
                  <a:pt x="342" y="441"/>
                  <a:pt x="338" y="443"/>
                  <a:pt x="334" y="444"/>
                </a:cubicBezTo>
                <a:cubicBezTo>
                  <a:pt x="326" y="446"/>
                  <a:pt x="319" y="449"/>
                  <a:pt x="311" y="450"/>
                </a:cubicBezTo>
                <a:cubicBezTo>
                  <a:pt x="309" y="450"/>
                  <a:pt x="306" y="447"/>
                  <a:pt x="303" y="446"/>
                </a:cubicBezTo>
                <a:cubicBezTo>
                  <a:pt x="300" y="444"/>
                  <a:pt x="296" y="440"/>
                  <a:pt x="293" y="441"/>
                </a:cubicBezTo>
                <a:cubicBezTo>
                  <a:pt x="283" y="442"/>
                  <a:pt x="274" y="445"/>
                  <a:pt x="265" y="447"/>
                </a:cubicBezTo>
                <a:cubicBezTo>
                  <a:pt x="259" y="448"/>
                  <a:pt x="253" y="449"/>
                  <a:pt x="246" y="451"/>
                </a:cubicBezTo>
                <a:cubicBezTo>
                  <a:pt x="245" y="443"/>
                  <a:pt x="245" y="437"/>
                  <a:pt x="245" y="429"/>
                </a:cubicBezTo>
                <a:cubicBezTo>
                  <a:pt x="221" y="433"/>
                  <a:pt x="198" y="436"/>
                  <a:pt x="175" y="440"/>
                </a:cubicBezTo>
                <a:cubicBezTo>
                  <a:pt x="175" y="433"/>
                  <a:pt x="175" y="427"/>
                  <a:pt x="175" y="418"/>
                </a:cubicBezTo>
                <a:cubicBezTo>
                  <a:pt x="163" y="427"/>
                  <a:pt x="159" y="446"/>
                  <a:pt x="140" y="438"/>
                </a:cubicBezTo>
                <a:close/>
                <a:moveTo>
                  <a:pt x="773" y="1296"/>
                </a:moveTo>
                <a:cubicBezTo>
                  <a:pt x="772" y="1305"/>
                  <a:pt x="772" y="1311"/>
                  <a:pt x="771" y="1317"/>
                </a:cubicBezTo>
                <a:cubicBezTo>
                  <a:pt x="771" y="1328"/>
                  <a:pt x="772" y="1330"/>
                  <a:pt x="782" y="1330"/>
                </a:cubicBezTo>
                <a:cubicBezTo>
                  <a:pt x="786" y="1330"/>
                  <a:pt x="789" y="1330"/>
                  <a:pt x="792" y="1329"/>
                </a:cubicBezTo>
                <a:cubicBezTo>
                  <a:pt x="801" y="1328"/>
                  <a:pt x="810" y="1328"/>
                  <a:pt x="819" y="1327"/>
                </a:cubicBezTo>
                <a:cubicBezTo>
                  <a:pt x="819" y="1328"/>
                  <a:pt x="819" y="1329"/>
                  <a:pt x="820" y="1330"/>
                </a:cubicBezTo>
                <a:cubicBezTo>
                  <a:pt x="812" y="1333"/>
                  <a:pt x="804" y="1337"/>
                  <a:pt x="796" y="1340"/>
                </a:cubicBezTo>
                <a:cubicBezTo>
                  <a:pt x="797" y="1341"/>
                  <a:pt x="797" y="1341"/>
                  <a:pt x="798" y="1342"/>
                </a:cubicBezTo>
                <a:cubicBezTo>
                  <a:pt x="811" y="1350"/>
                  <a:pt x="823" y="1346"/>
                  <a:pt x="834" y="1339"/>
                </a:cubicBezTo>
                <a:cubicBezTo>
                  <a:pt x="851" y="1330"/>
                  <a:pt x="868" y="1323"/>
                  <a:pt x="887" y="1329"/>
                </a:cubicBezTo>
                <a:cubicBezTo>
                  <a:pt x="889" y="1329"/>
                  <a:pt x="892" y="1329"/>
                  <a:pt x="894" y="1329"/>
                </a:cubicBezTo>
                <a:cubicBezTo>
                  <a:pt x="900" y="1329"/>
                  <a:pt x="904" y="1326"/>
                  <a:pt x="904" y="1320"/>
                </a:cubicBezTo>
                <a:cubicBezTo>
                  <a:pt x="905" y="1308"/>
                  <a:pt x="904" y="1296"/>
                  <a:pt x="904" y="1283"/>
                </a:cubicBezTo>
                <a:cubicBezTo>
                  <a:pt x="888" y="1286"/>
                  <a:pt x="888" y="1286"/>
                  <a:pt x="885" y="1301"/>
                </a:cubicBezTo>
                <a:cubicBezTo>
                  <a:pt x="883" y="1308"/>
                  <a:pt x="878" y="1308"/>
                  <a:pt x="873" y="1308"/>
                </a:cubicBezTo>
                <a:cubicBezTo>
                  <a:pt x="847" y="1310"/>
                  <a:pt x="821" y="1308"/>
                  <a:pt x="796" y="1302"/>
                </a:cubicBezTo>
                <a:cubicBezTo>
                  <a:pt x="780" y="1298"/>
                  <a:pt x="780" y="1295"/>
                  <a:pt x="783" y="1284"/>
                </a:cubicBezTo>
                <a:cubicBezTo>
                  <a:pt x="785" y="1278"/>
                  <a:pt x="782" y="1275"/>
                  <a:pt x="776" y="1276"/>
                </a:cubicBezTo>
                <a:cubicBezTo>
                  <a:pt x="772" y="1277"/>
                  <a:pt x="768" y="1277"/>
                  <a:pt x="764" y="1277"/>
                </a:cubicBezTo>
                <a:cubicBezTo>
                  <a:pt x="763" y="1276"/>
                  <a:pt x="763" y="1275"/>
                  <a:pt x="763" y="1274"/>
                </a:cubicBezTo>
                <a:cubicBezTo>
                  <a:pt x="768" y="1271"/>
                  <a:pt x="773" y="1269"/>
                  <a:pt x="779" y="1266"/>
                </a:cubicBezTo>
                <a:cubicBezTo>
                  <a:pt x="778" y="1265"/>
                  <a:pt x="778" y="1264"/>
                  <a:pt x="778" y="1264"/>
                </a:cubicBezTo>
                <a:cubicBezTo>
                  <a:pt x="767" y="1265"/>
                  <a:pt x="755" y="1267"/>
                  <a:pt x="742" y="1269"/>
                </a:cubicBezTo>
                <a:cubicBezTo>
                  <a:pt x="742" y="1272"/>
                  <a:pt x="742" y="1277"/>
                  <a:pt x="742" y="1281"/>
                </a:cubicBezTo>
                <a:cubicBezTo>
                  <a:pt x="742" y="1286"/>
                  <a:pt x="742" y="1290"/>
                  <a:pt x="742" y="1295"/>
                </a:cubicBezTo>
                <a:cubicBezTo>
                  <a:pt x="735" y="1292"/>
                  <a:pt x="729" y="1289"/>
                  <a:pt x="721" y="1285"/>
                </a:cubicBezTo>
                <a:cubicBezTo>
                  <a:pt x="723" y="1292"/>
                  <a:pt x="723" y="1296"/>
                  <a:pt x="724" y="1300"/>
                </a:cubicBezTo>
                <a:cubicBezTo>
                  <a:pt x="729" y="1321"/>
                  <a:pt x="734" y="1322"/>
                  <a:pt x="750" y="1309"/>
                </a:cubicBezTo>
                <a:cubicBezTo>
                  <a:pt x="753" y="1306"/>
                  <a:pt x="756" y="1303"/>
                  <a:pt x="759" y="1301"/>
                </a:cubicBezTo>
                <a:cubicBezTo>
                  <a:pt x="763" y="1299"/>
                  <a:pt x="767" y="1298"/>
                  <a:pt x="773" y="1296"/>
                </a:cubicBezTo>
                <a:close/>
                <a:moveTo>
                  <a:pt x="776" y="187"/>
                </a:moveTo>
                <a:cubicBezTo>
                  <a:pt x="782" y="209"/>
                  <a:pt x="787" y="228"/>
                  <a:pt x="793" y="247"/>
                </a:cubicBezTo>
                <a:cubicBezTo>
                  <a:pt x="794" y="248"/>
                  <a:pt x="796" y="250"/>
                  <a:pt x="798" y="250"/>
                </a:cubicBezTo>
                <a:cubicBezTo>
                  <a:pt x="816" y="253"/>
                  <a:pt x="833" y="256"/>
                  <a:pt x="851" y="258"/>
                </a:cubicBezTo>
                <a:cubicBezTo>
                  <a:pt x="853" y="259"/>
                  <a:pt x="854" y="259"/>
                  <a:pt x="855" y="259"/>
                </a:cubicBezTo>
                <a:cubicBezTo>
                  <a:pt x="852" y="256"/>
                  <a:pt x="849" y="254"/>
                  <a:pt x="846" y="253"/>
                </a:cubicBezTo>
                <a:cubicBezTo>
                  <a:pt x="843" y="251"/>
                  <a:pt x="839" y="251"/>
                  <a:pt x="835" y="250"/>
                </a:cubicBezTo>
                <a:cubicBezTo>
                  <a:pt x="841" y="235"/>
                  <a:pt x="841" y="235"/>
                  <a:pt x="857" y="237"/>
                </a:cubicBezTo>
                <a:cubicBezTo>
                  <a:pt x="858" y="237"/>
                  <a:pt x="860" y="237"/>
                  <a:pt x="861" y="237"/>
                </a:cubicBezTo>
                <a:cubicBezTo>
                  <a:pt x="871" y="239"/>
                  <a:pt x="882" y="240"/>
                  <a:pt x="891" y="241"/>
                </a:cubicBezTo>
                <a:cubicBezTo>
                  <a:pt x="895" y="250"/>
                  <a:pt x="885" y="259"/>
                  <a:pt x="896" y="263"/>
                </a:cubicBezTo>
                <a:cubicBezTo>
                  <a:pt x="902" y="266"/>
                  <a:pt x="910" y="265"/>
                  <a:pt x="918" y="266"/>
                </a:cubicBezTo>
                <a:cubicBezTo>
                  <a:pt x="918" y="265"/>
                  <a:pt x="918" y="264"/>
                  <a:pt x="918" y="263"/>
                </a:cubicBezTo>
                <a:cubicBezTo>
                  <a:pt x="907" y="251"/>
                  <a:pt x="896" y="238"/>
                  <a:pt x="884" y="226"/>
                </a:cubicBezTo>
                <a:cubicBezTo>
                  <a:pt x="880" y="221"/>
                  <a:pt x="875" y="218"/>
                  <a:pt x="868" y="220"/>
                </a:cubicBezTo>
                <a:cubicBezTo>
                  <a:pt x="858" y="222"/>
                  <a:pt x="855" y="218"/>
                  <a:pt x="855" y="208"/>
                </a:cubicBezTo>
                <a:cubicBezTo>
                  <a:pt x="855" y="196"/>
                  <a:pt x="849" y="188"/>
                  <a:pt x="837" y="187"/>
                </a:cubicBezTo>
                <a:cubicBezTo>
                  <a:pt x="818" y="186"/>
                  <a:pt x="798" y="187"/>
                  <a:pt x="776" y="187"/>
                </a:cubicBezTo>
                <a:close/>
                <a:moveTo>
                  <a:pt x="337" y="334"/>
                </a:moveTo>
                <a:cubicBezTo>
                  <a:pt x="319" y="319"/>
                  <a:pt x="296" y="316"/>
                  <a:pt x="280" y="321"/>
                </a:cubicBezTo>
                <a:cubicBezTo>
                  <a:pt x="280" y="334"/>
                  <a:pt x="268" y="344"/>
                  <a:pt x="254" y="340"/>
                </a:cubicBezTo>
                <a:cubicBezTo>
                  <a:pt x="246" y="338"/>
                  <a:pt x="238" y="334"/>
                  <a:pt x="230" y="331"/>
                </a:cubicBezTo>
                <a:cubicBezTo>
                  <a:pt x="221" y="327"/>
                  <a:pt x="213" y="323"/>
                  <a:pt x="205" y="319"/>
                </a:cubicBezTo>
                <a:cubicBezTo>
                  <a:pt x="202" y="318"/>
                  <a:pt x="197" y="318"/>
                  <a:pt x="196" y="319"/>
                </a:cubicBezTo>
                <a:cubicBezTo>
                  <a:pt x="194" y="321"/>
                  <a:pt x="194" y="326"/>
                  <a:pt x="195" y="329"/>
                </a:cubicBezTo>
                <a:cubicBezTo>
                  <a:pt x="197" y="339"/>
                  <a:pt x="204" y="345"/>
                  <a:pt x="213" y="347"/>
                </a:cubicBezTo>
                <a:cubicBezTo>
                  <a:pt x="229" y="352"/>
                  <a:pt x="246" y="356"/>
                  <a:pt x="262" y="359"/>
                </a:cubicBezTo>
                <a:cubicBezTo>
                  <a:pt x="272" y="360"/>
                  <a:pt x="279" y="363"/>
                  <a:pt x="286" y="371"/>
                </a:cubicBezTo>
                <a:cubicBezTo>
                  <a:pt x="294" y="381"/>
                  <a:pt x="310" y="386"/>
                  <a:pt x="319" y="379"/>
                </a:cubicBezTo>
                <a:cubicBezTo>
                  <a:pt x="335" y="368"/>
                  <a:pt x="347" y="371"/>
                  <a:pt x="360" y="384"/>
                </a:cubicBezTo>
                <a:cubicBezTo>
                  <a:pt x="363" y="388"/>
                  <a:pt x="369" y="388"/>
                  <a:pt x="374" y="390"/>
                </a:cubicBezTo>
                <a:cubicBezTo>
                  <a:pt x="374" y="384"/>
                  <a:pt x="375" y="378"/>
                  <a:pt x="374" y="372"/>
                </a:cubicBezTo>
                <a:cubicBezTo>
                  <a:pt x="374" y="369"/>
                  <a:pt x="371" y="366"/>
                  <a:pt x="369" y="364"/>
                </a:cubicBezTo>
                <a:cubicBezTo>
                  <a:pt x="358" y="354"/>
                  <a:pt x="340" y="345"/>
                  <a:pt x="322" y="353"/>
                </a:cubicBezTo>
                <a:cubicBezTo>
                  <a:pt x="313" y="356"/>
                  <a:pt x="304" y="360"/>
                  <a:pt x="296" y="363"/>
                </a:cubicBezTo>
                <a:cubicBezTo>
                  <a:pt x="293" y="364"/>
                  <a:pt x="287" y="362"/>
                  <a:pt x="286" y="359"/>
                </a:cubicBezTo>
                <a:cubicBezTo>
                  <a:pt x="283" y="355"/>
                  <a:pt x="284" y="349"/>
                  <a:pt x="291" y="347"/>
                </a:cubicBezTo>
                <a:cubicBezTo>
                  <a:pt x="302" y="344"/>
                  <a:pt x="313" y="341"/>
                  <a:pt x="324" y="338"/>
                </a:cubicBezTo>
                <a:cubicBezTo>
                  <a:pt x="328" y="337"/>
                  <a:pt x="332" y="336"/>
                  <a:pt x="337" y="334"/>
                </a:cubicBezTo>
                <a:close/>
                <a:moveTo>
                  <a:pt x="699" y="466"/>
                </a:moveTo>
                <a:cubicBezTo>
                  <a:pt x="700" y="475"/>
                  <a:pt x="700" y="482"/>
                  <a:pt x="700" y="489"/>
                </a:cubicBezTo>
                <a:cubicBezTo>
                  <a:pt x="706" y="488"/>
                  <a:pt x="710" y="488"/>
                  <a:pt x="714" y="486"/>
                </a:cubicBezTo>
                <a:cubicBezTo>
                  <a:pt x="731" y="479"/>
                  <a:pt x="748" y="481"/>
                  <a:pt x="764" y="488"/>
                </a:cubicBezTo>
                <a:cubicBezTo>
                  <a:pt x="785" y="497"/>
                  <a:pt x="805" y="493"/>
                  <a:pt x="824" y="483"/>
                </a:cubicBezTo>
                <a:cubicBezTo>
                  <a:pt x="836" y="477"/>
                  <a:pt x="847" y="472"/>
                  <a:pt x="859" y="466"/>
                </a:cubicBezTo>
                <a:cubicBezTo>
                  <a:pt x="861" y="465"/>
                  <a:pt x="862" y="464"/>
                  <a:pt x="863" y="463"/>
                </a:cubicBezTo>
                <a:cubicBezTo>
                  <a:pt x="852" y="462"/>
                  <a:pt x="842" y="460"/>
                  <a:pt x="831" y="460"/>
                </a:cubicBezTo>
                <a:cubicBezTo>
                  <a:pt x="821" y="460"/>
                  <a:pt x="811" y="462"/>
                  <a:pt x="801" y="463"/>
                </a:cubicBezTo>
                <a:cubicBezTo>
                  <a:pt x="782" y="465"/>
                  <a:pt x="763" y="464"/>
                  <a:pt x="747" y="476"/>
                </a:cubicBezTo>
                <a:cubicBezTo>
                  <a:pt x="742" y="480"/>
                  <a:pt x="734" y="480"/>
                  <a:pt x="727" y="471"/>
                </a:cubicBezTo>
                <a:cubicBezTo>
                  <a:pt x="733" y="468"/>
                  <a:pt x="739" y="464"/>
                  <a:pt x="745" y="462"/>
                </a:cubicBezTo>
                <a:cubicBezTo>
                  <a:pt x="751" y="459"/>
                  <a:pt x="756" y="457"/>
                  <a:pt x="756" y="451"/>
                </a:cubicBezTo>
                <a:cubicBezTo>
                  <a:pt x="770" y="450"/>
                  <a:pt x="783" y="449"/>
                  <a:pt x="796" y="448"/>
                </a:cubicBezTo>
                <a:cubicBezTo>
                  <a:pt x="791" y="444"/>
                  <a:pt x="785" y="443"/>
                  <a:pt x="782" y="439"/>
                </a:cubicBezTo>
                <a:cubicBezTo>
                  <a:pt x="775" y="429"/>
                  <a:pt x="765" y="432"/>
                  <a:pt x="755" y="430"/>
                </a:cubicBezTo>
                <a:cubicBezTo>
                  <a:pt x="754" y="436"/>
                  <a:pt x="753" y="441"/>
                  <a:pt x="752" y="447"/>
                </a:cubicBezTo>
                <a:cubicBezTo>
                  <a:pt x="737" y="443"/>
                  <a:pt x="729" y="450"/>
                  <a:pt x="724" y="462"/>
                </a:cubicBezTo>
                <a:cubicBezTo>
                  <a:pt x="723" y="463"/>
                  <a:pt x="722" y="465"/>
                  <a:pt x="720" y="466"/>
                </a:cubicBezTo>
                <a:cubicBezTo>
                  <a:pt x="717" y="470"/>
                  <a:pt x="714" y="470"/>
                  <a:pt x="709" y="467"/>
                </a:cubicBezTo>
                <a:cubicBezTo>
                  <a:pt x="700" y="462"/>
                  <a:pt x="690" y="457"/>
                  <a:pt x="681" y="452"/>
                </a:cubicBezTo>
                <a:cubicBezTo>
                  <a:pt x="672" y="448"/>
                  <a:pt x="662" y="449"/>
                  <a:pt x="658" y="455"/>
                </a:cubicBezTo>
                <a:cubicBezTo>
                  <a:pt x="671" y="462"/>
                  <a:pt x="683" y="471"/>
                  <a:pt x="699" y="466"/>
                </a:cubicBezTo>
                <a:close/>
                <a:moveTo>
                  <a:pt x="921" y="889"/>
                </a:moveTo>
                <a:cubicBezTo>
                  <a:pt x="918" y="891"/>
                  <a:pt x="916" y="892"/>
                  <a:pt x="914" y="893"/>
                </a:cubicBezTo>
                <a:cubicBezTo>
                  <a:pt x="907" y="902"/>
                  <a:pt x="900" y="910"/>
                  <a:pt x="893" y="919"/>
                </a:cubicBezTo>
                <a:cubicBezTo>
                  <a:pt x="886" y="928"/>
                  <a:pt x="885" y="928"/>
                  <a:pt x="875" y="923"/>
                </a:cubicBezTo>
                <a:cubicBezTo>
                  <a:pt x="850" y="912"/>
                  <a:pt x="825" y="901"/>
                  <a:pt x="800" y="890"/>
                </a:cubicBezTo>
                <a:cubicBezTo>
                  <a:pt x="783" y="884"/>
                  <a:pt x="769" y="891"/>
                  <a:pt x="757" y="902"/>
                </a:cubicBezTo>
                <a:cubicBezTo>
                  <a:pt x="754" y="904"/>
                  <a:pt x="753" y="911"/>
                  <a:pt x="754" y="916"/>
                </a:cubicBezTo>
                <a:cubicBezTo>
                  <a:pt x="754" y="918"/>
                  <a:pt x="761" y="920"/>
                  <a:pt x="765" y="920"/>
                </a:cubicBezTo>
                <a:cubicBezTo>
                  <a:pt x="774" y="919"/>
                  <a:pt x="782" y="916"/>
                  <a:pt x="791" y="914"/>
                </a:cubicBezTo>
                <a:cubicBezTo>
                  <a:pt x="805" y="911"/>
                  <a:pt x="820" y="911"/>
                  <a:pt x="834" y="916"/>
                </a:cubicBezTo>
                <a:cubicBezTo>
                  <a:pt x="840" y="918"/>
                  <a:pt x="843" y="921"/>
                  <a:pt x="842" y="928"/>
                </a:cubicBezTo>
                <a:cubicBezTo>
                  <a:pt x="840" y="941"/>
                  <a:pt x="846" y="948"/>
                  <a:pt x="860" y="948"/>
                </a:cubicBezTo>
                <a:cubicBezTo>
                  <a:pt x="866" y="948"/>
                  <a:pt x="871" y="947"/>
                  <a:pt x="876" y="946"/>
                </a:cubicBezTo>
                <a:cubicBezTo>
                  <a:pt x="889" y="943"/>
                  <a:pt x="902" y="940"/>
                  <a:pt x="916" y="937"/>
                </a:cubicBezTo>
                <a:cubicBezTo>
                  <a:pt x="917" y="922"/>
                  <a:pt x="919" y="907"/>
                  <a:pt x="921" y="889"/>
                </a:cubicBezTo>
                <a:close/>
                <a:moveTo>
                  <a:pt x="859" y="550"/>
                </a:moveTo>
                <a:cubicBezTo>
                  <a:pt x="847" y="560"/>
                  <a:pt x="837" y="555"/>
                  <a:pt x="828" y="549"/>
                </a:cubicBezTo>
                <a:cubicBezTo>
                  <a:pt x="821" y="545"/>
                  <a:pt x="815" y="543"/>
                  <a:pt x="809" y="539"/>
                </a:cubicBezTo>
                <a:cubicBezTo>
                  <a:pt x="805" y="537"/>
                  <a:pt x="803" y="533"/>
                  <a:pt x="800" y="531"/>
                </a:cubicBezTo>
                <a:cubicBezTo>
                  <a:pt x="798" y="529"/>
                  <a:pt x="795" y="527"/>
                  <a:pt x="792" y="527"/>
                </a:cubicBezTo>
                <a:cubicBezTo>
                  <a:pt x="780" y="528"/>
                  <a:pt x="769" y="527"/>
                  <a:pt x="758" y="523"/>
                </a:cubicBezTo>
                <a:cubicBezTo>
                  <a:pt x="752" y="521"/>
                  <a:pt x="745" y="521"/>
                  <a:pt x="738" y="520"/>
                </a:cubicBezTo>
                <a:cubicBezTo>
                  <a:pt x="738" y="521"/>
                  <a:pt x="738" y="523"/>
                  <a:pt x="738" y="524"/>
                </a:cubicBezTo>
                <a:cubicBezTo>
                  <a:pt x="744" y="525"/>
                  <a:pt x="751" y="526"/>
                  <a:pt x="757" y="527"/>
                </a:cubicBezTo>
                <a:cubicBezTo>
                  <a:pt x="765" y="527"/>
                  <a:pt x="766" y="531"/>
                  <a:pt x="765" y="537"/>
                </a:cubicBezTo>
                <a:cubicBezTo>
                  <a:pt x="764" y="540"/>
                  <a:pt x="763" y="543"/>
                  <a:pt x="762" y="546"/>
                </a:cubicBezTo>
                <a:cubicBezTo>
                  <a:pt x="756" y="558"/>
                  <a:pt x="757" y="564"/>
                  <a:pt x="770" y="566"/>
                </a:cubicBezTo>
                <a:cubicBezTo>
                  <a:pt x="796" y="571"/>
                  <a:pt x="823" y="575"/>
                  <a:pt x="850" y="577"/>
                </a:cubicBezTo>
                <a:cubicBezTo>
                  <a:pt x="858" y="578"/>
                  <a:pt x="866" y="574"/>
                  <a:pt x="874" y="572"/>
                </a:cubicBezTo>
                <a:cubicBezTo>
                  <a:pt x="874" y="571"/>
                  <a:pt x="874" y="570"/>
                  <a:pt x="873" y="569"/>
                </a:cubicBezTo>
                <a:cubicBezTo>
                  <a:pt x="869" y="568"/>
                  <a:pt x="864" y="567"/>
                  <a:pt x="859" y="565"/>
                </a:cubicBezTo>
                <a:cubicBezTo>
                  <a:pt x="859" y="561"/>
                  <a:pt x="859" y="557"/>
                  <a:pt x="859" y="550"/>
                </a:cubicBezTo>
                <a:close/>
                <a:moveTo>
                  <a:pt x="848" y="299"/>
                </a:moveTo>
                <a:cubicBezTo>
                  <a:pt x="848" y="298"/>
                  <a:pt x="848" y="298"/>
                  <a:pt x="848" y="297"/>
                </a:cubicBezTo>
                <a:cubicBezTo>
                  <a:pt x="852" y="296"/>
                  <a:pt x="855" y="295"/>
                  <a:pt x="858" y="294"/>
                </a:cubicBezTo>
                <a:cubicBezTo>
                  <a:pt x="867" y="293"/>
                  <a:pt x="876" y="292"/>
                  <a:pt x="885" y="290"/>
                </a:cubicBezTo>
                <a:cubicBezTo>
                  <a:pt x="892" y="288"/>
                  <a:pt x="895" y="280"/>
                  <a:pt x="892" y="272"/>
                </a:cubicBezTo>
                <a:cubicBezTo>
                  <a:pt x="888" y="265"/>
                  <a:pt x="883" y="269"/>
                  <a:pt x="880" y="271"/>
                </a:cubicBezTo>
                <a:cubicBezTo>
                  <a:pt x="861" y="283"/>
                  <a:pt x="843" y="283"/>
                  <a:pt x="824" y="273"/>
                </a:cubicBezTo>
                <a:cubicBezTo>
                  <a:pt x="818" y="270"/>
                  <a:pt x="804" y="277"/>
                  <a:pt x="803" y="283"/>
                </a:cubicBezTo>
                <a:cubicBezTo>
                  <a:pt x="800" y="296"/>
                  <a:pt x="798" y="310"/>
                  <a:pt x="796" y="323"/>
                </a:cubicBezTo>
                <a:cubicBezTo>
                  <a:pt x="810" y="322"/>
                  <a:pt x="824" y="321"/>
                  <a:pt x="838" y="319"/>
                </a:cubicBezTo>
                <a:cubicBezTo>
                  <a:pt x="848" y="318"/>
                  <a:pt x="858" y="316"/>
                  <a:pt x="868" y="314"/>
                </a:cubicBezTo>
                <a:cubicBezTo>
                  <a:pt x="870" y="313"/>
                  <a:pt x="872" y="310"/>
                  <a:pt x="873" y="308"/>
                </a:cubicBezTo>
                <a:cubicBezTo>
                  <a:pt x="873" y="307"/>
                  <a:pt x="870" y="303"/>
                  <a:pt x="868" y="303"/>
                </a:cubicBezTo>
                <a:cubicBezTo>
                  <a:pt x="861" y="301"/>
                  <a:pt x="855" y="300"/>
                  <a:pt x="848" y="299"/>
                </a:cubicBezTo>
                <a:close/>
                <a:moveTo>
                  <a:pt x="392" y="372"/>
                </a:moveTo>
                <a:cubicBezTo>
                  <a:pt x="387" y="385"/>
                  <a:pt x="381" y="398"/>
                  <a:pt x="368" y="404"/>
                </a:cubicBezTo>
                <a:cubicBezTo>
                  <a:pt x="361" y="408"/>
                  <a:pt x="355" y="412"/>
                  <a:pt x="349" y="417"/>
                </a:cubicBezTo>
                <a:cubicBezTo>
                  <a:pt x="347" y="419"/>
                  <a:pt x="347" y="423"/>
                  <a:pt x="346" y="427"/>
                </a:cubicBezTo>
                <a:cubicBezTo>
                  <a:pt x="349" y="426"/>
                  <a:pt x="351" y="426"/>
                  <a:pt x="354" y="426"/>
                </a:cubicBezTo>
                <a:cubicBezTo>
                  <a:pt x="356" y="425"/>
                  <a:pt x="359" y="424"/>
                  <a:pt x="362" y="424"/>
                </a:cubicBezTo>
                <a:cubicBezTo>
                  <a:pt x="378" y="421"/>
                  <a:pt x="395" y="417"/>
                  <a:pt x="412" y="415"/>
                </a:cubicBezTo>
                <a:cubicBezTo>
                  <a:pt x="427" y="412"/>
                  <a:pt x="437" y="403"/>
                  <a:pt x="445" y="390"/>
                </a:cubicBezTo>
                <a:cubicBezTo>
                  <a:pt x="447" y="386"/>
                  <a:pt x="449" y="379"/>
                  <a:pt x="448" y="375"/>
                </a:cubicBezTo>
                <a:cubicBezTo>
                  <a:pt x="447" y="370"/>
                  <a:pt x="442" y="366"/>
                  <a:pt x="438" y="362"/>
                </a:cubicBezTo>
                <a:cubicBezTo>
                  <a:pt x="437" y="362"/>
                  <a:pt x="432" y="365"/>
                  <a:pt x="429" y="368"/>
                </a:cubicBezTo>
                <a:cubicBezTo>
                  <a:pt x="415" y="383"/>
                  <a:pt x="408" y="384"/>
                  <a:pt x="392" y="372"/>
                </a:cubicBezTo>
                <a:close/>
                <a:moveTo>
                  <a:pt x="415" y="263"/>
                </a:moveTo>
                <a:cubicBezTo>
                  <a:pt x="413" y="267"/>
                  <a:pt x="412" y="270"/>
                  <a:pt x="410" y="272"/>
                </a:cubicBezTo>
                <a:cubicBezTo>
                  <a:pt x="397" y="280"/>
                  <a:pt x="384" y="288"/>
                  <a:pt x="371" y="296"/>
                </a:cubicBezTo>
                <a:cubicBezTo>
                  <a:pt x="361" y="301"/>
                  <a:pt x="352" y="301"/>
                  <a:pt x="342" y="296"/>
                </a:cubicBezTo>
                <a:cubicBezTo>
                  <a:pt x="333" y="291"/>
                  <a:pt x="324" y="286"/>
                  <a:pt x="315" y="282"/>
                </a:cubicBezTo>
                <a:cubicBezTo>
                  <a:pt x="312" y="281"/>
                  <a:pt x="308" y="280"/>
                  <a:pt x="305" y="279"/>
                </a:cubicBezTo>
                <a:cubicBezTo>
                  <a:pt x="303" y="289"/>
                  <a:pt x="308" y="294"/>
                  <a:pt x="314" y="297"/>
                </a:cubicBezTo>
                <a:cubicBezTo>
                  <a:pt x="325" y="302"/>
                  <a:pt x="335" y="307"/>
                  <a:pt x="346" y="310"/>
                </a:cubicBezTo>
                <a:cubicBezTo>
                  <a:pt x="372" y="315"/>
                  <a:pt x="398" y="316"/>
                  <a:pt x="424" y="305"/>
                </a:cubicBezTo>
                <a:cubicBezTo>
                  <a:pt x="433" y="301"/>
                  <a:pt x="440" y="295"/>
                  <a:pt x="443" y="286"/>
                </a:cubicBezTo>
                <a:cubicBezTo>
                  <a:pt x="433" y="278"/>
                  <a:pt x="424" y="270"/>
                  <a:pt x="415" y="263"/>
                </a:cubicBezTo>
                <a:close/>
                <a:moveTo>
                  <a:pt x="822" y="1457"/>
                </a:moveTo>
                <a:cubicBezTo>
                  <a:pt x="823" y="1440"/>
                  <a:pt x="802" y="1420"/>
                  <a:pt x="782" y="1417"/>
                </a:cubicBezTo>
                <a:cubicBezTo>
                  <a:pt x="782" y="1420"/>
                  <a:pt x="781" y="1423"/>
                  <a:pt x="781" y="1426"/>
                </a:cubicBezTo>
                <a:cubicBezTo>
                  <a:pt x="768" y="1428"/>
                  <a:pt x="759" y="1435"/>
                  <a:pt x="754" y="1447"/>
                </a:cubicBezTo>
                <a:cubicBezTo>
                  <a:pt x="751" y="1454"/>
                  <a:pt x="746" y="1457"/>
                  <a:pt x="739" y="1451"/>
                </a:cubicBezTo>
                <a:cubicBezTo>
                  <a:pt x="736" y="1448"/>
                  <a:pt x="731" y="1446"/>
                  <a:pt x="727" y="1445"/>
                </a:cubicBezTo>
                <a:cubicBezTo>
                  <a:pt x="723" y="1444"/>
                  <a:pt x="718" y="1445"/>
                  <a:pt x="713" y="1445"/>
                </a:cubicBezTo>
                <a:cubicBezTo>
                  <a:pt x="713" y="1451"/>
                  <a:pt x="713" y="1457"/>
                  <a:pt x="714" y="1462"/>
                </a:cubicBezTo>
                <a:cubicBezTo>
                  <a:pt x="716" y="1466"/>
                  <a:pt x="721" y="1468"/>
                  <a:pt x="725" y="1470"/>
                </a:cubicBezTo>
                <a:cubicBezTo>
                  <a:pt x="733" y="1474"/>
                  <a:pt x="742" y="1476"/>
                  <a:pt x="750" y="1480"/>
                </a:cubicBezTo>
                <a:cubicBezTo>
                  <a:pt x="760" y="1485"/>
                  <a:pt x="768" y="1483"/>
                  <a:pt x="777" y="1477"/>
                </a:cubicBezTo>
                <a:cubicBezTo>
                  <a:pt x="774" y="1476"/>
                  <a:pt x="773" y="1475"/>
                  <a:pt x="771" y="1474"/>
                </a:cubicBezTo>
                <a:cubicBezTo>
                  <a:pt x="765" y="1472"/>
                  <a:pt x="761" y="1468"/>
                  <a:pt x="762" y="1461"/>
                </a:cubicBezTo>
                <a:cubicBezTo>
                  <a:pt x="763" y="1453"/>
                  <a:pt x="768" y="1450"/>
                  <a:pt x="775" y="1449"/>
                </a:cubicBezTo>
                <a:cubicBezTo>
                  <a:pt x="780" y="1448"/>
                  <a:pt x="785" y="1449"/>
                  <a:pt x="790" y="1450"/>
                </a:cubicBezTo>
                <a:cubicBezTo>
                  <a:pt x="801" y="1452"/>
                  <a:pt x="811" y="1454"/>
                  <a:pt x="822" y="1457"/>
                </a:cubicBezTo>
                <a:close/>
                <a:moveTo>
                  <a:pt x="847" y="1534"/>
                </a:moveTo>
                <a:cubicBezTo>
                  <a:pt x="847" y="1533"/>
                  <a:pt x="847" y="1531"/>
                  <a:pt x="848" y="1530"/>
                </a:cubicBezTo>
                <a:cubicBezTo>
                  <a:pt x="843" y="1527"/>
                  <a:pt x="839" y="1523"/>
                  <a:pt x="834" y="1521"/>
                </a:cubicBezTo>
                <a:cubicBezTo>
                  <a:pt x="821" y="1515"/>
                  <a:pt x="808" y="1510"/>
                  <a:pt x="795" y="1507"/>
                </a:cubicBezTo>
                <a:cubicBezTo>
                  <a:pt x="772" y="1501"/>
                  <a:pt x="748" y="1498"/>
                  <a:pt x="725" y="1502"/>
                </a:cubicBezTo>
                <a:cubicBezTo>
                  <a:pt x="720" y="1503"/>
                  <a:pt x="712" y="1502"/>
                  <a:pt x="712" y="1512"/>
                </a:cubicBezTo>
                <a:cubicBezTo>
                  <a:pt x="713" y="1521"/>
                  <a:pt x="721" y="1520"/>
                  <a:pt x="726" y="1520"/>
                </a:cubicBezTo>
                <a:cubicBezTo>
                  <a:pt x="735" y="1520"/>
                  <a:pt x="744" y="1519"/>
                  <a:pt x="753" y="1517"/>
                </a:cubicBezTo>
                <a:cubicBezTo>
                  <a:pt x="760" y="1516"/>
                  <a:pt x="764" y="1517"/>
                  <a:pt x="765" y="1524"/>
                </a:cubicBezTo>
                <a:cubicBezTo>
                  <a:pt x="767" y="1530"/>
                  <a:pt x="769" y="1534"/>
                  <a:pt x="770" y="1540"/>
                </a:cubicBezTo>
                <a:cubicBezTo>
                  <a:pt x="772" y="1548"/>
                  <a:pt x="778" y="1548"/>
                  <a:pt x="783" y="1545"/>
                </a:cubicBezTo>
                <a:cubicBezTo>
                  <a:pt x="788" y="1543"/>
                  <a:pt x="791" y="1538"/>
                  <a:pt x="794" y="1534"/>
                </a:cubicBezTo>
                <a:cubicBezTo>
                  <a:pt x="797" y="1529"/>
                  <a:pt x="800" y="1527"/>
                  <a:pt x="807" y="1529"/>
                </a:cubicBezTo>
                <a:cubicBezTo>
                  <a:pt x="816" y="1532"/>
                  <a:pt x="825" y="1533"/>
                  <a:pt x="834" y="1535"/>
                </a:cubicBezTo>
                <a:cubicBezTo>
                  <a:pt x="838" y="1535"/>
                  <a:pt x="843" y="1534"/>
                  <a:pt x="847" y="1534"/>
                </a:cubicBezTo>
                <a:close/>
                <a:moveTo>
                  <a:pt x="998" y="565"/>
                </a:moveTo>
                <a:cubicBezTo>
                  <a:pt x="983" y="564"/>
                  <a:pt x="969" y="564"/>
                  <a:pt x="956" y="563"/>
                </a:cubicBezTo>
                <a:cubicBezTo>
                  <a:pt x="941" y="561"/>
                  <a:pt x="941" y="561"/>
                  <a:pt x="942" y="547"/>
                </a:cubicBezTo>
                <a:cubicBezTo>
                  <a:pt x="943" y="540"/>
                  <a:pt x="941" y="537"/>
                  <a:pt x="934" y="538"/>
                </a:cubicBezTo>
                <a:cubicBezTo>
                  <a:pt x="927" y="539"/>
                  <a:pt x="920" y="540"/>
                  <a:pt x="913" y="541"/>
                </a:cubicBezTo>
                <a:cubicBezTo>
                  <a:pt x="910" y="554"/>
                  <a:pt x="912" y="557"/>
                  <a:pt x="922" y="558"/>
                </a:cubicBezTo>
                <a:cubicBezTo>
                  <a:pt x="932" y="558"/>
                  <a:pt x="933" y="560"/>
                  <a:pt x="930" y="570"/>
                </a:cubicBezTo>
                <a:cubicBezTo>
                  <a:pt x="927" y="577"/>
                  <a:pt x="924" y="583"/>
                  <a:pt x="921" y="590"/>
                </a:cubicBezTo>
                <a:cubicBezTo>
                  <a:pt x="942" y="599"/>
                  <a:pt x="963" y="599"/>
                  <a:pt x="985" y="599"/>
                </a:cubicBezTo>
                <a:cubicBezTo>
                  <a:pt x="986" y="599"/>
                  <a:pt x="988" y="597"/>
                  <a:pt x="989" y="595"/>
                </a:cubicBezTo>
                <a:cubicBezTo>
                  <a:pt x="992" y="585"/>
                  <a:pt x="995" y="576"/>
                  <a:pt x="998" y="565"/>
                </a:cubicBezTo>
                <a:close/>
                <a:moveTo>
                  <a:pt x="876" y="1084"/>
                </a:moveTo>
                <a:cubicBezTo>
                  <a:pt x="854" y="1091"/>
                  <a:pt x="837" y="1088"/>
                  <a:pt x="823" y="1070"/>
                </a:cubicBezTo>
                <a:cubicBezTo>
                  <a:pt x="821" y="1068"/>
                  <a:pt x="816" y="1066"/>
                  <a:pt x="814" y="1067"/>
                </a:cubicBezTo>
                <a:cubicBezTo>
                  <a:pt x="811" y="1068"/>
                  <a:pt x="808" y="1072"/>
                  <a:pt x="808" y="1075"/>
                </a:cubicBezTo>
                <a:cubicBezTo>
                  <a:pt x="808" y="1078"/>
                  <a:pt x="812" y="1082"/>
                  <a:pt x="815" y="1083"/>
                </a:cubicBezTo>
                <a:cubicBezTo>
                  <a:pt x="821" y="1085"/>
                  <a:pt x="828" y="1086"/>
                  <a:pt x="834" y="1087"/>
                </a:cubicBezTo>
                <a:cubicBezTo>
                  <a:pt x="843" y="1089"/>
                  <a:pt x="845" y="1092"/>
                  <a:pt x="842" y="1101"/>
                </a:cubicBezTo>
                <a:cubicBezTo>
                  <a:pt x="841" y="1103"/>
                  <a:pt x="840" y="1106"/>
                  <a:pt x="839" y="1109"/>
                </a:cubicBezTo>
                <a:cubicBezTo>
                  <a:pt x="835" y="1118"/>
                  <a:pt x="835" y="1123"/>
                  <a:pt x="844" y="1125"/>
                </a:cubicBezTo>
                <a:cubicBezTo>
                  <a:pt x="864" y="1130"/>
                  <a:pt x="883" y="1133"/>
                  <a:pt x="904" y="1137"/>
                </a:cubicBezTo>
                <a:cubicBezTo>
                  <a:pt x="904" y="1130"/>
                  <a:pt x="904" y="1124"/>
                  <a:pt x="905" y="1120"/>
                </a:cubicBezTo>
                <a:cubicBezTo>
                  <a:pt x="906" y="1111"/>
                  <a:pt x="903" y="1107"/>
                  <a:pt x="895" y="1104"/>
                </a:cubicBezTo>
                <a:cubicBezTo>
                  <a:pt x="887" y="1100"/>
                  <a:pt x="878" y="1096"/>
                  <a:pt x="876" y="1084"/>
                </a:cubicBezTo>
                <a:close/>
                <a:moveTo>
                  <a:pt x="878" y="664"/>
                </a:moveTo>
                <a:cubicBezTo>
                  <a:pt x="890" y="662"/>
                  <a:pt x="901" y="660"/>
                  <a:pt x="912" y="657"/>
                </a:cubicBezTo>
                <a:cubicBezTo>
                  <a:pt x="916" y="656"/>
                  <a:pt x="920" y="653"/>
                  <a:pt x="920" y="650"/>
                </a:cubicBezTo>
                <a:cubicBezTo>
                  <a:pt x="920" y="647"/>
                  <a:pt x="917" y="642"/>
                  <a:pt x="914" y="641"/>
                </a:cubicBezTo>
                <a:cubicBezTo>
                  <a:pt x="907" y="637"/>
                  <a:pt x="900" y="633"/>
                  <a:pt x="893" y="632"/>
                </a:cubicBezTo>
                <a:cubicBezTo>
                  <a:pt x="883" y="631"/>
                  <a:pt x="874" y="632"/>
                  <a:pt x="864" y="632"/>
                </a:cubicBezTo>
                <a:cubicBezTo>
                  <a:pt x="864" y="632"/>
                  <a:pt x="864" y="633"/>
                  <a:pt x="865" y="634"/>
                </a:cubicBezTo>
                <a:cubicBezTo>
                  <a:pt x="872" y="637"/>
                  <a:pt x="880" y="641"/>
                  <a:pt x="887" y="645"/>
                </a:cubicBezTo>
                <a:cubicBezTo>
                  <a:pt x="887" y="646"/>
                  <a:pt x="887" y="647"/>
                  <a:pt x="887" y="649"/>
                </a:cubicBezTo>
                <a:cubicBezTo>
                  <a:pt x="880" y="650"/>
                  <a:pt x="874" y="652"/>
                  <a:pt x="867" y="654"/>
                </a:cubicBezTo>
                <a:cubicBezTo>
                  <a:pt x="852" y="657"/>
                  <a:pt x="837" y="659"/>
                  <a:pt x="822" y="662"/>
                </a:cubicBezTo>
                <a:cubicBezTo>
                  <a:pt x="818" y="663"/>
                  <a:pt x="816" y="666"/>
                  <a:pt x="813" y="669"/>
                </a:cubicBezTo>
                <a:cubicBezTo>
                  <a:pt x="816" y="670"/>
                  <a:pt x="819" y="673"/>
                  <a:pt x="823" y="674"/>
                </a:cubicBezTo>
                <a:cubicBezTo>
                  <a:pt x="837" y="674"/>
                  <a:pt x="850" y="674"/>
                  <a:pt x="864" y="674"/>
                </a:cubicBezTo>
                <a:cubicBezTo>
                  <a:pt x="870" y="674"/>
                  <a:pt x="875" y="675"/>
                  <a:pt x="880" y="675"/>
                </a:cubicBezTo>
                <a:cubicBezTo>
                  <a:pt x="878" y="687"/>
                  <a:pt x="875" y="697"/>
                  <a:pt x="873" y="707"/>
                </a:cubicBezTo>
                <a:cubicBezTo>
                  <a:pt x="894" y="705"/>
                  <a:pt x="899" y="696"/>
                  <a:pt x="889" y="679"/>
                </a:cubicBezTo>
                <a:cubicBezTo>
                  <a:pt x="885" y="674"/>
                  <a:pt x="881" y="669"/>
                  <a:pt x="878" y="664"/>
                </a:cubicBezTo>
                <a:close/>
                <a:moveTo>
                  <a:pt x="528" y="409"/>
                </a:moveTo>
                <a:cubicBezTo>
                  <a:pt x="537" y="410"/>
                  <a:pt x="544" y="411"/>
                  <a:pt x="551" y="412"/>
                </a:cubicBezTo>
                <a:cubicBezTo>
                  <a:pt x="554" y="413"/>
                  <a:pt x="558" y="415"/>
                  <a:pt x="558" y="416"/>
                </a:cubicBezTo>
                <a:cubicBezTo>
                  <a:pt x="558" y="419"/>
                  <a:pt x="557" y="423"/>
                  <a:pt x="554" y="424"/>
                </a:cubicBezTo>
                <a:cubicBezTo>
                  <a:pt x="546" y="430"/>
                  <a:pt x="538" y="434"/>
                  <a:pt x="530" y="440"/>
                </a:cubicBezTo>
                <a:cubicBezTo>
                  <a:pt x="524" y="443"/>
                  <a:pt x="520" y="449"/>
                  <a:pt x="516" y="453"/>
                </a:cubicBezTo>
                <a:cubicBezTo>
                  <a:pt x="522" y="458"/>
                  <a:pt x="529" y="462"/>
                  <a:pt x="536" y="467"/>
                </a:cubicBezTo>
                <a:cubicBezTo>
                  <a:pt x="537" y="468"/>
                  <a:pt x="539" y="467"/>
                  <a:pt x="540" y="467"/>
                </a:cubicBezTo>
                <a:cubicBezTo>
                  <a:pt x="553" y="469"/>
                  <a:pt x="565" y="471"/>
                  <a:pt x="577" y="473"/>
                </a:cubicBezTo>
                <a:cubicBezTo>
                  <a:pt x="581" y="473"/>
                  <a:pt x="585" y="472"/>
                  <a:pt x="589" y="472"/>
                </a:cubicBezTo>
                <a:cubicBezTo>
                  <a:pt x="576" y="468"/>
                  <a:pt x="565" y="467"/>
                  <a:pt x="553" y="465"/>
                </a:cubicBezTo>
                <a:cubicBezTo>
                  <a:pt x="549" y="464"/>
                  <a:pt x="545" y="462"/>
                  <a:pt x="543" y="459"/>
                </a:cubicBezTo>
                <a:cubicBezTo>
                  <a:pt x="535" y="449"/>
                  <a:pt x="539" y="439"/>
                  <a:pt x="552" y="435"/>
                </a:cubicBezTo>
                <a:cubicBezTo>
                  <a:pt x="563" y="431"/>
                  <a:pt x="575" y="428"/>
                  <a:pt x="587" y="425"/>
                </a:cubicBezTo>
                <a:cubicBezTo>
                  <a:pt x="592" y="423"/>
                  <a:pt x="597" y="420"/>
                  <a:pt x="595" y="414"/>
                </a:cubicBezTo>
                <a:cubicBezTo>
                  <a:pt x="594" y="409"/>
                  <a:pt x="593" y="400"/>
                  <a:pt x="590" y="399"/>
                </a:cubicBezTo>
                <a:cubicBezTo>
                  <a:pt x="576" y="394"/>
                  <a:pt x="562" y="392"/>
                  <a:pt x="548" y="390"/>
                </a:cubicBezTo>
                <a:cubicBezTo>
                  <a:pt x="546" y="390"/>
                  <a:pt x="542" y="391"/>
                  <a:pt x="540" y="393"/>
                </a:cubicBezTo>
                <a:cubicBezTo>
                  <a:pt x="536" y="398"/>
                  <a:pt x="533" y="403"/>
                  <a:pt x="528" y="409"/>
                </a:cubicBezTo>
                <a:close/>
                <a:moveTo>
                  <a:pt x="528" y="309"/>
                </a:moveTo>
                <a:cubicBezTo>
                  <a:pt x="523" y="303"/>
                  <a:pt x="519" y="297"/>
                  <a:pt x="515" y="292"/>
                </a:cubicBezTo>
                <a:cubicBezTo>
                  <a:pt x="510" y="295"/>
                  <a:pt x="506" y="298"/>
                  <a:pt x="502" y="300"/>
                </a:cubicBezTo>
                <a:cubicBezTo>
                  <a:pt x="496" y="292"/>
                  <a:pt x="492" y="284"/>
                  <a:pt x="486" y="277"/>
                </a:cubicBezTo>
                <a:cubicBezTo>
                  <a:pt x="477" y="265"/>
                  <a:pt x="466" y="263"/>
                  <a:pt x="455" y="271"/>
                </a:cubicBezTo>
                <a:cubicBezTo>
                  <a:pt x="461" y="277"/>
                  <a:pt x="468" y="284"/>
                  <a:pt x="473" y="291"/>
                </a:cubicBezTo>
                <a:cubicBezTo>
                  <a:pt x="477" y="297"/>
                  <a:pt x="474" y="301"/>
                  <a:pt x="467" y="301"/>
                </a:cubicBezTo>
                <a:cubicBezTo>
                  <a:pt x="460" y="302"/>
                  <a:pt x="454" y="302"/>
                  <a:pt x="448" y="303"/>
                </a:cubicBezTo>
                <a:cubicBezTo>
                  <a:pt x="441" y="304"/>
                  <a:pt x="440" y="308"/>
                  <a:pt x="445" y="313"/>
                </a:cubicBezTo>
                <a:cubicBezTo>
                  <a:pt x="453" y="321"/>
                  <a:pt x="462" y="325"/>
                  <a:pt x="472" y="326"/>
                </a:cubicBezTo>
                <a:cubicBezTo>
                  <a:pt x="493" y="327"/>
                  <a:pt x="510" y="318"/>
                  <a:pt x="528" y="309"/>
                </a:cubicBezTo>
                <a:close/>
                <a:moveTo>
                  <a:pt x="906" y="1514"/>
                </a:moveTo>
                <a:cubicBezTo>
                  <a:pt x="909" y="1498"/>
                  <a:pt x="905" y="1494"/>
                  <a:pt x="891" y="1495"/>
                </a:cubicBezTo>
                <a:cubicBezTo>
                  <a:pt x="888" y="1495"/>
                  <a:pt x="885" y="1495"/>
                  <a:pt x="882" y="1496"/>
                </a:cubicBezTo>
                <a:cubicBezTo>
                  <a:pt x="874" y="1498"/>
                  <a:pt x="870" y="1494"/>
                  <a:pt x="868" y="1487"/>
                </a:cubicBezTo>
                <a:cubicBezTo>
                  <a:pt x="866" y="1482"/>
                  <a:pt x="863" y="1477"/>
                  <a:pt x="859" y="1475"/>
                </a:cubicBezTo>
                <a:cubicBezTo>
                  <a:pt x="847" y="1467"/>
                  <a:pt x="812" y="1474"/>
                  <a:pt x="804" y="1486"/>
                </a:cubicBezTo>
                <a:cubicBezTo>
                  <a:pt x="802" y="1489"/>
                  <a:pt x="801" y="1493"/>
                  <a:pt x="802" y="1495"/>
                </a:cubicBezTo>
                <a:cubicBezTo>
                  <a:pt x="803" y="1497"/>
                  <a:pt x="807" y="1499"/>
                  <a:pt x="810" y="1498"/>
                </a:cubicBezTo>
                <a:cubicBezTo>
                  <a:pt x="817" y="1498"/>
                  <a:pt x="825" y="1497"/>
                  <a:pt x="832" y="1496"/>
                </a:cubicBezTo>
                <a:cubicBezTo>
                  <a:pt x="842" y="1495"/>
                  <a:pt x="844" y="1497"/>
                  <a:pt x="845" y="1507"/>
                </a:cubicBezTo>
                <a:cubicBezTo>
                  <a:pt x="845" y="1510"/>
                  <a:pt x="847" y="1514"/>
                  <a:pt x="849" y="1515"/>
                </a:cubicBezTo>
                <a:cubicBezTo>
                  <a:pt x="850" y="1516"/>
                  <a:pt x="854" y="1514"/>
                  <a:pt x="857" y="1512"/>
                </a:cubicBezTo>
                <a:cubicBezTo>
                  <a:pt x="864" y="1508"/>
                  <a:pt x="871" y="1506"/>
                  <a:pt x="880" y="1508"/>
                </a:cubicBezTo>
                <a:cubicBezTo>
                  <a:pt x="888" y="1510"/>
                  <a:pt x="897" y="1512"/>
                  <a:pt x="906" y="1514"/>
                </a:cubicBezTo>
                <a:close/>
                <a:moveTo>
                  <a:pt x="834" y="526"/>
                </a:moveTo>
                <a:cubicBezTo>
                  <a:pt x="833" y="528"/>
                  <a:pt x="833" y="529"/>
                  <a:pt x="833" y="530"/>
                </a:cubicBezTo>
                <a:cubicBezTo>
                  <a:pt x="841" y="535"/>
                  <a:pt x="849" y="541"/>
                  <a:pt x="858" y="547"/>
                </a:cubicBezTo>
                <a:cubicBezTo>
                  <a:pt x="860" y="548"/>
                  <a:pt x="863" y="545"/>
                  <a:pt x="865" y="544"/>
                </a:cubicBezTo>
                <a:cubicBezTo>
                  <a:pt x="873" y="542"/>
                  <a:pt x="880" y="537"/>
                  <a:pt x="887" y="536"/>
                </a:cubicBezTo>
                <a:cubicBezTo>
                  <a:pt x="895" y="535"/>
                  <a:pt x="903" y="538"/>
                  <a:pt x="911" y="538"/>
                </a:cubicBezTo>
                <a:cubicBezTo>
                  <a:pt x="912" y="537"/>
                  <a:pt x="912" y="535"/>
                  <a:pt x="912" y="533"/>
                </a:cubicBezTo>
                <a:cubicBezTo>
                  <a:pt x="914" y="520"/>
                  <a:pt x="914" y="519"/>
                  <a:pt x="901" y="516"/>
                </a:cubicBezTo>
                <a:cubicBezTo>
                  <a:pt x="893" y="514"/>
                  <a:pt x="884" y="513"/>
                  <a:pt x="876" y="511"/>
                </a:cubicBezTo>
                <a:cubicBezTo>
                  <a:pt x="870" y="510"/>
                  <a:pt x="864" y="512"/>
                  <a:pt x="858" y="504"/>
                </a:cubicBezTo>
                <a:cubicBezTo>
                  <a:pt x="852" y="496"/>
                  <a:pt x="841" y="492"/>
                  <a:pt x="831" y="487"/>
                </a:cubicBezTo>
                <a:cubicBezTo>
                  <a:pt x="827" y="484"/>
                  <a:pt x="824" y="485"/>
                  <a:pt x="822" y="490"/>
                </a:cubicBezTo>
                <a:cubicBezTo>
                  <a:pt x="818" y="497"/>
                  <a:pt x="821" y="503"/>
                  <a:pt x="829" y="505"/>
                </a:cubicBezTo>
                <a:cubicBezTo>
                  <a:pt x="834" y="506"/>
                  <a:pt x="839" y="505"/>
                  <a:pt x="844" y="505"/>
                </a:cubicBezTo>
                <a:cubicBezTo>
                  <a:pt x="850" y="506"/>
                  <a:pt x="855" y="508"/>
                  <a:pt x="855" y="514"/>
                </a:cubicBezTo>
                <a:cubicBezTo>
                  <a:pt x="856" y="520"/>
                  <a:pt x="851" y="522"/>
                  <a:pt x="846" y="523"/>
                </a:cubicBezTo>
                <a:cubicBezTo>
                  <a:pt x="842" y="524"/>
                  <a:pt x="838" y="525"/>
                  <a:pt x="834" y="526"/>
                </a:cubicBezTo>
                <a:close/>
                <a:moveTo>
                  <a:pt x="887" y="726"/>
                </a:moveTo>
                <a:cubicBezTo>
                  <a:pt x="896" y="730"/>
                  <a:pt x="904" y="734"/>
                  <a:pt x="912" y="737"/>
                </a:cubicBezTo>
                <a:cubicBezTo>
                  <a:pt x="915" y="737"/>
                  <a:pt x="918" y="737"/>
                  <a:pt x="920" y="736"/>
                </a:cubicBezTo>
                <a:cubicBezTo>
                  <a:pt x="930" y="732"/>
                  <a:pt x="940" y="727"/>
                  <a:pt x="950" y="724"/>
                </a:cubicBezTo>
                <a:cubicBezTo>
                  <a:pt x="957" y="721"/>
                  <a:pt x="956" y="716"/>
                  <a:pt x="955" y="710"/>
                </a:cubicBezTo>
                <a:cubicBezTo>
                  <a:pt x="955" y="706"/>
                  <a:pt x="953" y="701"/>
                  <a:pt x="953" y="696"/>
                </a:cubicBezTo>
                <a:cubicBezTo>
                  <a:pt x="953" y="690"/>
                  <a:pt x="951" y="689"/>
                  <a:pt x="945" y="688"/>
                </a:cubicBezTo>
                <a:cubicBezTo>
                  <a:pt x="922" y="688"/>
                  <a:pt x="898" y="703"/>
                  <a:pt x="887" y="726"/>
                </a:cubicBezTo>
                <a:close/>
                <a:moveTo>
                  <a:pt x="856" y="1279"/>
                </a:moveTo>
                <a:cubicBezTo>
                  <a:pt x="866" y="1275"/>
                  <a:pt x="877" y="1272"/>
                  <a:pt x="888" y="1267"/>
                </a:cubicBezTo>
                <a:cubicBezTo>
                  <a:pt x="894" y="1264"/>
                  <a:pt x="896" y="1258"/>
                  <a:pt x="894" y="1251"/>
                </a:cubicBezTo>
                <a:cubicBezTo>
                  <a:pt x="892" y="1244"/>
                  <a:pt x="885" y="1244"/>
                  <a:pt x="880" y="1245"/>
                </a:cubicBezTo>
                <a:cubicBezTo>
                  <a:pt x="864" y="1247"/>
                  <a:pt x="847" y="1250"/>
                  <a:pt x="831" y="1253"/>
                </a:cubicBezTo>
                <a:cubicBezTo>
                  <a:pt x="828" y="1254"/>
                  <a:pt x="822" y="1257"/>
                  <a:pt x="822" y="1258"/>
                </a:cubicBezTo>
                <a:cubicBezTo>
                  <a:pt x="823" y="1262"/>
                  <a:pt x="825" y="1268"/>
                  <a:pt x="828" y="1269"/>
                </a:cubicBezTo>
                <a:cubicBezTo>
                  <a:pt x="837" y="1273"/>
                  <a:pt x="846" y="1276"/>
                  <a:pt x="856" y="1279"/>
                </a:cubicBezTo>
                <a:close/>
                <a:moveTo>
                  <a:pt x="503" y="532"/>
                </a:moveTo>
                <a:cubicBezTo>
                  <a:pt x="504" y="527"/>
                  <a:pt x="504" y="523"/>
                  <a:pt x="504" y="519"/>
                </a:cubicBezTo>
                <a:cubicBezTo>
                  <a:pt x="505" y="513"/>
                  <a:pt x="497" y="505"/>
                  <a:pt x="490" y="505"/>
                </a:cubicBezTo>
                <a:cubicBezTo>
                  <a:pt x="486" y="505"/>
                  <a:pt x="482" y="512"/>
                  <a:pt x="483" y="520"/>
                </a:cubicBezTo>
                <a:cubicBezTo>
                  <a:pt x="483" y="521"/>
                  <a:pt x="484" y="523"/>
                  <a:pt x="484" y="525"/>
                </a:cubicBezTo>
                <a:cubicBezTo>
                  <a:pt x="473" y="523"/>
                  <a:pt x="464" y="521"/>
                  <a:pt x="453" y="518"/>
                </a:cubicBezTo>
                <a:cubicBezTo>
                  <a:pt x="456" y="509"/>
                  <a:pt x="460" y="500"/>
                  <a:pt x="463" y="491"/>
                </a:cubicBezTo>
                <a:cubicBezTo>
                  <a:pt x="447" y="485"/>
                  <a:pt x="433" y="490"/>
                  <a:pt x="424" y="506"/>
                </a:cubicBezTo>
                <a:cubicBezTo>
                  <a:pt x="432" y="511"/>
                  <a:pt x="440" y="515"/>
                  <a:pt x="447" y="520"/>
                </a:cubicBezTo>
                <a:cubicBezTo>
                  <a:pt x="454" y="525"/>
                  <a:pt x="462" y="531"/>
                  <a:pt x="469" y="536"/>
                </a:cubicBezTo>
                <a:cubicBezTo>
                  <a:pt x="479" y="545"/>
                  <a:pt x="483" y="544"/>
                  <a:pt x="490" y="532"/>
                </a:cubicBezTo>
                <a:cubicBezTo>
                  <a:pt x="494" y="532"/>
                  <a:pt x="498" y="532"/>
                  <a:pt x="503" y="532"/>
                </a:cubicBezTo>
                <a:close/>
                <a:moveTo>
                  <a:pt x="799" y="699"/>
                </a:moveTo>
                <a:cubicBezTo>
                  <a:pt x="804" y="699"/>
                  <a:pt x="806" y="700"/>
                  <a:pt x="807" y="700"/>
                </a:cubicBezTo>
                <a:cubicBezTo>
                  <a:pt x="810" y="700"/>
                  <a:pt x="813" y="699"/>
                  <a:pt x="816" y="699"/>
                </a:cubicBezTo>
                <a:cubicBezTo>
                  <a:pt x="815" y="695"/>
                  <a:pt x="815" y="690"/>
                  <a:pt x="813" y="686"/>
                </a:cubicBezTo>
                <a:cubicBezTo>
                  <a:pt x="812" y="685"/>
                  <a:pt x="807" y="684"/>
                  <a:pt x="804" y="685"/>
                </a:cubicBezTo>
                <a:cubicBezTo>
                  <a:pt x="786" y="687"/>
                  <a:pt x="769" y="690"/>
                  <a:pt x="751" y="693"/>
                </a:cubicBezTo>
                <a:cubicBezTo>
                  <a:pt x="742" y="695"/>
                  <a:pt x="741" y="700"/>
                  <a:pt x="747" y="707"/>
                </a:cubicBezTo>
                <a:cubicBezTo>
                  <a:pt x="750" y="710"/>
                  <a:pt x="754" y="712"/>
                  <a:pt x="759" y="714"/>
                </a:cubicBezTo>
                <a:cubicBezTo>
                  <a:pt x="772" y="718"/>
                  <a:pt x="785" y="717"/>
                  <a:pt x="798" y="713"/>
                </a:cubicBezTo>
                <a:cubicBezTo>
                  <a:pt x="802" y="712"/>
                  <a:pt x="806" y="709"/>
                  <a:pt x="811" y="707"/>
                </a:cubicBezTo>
                <a:cubicBezTo>
                  <a:pt x="807" y="704"/>
                  <a:pt x="804" y="702"/>
                  <a:pt x="799" y="699"/>
                </a:cubicBezTo>
                <a:close/>
                <a:moveTo>
                  <a:pt x="692" y="1286"/>
                </a:moveTo>
                <a:cubicBezTo>
                  <a:pt x="692" y="1287"/>
                  <a:pt x="691" y="1287"/>
                  <a:pt x="691" y="1288"/>
                </a:cubicBezTo>
                <a:cubicBezTo>
                  <a:pt x="691" y="1301"/>
                  <a:pt x="691" y="1315"/>
                  <a:pt x="691" y="1329"/>
                </a:cubicBezTo>
                <a:cubicBezTo>
                  <a:pt x="691" y="1349"/>
                  <a:pt x="693" y="1351"/>
                  <a:pt x="714" y="1353"/>
                </a:cubicBezTo>
                <a:cubicBezTo>
                  <a:pt x="715" y="1353"/>
                  <a:pt x="716" y="1354"/>
                  <a:pt x="716" y="1354"/>
                </a:cubicBezTo>
                <a:cubicBezTo>
                  <a:pt x="724" y="1353"/>
                  <a:pt x="734" y="1355"/>
                  <a:pt x="737" y="1345"/>
                </a:cubicBezTo>
                <a:cubicBezTo>
                  <a:pt x="739" y="1337"/>
                  <a:pt x="731" y="1333"/>
                  <a:pt x="726" y="1328"/>
                </a:cubicBezTo>
                <a:cubicBezTo>
                  <a:pt x="726" y="1328"/>
                  <a:pt x="725" y="1328"/>
                  <a:pt x="725" y="1328"/>
                </a:cubicBezTo>
                <a:cubicBezTo>
                  <a:pt x="712" y="1319"/>
                  <a:pt x="703" y="1308"/>
                  <a:pt x="696" y="1294"/>
                </a:cubicBezTo>
                <a:cubicBezTo>
                  <a:pt x="695" y="1291"/>
                  <a:pt x="694" y="1289"/>
                  <a:pt x="692" y="1286"/>
                </a:cubicBezTo>
                <a:close/>
                <a:moveTo>
                  <a:pt x="977" y="632"/>
                </a:moveTo>
                <a:cubicBezTo>
                  <a:pt x="978" y="630"/>
                  <a:pt x="979" y="628"/>
                  <a:pt x="980" y="626"/>
                </a:cubicBezTo>
                <a:cubicBezTo>
                  <a:pt x="984" y="618"/>
                  <a:pt x="980" y="614"/>
                  <a:pt x="972" y="612"/>
                </a:cubicBezTo>
                <a:cubicBezTo>
                  <a:pt x="954" y="606"/>
                  <a:pt x="936" y="607"/>
                  <a:pt x="918" y="613"/>
                </a:cubicBezTo>
                <a:cubicBezTo>
                  <a:pt x="913" y="614"/>
                  <a:pt x="909" y="619"/>
                  <a:pt x="904" y="622"/>
                </a:cubicBezTo>
                <a:cubicBezTo>
                  <a:pt x="909" y="624"/>
                  <a:pt x="914" y="628"/>
                  <a:pt x="919" y="629"/>
                </a:cubicBezTo>
                <a:cubicBezTo>
                  <a:pt x="938" y="630"/>
                  <a:pt x="957" y="631"/>
                  <a:pt x="977" y="632"/>
                </a:cubicBezTo>
                <a:close/>
                <a:moveTo>
                  <a:pt x="449" y="222"/>
                </a:moveTo>
                <a:cubicBezTo>
                  <a:pt x="444" y="234"/>
                  <a:pt x="440" y="244"/>
                  <a:pt x="436" y="255"/>
                </a:cubicBezTo>
                <a:cubicBezTo>
                  <a:pt x="435" y="257"/>
                  <a:pt x="434" y="262"/>
                  <a:pt x="435" y="262"/>
                </a:cubicBezTo>
                <a:cubicBezTo>
                  <a:pt x="438" y="263"/>
                  <a:pt x="442" y="264"/>
                  <a:pt x="444" y="263"/>
                </a:cubicBezTo>
                <a:cubicBezTo>
                  <a:pt x="448" y="261"/>
                  <a:pt x="452" y="258"/>
                  <a:pt x="455" y="254"/>
                </a:cubicBezTo>
                <a:cubicBezTo>
                  <a:pt x="458" y="250"/>
                  <a:pt x="461" y="246"/>
                  <a:pt x="464" y="242"/>
                </a:cubicBezTo>
                <a:cubicBezTo>
                  <a:pt x="475" y="248"/>
                  <a:pt x="485" y="255"/>
                  <a:pt x="496" y="261"/>
                </a:cubicBezTo>
                <a:cubicBezTo>
                  <a:pt x="497" y="260"/>
                  <a:pt x="498" y="259"/>
                  <a:pt x="498" y="258"/>
                </a:cubicBezTo>
                <a:cubicBezTo>
                  <a:pt x="496" y="253"/>
                  <a:pt x="494" y="246"/>
                  <a:pt x="490" y="244"/>
                </a:cubicBezTo>
                <a:cubicBezTo>
                  <a:pt x="483" y="241"/>
                  <a:pt x="480" y="235"/>
                  <a:pt x="477" y="228"/>
                </a:cubicBezTo>
                <a:cubicBezTo>
                  <a:pt x="476" y="225"/>
                  <a:pt x="472" y="221"/>
                  <a:pt x="469" y="221"/>
                </a:cubicBezTo>
                <a:cubicBezTo>
                  <a:pt x="462" y="220"/>
                  <a:pt x="454" y="222"/>
                  <a:pt x="449" y="222"/>
                </a:cubicBezTo>
                <a:close/>
                <a:moveTo>
                  <a:pt x="732" y="1109"/>
                </a:moveTo>
                <a:cubicBezTo>
                  <a:pt x="728" y="1117"/>
                  <a:pt x="733" y="1121"/>
                  <a:pt x="739" y="1121"/>
                </a:cubicBezTo>
                <a:cubicBezTo>
                  <a:pt x="755" y="1122"/>
                  <a:pt x="770" y="1122"/>
                  <a:pt x="786" y="1120"/>
                </a:cubicBezTo>
                <a:cubicBezTo>
                  <a:pt x="794" y="1119"/>
                  <a:pt x="801" y="1115"/>
                  <a:pt x="809" y="1111"/>
                </a:cubicBezTo>
                <a:cubicBezTo>
                  <a:pt x="814" y="1108"/>
                  <a:pt x="816" y="1101"/>
                  <a:pt x="811" y="1096"/>
                </a:cubicBezTo>
                <a:cubicBezTo>
                  <a:pt x="808" y="1093"/>
                  <a:pt x="800" y="1090"/>
                  <a:pt x="796" y="1092"/>
                </a:cubicBezTo>
                <a:cubicBezTo>
                  <a:pt x="784" y="1098"/>
                  <a:pt x="773" y="1105"/>
                  <a:pt x="762" y="1113"/>
                </a:cubicBezTo>
                <a:cubicBezTo>
                  <a:pt x="759" y="1116"/>
                  <a:pt x="756" y="1118"/>
                  <a:pt x="752" y="1116"/>
                </a:cubicBezTo>
                <a:cubicBezTo>
                  <a:pt x="746" y="1114"/>
                  <a:pt x="739" y="1111"/>
                  <a:pt x="732" y="1109"/>
                </a:cubicBezTo>
                <a:close/>
                <a:moveTo>
                  <a:pt x="654" y="548"/>
                </a:moveTo>
                <a:cubicBezTo>
                  <a:pt x="651" y="556"/>
                  <a:pt x="652" y="559"/>
                  <a:pt x="660" y="561"/>
                </a:cubicBezTo>
                <a:cubicBezTo>
                  <a:pt x="684" y="566"/>
                  <a:pt x="707" y="564"/>
                  <a:pt x="728" y="552"/>
                </a:cubicBezTo>
                <a:cubicBezTo>
                  <a:pt x="734" y="549"/>
                  <a:pt x="737" y="544"/>
                  <a:pt x="735" y="538"/>
                </a:cubicBezTo>
                <a:cubicBezTo>
                  <a:pt x="732" y="531"/>
                  <a:pt x="726" y="529"/>
                  <a:pt x="720" y="531"/>
                </a:cubicBezTo>
                <a:cubicBezTo>
                  <a:pt x="710" y="535"/>
                  <a:pt x="699" y="538"/>
                  <a:pt x="693" y="545"/>
                </a:cubicBezTo>
                <a:cubicBezTo>
                  <a:pt x="681" y="559"/>
                  <a:pt x="670" y="557"/>
                  <a:pt x="657" y="549"/>
                </a:cubicBezTo>
                <a:cubicBezTo>
                  <a:pt x="656" y="549"/>
                  <a:pt x="655" y="548"/>
                  <a:pt x="654" y="548"/>
                </a:cubicBezTo>
                <a:close/>
                <a:moveTo>
                  <a:pt x="876" y="317"/>
                </a:moveTo>
                <a:cubicBezTo>
                  <a:pt x="857" y="318"/>
                  <a:pt x="847" y="330"/>
                  <a:pt x="836" y="341"/>
                </a:cubicBezTo>
                <a:cubicBezTo>
                  <a:pt x="829" y="349"/>
                  <a:pt x="831" y="354"/>
                  <a:pt x="840" y="356"/>
                </a:cubicBezTo>
                <a:cubicBezTo>
                  <a:pt x="845" y="356"/>
                  <a:pt x="850" y="357"/>
                  <a:pt x="854" y="355"/>
                </a:cubicBezTo>
                <a:cubicBezTo>
                  <a:pt x="864" y="349"/>
                  <a:pt x="874" y="343"/>
                  <a:pt x="883" y="336"/>
                </a:cubicBezTo>
                <a:cubicBezTo>
                  <a:pt x="886" y="334"/>
                  <a:pt x="888" y="327"/>
                  <a:pt x="887" y="323"/>
                </a:cubicBezTo>
                <a:cubicBezTo>
                  <a:pt x="887" y="320"/>
                  <a:pt x="880" y="319"/>
                  <a:pt x="876" y="317"/>
                </a:cubicBezTo>
                <a:close/>
                <a:moveTo>
                  <a:pt x="739" y="1265"/>
                </a:moveTo>
                <a:cubicBezTo>
                  <a:pt x="730" y="1247"/>
                  <a:pt x="705" y="1238"/>
                  <a:pt x="690" y="1245"/>
                </a:cubicBezTo>
                <a:cubicBezTo>
                  <a:pt x="689" y="1245"/>
                  <a:pt x="688" y="1247"/>
                  <a:pt x="688" y="1248"/>
                </a:cubicBezTo>
                <a:cubicBezTo>
                  <a:pt x="688" y="1254"/>
                  <a:pt x="688" y="1260"/>
                  <a:pt x="691" y="1265"/>
                </a:cubicBezTo>
                <a:cubicBezTo>
                  <a:pt x="694" y="1272"/>
                  <a:pt x="700" y="1279"/>
                  <a:pt x="706" y="1287"/>
                </a:cubicBezTo>
                <a:cubicBezTo>
                  <a:pt x="708" y="1282"/>
                  <a:pt x="710" y="1276"/>
                  <a:pt x="712" y="1271"/>
                </a:cubicBezTo>
                <a:cubicBezTo>
                  <a:pt x="716" y="1261"/>
                  <a:pt x="720" y="1259"/>
                  <a:pt x="730" y="1262"/>
                </a:cubicBezTo>
                <a:cubicBezTo>
                  <a:pt x="733" y="1263"/>
                  <a:pt x="735" y="1263"/>
                  <a:pt x="739" y="1265"/>
                </a:cubicBezTo>
                <a:close/>
                <a:moveTo>
                  <a:pt x="873" y="738"/>
                </a:moveTo>
                <a:cubicBezTo>
                  <a:pt x="862" y="738"/>
                  <a:pt x="852" y="738"/>
                  <a:pt x="842" y="738"/>
                </a:cubicBezTo>
                <a:cubicBezTo>
                  <a:pt x="842" y="733"/>
                  <a:pt x="843" y="729"/>
                  <a:pt x="843" y="725"/>
                </a:cubicBezTo>
                <a:cubicBezTo>
                  <a:pt x="843" y="722"/>
                  <a:pt x="841" y="719"/>
                  <a:pt x="839" y="718"/>
                </a:cubicBezTo>
                <a:cubicBezTo>
                  <a:pt x="836" y="717"/>
                  <a:pt x="832" y="717"/>
                  <a:pt x="829" y="717"/>
                </a:cubicBezTo>
                <a:cubicBezTo>
                  <a:pt x="827" y="718"/>
                  <a:pt x="804" y="745"/>
                  <a:pt x="803" y="747"/>
                </a:cubicBezTo>
                <a:cubicBezTo>
                  <a:pt x="803" y="747"/>
                  <a:pt x="803" y="748"/>
                  <a:pt x="803" y="748"/>
                </a:cubicBezTo>
                <a:cubicBezTo>
                  <a:pt x="810" y="750"/>
                  <a:pt x="815" y="748"/>
                  <a:pt x="816" y="740"/>
                </a:cubicBezTo>
                <a:cubicBezTo>
                  <a:pt x="818" y="731"/>
                  <a:pt x="823" y="728"/>
                  <a:pt x="832" y="731"/>
                </a:cubicBezTo>
                <a:cubicBezTo>
                  <a:pt x="838" y="740"/>
                  <a:pt x="844" y="749"/>
                  <a:pt x="851" y="758"/>
                </a:cubicBezTo>
                <a:cubicBezTo>
                  <a:pt x="852" y="759"/>
                  <a:pt x="855" y="759"/>
                  <a:pt x="856" y="759"/>
                </a:cubicBezTo>
                <a:cubicBezTo>
                  <a:pt x="864" y="755"/>
                  <a:pt x="870" y="749"/>
                  <a:pt x="873" y="738"/>
                </a:cubicBezTo>
                <a:close/>
                <a:moveTo>
                  <a:pt x="695" y="1507"/>
                </a:moveTo>
                <a:cubicBezTo>
                  <a:pt x="708" y="1502"/>
                  <a:pt x="719" y="1499"/>
                  <a:pt x="729" y="1494"/>
                </a:cubicBezTo>
                <a:cubicBezTo>
                  <a:pt x="737" y="1491"/>
                  <a:pt x="738" y="1484"/>
                  <a:pt x="730" y="1480"/>
                </a:cubicBezTo>
                <a:cubicBezTo>
                  <a:pt x="721" y="1476"/>
                  <a:pt x="711" y="1473"/>
                  <a:pt x="700" y="1471"/>
                </a:cubicBezTo>
                <a:cubicBezTo>
                  <a:pt x="699" y="1470"/>
                  <a:pt x="695" y="1473"/>
                  <a:pt x="695" y="1475"/>
                </a:cubicBezTo>
                <a:cubicBezTo>
                  <a:pt x="694" y="1485"/>
                  <a:pt x="695" y="1494"/>
                  <a:pt x="695" y="1507"/>
                </a:cubicBezTo>
                <a:close/>
                <a:moveTo>
                  <a:pt x="247" y="498"/>
                </a:moveTo>
                <a:cubicBezTo>
                  <a:pt x="247" y="497"/>
                  <a:pt x="248" y="497"/>
                  <a:pt x="248" y="496"/>
                </a:cubicBezTo>
                <a:cubicBezTo>
                  <a:pt x="255" y="495"/>
                  <a:pt x="262" y="494"/>
                  <a:pt x="270" y="494"/>
                </a:cubicBezTo>
                <a:cubicBezTo>
                  <a:pt x="284" y="494"/>
                  <a:pt x="293" y="486"/>
                  <a:pt x="302" y="477"/>
                </a:cubicBezTo>
                <a:cubicBezTo>
                  <a:pt x="304" y="476"/>
                  <a:pt x="305" y="471"/>
                  <a:pt x="303" y="469"/>
                </a:cubicBezTo>
                <a:cubicBezTo>
                  <a:pt x="299" y="464"/>
                  <a:pt x="291" y="464"/>
                  <a:pt x="286" y="469"/>
                </a:cubicBezTo>
                <a:cubicBezTo>
                  <a:pt x="283" y="472"/>
                  <a:pt x="281" y="475"/>
                  <a:pt x="279" y="478"/>
                </a:cubicBezTo>
                <a:cubicBezTo>
                  <a:pt x="270" y="491"/>
                  <a:pt x="266" y="492"/>
                  <a:pt x="253" y="483"/>
                </a:cubicBezTo>
                <a:cubicBezTo>
                  <a:pt x="246" y="479"/>
                  <a:pt x="240" y="477"/>
                  <a:pt x="232" y="481"/>
                </a:cubicBezTo>
                <a:cubicBezTo>
                  <a:pt x="228" y="484"/>
                  <a:pt x="226" y="488"/>
                  <a:pt x="231" y="491"/>
                </a:cubicBezTo>
                <a:cubicBezTo>
                  <a:pt x="236" y="494"/>
                  <a:pt x="242" y="496"/>
                  <a:pt x="247" y="498"/>
                </a:cubicBezTo>
                <a:close/>
                <a:moveTo>
                  <a:pt x="906" y="1448"/>
                </a:moveTo>
                <a:cubicBezTo>
                  <a:pt x="906" y="1431"/>
                  <a:pt x="906" y="1418"/>
                  <a:pt x="906" y="1403"/>
                </a:cubicBezTo>
                <a:cubicBezTo>
                  <a:pt x="895" y="1409"/>
                  <a:pt x="886" y="1414"/>
                  <a:pt x="878" y="1419"/>
                </a:cubicBezTo>
                <a:cubicBezTo>
                  <a:pt x="870" y="1424"/>
                  <a:pt x="869" y="1429"/>
                  <a:pt x="878" y="1434"/>
                </a:cubicBezTo>
                <a:cubicBezTo>
                  <a:pt x="886" y="1439"/>
                  <a:pt x="896" y="1443"/>
                  <a:pt x="906" y="1448"/>
                </a:cubicBezTo>
                <a:close/>
                <a:moveTo>
                  <a:pt x="613" y="458"/>
                </a:moveTo>
                <a:cubicBezTo>
                  <a:pt x="621" y="455"/>
                  <a:pt x="628" y="452"/>
                  <a:pt x="635" y="450"/>
                </a:cubicBezTo>
                <a:cubicBezTo>
                  <a:pt x="643" y="447"/>
                  <a:pt x="651" y="446"/>
                  <a:pt x="661" y="444"/>
                </a:cubicBezTo>
                <a:cubicBezTo>
                  <a:pt x="630" y="427"/>
                  <a:pt x="606" y="427"/>
                  <a:pt x="592" y="442"/>
                </a:cubicBezTo>
                <a:cubicBezTo>
                  <a:pt x="602" y="444"/>
                  <a:pt x="611" y="447"/>
                  <a:pt x="613" y="458"/>
                </a:cubicBezTo>
                <a:close/>
                <a:moveTo>
                  <a:pt x="948" y="310"/>
                </a:moveTo>
                <a:cubicBezTo>
                  <a:pt x="945" y="303"/>
                  <a:pt x="942" y="298"/>
                  <a:pt x="939" y="294"/>
                </a:cubicBezTo>
                <a:cubicBezTo>
                  <a:pt x="938" y="292"/>
                  <a:pt x="934" y="290"/>
                  <a:pt x="932" y="291"/>
                </a:cubicBezTo>
                <a:cubicBezTo>
                  <a:pt x="921" y="292"/>
                  <a:pt x="909" y="293"/>
                  <a:pt x="897" y="295"/>
                </a:cubicBezTo>
                <a:cubicBezTo>
                  <a:pt x="895" y="295"/>
                  <a:pt x="892" y="296"/>
                  <a:pt x="892" y="298"/>
                </a:cubicBezTo>
                <a:cubicBezTo>
                  <a:pt x="891" y="300"/>
                  <a:pt x="892" y="304"/>
                  <a:pt x="894" y="305"/>
                </a:cubicBezTo>
                <a:cubicBezTo>
                  <a:pt x="897" y="307"/>
                  <a:pt x="901" y="309"/>
                  <a:pt x="904" y="310"/>
                </a:cubicBezTo>
                <a:cubicBezTo>
                  <a:pt x="918" y="310"/>
                  <a:pt x="932" y="310"/>
                  <a:pt x="948" y="310"/>
                </a:cubicBezTo>
                <a:close/>
                <a:moveTo>
                  <a:pt x="680" y="1114"/>
                </a:moveTo>
                <a:cubicBezTo>
                  <a:pt x="693" y="1113"/>
                  <a:pt x="705" y="1111"/>
                  <a:pt x="716" y="1109"/>
                </a:cubicBezTo>
                <a:cubicBezTo>
                  <a:pt x="718" y="1108"/>
                  <a:pt x="721" y="1106"/>
                  <a:pt x="722" y="1104"/>
                </a:cubicBezTo>
                <a:cubicBezTo>
                  <a:pt x="722" y="1102"/>
                  <a:pt x="720" y="1099"/>
                  <a:pt x="718" y="1098"/>
                </a:cubicBezTo>
                <a:cubicBezTo>
                  <a:pt x="706" y="1091"/>
                  <a:pt x="693" y="1086"/>
                  <a:pt x="678" y="1085"/>
                </a:cubicBezTo>
                <a:cubicBezTo>
                  <a:pt x="679" y="1095"/>
                  <a:pt x="679" y="1103"/>
                  <a:pt x="680" y="1114"/>
                </a:cubicBezTo>
                <a:close/>
                <a:moveTo>
                  <a:pt x="618" y="869"/>
                </a:moveTo>
                <a:cubicBezTo>
                  <a:pt x="620" y="873"/>
                  <a:pt x="622" y="876"/>
                  <a:pt x="623" y="878"/>
                </a:cubicBezTo>
                <a:cubicBezTo>
                  <a:pt x="626" y="887"/>
                  <a:pt x="632" y="887"/>
                  <a:pt x="639" y="883"/>
                </a:cubicBezTo>
                <a:cubicBezTo>
                  <a:pt x="649" y="877"/>
                  <a:pt x="659" y="872"/>
                  <a:pt x="669" y="867"/>
                </a:cubicBezTo>
                <a:cubicBezTo>
                  <a:pt x="673" y="865"/>
                  <a:pt x="677" y="861"/>
                  <a:pt x="680" y="858"/>
                </a:cubicBezTo>
                <a:cubicBezTo>
                  <a:pt x="680" y="857"/>
                  <a:pt x="679" y="856"/>
                  <a:pt x="679" y="855"/>
                </a:cubicBezTo>
                <a:cubicBezTo>
                  <a:pt x="659" y="859"/>
                  <a:pt x="639" y="864"/>
                  <a:pt x="618" y="869"/>
                </a:cubicBezTo>
                <a:close/>
                <a:moveTo>
                  <a:pt x="973" y="650"/>
                </a:moveTo>
                <a:cubicBezTo>
                  <a:pt x="960" y="649"/>
                  <a:pt x="948" y="648"/>
                  <a:pt x="936" y="648"/>
                </a:cubicBezTo>
                <a:cubicBezTo>
                  <a:pt x="930" y="648"/>
                  <a:pt x="928" y="653"/>
                  <a:pt x="933" y="657"/>
                </a:cubicBezTo>
                <a:cubicBezTo>
                  <a:pt x="943" y="664"/>
                  <a:pt x="954" y="670"/>
                  <a:pt x="965" y="677"/>
                </a:cubicBezTo>
                <a:cubicBezTo>
                  <a:pt x="968" y="667"/>
                  <a:pt x="970" y="659"/>
                  <a:pt x="973" y="650"/>
                </a:cubicBezTo>
                <a:close/>
                <a:moveTo>
                  <a:pt x="532" y="489"/>
                </a:moveTo>
                <a:cubicBezTo>
                  <a:pt x="535" y="503"/>
                  <a:pt x="543" y="506"/>
                  <a:pt x="552" y="510"/>
                </a:cubicBezTo>
                <a:cubicBezTo>
                  <a:pt x="568" y="517"/>
                  <a:pt x="576" y="502"/>
                  <a:pt x="588" y="496"/>
                </a:cubicBezTo>
                <a:cubicBezTo>
                  <a:pt x="570" y="494"/>
                  <a:pt x="552" y="491"/>
                  <a:pt x="532" y="489"/>
                </a:cubicBezTo>
                <a:close/>
                <a:moveTo>
                  <a:pt x="596" y="494"/>
                </a:moveTo>
                <a:cubicBezTo>
                  <a:pt x="612" y="491"/>
                  <a:pt x="625" y="489"/>
                  <a:pt x="638" y="486"/>
                </a:cubicBezTo>
                <a:cubicBezTo>
                  <a:pt x="640" y="486"/>
                  <a:pt x="643" y="483"/>
                  <a:pt x="643" y="481"/>
                </a:cubicBezTo>
                <a:cubicBezTo>
                  <a:pt x="643" y="479"/>
                  <a:pt x="641" y="476"/>
                  <a:pt x="638" y="476"/>
                </a:cubicBezTo>
                <a:cubicBezTo>
                  <a:pt x="632" y="473"/>
                  <a:pt x="625" y="472"/>
                  <a:pt x="619" y="470"/>
                </a:cubicBezTo>
                <a:cubicBezTo>
                  <a:pt x="613" y="469"/>
                  <a:pt x="609" y="471"/>
                  <a:pt x="607" y="477"/>
                </a:cubicBezTo>
                <a:cubicBezTo>
                  <a:pt x="605" y="482"/>
                  <a:pt x="601" y="486"/>
                  <a:pt x="596" y="494"/>
                </a:cubicBezTo>
                <a:close/>
                <a:moveTo>
                  <a:pt x="643" y="661"/>
                </a:moveTo>
                <a:cubicBezTo>
                  <a:pt x="659" y="656"/>
                  <a:pt x="672" y="648"/>
                  <a:pt x="685" y="637"/>
                </a:cubicBezTo>
                <a:cubicBezTo>
                  <a:pt x="672" y="633"/>
                  <a:pt x="661" y="631"/>
                  <a:pt x="651" y="638"/>
                </a:cubicBezTo>
                <a:cubicBezTo>
                  <a:pt x="643" y="643"/>
                  <a:pt x="642" y="651"/>
                  <a:pt x="643" y="661"/>
                </a:cubicBezTo>
                <a:close/>
                <a:moveTo>
                  <a:pt x="880" y="569"/>
                </a:moveTo>
                <a:cubicBezTo>
                  <a:pt x="879" y="569"/>
                  <a:pt x="879" y="570"/>
                  <a:pt x="878" y="571"/>
                </a:cubicBezTo>
                <a:cubicBezTo>
                  <a:pt x="880" y="578"/>
                  <a:pt x="883" y="585"/>
                  <a:pt x="884" y="592"/>
                </a:cubicBezTo>
                <a:cubicBezTo>
                  <a:pt x="887" y="603"/>
                  <a:pt x="889" y="605"/>
                  <a:pt x="900" y="603"/>
                </a:cubicBezTo>
                <a:cubicBezTo>
                  <a:pt x="910" y="601"/>
                  <a:pt x="913" y="594"/>
                  <a:pt x="906" y="587"/>
                </a:cubicBezTo>
                <a:cubicBezTo>
                  <a:pt x="898" y="580"/>
                  <a:pt x="888" y="575"/>
                  <a:pt x="880" y="569"/>
                </a:cubicBezTo>
                <a:close/>
                <a:moveTo>
                  <a:pt x="611" y="748"/>
                </a:moveTo>
                <a:cubicBezTo>
                  <a:pt x="611" y="747"/>
                  <a:pt x="610" y="745"/>
                  <a:pt x="609" y="744"/>
                </a:cubicBezTo>
                <a:cubicBezTo>
                  <a:pt x="605" y="737"/>
                  <a:pt x="604" y="731"/>
                  <a:pt x="610" y="723"/>
                </a:cubicBezTo>
                <a:cubicBezTo>
                  <a:pt x="616" y="716"/>
                  <a:pt x="620" y="707"/>
                  <a:pt x="624" y="698"/>
                </a:cubicBezTo>
                <a:cubicBezTo>
                  <a:pt x="625" y="696"/>
                  <a:pt x="624" y="693"/>
                  <a:pt x="624" y="690"/>
                </a:cubicBezTo>
                <a:cubicBezTo>
                  <a:pt x="621" y="691"/>
                  <a:pt x="617" y="691"/>
                  <a:pt x="614" y="693"/>
                </a:cubicBezTo>
                <a:cubicBezTo>
                  <a:pt x="612" y="694"/>
                  <a:pt x="611" y="698"/>
                  <a:pt x="610" y="700"/>
                </a:cubicBezTo>
                <a:cubicBezTo>
                  <a:pt x="607" y="706"/>
                  <a:pt x="606" y="712"/>
                  <a:pt x="603" y="718"/>
                </a:cubicBezTo>
                <a:cubicBezTo>
                  <a:pt x="598" y="727"/>
                  <a:pt x="601" y="742"/>
                  <a:pt x="611" y="748"/>
                </a:cubicBezTo>
                <a:close/>
                <a:moveTo>
                  <a:pt x="920" y="777"/>
                </a:moveTo>
                <a:cubicBezTo>
                  <a:pt x="920" y="784"/>
                  <a:pt x="924" y="786"/>
                  <a:pt x="931" y="784"/>
                </a:cubicBezTo>
                <a:cubicBezTo>
                  <a:pt x="941" y="781"/>
                  <a:pt x="943" y="773"/>
                  <a:pt x="944" y="764"/>
                </a:cubicBezTo>
                <a:cubicBezTo>
                  <a:pt x="945" y="759"/>
                  <a:pt x="941" y="755"/>
                  <a:pt x="936" y="757"/>
                </a:cubicBezTo>
                <a:cubicBezTo>
                  <a:pt x="928" y="759"/>
                  <a:pt x="920" y="769"/>
                  <a:pt x="920" y="777"/>
                </a:cubicBezTo>
                <a:close/>
                <a:moveTo>
                  <a:pt x="1011" y="524"/>
                </a:moveTo>
                <a:cubicBezTo>
                  <a:pt x="995" y="525"/>
                  <a:pt x="984" y="533"/>
                  <a:pt x="975" y="544"/>
                </a:cubicBezTo>
                <a:cubicBezTo>
                  <a:pt x="981" y="545"/>
                  <a:pt x="988" y="545"/>
                  <a:pt x="994" y="544"/>
                </a:cubicBezTo>
                <a:cubicBezTo>
                  <a:pt x="1008" y="541"/>
                  <a:pt x="1009" y="540"/>
                  <a:pt x="1011" y="524"/>
                </a:cubicBezTo>
                <a:close/>
                <a:moveTo>
                  <a:pt x="882" y="1336"/>
                </a:moveTo>
                <a:cubicBezTo>
                  <a:pt x="881" y="1351"/>
                  <a:pt x="891" y="1360"/>
                  <a:pt x="904" y="1358"/>
                </a:cubicBezTo>
                <a:cubicBezTo>
                  <a:pt x="907" y="1341"/>
                  <a:pt x="902" y="1336"/>
                  <a:pt x="882" y="1336"/>
                </a:cubicBezTo>
                <a:close/>
                <a:moveTo>
                  <a:pt x="584" y="649"/>
                </a:moveTo>
                <a:cubicBezTo>
                  <a:pt x="574" y="647"/>
                  <a:pt x="567" y="634"/>
                  <a:pt x="554" y="641"/>
                </a:cubicBezTo>
                <a:cubicBezTo>
                  <a:pt x="558" y="647"/>
                  <a:pt x="561" y="652"/>
                  <a:pt x="565" y="658"/>
                </a:cubicBezTo>
                <a:cubicBezTo>
                  <a:pt x="572" y="655"/>
                  <a:pt x="578" y="652"/>
                  <a:pt x="584" y="649"/>
                </a:cubicBezTo>
                <a:close/>
                <a:moveTo>
                  <a:pt x="206" y="118"/>
                </a:moveTo>
                <a:cubicBezTo>
                  <a:pt x="207" y="119"/>
                  <a:pt x="207" y="121"/>
                  <a:pt x="208" y="122"/>
                </a:cubicBezTo>
                <a:cubicBezTo>
                  <a:pt x="221" y="122"/>
                  <a:pt x="231" y="112"/>
                  <a:pt x="244" y="109"/>
                </a:cubicBezTo>
                <a:cubicBezTo>
                  <a:pt x="240" y="106"/>
                  <a:pt x="235" y="103"/>
                  <a:pt x="232" y="104"/>
                </a:cubicBezTo>
                <a:cubicBezTo>
                  <a:pt x="223" y="108"/>
                  <a:pt x="215" y="113"/>
                  <a:pt x="206" y="118"/>
                </a:cubicBezTo>
                <a:close/>
                <a:moveTo>
                  <a:pt x="489" y="552"/>
                </a:moveTo>
                <a:cubicBezTo>
                  <a:pt x="488" y="553"/>
                  <a:pt x="488" y="553"/>
                  <a:pt x="488" y="554"/>
                </a:cubicBezTo>
                <a:cubicBezTo>
                  <a:pt x="492" y="557"/>
                  <a:pt x="495" y="562"/>
                  <a:pt x="499" y="562"/>
                </a:cubicBezTo>
                <a:cubicBezTo>
                  <a:pt x="507" y="562"/>
                  <a:pt x="515" y="559"/>
                  <a:pt x="525" y="557"/>
                </a:cubicBezTo>
                <a:cubicBezTo>
                  <a:pt x="513" y="546"/>
                  <a:pt x="501" y="551"/>
                  <a:pt x="489" y="552"/>
                </a:cubicBezTo>
                <a:close/>
                <a:moveTo>
                  <a:pt x="534" y="609"/>
                </a:moveTo>
                <a:cubicBezTo>
                  <a:pt x="541" y="619"/>
                  <a:pt x="546" y="627"/>
                  <a:pt x="551" y="635"/>
                </a:cubicBezTo>
                <a:cubicBezTo>
                  <a:pt x="554" y="627"/>
                  <a:pt x="554" y="620"/>
                  <a:pt x="554" y="613"/>
                </a:cubicBezTo>
                <a:cubicBezTo>
                  <a:pt x="554" y="611"/>
                  <a:pt x="551" y="608"/>
                  <a:pt x="549" y="608"/>
                </a:cubicBezTo>
                <a:cubicBezTo>
                  <a:pt x="545" y="607"/>
                  <a:pt x="541" y="609"/>
                  <a:pt x="534" y="609"/>
                </a:cubicBezTo>
                <a:close/>
                <a:moveTo>
                  <a:pt x="706" y="1208"/>
                </a:moveTo>
                <a:cubicBezTo>
                  <a:pt x="698" y="1208"/>
                  <a:pt x="694" y="1208"/>
                  <a:pt x="690" y="1209"/>
                </a:cubicBezTo>
                <a:cubicBezTo>
                  <a:pt x="688" y="1209"/>
                  <a:pt x="686" y="1211"/>
                  <a:pt x="686" y="1212"/>
                </a:cubicBezTo>
                <a:cubicBezTo>
                  <a:pt x="686" y="1219"/>
                  <a:pt x="686" y="1225"/>
                  <a:pt x="686" y="1232"/>
                </a:cubicBezTo>
                <a:cubicBezTo>
                  <a:pt x="687" y="1232"/>
                  <a:pt x="688" y="1232"/>
                  <a:pt x="690" y="1233"/>
                </a:cubicBezTo>
                <a:cubicBezTo>
                  <a:pt x="695" y="1225"/>
                  <a:pt x="699" y="1217"/>
                  <a:pt x="706" y="1208"/>
                </a:cubicBezTo>
                <a:close/>
                <a:moveTo>
                  <a:pt x="695" y="1444"/>
                </a:moveTo>
                <a:cubicBezTo>
                  <a:pt x="702" y="1438"/>
                  <a:pt x="707" y="1434"/>
                  <a:pt x="712" y="1429"/>
                </a:cubicBezTo>
                <a:cubicBezTo>
                  <a:pt x="713" y="1427"/>
                  <a:pt x="713" y="1425"/>
                  <a:pt x="714" y="1422"/>
                </a:cubicBezTo>
                <a:cubicBezTo>
                  <a:pt x="712" y="1422"/>
                  <a:pt x="709" y="1421"/>
                  <a:pt x="707" y="1421"/>
                </a:cubicBezTo>
                <a:cubicBezTo>
                  <a:pt x="693" y="1423"/>
                  <a:pt x="692" y="1425"/>
                  <a:pt x="695" y="1444"/>
                </a:cubicBezTo>
                <a:close/>
                <a:moveTo>
                  <a:pt x="191" y="490"/>
                </a:moveTo>
                <a:cubicBezTo>
                  <a:pt x="191" y="490"/>
                  <a:pt x="192" y="489"/>
                  <a:pt x="192" y="488"/>
                </a:cubicBezTo>
                <a:cubicBezTo>
                  <a:pt x="186" y="473"/>
                  <a:pt x="177" y="468"/>
                  <a:pt x="164" y="476"/>
                </a:cubicBezTo>
                <a:cubicBezTo>
                  <a:pt x="174" y="481"/>
                  <a:pt x="182" y="486"/>
                  <a:pt x="191" y="490"/>
                </a:cubicBezTo>
                <a:close/>
                <a:moveTo>
                  <a:pt x="906" y="744"/>
                </a:moveTo>
                <a:cubicBezTo>
                  <a:pt x="899" y="742"/>
                  <a:pt x="892" y="739"/>
                  <a:pt x="885" y="736"/>
                </a:cubicBezTo>
                <a:cubicBezTo>
                  <a:pt x="884" y="737"/>
                  <a:pt x="883" y="738"/>
                  <a:pt x="882" y="739"/>
                </a:cubicBezTo>
                <a:cubicBezTo>
                  <a:pt x="885" y="743"/>
                  <a:pt x="887" y="748"/>
                  <a:pt x="890" y="750"/>
                </a:cubicBezTo>
                <a:cubicBezTo>
                  <a:pt x="895" y="752"/>
                  <a:pt x="902" y="752"/>
                  <a:pt x="906" y="744"/>
                </a:cubicBezTo>
                <a:close/>
                <a:moveTo>
                  <a:pt x="764" y="749"/>
                </a:moveTo>
                <a:cubicBezTo>
                  <a:pt x="772" y="760"/>
                  <a:pt x="782" y="759"/>
                  <a:pt x="788" y="749"/>
                </a:cubicBezTo>
                <a:cubicBezTo>
                  <a:pt x="780" y="749"/>
                  <a:pt x="772" y="749"/>
                  <a:pt x="764" y="749"/>
                </a:cubicBezTo>
                <a:close/>
                <a:moveTo>
                  <a:pt x="636" y="510"/>
                </a:moveTo>
                <a:cubicBezTo>
                  <a:pt x="642" y="513"/>
                  <a:pt x="646" y="516"/>
                  <a:pt x="651" y="518"/>
                </a:cubicBezTo>
                <a:cubicBezTo>
                  <a:pt x="653" y="513"/>
                  <a:pt x="655" y="508"/>
                  <a:pt x="657" y="502"/>
                </a:cubicBezTo>
                <a:cubicBezTo>
                  <a:pt x="650" y="505"/>
                  <a:pt x="644" y="507"/>
                  <a:pt x="636" y="510"/>
                </a:cubicBezTo>
                <a:close/>
                <a:moveTo>
                  <a:pt x="119" y="217"/>
                </a:moveTo>
                <a:cubicBezTo>
                  <a:pt x="120" y="218"/>
                  <a:pt x="120" y="219"/>
                  <a:pt x="121" y="220"/>
                </a:cubicBezTo>
                <a:cubicBezTo>
                  <a:pt x="126" y="217"/>
                  <a:pt x="131" y="215"/>
                  <a:pt x="135" y="212"/>
                </a:cubicBezTo>
                <a:cubicBezTo>
                  <a:pt x="133" y="209"/>
                  <a:pt x="131" y="206"/>
                  <a:pt x="129" y="202"/>
                </a:cubicBezTo>
                <a:cubicBezTo>
                  <a:pt x="125" y="209"/>
                  <a:pt x="122" y="213"/>
                  <a:pt x="119" y="217"/>
                </a:cubicBezTo>
                <a:close/>
                <a:moveTo>
                  <a:pt x="906" y="1047"/>
                </a:moveTo>
                <a:cubicBezTo>
                  <a:pt x="905" y="1046"/>
                  <a:pt x="904" y="1046"/>
                  <a:pt x="903" y="1045"/>
                </a:cubicBezTo>
                <a:cubicBezTo>
                  <a:pt x="902" y="1049"/>
                  <a:pt x="899" y="1053"/>
                  <a:pt x="899" y="1057"/>
                </a:cubicBezTo>
                <a:cubicBezTo>
                  <a:pt x="899" y="1060"/>
                  <a:pt x="902" y="1062"/>
                  <a:pt x="904" y="1065"/>
                </a:cubicBezTo>
                <a:cubicBezTo>
                  <a:pt x="905" y="1064"/>
                  <a:pt x="906" y="1064"/>
                  <a:pt x="906" y="1064"/>
                </a:cubicBezTo>
                <a:cubicBezTo>
                  <a:pt x="906" y="1058"/>
                  <a:pt x="906" y="1052"/>
                  <a:pt x="906" y="1047"/>
                </a:cubicBezTo>
                <a:close/>
                <a:moveTo>
                  <a:pt x="904" y="1236"/>
                </a:moveTo>
                <a:cubicBezTo>
                  <a:pt x="904" y="1229"/>
                  <a:pt x="903" y="1225"/>
                  <a:pt x="903" y="1222"/>
                </a:cubicBezTo>
                <a:cubicBezTo>
                  <a:pt x="902" y="1221"/>
                  <a:pt x="901" y="1221"/>
                  <a:pt x="900" y="1220"/>
                </a:cubicBezTo>
                <a:cubicBezTo>
                  <a:pt x="897" y="1224"/>
                  <a:pt x="894" y="1227"/>
                  <a:pt x="891" y="1230"/>
                </a:cubicBezTo>
                <a:cubicBezTo>
                  <a:pt x="895" y="1231"/>
                  <a:pt x="899" y="1233"/>
                  <a:pt x="904" y="1236"/>
                </a:cubicBezTo>
                <a:close/>
                <a:moveTo>
                  <a:pt x="856" y="709"/>
                </a:moveTo>
                <a:cubicBezTo>
                  <a:pt x="840" y="696"/>
                  <a:pt x="841" y="695"/>
                  <a:pt x="836" y="706"/>
                </a:cubicBezTo>
                <a:cubicBezTo>
                  <a:pt x="843" y="707"/>
                  <a:pt x="850" y="708"/>
                  <a:pt x="856" y="709"/>
                </a:cubicBezTo>
                <a:close/>
                <a:moveTo>
                  <a:pt x="662" y="938"/>
                </a:moveTo>
                <a:cubicBezTo>
                  <a:pt x="665" y="949"/>
                  <a:pt x="673" y="946"/>
                  <a:pt x="679" y="948"/>
                </a:cubicBezTo>
                <a:cubicBezTo>
                  <a:pt x="680" y="947"/>
                  <a:pt x="680" y="946"/>
                  <a:pt x="680" y="945"/>
                </a:cubicBezTo>
                <a:cubicBezTo>
                  <a:pt x="674" y="943"/>
                  <a:pt x="668" y="940"/>
                  <a:pt x="662" y="9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463426" y="5372631"/>
            <a:ext cx="637898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rgbClr val="12B7CF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rgbClr val="12B7CF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800" dirty="0">
                <a:solidFill>
                  <a:srgbClr val="12B7CF"/>
                </a:solidFill>
                <a:cs typeface="Arial" pitchFamily="34" charset="0"/>
              </a:rPr>
              <a:t>CU USU AGAM INTEGRE IMPEDIT.</a:t>
            </a:r>
            <a:endParaRPr lang="ko-KR" altLang="en-US" sz="2800" dirty="0">
              <a:solidFill>
                <a:srgbClr val="12B7CF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00800" y="1892769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500800" y="3240260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500800" y="4783499"/>
            <a:ext cx="4248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199DC"/>
                </a:solidFill>
              </a:rPr>
              <a:t>PRESENTATION INFOGRAPHIC</a:t>
            </a:r>
            <a:endParaRPr lang="ko-KR" altLang="en-US" dirty="0">
              <a:solidFill>
                <a:srgbClr val="0199D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500800" y="2620351"/>
            <a:ext cx="5814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199DC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0A1DC-39DB-4040-8D0E-38E00D5A54FC}"/>
              </a:ext>
            </a:extLst>
          </p:cNvPr>
          <p:cNvSpPr txBox="1"/>
          <p:nvPr/>
        </p:nvSpPr>
        <p:spPr>
          <a:xfrm>
            <a:off x="-1828799" y="262503"/>
            <a:ext cx="9326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6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6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5"/>
          <p:cNvSpPr>
            <a:spLocks noEditPoints="1"/>
          </p:cNvSpPr>
          <p:nvPr/>
        </p:nvSpPr>
        <p:spPr bwMode="auto">
          <a:xfrm>
            <a:off x="6765607" y="2226257"/>
            <a:ext cx="5426393" cy="4346260"/>
          </a:xfrm>
          <a:custGeom>
            <a:avLst/>
            <a:gdLst>
              <a:gd name="T0" fmla="*/ 521 w 711"/>
              <a:gd name="T1" fmla="*/ 29 h 569"/>
              <a:gd name="T2" fmla="*/ 446 w 711"/>
              <a:gd name="T3" fmla="*/ 102 h 569"/>
              <a:gd name="T4" fmla="*/ 422 w 711"/>
              <a:gd name="T5" fmla="*/ 167 h 569"/>
              <a:gd name="T6" fmla="*/ 268 w 711"/>
              <a:gd name="T7" fmla="*/ 140 h 569"/>
              <a:gd name="T8" fmla="*/ 220 w 711"/>
              <a:gd name="T9" fmla="*/ 80 h 569"/>
              <a:gd name="T10" fmla="*/ 191 w 711"/>
              <a:gd name="T11" fmla="*/ 47 h 569"/>
              <a:gd name="T12" fmla="*/ 16 w 711"/>
              <a:gd name="T13" fmla="*/ 85 h 569"/>
              <a:gd name="T14" fmla="*/ 96 w 711"/>
              <a:gd name="T15" fmla="*/ 254 h 569"/>
              <a:gd name="T16" fmla="*/ 115 w 711"/>
              <a:gd name="T17" fmla="*/ 323 h 569"/>
              <a:gd name="T18" fmla="*/ 180 w 711"/>
              <a:gd name="T19" fmla="*/ 421 h 569"/>
              <a:gd name="T20" fmla="*/ 165 w 711"/>
              <a:gd name="T21" fmla="*/ 467 h 569"/>
              <a:gd name="T22" fmla="*/ 275 w 711"/>
              <a:gd name="T23" fmla="*/ 552 h 569"/>
              <a:gd name="T24" fmla="*/ 378 w 711"/>
              <a:gd name="T25" fmla="*/ 504 h 569"/>
              <a:gd name="T26" fmla="*/ 493 w 711"/>
              <a:gd name="T27" fmla="*/ 542 h 569"/>
              <a:gd name="T28" fmla="*/ 524 w 711"/>
              <a:gd name="T29" fmla="*/ 437 h 569"/>
              <a:gd name="T30" fmla="*/ 573 w 711"/>
              <a:gd name="T31" fmla="*/ 344 h 569"/>
              <a:gd name="T32" fmla="*/ 586 w 711"/>
              <a:gd name="T33" fmla="*/ 299 h 569"/>
              <a:gd name="T34" fmla="*/ 625 w 711"/>
              <a:gd name="T35" fmla="*/ 214 h 569"/>
              <a:gd name="T36" fmla="*/ 594 w 711"/>
              <a:gd name="T37" fmla="*/ 9 h 569"/>
              <a:gd name="T38" fmla="*/ 250 w 711"/>
              <a:gd name="T39" fmla="*/ 511 h 569"/>
              <a:gd name="T40" fmla="*/ 216 w 711"/>
              <a:gd name="T41" fmla="*/ 440 h 569"/>
              <a:gd name="T42" fmla="*/ 284 w 711"/>
              <a:gd name="T43" fmla="*/ 467 h 569"/>
              <a:gd name="T44" fmla="*/ 292 w 711"/>
              <a:gd name="T45" fmla="*/ 399 h 569"/>
              <a:gd name="T46" fmla="*/ 248 w 711"/>
              <a:gd name="T47" fmla="*/ 370 h 569"/>
              <a:gd name="T48" fmla="*/ 212 w 711"/>
              <a:gd name="T49" fmla="*/ 237 h 569"/>
              <a:gd name="T50" fmla="*/ 256 w 711"/>
              <a:gd name="T51" fmla="*/ 290 h 569"/>
              <a:gd name="T52" fmla="*/ 296 w 711"/>
              <a:gd name="T53" fmla="*/ 345 h 569"/>
              <a:gd name="T54" fmla="*/ 324 w 711"/>
              <a:gd name="T55" fmla="*/ 402 h 569"/>
              <a:gd name="T56" fmla="*/ 480 w 711"/>
              <a:gd name="T57" fmla="*/ 442 h 569"/>
              <a:gd name="T58" fmla="*/ 426 w 711"/>
              <a:gd name="T59" fmla="*/ 499 h 569"/>
              <a:gd name="T60" fmla="*/ 471 w 711"/>
              <a:gd name="T61" fmla="*/ 421 h 569"/>
              <a:gd name="T62" fmla="*/ 504 w 711"/>
              <a:gd name="T63" fmla="*/ 261 h 569"/>
              <a:gd name="T64" fmla="*/ 453 w 711"/>
              <a:gd name="T65" fmla="*/ 349 h 569"/>
              <a:gd name="T66" fmla="*/ 371 w 711"/>
              <a:gd name="T67" fmla="*/ 403 h 569"/>
              <a:gd name="T68" fmla="*/ 401 w 711"/>
              <a:gd name="T69" fmla="*/ 346 h 569"/>
              <a:gd name="T70" fmla="*/ 403 w 711"/>
              <a:gd name="T71" fmla="*/ 333 h 569"/>
              <a:gd name="T72" fmla="*/ 461 w 711"/>
              <a:gd name="T73" fmla="*/ 244 h 569"/>
              <a:gd name="T74" fmla="*/ 504 w 711"/>
              <a:gd name="T75" fmla="*/ 261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11" h="569">
                <a:moveTo>
                  <a:pt x="594" y="9"/>
                </a:moveTo>
                <a:cubicBezTo>
                  <a:pt x="566" y="0"/>
                  <a:pt x="541" y="9"/>
                  <a:pt x="521" y="29"/>
                </a:cubicBezTo>
                <a:cubicBezTo>
                  <a:pt x="508" y="42"/>
                  <a:pt x="498" y="57"/>
                  <a:pt x="487" y="71"/>
                </a:cubicBezTo>
                <a:cubicBezTo>
                  <a:pt x="476" y="84"/>
                  <a:pt x="463" y="96"/>
                  <a:pt x="446" y="102"/>
                </a:cubicBezTo>
                <a:cubicBezTo>
                  <a:pt x="421" y="110"/>
                  <a:pt x="418" y="117"/>
                  <a:pt x="429" y="141"/>
                </a:cubicBezTo>
                <a:cubicBezTo>
                  <a:pt x="434" y="153"/>
                  <a:pt x="431" y="160"/>
                  <a:pt x="422" y="167"/>
                </a:cubicBezTo>
                <a:cubicBezTo>
                  <a:pt x="389" y="196"/>
                  <a:pt x="309" y="197"/>
                  <a:pt x="275" y="168"/>
                </a:cubicBezTo>
                <a:cubicBezTo>
                  <a:pt x="266" y="160"/>
                  <a:pt x="261" y="153"/>
                  <a:pt x="268" y="140"/>
                </a:cubicBezTo>
                <a:cubicBezTo>
                  <a:pt x="279" y="120"/>
                  <a:pt x="273" y="108"/>
                  <a:pt x="252" y="102"/>
                </a:cubicBezTo>
                <a:cubicBezTo>
                  <a:pt x="239" y="98"/>
                  <a:pt x="228" y="91"/>
                  <a:pt x="220" y="80"/>
                </a:cubicBezTo>
                <a:cubicBezTo>
                  <a:pt x="215" y="75"/>
                  <a:pt x="210" y="71"/>
                  <a:pt x="206" y="66"/>
                </a:cubicBezTo>
                <a:cubicBezTo>
                  <a:pt x="201" y="60"/>
                  <a:pt x="196" y="54"/>
                  <a:pt x="191" y="47"/>
                </a:cubicBezTo>
                <a:cubicBezTo>
                  <a:pt x="171" y="19"/>
                  <a:pt x="145" y="0"/>
                  <a:pt x="109" y="8"/>
                </a:cubicBezTo>
                <a:cubicBezTo>
                  <a:pt x="65" y="17"/>
                  <a:pt x="29" y="41"/>
                  <a:pt x="16" y="85"/>
                </a:cubicBezTo>
                <a:cubicBezTo>
                  <a:pt x="0" y="140"/>
                  <a:pt x="23" y="184"/>
                  <a:pt x="68" y="218"/>
                </a:cubicBezTo>
                <a:cubicBezTo>
                  <a:pt x="84" y="222"/>
                  <a:pt x="96" y="239"/>
                  <a:pt x="96" y="254"/>
                </a:cubicBezTo>
                <a:cubicBezTo>
                  <a:pt x="96" y="270"/>
                  <a:pt x="97" y="287"/>
                  <a:pt x="110" y="298"/>
                </a:cubicBezTo>
                <a:cubicBezTo>
                  <a:pt x="119" y="306"/>
                  <a:pt x="120" y="315"/>
                  <a:pt x="115" y="323"/>
                </a:cubicBezTo>
                <a:cubicBezTo>
                  <a:pt x="107" y="338"/>
                  <a:pt x="114" y="342"/>
                  <a:pt x="127" y="345"/>
                </a:cubicBezTo>
                <a:cubicBezTo>
                  <a:pt x="156" y="353"/>
                  <a:pt x="182" y="392"/>
                  <a:pt x="180" y="421"/>
                </a:cubicBezTo>
                <a:cubicBezTo>
                  <a:pt x="179" y="428"/>
                  <a:pt x="178" y="435"/>
                  <a:pt x="173" y="437"/>
                </a:cubicBezTo>
                <a:cubicBezTo>
                  <a:pt x="157" y="444"/>
                  <a:pt x="162" y="456"/>
                  <a:pt x="165" y="467"/>
                </a:cubicBezTo>
                <a:cubicBezTo>
                  <a:pt x="171" y="490"/>
                  <a:pt x="180" y="512"/>
                  <a:pt x="195" y="531"/>
                </a:cubicBezTo>
                <a:cubicBezTo>
                  <a:pt x="219" y="564"/>
                  <a:pt x="238" y="569"/>
                  <a:pt x="275" y="552"/>
                </a:cubicBezTo>
                <a:cubicBezTo>
                  <a:pt x="290" y="537"/>
                  <a:pt x="301" y="519"/>
                  <a:pt x="318" y="505"/>
                </a:cubicBezTo>
                <a:cubicBezTo>
                  <a:pt x="339" y="487"/>
                  <a:pt x="357" y="487"/>
                  <a:pt x="378" y="504"/>
                </a:cubicBezTo>
                <a:cubicBezTo>
                  <a:pt x="391" y="515"/>
                  <a:pt x="401" y="528"/>
                  <a:pt x="412" y="541"/>
                </a:cubicBezTo>
                <a:cubicBezTo>
                  <a:pt x="436" y="569"/>
                  <a:pt x="467" y="569"/>
                  <a:pt x="493" y="542"/>
                </a:cubicBezTo>
                <a:cubicBezTo>
                  <a:pt x="513" y="521"/>
                  <a:pt x="525" y="495"/>
                  <a:pt x="532" y="467"/>
                </a:cubicBezTo>
                <a:cubicBezTo>
                  <a:pt x="535" y="456"/>
                  <a:pt x="540" y="445"/>
                  <a:pt x="524" y="437"/>
                </a:cubicBezTo>
                <a:cubicBezTo>
                  <a:pt x="516" y="433"/>
                  <a:pt x="514" y="423"/>
                  <a:pt x="516" y="414"/>
                </a:cubicBezTo>
                <a:cubicBezTo>
                  <a:pt x="525" y="383"/>
                  <a:pt x="536" y="352"/>
                  <a:pt x="573" y="344"/>
                </a:cubicBezTo>
                <a:cubicBezTo>
                  <a:pt x="584" y="342"/>
                  <a:pt x="590" y="338"/>
                  <a:pt x="583" y="326"/>
                </a:cubicBezTo>
                <a:cubicBezTo>
                  <a:pt x="577" y="317"/>
                  <a:pt x="577" y="307"/>
                  <a:pt x="586" y="299"/>
                </a:cubicBezTo>
                <a:cubicBezTo>
                  <a:pt x="598" y="287"/>
                  <a:pt x="602" y="272"/>
                  <a:pt x="597" y="255"/>
                </a:cubicBezTo>
                <a:cubicBezTo>
                  <a:pt x="595" y="244"/>
                  <a:pt x="614" y="215"/>
                  <a:pt x="625" y="214"/>
                </a:cubicBezTo>
                <a:cubicBezTo>
                  <a:pt x="640" y="212"/>
                  <a:pt x="648" y="204"/>
                  <a:pt x="656" y="194"/>
                </a:cubicBezTo>
                <a:cubicBezTo>
                  <a:pt x="711" y="122"/>
                  <a:pt x="689" y="37"/>
                  <a:pt x="594" y="9"/>
                </a:cubicBezTo>
                <a:close/>
                <a:moveTo>
                  <a:pt x="282" y="479"/>
                </a:moveTo>
                <a:cubicBezTo>
                  <a:pt x="276" y="495"/>
                  <a:pt x="269" y="510"/>
                  <a:pt x="250" y="511"/>
                </a:cubicBezTo>
                <a:cubicBezTo>
                  <a:pt x="230" y="511"/>
                  <a:pt x="227" y="494"/>
                  <a:pt x="223" y="479"/>
                </a:cubicBezTo>
                <a:cubicBezTo>
                  <a:pt x="220" y="466"/>
                  <a:pt x="218" y="453"/>
                  <a:pt x="216" y="440"/>
                </a:cubicBezTo>
                <a:cubicBezTo>
                  <a:pt x="213" y="425"/>
                  <a:pt x="220" y="420"/>
                  <a:pt x="235" y="421"/>
                </a:cubicBezTo>
                <a:cubicBezTo>
                  <a:pt x="263" y="424"/>
                  <a:pt x="284" y="443"/>
                  <a:pt x="284" y="467"/>
                </a:cubicBezTo>
                <a:cubicBezTo>
                  <a:pt x="284" y="469"/>
                  <a:pt x="283" y="474"/>
                  <a:pt x="282" y="479"/>
                </a:cubicBezTo>
                <a:close/>
                <a:moveTo>
                  <a:pt x="292" y="399"/>
                </a:moveTo>
                <a:cubicBezTo>
                  <a:pt x="277" y="392"/>
                  <a:pt x="264" y="382"/>
                  <a:pt x="250" y="373"/>
                </a:cubicBezTo>
                <a:cubicBezTo>
                  <a:pt x="249" y="373"/>
                  <a:pt x="248" y="371"/>
                  <a:pt x="248" y="370"/>
                </a:cubicBezTo>
                <a:cubicBezTo>
                  <a:pt x="247" y="330"/>
                  <a:pt x="203" y="315"/>
                  <a:pt x="195" y="277"/>
                </a:cubicBezTo>
                <a:cubicBezTo>
                  <a:pt x="190" y="254"/>
                  <a:pt x="192" y="243"/>
                  <a:pt x="212" y="237"/>
                </a:cubicBezTo>
                <a:cubicBezTo>
                  <a:pt x="223" y="233"/>
                  <a:pt x="231" y="236"/>
                  <a:pt x="236" y="245"/>
                </a:cubicBezTo>
                <a:cubicBezTo>
                  <a:pt x="244" y="259"/>
                  <a:pt x="251" y="274"/>
                  <a:pt x="256" y="290"/>
                </a:cubicBezTo>
                <a:cubicBezTo>
                  <a:pt x="263" y="311"/>
                  <a:pt x="269" y="330"/>
                  <a:pt x="295" y="334"/>
                </a:cubicBezTo>
                <a:cubicBezTo>
                  <a:pt x="303" y="335"/>
                  <a:pt x="308" y="340"/>
                  <a:pt x="296" y="345"/>
                </a:cubicBezTo>
                <a:cubicBezTo>
                  <a:pt x="293" y="346"/>
                  <a:pt x="290" y="346"/>
                  <a:pt x="287" y="353"/>
                </a:cubicBezTo>
                <a:cubicBezTo>
                  <a:pt x="309" y="361"/>
                  <a:pt x="312" y="384"/>
                  <a:pt x="324" y="402"/>
                </a:cubicBezTo>
                <a:cubicBezTo>
                  <a:pt x="313" y="409"/>
                  <a:pt x="302" y="404"/>
                  <a:pt x="292" y="399"/>
                </a:cubicBezTo>
                <a:close/>
                <a:moveTo>
                  <a:pt x="480" y="442"/>
                </a:moveTo>
                <a:cubicBezTo>
                  <a:pt x="479" y="461"/>
                  <a:pt x="476" y="477"/>
                  <a:pt x="469" y="493"/>
                </a:cubicBezTo>
                <a:cubicBezTo>
                  <a:pt x="460" y="515"/>
                  <a:pt x="441" y="517"/>
                  <a:pt x="426" y="499"/>
                </a:cubicBezTo>
                <a:cubicBezTo>
                  <a:pt x="413" y="484"/>
                  <a:pt x="408" y="461"/>
                  <a:pt x="416" y="448"/>
                </a:cubicBezTo>
                <a:cubicBezTo>
                  <a:pt x="425" y="433"/>
                  <a:pt x="454" y="419"/>
                  <a:pt x="471" y="421"/>
                </a:cubicBezTo>
                <a:cubicBezTo>
                  <a:pt x="487" y="424"/>
                  <a:pt x="477" y="436"/>
                  <a:pt x="480" y="442"/>
                </a:cubicBezTo>
                <a:close/>
                <a:moveTo>
                  <a:pt x="504" y="261"/>
                </a:moveTo>
                <a:cubicBezTo>
                  <a:pt x="498" y="288"/>
                  <a:pt x="490" y="315"/>
                  <a:pt x="465" y="332"/>
                </a:cubicBezTo>
                <a:cubicBezTo>
                  <a:pt x="458" y="337"/>
                  <a:pt x="454" y="341"/>
                  <a:pt x="453" y="349"/>
                </a:cubicBezTo>
                <a:cubicBezTo>
                  <a:pt x="451" y="358"/>
                  <a:pt x="455" y="370"/>
                  <a:pt x="443" y="375"/>
                </a:cubicBezTo>
                <a:cubicBezTo>
                  <a:pt x="421" y="386"/>
                  <a:pt x="403" y="410"/>
                  <a:pt x="371" y="403"/>
                </a:cubicBezTo>
                <a:cubicBezTo>
                  <a:pt x="384" y="386"/>
                  <a:pt x="387" y="365"/>
                  <a:pt x="406" y="354"/>
                </a:cubicBezTo>
                <a:cubicBezTo>
                  <a:pt x="412" y="350"/>
                  <a:pt x="406" y="346"/>
                  <a:pt x="401" y="346"/>
                </a:cubicBezTo>
                <a:cubicBezTo>
                  <a:pt x="397" y="345"/>
                  <a:pt x="394" y="343"/>
                  <a:pt x="394" y="340"/>
                </a:cubicBezTo>
                <a:cubicBezTo>
                  <a:pt x="394" y="335"/>
                  <a:pt x="398" y="334"/>
                  <a:pt x="403" y="333"/>
                </a:cubicBezTo>
                <a:cubicBezTo>
                  <a:pt x="427" y="330"/>
                  <a:pt x="433" y="312"/>
                  <a:pt x="440" y="292"/>
                </a:cubicBezTo>
                <a:cubicBezTo>
                  <a:pt x="445" y="275"/>
                  <a:pt x="453" y="259"/>
                  <a:pt x="461" y="244"/>
                </a:cubicBezTo>
                <a:cubicBezTo>
                  <a:pt x="467" y="233"/>
                  <a:pt x="477" y="233"/>
                  <a:pt x="488" y="237"/>
                </a:cubicBezTo>
                <a:cubicBezTo>
                  <a:pt x="499" y="241"/>
                  <a:pt x="507" y="249"/>
                  <a:pt x="504" y="26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4805" y="392227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B2BFDF-1462-4191-9C8A-638B3A293F74}"/>
              </a:ext>
            </a:extLst>
          </p:cNvPr>
          <p:cNvGrpSpPr/>
          <p:nvPr/>
        </p:nvGrpSpPr>
        <p:grpSpPr>
          <a:xfrm>
            <a:off x="10184158" y="4961297"/>
            <a:ext cx="1449919" cy="1296537"/>
            <a:chOff x="6533673" y="3357955"/>
            <a:chExt cx="2150471" cy="129653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60E015-7ADF-46D3-B8BF-E8ACD602C9A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63C28C-A37B-4676-8FB7-A7097D4A8C8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FFCBD8-22D4-499A-8D7E-9B0F5DBE9ACC}"/>
              </a:ext>
            </a:extLst>
          </p:cNvPr>
          <p:cNvGrpSpPr/>
          <p:nvPr/>
        </p:nvGrpSpPr>
        <p:grpSpPr>
          <a:xfrm>
            <a:off x="8434255" y="4961297"/>
            <a:ext cx="1449919" cy="1296537"/>
            <a:chOff x="6533673" y="3357955"/>
            <a:chExt cx="2150471" cy="129653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7614348-A75D-4A86-82D9-7C220313714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0D8D898-3907-4C2E-825B-32EB2AA7063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5D1A134-B627-4E4D-980F-A1ADBA09AA0E}"/>
              </a:ext>
            </a:extLst>
          </p:cNvPr>
          <p:cNvGrpSpPr/>
          <p:nvPr/>
        </p:nvGrpSpPr>
        <p:grpSpPr>
          <a:xfrm>
            <a:off x="6322241" y="4236560"/>
            <a:ext cx="1449919" cy="1296537"/>
            <a:chOff x="6533673" y="3357955"/>
            <a:chExt cx="2150471" cy="129653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77FF261-8F52-4053-AA00-055E3AD6D8C6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826958C-B828-4043-B513-BA7A279B3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A2C4E6C-ED08-4982-8E99-43884DDE7461}"/>
              </a:ext>
            </a:extLst>
          </p:cNvPr>
          <p:cNvGrpSpPr/>
          <p:nvPr/>
        </p:nvGrpSpPr>
        <p:grpSpPr>
          <a:xfrm>
            <a:off x="4572339" y="4236560"/>
            <a:ext cx="1449919" cy="1296537"/>
            <a:chOff x="6533673" y="3357955"/>
            <a:chExt cx="2150471" cy="129653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86B2A2-5958-4A1E-A9BC-8F279020355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01EF63-D72C-41C2-A81E-1A866921380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7DD54D1-4CB5-4C06-89A8-2A5EEF25C703}"/>
              </a:ext>
            </a:extLst>
          </p:cNvPr>
          <p:cNvGrpSpPr/>
          <p:nvPr/>
        </p:nvGrpSpPr>
        <p:grpSpPr>
          <a:xfrm>
            <a:off x="2487539" y="5023849"/>
            <a:ext cx="1449919" cy="1296537"/>
            <a:chOff x="6533673" y="3357955"/>
            <a:chExt cx="2150471" cy="129653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A93D00A-04DA-4A7F-9F6F-92828846F37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E1322FA-4FDB-4CC7-91AA-8B4E714FF09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D6F13D4-F1D9-4DEF-82F8-0D11F3D64E37}"/>
              </a:ext>
            </a:extLst>
          </p:cNvPr>
          <p:cNvGrpSpPr/>
          <p:nvPr/>
        </p:nvGrpSpPr>
        <p:grpSpPr>
          <a:xfrm>
            <a:off x="737637" y="5023849"/>
            <a:ext cx="1449919" cy="1296537"/>
            <a:chOff x="6533673" y="3357955"/>
            <a:chExt cx="2150471" cy="12965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1FEE539-A518-4F08-B700-C84DCD43B5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7171F19-6F20-4EAB-AD20-B73D9713197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77" name="Rectángulo redondeado 76"/>
          <p:cNvSpPr/>
          <p:nvPr/>
        </p:nvSpPr>
        <p:spPr>
          <a:xfrm>
            <a:off x="732514" y="2716257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8" name="Rectángulo redondeado 77"/>
          <p:cNvSpPr/>
          <p:nvPr/>
        </p:nvSpPr>
        <p:spPr>
          <a:xfrm>
            <a:off x="2455220" y="2707862"/>
            <a:ext cx="1455042" cy="2149643"/>
          </a:xfrm>
          <a:prstGeom prst="roundRect">
            <a:avLst/>
          </a:prstGeom>
          <a:noFill/>
          <a:ln w="38100">
            <a:solidFill>
              <a:srgbClr val="019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9" name="Rectángulo redondeado 78"/>
          <p:cNvSpPr/>
          <p:nvPr/>
        </p:nvSpPr>
        <p:spPr>
          <a:xfrm>
            <a:off x="4572339" y="1892874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0" name="Rectángulo redondeado 79"/>
          <p:cNvSpPr/>
          <p:nvPr/>
        </p:nvSpPr>
        <p:spPr>
          <a:xfrm>
            <a:off x="6317118" y="1864971"/>
            <a:ext cx="1455042" cy="2149643"/>
          </a:xfrm>
          <a:prstGeom prst="roundRect">
            <a:avLst/>
          </a:prstGeom>
          <a:noFill/>
          <a:ln w="38100">
            <a:solidFill>
              <a:srgbClr val="019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1" name="Rectángulo redondeado 80"/>
          <p:cNvSpPr/>
          <p:nvPr/>
        </p:nvSpPr>
        <p:spPr>
          <a:xfrm>
            <a:off x="8434255" y="2589708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2" name="Rectángulo redondeado 81"/>
          <p:cNvSpPr/>
          <p:nvPr/>
        </p:nvSpPr>
        <p:spPr>
          <a:xfrm>
            <a:off x="10179035" y="2589708"/>
            <a:ext cx="1455042" cy="2149643"/>
          </a:xfrm>
          <a:prstGeom prst="roundRect">
            <a:avLst/>
          </a:prstGeom>
          <a:noFill/>
          <a:ln w="38100">
            <a:solidFill>
              <a:srgbClr val="019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3" name="Grupo 32"/>
          <p:cNvGrpSpPr/>
          <p:nvPr/>
        </p:nvGrpSpPr>
        <p:grpSpPr>
          <a:xfrm>
            <a:off x="8975527" y="2637142"/>
            <a:ext cx="367373" cy="2054773"/>
            <a:chOff x="13360401" y="755650"/>
            <a:chExt cx="1065212" cy="595788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3" name="Grupo 82"/>
          <p:cNvGrpSpPr/>
          <p:nvPr/>
        </p:nvGrpSpPr>
        <p:grpSpPr>
          <a:xfrm>
            <a:off x="10875269" y="2836978"/>
            <a:ext cx="367373" cy="2054773"/>
            <a:chOff x="13360401" y="755650"/>
            <a:chExt cx="1065212" cy="5957887"/>
          </a:xfrm>
        </p:grpSpPr>
        <p:sp>
          <p:nvSpPr>
            <p:cNvPr id="84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8" name="Grupo 107"/>
          <p:cNvGrpSpPr/>
          <p:nvPr/>
        </p:nvGrpSpPr>
        <p:grpSpPr>
          <a:xfrm>
            <a:off x="6860883" y="1910988"/>
            <a:ext cx="367373" cy="2054773"/>
            <a:chOff x="13360401" y="755650"/>
            <a:chExt cx="1065212" cy="5957887"/>
          </a:xfrm>
        </p:grpSpPr>
        <p:sp>
          <p:nvSpPr>
            <p:cNvPr id="109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3" name="Grupo 132"/>
          <p:cNvGrpSpPr/>
          <p:nvPr/>
        </p:nvGrpSpPr>
        <p:grpSpPr>
          <a:xfrm>
            <a:off x="3030322" y="2700499"/>
            <a:ext cx="367373" cy="2054773"/>
            <a:chOff x="13360401" y="755650"/>
            <a:chExt cx="1065212" cy="5957887"/>
          </a:xfrm>
        </p:grpSpPr>
        <p:sp>
          <p:nvSpPr>
            <p:cNvPr id="134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8" name="Grupo 157"/>
          <p:cNvGrpSpPr/>
          <p:nvPr/>
        </p:nvGrpSpPr>
        <p:grpSpPr>
          <a:xfrm>
            <a:off x="5136127" y="1941648"/>
            <a:ext cx="367373" cy="2054773"/>
            <a:chOff x="13360401" y="755650"/>
            <a:chExt cx="1065212" cy="5957887"/>
          </a:xfrm>
        </p:grpSpPr>
        <p:sp>
          <p:nvSpPr>
            <p:cNvPr id="159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83" name="Grupo 182"/>
          <p:cNvGrpSpPr/>
          <p:nvPr/>
        </p:nvGrpSpPr>
        <p:grpSpPr>
          <a:xfrm>
            <a:off x="1339332" y="2783979"/>
            <a:ext cx="367373" cy="2054773"/>
            <a:chOff x="13360401" y="755650"/>
            <a:chExt cx="1065212" cy="5957887"/>
          </a:xfrm>
        </p:grpSpPr>
        <p:sp>
          <p:nvSpPr>
            <p:cNvPr id="184" name="Freeform 5"/>
            <p:cNvSpPr>
              <a:spLocks/>
            </p:cNvSpPr>
            <p:nvPr/>
          </p:nvSpPr>
          <p:spPr bwMode="auto">
            <a:xfrm>
              <a:off x="13360401" y="5429250"/>
              <a:ext cx="898525" cy="1284287"/>
            </a:xfrm>
            <a:custGeom>
              <a:avLst/>
              <a:gdLst>
                <a:gd name="T0" fmla="*/ 232 w 448"/>
                <a:gd name="T1" fmla="*/ 88 h 643"/>
                <a:gd name="T2" fmla="*/ 209 w 448"/>
                <a:gd name="T3" fmla="*/ 80 h 643"/>
                <a:gd name="T4" fmla="*/ 177 w 448"/>
                <a:gd name="T5" fmla="*/ 34 h 643"/>
                <a:gd name="T6" fmla="*/ 215 w 448"/>
                <a:gd name="T7" fmla="*/ 0 h 643"/>
                <a:gd name="T8" fmla="*/ 290 w 448"/>
                <a:gd name="T9" fmla="*/ 9 h 643"/>
                <a:gd name="T10" fmla="*/ 322 w 448"/>
                <a:gd name="T11" fmla="*/ 46 h 643"/>
                <a:gd name="T12" fmla="*/ 360 w 448"/>
                <a:gd name="T13" fmla="*/ 102 h 643"/>
                <a:gd name="T14" fmla="*/ 428 w 448"/>
                <a:gd name="T15" fmla="*/ 147 h 643"/>
                <a:gd name="T16" fmla="*/ 447 w 448"/>
                <a:gd name="T17" fmla="*/ 174 h 643"/>
                <a:gd name="T18" fmla="*/ 422 w 448"/>
                <a:gd name="T19" fmla="*/ 196 h 643"/>
                <a:gd name="T20" fmla="*/ 396 w 448"/>
                <a:gd name="T21" fmla="*/ 207 h 643"/>
                <a:gd name="T22" fmla="*/ 360 w 448"/>
                <a:gd name="T23" fmla="*/ 261 h 643"/>
                <a:gd name="T24" fmla="*/ 317 w 448"/>
                <a:gd name="T25" fmla="*/ 319 h 643"/>
                <a:gd name="T26" fmla="*/ 222 w 448"/>
                <a:gd name="T27" fmla="*/ 330 h 643"/>
                <a:gd name="T28" fmla="*/ 189 w 448"/>
                <a:gd name="T29" fmla="*/ 335 h 643"/>
                <a:gd name="T30" fmla="*/ 56 w 448"/>
                <a:gd name="T31" fmla="*/ 536 h 643"/>
                <a:gd name="T32" fmla="*/ 101 w 448"/>
                <a:gd name="T33" fmla="*/ 612 h 643"/>
                <a:gd name="T34" fmla="*/ 112 w 448"/>
                <a:gd name="T35" fmla="*/ 621 h 643"/>
                <a:gd name="T36" fmla="*/ 116 w 448"/>
                <a:gd name="T37" fmla="*/ 640 h 643"/>
                <a:gd name="T38" fmla="*/ 98 w 448"/>
                <a:gd name="T39" fmla="*/ 640 h 643"/>
                <a:gd name="T40" fmla="*/ 48 w 448"/>
                <a:gd name="T41" fmla="*/ 590 h 643"/>
                <a:gd name="T42" fmla="*/ 27 w 448"/>
                <a:gd name="T43" fmla="*/ 376 h 643"/>
                <a:gd name="T44" fmla="*/ 59 w 448"/>
                <a:gd name="T45" fmla="*/ 328 h 643"/>
                <a:gd name="T46" fmla="*/ 106 w 448"/>
                <a:gd name="T47" fmla="*/ 263 h 643"/>
                <a:gd name="T48" fmla="*/ 130 w 448"/>
                <a:gd name="T49" fmla="*/ 236 h 643"/>
                <a:gd name="T50" fmla="*/ 129 w 448"/>
                <a:gd name="T51" fmla="*/ 213 h 643"/>
                <a:gd name="T52" fmla="*/ 114 w 448"/>
                <a:gd name="T53" fmla="*/ 189 h 643"/>
                <a:gd name="T54" fmla="*/ 140 w 448"/>
                <a:gd name="T55" fmla="*/ 162 h 643"/>
                <a:gd name="T56" fmla="*/ 157 w 448"/>
                <a:gd name="T57" fmla="*/ 159 h 643"/>
                <a:gd name="T58" fmla="*/ 174 w 448"/>
                <a:gd name="T59" fmla="*/ 133 h 643"/>
                <a:gd name="T60" fmla="*/ 205 w 448"/>
                <a:gd name="T61" fmla="*/ 95 h 643"/>
                <a:gd name="T62" fmla="*/ 231 w 448"/>
                <a:gd name="T63" fmla="*/ 93 h 643"/>
                <a:gd name="T64" fmla="*/ 232 w 448"/>
                <a:gd name="T65" fmla="*/ 8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43">
                  <a:moveTo>
                    <a:pt x="232" y="88"/>
                  </a:moveTo>
                  <a:cubicBezTo>
                    <a:pt x="224" y="85"/>
                    <a:pt x="216" y="82"/>
                    <a:pt x="209" y="80"/>
                  </a:cubicBezTo>
                  <a:cubicBezTo>
                    <a:pt x="187" y="71"/>
                    <a:pt x="176" y="55"/>
                    <a:pt x="177" y="34"/>
                  </a:cubicBezTo>
                  <a:cubicBezTo>
                    <a:pt x="178" y="15"/>
                    <a:pt x="191" y="1"/>
                    <a:pt x="215" y="0"/>
                  </a:cubicBezTo>
                  <a:cubicBezTo>
                    <a:pt x="240" y="0"/>
                    <a:pt x="265" y="4"/>
                    <a:pt x="290" y="9"/>
                  </a:cubicBezTo>
                  <a:cubicBezTo>
                    <a:pt x="307" y="13"/>
                    <a:pt x="318" y="26"/>
                    <a:pt x="322" y="46"/>
                  </a:cubicBezTo>
                  <a:cubicBezTo>
                    <a:pt x="326" y="70"/>
                    <a:pt x="339" y="89"/>
                    <a:pt x="360" y="102"/>
                  </a:cubicBezTo>
                  <a:cubicBezTo>
                    <a:pt x="383" y="117"/>
                    <a:pt x="406" y="131"/>
                    <a:pt x="428" y="147"/>
                  </a:cubicBezTo>
                  <a:cubicBezTo>
                    <a:pt x="437" y="154"/>
                    <a:pt x="448" y="166"/>
                    <a:pt x="447" y="174"/>
                  </a:cubicBezTo>
                  <a:cubicBezTo>
                    <a:pt x="446" y="183"/>
                    <a:pt x="432" y="190"/>
                    <a:pt x="422" y="196"/>
                  </a:cubicBezTo>
                  <a:cubicBezTo>
                    <a:pt x="415" y="201"/>
                    <a:pt x="405" y="203"/>
                    <a:pt x="396" y="207"/>
                  </a:cubicBezTo>
                  <a:cubicBezTo>
                    <a:pt x="374" y="216"/>
                    <a:pt x="360" y="236"/>
                    <a:pt x="360" y="261"/>
                  </a:cubicBezTo>
                  <a:cubicBezTo>
                    <a:pt x="360" y="294"/>
                    <a:pt x="350" y="312"/>
                    <a:pt x="317" y="319"/>
                  </a:cubicBezTo>
                  <a:cubicBezTo>
                    <a:pt x="286" y="325"/>
                    <a:pt x="254" y="326"/>
                    <a:pt x="222" y="330"/>
                  </a:cubicBezTo>
                  <a:cubicBezTo>
                    <a:pt x="211" y="331"/>
                    <a:pt x="200" y="333"/>
                    <a:pt x="189" y="335"/>
                  </a:cubicBezTo>
                  <a:cubicBezTo>
                    <a:pt x="100" y="356"/>
                    <a:pt x="41" y="446"/>
                    <a:pt x="56" y="536"/>
                  </a:cubicBezTo>
                  <a:cubicBezTo>
                    <a:pt x="62" y="567"/>
                    <a:pt x="79" y="591"/>
                    <a:pt x="101" y="612"/>
                  </a:cubicBezTo>
                  <a:cubicBezTo>
                    <a:pt x="105" y="615"/>
                    <a:pt x="110" y="617"/>
                    <a:pt x="112" y="621"/>
                  </a:cubicBezTo>
                  <a:cubicBezTo>
                    <a:pt x="114" y="627"/>
                    <a:pt x="114" y="634"/>
                    <a:pt x="116" y="640"/>
                  </a:cubicBezTo>
                  <a:cubicBezTo>
                    <a:pt x="110" y="640"/>
                    <a:pt x="101" y="643"/>
                    <a:pt x="98" y="640"/>
                  </a:cubicBezTo>
                  <a:cubicBezTo>
                    <a:pt x="80" y="624"/>
                    <a:pt x="61" y="609"/>
                    <a:pt x="48" y="590"/>
                  </a:cubicBezTo>
                  <a:cubicBezTo>
                    <a:pt x="2" y="523"/>
                    <a:pt x="0" y="450"/>
                    <a:pt x="27" y="376"/>
                  </a:cubicBezTo>
                  <a:cubicBezTo>
                    <a:pt x="33" y="359"/>
                    <a:pt x="48" y="344"/>
                    <a:pt x="59" y="328"/>
                  </a:cubicBezTo>
                  <a:cubicBezTo>
                    <a:pt x="74" y="306"/>
                    <a:pt x="90" y="284"/>
                    <a:pt x="106" y="263"/>
                  </a:cubicBezTo>
                  <a:cubicBezTo>
                    <a:pt x="113" y="253"/>
                    <a:pt x="121" y="244"/>
                    <a:pt x="130" y="236"/>
                  </a:cubicBezTo>
                  <a:cubicBezTo>
                    <a:pt x="141" y="227"/>
                    <a:pt x="140" y="220"/>
                    <a:pt x="129" y="213"/>
                  </a:cubicBezTo>
                  <a:cubicBezTo>
                    <a:pt x="120" y="207"/>
                    <a:pt x="107" y="202"/>
                    <a:pt x="114" y="189"/>
                  </a:cubicBezTo>
                  <a:cubicBezTo>
                    <a:pt x="119" y="178"/>
                    <a:pt x="130" y="170"/>
                    <a:pt x="140" y="162"/>
                  </a:cubicBezTo>
                  <a:cubicBezTo>
                    <a:pt x="144" y="159"/>
                    <a:pt x="151" y="160"/>
                    <a:pt x="157" y="159"/>
                  </a:cubicBezTo>
                  <a:cubicBezTo>
                    <a:pt x="171" y="156"/>
                    <a:pt x="178" y="148"/>
                    <a:pt x="174" y="133"/>
                  </a:cubicBezTo>
                  <a:cubicBezTo>
                    <a:pt x="167" y="106"/>
                    <a:pt x="176" y="95"/>
                    <a:pt x="205" y="95"/>
                  </a:cubicBezTo>
                  <a:cubicBezTo>
                    <a:pt x="213" y="94"/>
                    <a:pt x="222" y="93"/>
                    <a:pt x="231" y="93"/>
                  </a:cubicBezTo>
                  <a:cubicBezTo>
                    <a:pt x="231" y="91"/>
                    <a:pt x="231" y="89"/>
                    <a:pt x="232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6"/>
            <p:cNvSpPr>
              <a:spLocks/>
            </p:cNvSpPr>
            <p:nvPr/>
          </p:nvSpPr>
          <p:spPr bwMode="auto">
            <a:xfrm>
              <a:off x="13681076" y="5151438"/>
              <a:ext cx="711200" cy="504825"/>
            </a:xfrm>
            <a:custGeom>
              <a:avLst/>
              <a:gdLst>
                <a:gd name="T0" fmla="*/ 98 w 355"/>
                <a:gd name="T1" fmla="*/ 110 h 253"/>
                <a:gd name="T2" fmla="*/ 88 w 355"/>
                <a:gd name="T3" fmla="*/ 116 h 253"/>
                <a:gd name="T4" fmla="*/ 15 w 355"/>
                <a:gd name="T5" fmla="*/ 100 h 253"/>
                <a:gd name="T6" fmla="*/ 31 w 355"/>
                <a:gd name="T7" fmla="*/ 28 h 253"/>
                <a:gd name="T8" fmla="*/ 177 w 355"/>
                <a:gd name="T9" fmla="*/ 70 h 253"/>
                <a:gd name="T10" fmla="*/ 228 w 355"/>
                <a:gd name="T11" fmla="*/ 110 h 253"/>
                <a:gd name="T12" fmla="*/ 330 w 355"/>
                <a:gd name="T13" fmla="*/ 122 h 253"/>
                <a:gd name="T14" fmla="*/ 352 w 355"/>
                <a:gd name="T15" fmla="*/ 147 h 253"/>
                <a:gd name="T16" fmla="*/ 330 w 355"/>
                <a:gd name="T17" fmla="*/ 240 h 253"/>
                <a:gd name="T18" fmla="*/ 308 w 355"/>
                <a:gd name="T19" fmla="*/ 253 h 253"/>
                <a:gd name="T20" fmla="*/ 192 w 355"/>
                <a:gd name="T21" fmla="*/ 188 h 253"/>
                <a:gd name="T22" fmla="*/ 125 w 355"/>
                <a:gd name="T23" fmla="*/ 133 h 253"/>
                <a:gd name="T24" fmla="*/ 98 w 355"/>
                <a:gd name="T25" fmla="*/ 1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253">
                  <a:moveTo>
                    <a:pt x="98" y="110"/>
                  </a:moveTo>
                  <a:cubicBezTo>
                    <a:pt x="96" y="111"/>
                    <a:pt x="92" y="113"/>
                    <a:pt x="88" y="116"/>
                  </a:cubicBezTo>
                  <a:cubicBezTo>
                    <a:pt x="62" y="132"/>
                    <a:pt x="31" y="125"/>
                    <a:pt x="15" y="100"/>
                  </a:cubicBezTo>
                  <a:cubicBezTo>
                    <a:pt x="0" y="78"/>
                    <a:pt x="8" y="45"/>
                    <a:pt x="31" y="28"/>
                  </a:cubicBezTo>
                  <a:cubicBezTo>
                    <a:pt x="71" y="0"/>
                    <a:pt x="165" y="11"/>
                    <a:pt x="177" y="70"/>
                  </a:cubicBezTo>
                  <a:cubicBezTo>
                    <a:pt x="183" y="95"/>
                    <a:pt x="202" y="108"/>
                    <a:pt x="228" y="110"/>
                  </a:cubicBezTo>
                  <a:cubicBezTo>
                    <a:pt x="262" y="113"/>
                    <a:pt x="296" y="119"/>
                    <a:pt x="330" y="122"/>
                  </a:cubicBezTo>
                  <a:cubicBezTo>
                    <a:pt x="347" y="123"/>
                    <a:pt x="355" y="131"/>
                    <a:pt x="352" y="147"/>
                  </a:cubicBezTo>
                  <a:cubicBezTo>
                    <a:pt x="346" y="179"/>
                    <a:pt x="339" y="210"/>
                    <a:pt x="330" y="240"/>
                  </a:cubicBezTo>
                  <a:cubicBezTo>
                    <a:pt x="329" y="246"/>
                    <a:pt x="316" y="253"/>
                    <a:pt x="308" y="253"/>
                  </a:cubicBezTo>
                  <a:cubicBezTo>
                    <a:pt x="259" y="251"/>
                    <a:pt x="217" y="234"/>
                    <a:pt x="192" y="188"/>
                  </a:cubicBezTo>
                  <a:cubicBezTo>
                    <a:pt x="177" y="160"/>
                    <a:pt x="156" y="142"/>
                    <a:pt x="125" y="133"/>
                  </a:cubicBezTo>
                  <a:cubicBezTo>
                    <a:pt x="115" y="130"/>
                    <a:pt x="108" y="119"/>
                    <a:pt x="98" y="11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7"/>
            <p:cNvSpPr>
              <a:spLocks/>
            </p:cNvSpPr>
            <p:nvPr/>
          </p:nvSpPr>
          <p:spPr bwMode="auto">
            <a:xfrm>
              <a:off x="13628688" y="4589463"/>
              <a:ext cx="736600" cy="401637"/>
            </a:xfrm>
            <a:custGeom>
              <a:avLst/>
              <a:gdLst>
                <a:gd name="T0" fmla="*/ 105 w 367"/>
                <a:gd name="T1" fmla="*/ 118 h 201"/>
                <a:gd name="T2" fmla="*/ 98 w 367"/>
                <a:gd name="T3" fmla="*/ 127 h 201"/>
                <a:gd name="T4" fmla="*/ 26 w 367"/>
                <a:gd name="T5" fmla="*/ 136 h 201"/>
                <a:gd name="T6" fmla="*/ 14 w 367"/>
                <a:gd name="T7" fmla="*/ 65 h 201"/>
                <a:gd name="T8" fmla="*/ 168 w 367"/>
                <a:gd name="T9" fmla="*/ 54 h 201"/>
                <a:gd name="T10" fmla="*/ 232 w 367"/>
                <a:gd name="T11" fmla="*/ 77 h 201"/>
                <a:gd name="T12" fmla="*/ 330 w 367"/>
                <a:gd name="T13" fmla="*/ 56 h 201"/>
                <a:gd name="T14" fmla="*/ 358 w 367"/>
                <a:gd name="T15" fmla="*/ 74 h 201"/>
                <a:gd name="T16" fmla="*/ 367 w 367"/>
                <a:gd name="T17" fmla="*/ 167 h 201"/>
                <a:gd name="T18" fmla="*/ 346 w 367"/>
                <a:gd name="T19" fmla="*/ 189 h 201"/>
                <a:gd name="T20" fmla="*/ 218 w 367"/>
                <a:gd name="T21" fmla="*/ 161 h 201"/>
                <a:gd name="T22" fmla="*/ 140 w 367"/>
                <a:gd name="T23" fmla="*/ 130 h 201"/>
                <a:gd name="T24" fmla="*/ 105 w 367"/>
                <a:gd name="T25" fmla="*/ 11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7" h="201">
                  <a:moveTo>
                    <a:pt x="105" y="118"/>
                  </a:moveTo>
                  <a:cubicBezTo>
                    <a:pt x="104" y="119"/>
                    <a:pt x="101" y="123"/>
                    <a:pt x="98" y="127"/>
                  </a:cubicBezTo>
                  <a:cubicBezTo>
                    <a:pt x="79" y="149"/>
                    <a:pt x="49" y="153"/>
                    <a:pt x="26" y="136"/>
                  </a:cubicBezTo>
                  <a:cubicBezTo>
                    <a:pt x="4" y="121"/>
                    <a:pt x="0" y="89"/>
                    <a:pt x="14" y="65"/>
                  </a:cubicBezTo>
                  <a:cubicBezTo>
                    <a:pt x="37" y="24"/>
                    <a:pt x="134" y="0"/>
                    <a:pt x="168" y="54"/>
                  </a:cubicBezTo>
                  <a:cubicBezTo>
                    <a:pt x="182" y="78"/>
                    <a:pt x="205" y="83"/>
                    <a:pt x="232" y="77"/>
                  </a:cubicBezTo>
                  <a:cubicBezTo>
                    <a:pt x="264" y="69"/>
                    <a:pt x="297" y="64"/>
                    <a:pt x="330" y="56"/>
                  </a:cubicBezTo>
                  <a:cubicBezTo>
                    <a:pt x="347" y="52"/>
                    <a:pt x="356" y="58"/>
                    <a:pt x="358" y="74"/>
                  </a:cubicBezTo>
                  <a:cubicBezTo>
                    <a:pt x="362" y="105"/>
                    <a:pt x="366" y="136"/>
                    <a:pt x="367" y="167"/>
                  </a:cubicBezTo>
                  <a:cubicBezTo>
                    <a:pt x="367" y="175"/>
                    <a:pt x="354" y="187"/>
                    <a:pt x="346" y="189"/>
                  </a:cubicBezTo>
                  <a:cubicBezTo>
                    <a:pt x="299" y="201"/>
                    <a:pt x="254" y="197"/>
                    <a:pt x="218" y="161"/>
                  </a:cubicBezTo>
                  <a:cubicBezTo>
                    <a:pt x="196" y="140"/>
                    <a:pt x="171" y="130"/>
                    <a:pt x="140" y="130"/>
                  </a:cubicBezTo>
                  <a:cubicBezTo>
                    <a:pt x="129" y="130"/>
                    <a:pt x="118" y="123"/>
                    <a:pt x="105" y="11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8"/>
            <p:cNvSpPr>
              <a:spLocks/>
            </p:cNvSpPr>
            <p:nvPr/>
          </p:nvSpPr>
          <p:spPr bwMode="auto">
            <a:xfrm>
              <a:off x="13674726" y="4894263"/>
              <a:ext cx="720725" cy="427037"/>
            </a:xfrm>
            <a:custGeom>
              <a:avLst/>
              <a:gdLst>
                <a:gd name="T0" fmla="*/ 105 w 359"/>
                <a:gd name="T1" fmla="*/ 106 h 214"/>
                <a:gd name="T2" fmla="*/ 93 w 359"/>
                <a:gd name="T3" fmla="*/ 117 h 214"/>
                <a:gd name="T4" fmla="*/ 22 w 359"/>
                <a:gd name="T5" fmla="*/ 118 h 214"/>
                <a:gd name="T6" fmla="*/ 16 w 359"/>
                <a:gd name="T7" fmla="*/ 47 h 214"/>
                <a:gd name="T8" fmla="*/ 171 w 359"/>
                <a:gd name="T9" fmla="*/ 53 h 214"/>
                <a:gd name="T10" fmla="*/ 235 w 359"/>
                <a:gd name="T11" fmla="*/ 85 h 214"/>
                <a:gd name="T12" fmla="*/ 333 w 359"/>
                <a:gd name="T13" fmla="*/ 78 h 214"/>
                <a:gd name="T14" fmla="*/ 359 w 359"/>
                <a:gd name="T15" fmla="*/ 99 h 214"/>
                <a:gd name="T16" fmla="*/ 355 w 359"/>
                <a:gd name="T17" fmla="*/ 193 h 214"/>
                <a:gd name="T18" fmla="*/ 323 w 359"/>
                <a:gd name="T19" fmla="*/ 213 h 214"/>
                <a:gd name="T20" fmla="*/ 202 w 359"/>
                <a:gd name="T21" fmla="*/ 161 h 214"/>
                <a:gd name="T22" fmla="*/ 145 w 359"/>
                <a:gd name="T23" fmla="*/ 128 h 214"/>
                <a:gd name="T24" fmla="*/ 104 w 359"/>
                <a:gd name="T25" fmla="*/ 113 h 214"/>
                <a:gd name="T26" fmla="*/ 105 w 359"/>
                <a:gd name="T27" fmla="*/ 1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9" h="214">
                  <a:moveTo>
                    <a:pt x="105" y="106"/>
                  </a:moveTo>
                  <a:cubicBezTo>
                    <a:pt x="101" y="110"/>
                    <a:pt x="97" y="114"/>
                    <a:pt x="93" y="117"/>
                  </a:cubicBezTo>
                  <a:cubicBezTo>
                    <a:pt x="73" y="136"/>
                    <a:pt x="43" y="136"/>
                    <a:pt x="22" y="118"/>
                  </a:cubicBezTo>
                  <a:cubicBezTo>
                    <a:pt x="3" y="101"/>
                    <a:pt x="0" y="69"/>
                    <a:pt x="16" y="47"/>
                  </a:cubicBezTo>
                  <a:cubicBezTo>
                    <a:pt x="47" y="4"/>
                    <a:pt x="150" y="0"/>
                    <a:pt x="171" y="53"/>
                  </a:cubicBezTo>
                  <a:cubicBezTo>
                    <a:pt x="182" y="80"/>
                    <a:pt x="206" y="88"/>
                    <a:pt x="235" y="85"/>
                  </a:cubicBezTo>
                  <a:cubicBezTo>
                    <a:pt x="268" y="82"/>
                    <a:pt x="301" y="81"/>
                    <a:pt x="333" y="78"/>
                  </a:cubicBezTo>
                  <a:cubicBezTo>
                    <a:pt x="351" y="76"/>
                    <a:pt x="359" y="84"/>
                    <a:pt x="359" y="99"/>
                  </a:cubicBezTo>
                  <a:cubicBezTo>
                    <a:pt x="359" y="130"/>
                    <a:pt x="358" y="162"/>
                    <a:pt x="355" y="193"/>
                  </a:cubicBezTo>
                  <a:cubicBezTo>
                    <a:pt x="354" y="210"/>
                    <a:pt x="337" y="213"/>
                    <a:pt x="323" y="213"/>
                  </a:cubicBezTo>
                  <a:cubicBezTo>
                    <a:pt x="275" y="214"/>
                    <a:pt x="234" y="202"/>
                    <a:pt x="202" y="161"/>
                  </a:cubicBezTo>
                  <a:cubicBezTo>
                    <a:pt x="189" y="145"/>
                    <a:pt x="165" y="138"/>
                    <a:pt x="145" y="128"/>
                  </a:cubicBezTo>
                  <a:cubicBezTo>
                    <a:pt x="132" y="121"/>
                    <a:pt x="118" y="118"/>
                    <a:pt x="104" y="113"/>
                  </a:cubicBezTo>
                  <a:cubicBezTo>
                    <a:pt x="104" y="111"/>
                    <a:pt x="104" y="109"/>
                    <a:pt x="105" y="10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9"/>
            <p:cNvSpPr>
              <a:spLocks/>
            </p:cNvSpPr>
            <p:nvPr/>
          </p:nvSpPr>
          <p:spPr bwMode="auto">
            <a:xfrm>
              <a:off x="13566776" y="4294188"/>
              <a:ext cx="722313" cy="369887"/>
            </a:xfrm>
            <a:custGeom>
              <a:avLst/>
              <a:gdLst>
                <a:gd name="T0" fmla="*/ 105 w 360"/>
                <a:gd name="T1" fmla="*/ 112 h 185"/>
                <a:gd name="T2" fmla="*/ 96 w 360"/>
                <a:gd name="T3" fmla="*/ 124 h 185"/>
                <a:gd name="T4" fmla="*/ 30 w 360"/>
                <a:gd name="T5" fmla="*/ 138 h 185"/>
                <a:gd name="T6" fmla="*/ 9 w 360"/>
                <a:gd name="T7" fmla="*/ 73 h 185"/>
                <a:gd name="T8" fmla="*/ 159 w 360"/>
                <a:gd name="T9" fmla="*/ 48 h 185"/>
                <a:gd name="T10" fmla="*/ 226 w 360"/>
                <a:gd name="T11" fmla="*/ 69 h 185"/>
                <a:gd name="T12" fmla="*/ 316 w 360"/>
                <a:gd name="T13" fmla="*/ 45 h 185"/>
                <a:gd name="T14" fmla="*/ 347 w 360"/>
                <a:gd name="T15" fmla="*/ 62 h 185"/>
                <a:gd name="T16" fmla="*/ 359 w 360"/>
                <a:gd name="T17" fmla="*/ 151 h 185"/>
                <a:gd name="T18" fmla="*/ 342 w 360"/>
                <a:gd name="T19" fmla="*/ 172 h 185"/>
                <a:gd name="T20" fmla="*/ 214 w 360"/>
                <a:gd name="T21" fmla="*/ 151 h 185"/>
                <a:gd name="T22" fmla="*/ 145 w 360"/>
                <a:gd name="T23" fmla="*/ 125 h 185"/>
                <a:gd name="T24" fmla="*/ 107 w 360"/>
                <a:gd name="T25" fmla="*/ 118 h 185"/>
                <a:gd name="T26" fmla="*/ 105 w 360"/>
                <a:gd name="T27" fmla="*/ 11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185">
                  <a:moveTo>
                    <a:pt x="105" y="112"/>
                  </a:moveTo>
                  <a:cubicBezTo>
                    <a:pt x="102" y="116"/>
                    <a:pt x="99" y="120"/>
                    <a:pt x="96" y="124"/>
                  </a:cubicBezTo>
                  <a:cubicBezTo>
                    <a:pt x="80" y="145"/>
                    <a:pt x="52" y="150"/>
                    <a:pt x="30" y="138"/>
                  </a:cubicBezTo>
                  <a:cubicBezTo>
                    <a:pt x="9" y="126"/>
                    <a:pt x="0" y="96"/>
                    <a:pt x="9" y="73"/>
                  </a:cubicBezTo>
                  <a:cubicBezTo>
                    <a:pt x="28" y="27"/>
                    <a:pt x="125" y="0"/>
                    <a:pt x="159" y="48"/>
                  </a:cubicBezTo>
                  <a:cubicBezTo>
                    <a:pt x="175" y="72"/>
                    <a:pt x="198" y="76"/>
                    <a:pt x="226" y="69"/>
                  </a:cubicBezTo>
                  <a:cubicBezTo>
                    <a:pt x="256" y="60"/>
                    <a:pt x="286" y="54"/>
                    <a:pt x="316" y="45"/>
                  </a:cubicBezTo>
                  <a:cubicBezTo>
                    <a:pt x="334" y="39"/>
                    <a:pt x="344" y="46"/>
                    <a:pt x="347" y="62"/>
                  </a:cubicBezTo>
                  <a:cubicBezTo>
                    <a:pt x="352" y="91"/>
                    <a:pt x="357" y="121"/>
                    <a:pt x="359" y="151"/>
                  </a:cubicBezTo>
                  <a:cubicBezTo>
                    <a:pt x="360" y="157"/>
                    <a:pt x="349" y="169"/>
                    <a:pt x="342" y="172"/>
                  </a:cubicBezTo>
                  <a:cubicBezTo>
                    <a:pt x="296" y="185"/>
                    <a:pt x="252" y="185"/>
                    <a:pt x="214" y="151"/>
                  </a:cubicBezTo>
                  <a:cubicBezTo>
                    <a:pt x="194" y="133"/>
                    <a:pt x="172" y="125"/>
                    <a:pt x="145" y="125"/>
                  </a:cubicBezTo>
                  <a:cubicBezTo>
                    <a:pt x="133" y="125"/>
                    <a:pt x="120" y="120"/>
                    <a:pt x="107" y="118"/>
                  </a:cubicBezTo>
                  <a:cubicBezTo>
                    <a:pt x="107" y="116"/>
                    <a:pt x="106" y="114"/>
                    <a:pt x="105" y="11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0"/>
            <p:cNvSpPr>
              <a:spLocks/>
            </p:cNvSpPr>
            <p:nvPr/>
          </p:nvSpPr>
          <p:spPr bwMode="auto">
            <a:xfrm>
              <a:off x="13514388" y="4041775"/>
              <a:ext cx="666750" cy="317500"/>
            </a:xfrm>
            <a:custGeom>
              <a:avLst/>
              <a:gdLst>
                <a:gd name="T0" fmla="*/ 97 w 332"/>
                <a:gd name="T1" fmla="*/ 104 h 159"/>
                <a:gd name="T2" fmla="*/ 88 w 332"/>
                <a:gd name="T3" fmla="*/ 116 h 159"/>
                <a:gd name="T4" fmla="*/ 28 w 332"/>
                <a:gd name="T5" fmla="*/ 132 h 159"/>
                <a:gd name="T6" fmla="*/ 5 w 332"/>
                <a:gd name="T7" fmla="*/ 77 h 159"/>
                <a:gd name="T8" fmla="*/ 139 w 332"/>
                <a:gd name="T9" fmla="*/ 40 h 159"/>
                <a:gd name="T10" fmla="*/ 207 w 332"/>
                <a:gd name="T11" fmla="*/ 54 h 159"/>
                <a:gd name="T12" fmla="*/ 286 w 332"/>
                <a:gd name="T13" fmla="*/ 27 h 159"/>
                <a:gd name="T14" fmla="*/ 314 w 332"/>
                <a:gd name="T15" fmla="*/ 40 h 159"/>
                <a:gd name="T16" fmla="*/ 331 w 332"/>
                <a:gd name="T17" fmla="*/ 120 h 159"/>
                <a:gd name="T18" fmla="*/ 315 w 332"/>
                <a:gd name="T19" fmla="*/ 143 h 159"/>
                <a:gd name="T20" fmla="*/ 197 w 332"/>
                <a:gd name="T21" fmla="*/ 131 h 159"/>
                <a:gd name="T22" fmla="*/ 136 w 332"/>
                <a:gd name="T23" fmla="*/ 113 h 159"/>
                <a:gd name="T24" fmla="*/ 97 w 332"/>
                <a:gd name="T25" fmla="*/ 109 h 159"/>
                <a:gd name="T26" fmla="*/ 97 w 332"/>
                <a:gd name="T27" fmla="*/ 10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59">
                  <a:moveTo>
                    <a:pt x="97" y="104"/>
                  </a:moveTo>
                  <a:cubicBezTo>
                    <a:pt x="94" y="108"/>
                    <a:pt x="91" y="112"/>
                    <a:pt x="88" y="116"/>
                  </a:cubicBezTo>
                  <a:cubicBezTo>
                    <a:pt x="74" y="137"/>
                    <a:pt x="50" y="143"/>
                    <a:pt x="28" y="132"/>
                  </a:cubicBezTo>
                  <a:cubicBezTo>
                    <a:pt x="9" y="123"/>
                    <a:pt x="0" y="99"/>
                    <a:pt x="5" y="77"/>
                  </a:cubicBezTo>
                  <a:cubicBezTo>
                    <a:pt x="16" y="32"/>
                    <a:pt x="104" y="0"/>
                    <a:pt x="139" y="40"/>
                  </a:cubicBezTo>
                  <a:cubicBezTo>
                    <a:pt x="158" y="62"/>
                    <a:pt x="180" y="65"/>
                    <a:pt x="207" y="54"/>
                  </a:cubicBezTo>
                  <a:cubicBezTo>
                    <a:pt x="233" y="44"/>
                    <a:pt x="260" y="37"/>
                    <a:pt x="286" y="27"/>
                  </a:cubicBezTo>
                  <a:cubicBezTo>
                    <a:pt x="301" y="21"/>
                    <a:pt x="310" y="26"/>
                    <a:pt x="314" y="40"/>
                  </a:cubicBezTo>
                  <a:cubicBezTo>
                    <a:pt x="321" y="66"/>
                    <a:pt x="327" y="93"/>
                    <a:pt x="331" y="120"/>
                  </a:cubicBezTo>
                  <a:cubicBezTo>
                    <a:pt x="332" y="127"/>
                    <a:pt x="322" y="140"/>
                    <a:pt x="315" y="143"/>
                  </a:cubicBezTo>
                  <a:cubicBezTo>
                    <a:pt x="274" y="158"/>
                    <a:pt x="234" y="159"/>
                    <a:pt x="197" y="131"/>
                  </a:cubicBezTo>
                  <a:cubicBezTo>
                    <a:pt x="179" y="117"/>
                    <a:pt x="159" y="112"/>
                    <a:pt x="136" y="113"/>
                  </a:cubicBezTo>
                  <a:cubicBezTo>
                    <a:pt x="123" y="113"/>
                    <a:pt x="110" y="110"/>
                    <a:pt x="97" y="109"/>
                  </a:cubicBezTo>
                  <a:cubicBezTo>
                    <a:pt x="97" y="107"/>
                    <a:pt x="97" y="106"/>
                    <a:pt x="97" y="10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1"/>
            <p:cNvSpPr>
              <a:spLocks/>
            </p:cNvSpPr>
            <p:nvPr/>
          </p:nvSpPr>
          <p:spPr bwMode="auto">
            <a:xfrm>
              <a:off x="13466763" y="3532188"/>
              <a:ext cx="601663" cy="309562"/>
            </a:xfrm>
            <a:custGeom>
              <a:avLst/>
              <a:gdLst>
                <a:gd name="T0" fmla="*/ 87 w 300"/>
                <a:gd name="T1" fmla="*/ 95 h 155"/>
                <a:gd name="T2" fmla="*/ 59 w 300"/>
                <a:gd name="T3" fmla="*/ 116 h 155"/>
                <a:gd name="T4" fmla="*/ 11 w 300"/>
                <a:gd name="T5" fmla="*/ 101 h 155"/>
                <a:gd name="T6" fmla="*/ 13 w 300"/>
                <a:gd name="T7" fmla="*/ 47 h 155"/>
                <a:gd name="T8" fmla="*/ 136 w 300"/>
                <a:gd name="T9" fmla="*/ 42 h 155"/>
                <a:gd name="T10" fmla="*/ 182 w 300"/>
                <a:gd name="T11" fmla="*/ 58 h 155"/>
                <a:gd name="T12" fmla="*/ 263 w 300"/>
                <a:gd name="T13" fmla="*/ 37 h 155"/>
                <a:gd name="T14" fmla="*/ 291 w 300"/>
                <a:gd name="T15" fmla="*/ 54 h 155"/>
                <a:gd name="T16" fmla="*/ 300 w 300"/>
                <a:gd name="T17" fmla="*/ 125 h 155"/>
                <a:gd name="T18" fmla="*/ 284 w 300"/>
                <a:gd name="T19" fmla="*/ 144 h 155"/>
                <a:gd name="T20" fmla="*/ 181 w 300"/>
                <a:gd name="T21" fmla="*/ 127 h 155"/>
                <a:gd name="T22" fmla="*/ 116 w 300"/>
                <a:gd name="T23" fmla="*/ 103 h 155"/>
                <a:gd name="T24" fmla="*/ 87 w 300"/>
                <a:gd name="T25" fmla="*/ 9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" h="155">
                  <a:moveTo>
                    <a:pt x="87" y="95"/>
                  </a:moveTo>
                  <a:cubicBezTo>
                    <a:pt x="79" y="101"/>
                    <a:pt x="70" y="111"/>
                    <a:pt x="59" y="116"/>
                  </a:cubicBezTo>
                  <a:cubicBezTo>
                    <a:pt x="43" y="123"/>
                    <a:pt x="21" y="115"/>
                    <a:pt x="11" y="101"/>
                  </a:cubicBezTo>
                  <a:cubicBezTo>
                    <a:pt x="0" y="86"/>
                    <a:pt x="1" y="63"/>
                    <a:pt x="13" y="47"/>
                  </a:cubicBezTo>
                  <a:cubicBezTo>
                    <a:pt x="38" y="15"/>
                    <a:pt x="111" y="0"/>
                    <a:pt x="136" y="42"/>
                  </a:cubicBezTo>
                  <a:cubicBezTo>
                    <a:pt x="145" y="57"/>
                    <a:pt x="162" y="63"/>
                    <a:pt x="182" y="58"/>
                  </a:cubicBezTo>
                  <a:cubicBezTo>
                    <a:pt x="209" y="50"/>
                    <a:pt x="236" y="45"/>
                    <a:pt x="263" y="37"/>
                  </a:cubicBezTo>
                  <a:cubicBezTo>
                    <a:pt x="279" y="33"/>
                    <a:pt x="289" y="36"/>
                    <a:pt x="291" y="54"/>
                  </a:cubicBezTo>
                  <a:cubicBezTo>
                    <a:pt x="295" y="77"/>
                    <a:pt x="299" y="101"/>
                    <a:pt x="300" y="125"/>
                  </a:cubicBezTo>
                  <a:cubicBezTo>
                    <a:pt x="300" y="131"/>
                    <a:pt x="291" y="142"/>
                    <a:pt x="284" y="144"/>
                  </a:cubicBezTo>
                  <a:cubicBezTo>
                    <a:pt x="248" y="155"/>
                    <a:pt x="211" y="154"/>
                    <a:pt x="181" y="127"/>
                  </a:cubicBezTo>
                  <a:cubicBezTo>
                    <a:pt x="162" y="111"/>
                    <a:pt x="141" y="102"/>
                    <a:pt x="116" y="103"/>
                  </a:cubicBezTo>
                  <a:cubicBezTo>
                    <a:pt x="106" y="104"/>
                    <a:pt x="97" y="98"/>
                    <a:pt x="87" y="9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2"/>
            <p:cNvSpPr>
              <a:spLocks/>
            </p:cNvSpPr>
            <p:nvPr/>
          </p:nvSpPr>
          <p:spPr bwMode="auto">
            <a:xfrm>
              <a:off x="13496926" y="3803650"/>
              <a:ext cx="612775" cy="287337"/>
            </a:xfrm>
            <a:custGeom>
              <a:avLst/>
              <a:gdLst>
                <a:gd name="T0" fmla="*/ 88 w 306"/>
                <a:gd name="T1" fmla="*/ 98 h 144"/>
                <a:gd name="T2" fmla="*/ 83 w 306"/>
                <a:gd name="T3" fmla="*/ 104 h 144"/>
                <a:gd name="T4" fmla="*/ 24 w 306"/>
                <a:gd name="T5" fmla="*/ 118 h 144"/>
                <a:gd name="T6" fmla="*/ 11 w 306"/>
                <a:gd name="T7" fmla="*/ 60 h 144"/>
                <a:gd name="T8" fmla="*/ 133 w 306"/>
                <a:gd name="T9" fmla="*/ 39 h 144"/>
                <a:gd name="T10" fmla="*/ 185 w 306"/>
                <a:gd name="T11" fmla="*/ 51 h 144"/>
                <a:gd name="T12" fmla="*/ 265 w 306"/>
                <a:gd name="T13" fmla="*/ 24 h 144"/>
                <a:gd name="T14" fmla="*/ 289 w 306"/>
                <a:gd name="T15" fmla="*/ 35 h 144"/>
                <a:gd name="T16" fmla="*/ 305 w 306"/>
                <a:gd name="T17" fmla="*/ 109 h 144"/>
                <a:gd name="T18" fmla="*/ 287 w 306"/>
                <a:gd name="T19" fmla="*/ 131 h 144"/>
                <a:gd name="T20" fmla="*/ 182 w 306"/>
                <a:gd name="T21" fmla="*/ 118 h 144"/>
                <a:gd name="T22" fmla="*/ 121 w 306"/>
                <a:gd name="T23" fmla="*/ 103 h 144"/>
                <a:gd name="T24" fmla="*/ 88 w 306"/>
                <a:gd name="T25" fmla="*/ 9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144">
                  <a:moveTo>
                    <a:pt x="88" y="98"/>
                  </a:moveTo>
                  <a:cubicBezTo>
                    <a:pt x="88" y="98"/>
                    <a:pt x="86" y="101"/>
                    <a:pt x="83" y="104"/>
                  </a:cubicBezTo>
                  <a:cubicBezTo>
                    <a:pt x="69" y="125"/>
                    <a:pt x="45" y="131"/>
                    <a:pt x="24" y="118"/>
                  </a:cubicBezTo>
                  <a:cubicBezTo>
                    <a:pt x="6" y="106"/>
                    <a:pt x="0" y="80"/>
                    <a:pt x="11" y="60"/>
                  </a:cubicBezTo>
                  <a:cubicBezTo>
                    <a:pt x="29" y="25"/>
                    <a:pt x="102" y="0"/>
                    <a:pt x="133" y="39"/>
                  </a:cubicBezTo>
                  <a:cubicBezTo>
                    <a:pt x="146" y="56"/>
                    <a:pt x="165" y="58"/>
                    <a:pt x="185" y="51"/>
                  </a:cubicBezTo>
                  <a:cubicBezTo>
                    <a:pt x="212" y="41"/>
                    <a:pt x="238" y="34"/>
                    <a:pt x="265" y="24"/>
                  </a:cubicBezTo>
                  <a:cubicBezTo>
                    <a:pt x="278" y="19"/>
                    <a:pt x="286" y="23"/>
                    <a:pt x="289" y="35"/>
                  </a:cubicBezTo>
                  <a:cubicBezTo>
                    <a:pt x="295" y="59"/>
                    <a:pt x="302" y="84"/>
                    <a:pt x="305" y="109"/>
                  </a:cubicBezTo>
                  <a:cubicBezTo>
                    <a:pt x="306" y="116"/>
                    <a:pt x="295" y="128"/>
                    <a:pt x="287" y="131"/>
                  </a:cubicBezTo>
                  <a:cubicBezTo>
                    <a:pt x="251" y="144"/>
                    <a:pt x="214" y="144"/>
                    <a:pt x="182" y="118"/>
                  </a:cubicBezTo>
                  <a:cubicBezTo>
                    <a:pt x="164" y="104"/>
                    <a:pt x="144" y="100"/>
                    <a:pt x="121" y="103"/>
                  </a:cubicBezTo>
                  <a:cubicBezTo>
                    <a:pt x="112" y="104"/>
                    <a:pt x="101" y="100"/>
                    <a:pt x="88" y="9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3"/>
            <p:cNvSpPr>
              <a:spLocks/>
            </p:cNvSpPr>
            <p:nvPr/>
          </p:nvSpPr>
          <p:spPr bwMode="auto">
            <a:xfrm>
              <a:off x="13425488" y="3262313"/>
              <a:ext cx="598488" cy="327025"/>
            </a:xfrm>
            <a:custGeom>
              <a:avLst/>
              <a:gdLst>
                <a:gd name="T0" fmla="*/ 85 w 298"/>
                <a:gd name="T1" fmla="*/ 92 h 164"/>
                <a:gd name="T2" fmla="*/ 80 w 298"/>
                <a:gd name="T3" fmla="*/ 97 h 164"/>
                <a:gd name="T4" fmla="*/ 18 w 298"/>
                <a:gd name="T5" fmla="*/ 102 h 164"/>
                <a:gd name="T6" fmla="*/ 18 w 298"/>
                <a:gd name="T7" fmla="*/ 39 h 164"/>
                <a:gd name="T8" fmla="*/ 139 w 298"/>
                <a:gd name="T9" fmla="*/ 41 h 164"/>
                <a:gd name="T10" fmla="*/ 189 w 298"/>
                <a:gd name="T11" fmla="*/ 62 h 164"/>
                <a:gd name="T12" fmla="*/ 271 w 298"/>
                <a:gd name="T13" fmla="*/ 47 h 164"/>
                <a:gd name="T14" fmla="*/ 293 w 298"/>
                <a:gd name="T15" fmla="*/ 63 h 164"/>
                <a:gd name="T16" fmla="*/ 298 w 298"/>
                <a:gd name="T17" fmla="*/ 138 h 164"/>
                <a:gd name="T18" fmla="*/ 280 w 298"/>
                <a:gd name="T19" fmla="*/ 156 h 164"/>
                <a:gd name="T20" fmla="*/ 177 w 298"/>
                <a:gd name="T21" fmla="*/ 130 h 164"/>
                <a:gd name="T22" fmla="*/ 115 w 298"/>
                <a:gd name="T23" fmla="*/ 103 h 164"/>
                <a:gd name="T24" fmla="*/ 85 w 298"/>
                <a:gd name="T25" fmla="*/ 9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164">
                  <a:moveTo>
                    <a:pt x="85" y="92"/>
                  </a:moveTo>
                  <a:cubicBezTo>
                    <a:pt x="85" y="92"/>
                    <a:pt x="83" y="94"/>
                    <a:pt x="80" y="97"/>
                  </a:cubicBezTo>
                  <a:cubicBezTo>
                    <a:pt x="63" y="116"/>
                    <a:pt x="36" y="118"/>
                    <a:pt x="18" y="102"/>
                  </a:cubicBezTo>
                  <a:cubicBezTo>
                    <a:pt x="1" y="86"/>
                    <a:pt x="0" y="59"/>
                    <a:pt x="18" y="39"/>
                  </a:cubicBezTo>
                  <a:cubicBezTo>
                    <a:pt x="44" y="10"/>
                    <a:pt x="116" y="0"/>
                    <a:pt x="139" y="41"/>
                  </a:cubicBezTo>
                  <a:cubicBezTo>
                    <a:pt x="149" y="60"/>
                    <a:pt x="167" y="66"/>
                    <a:pt x="189" y="62"/>
                  </a:cubicBezTo>
                  <a:cubicBezTo>
                    <a:pt x="216" y="56"/>
                    <a:pt x="244" y="53"/>
                    <a:pt x="271" y="47"/>
                  </a:cubicBezTo>
                  <a:cubicBezTo>
                    <a:pt x="285" y="45"/>
                    <a:pt x="292" y="50"/>
                    <a:pt x="293" y="63"/>
                  </a:cubicBezTo>
                  <a:cubicBezTo>
                    <a:pt x="296" y="88"/>
                    <a:pt x="298" y="113"/>
                    <a:pt x="298" y="138"/>
                  </a:cubicBezTo>
                  <a:cubicBezTo>
                    <a:pt x="298" y="144"/>
                    <a:pt x="287" y="154"/>
                    <a:pt x="280" y="156"/>
                  </a:cubicBezTo>
                  <a:cubicBezTo>
                    <a:pt x="242" y="164"/>
                    <a:pt x="205" y="159"/>
                    <a:pt x="177" y="130"/>
                  </a:cubicBezTo>
                  <a:cubicBezTo>
                    <a:pt x="159" y="112"/>
                    <a:pt x="140" y="103"/>
                    <a:pt x="115" y="103"/>
                  </a:cubicBezTo>
                  <a:cubicBezTo>
                    <a:pt x="106" y="103"/>
                    <a:pt x="97" y="96"/>
                    <a:pt x="85" y="9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4"/>
            <p:cNvSpPr>
              <a:spLocks/>
            </p:cNvSpPr>
            <p:nvPr/>
          </p:nvSpPr>
          <p:spPr bwMode="auto">
            <a:xfrm>
              <a:off x="13415963" y="3038475"/>
              <a:ext cx="584200" cy="319087"/>
            </a:xfrm>
            <a:custGeom>
              <a:avLst/>
              <a:gdLst>
                <a:gd name="T0" fmla="*/ 86 w 291"/>
                <a:gd name="T1" fmla="*/ 90 h 160"/>
                <a:gd name="T2" fmla="*/ 36 w 291"/>
                <a:gd name="T3" fmla="*/ 109 h 160"/>
                <a:gd name="T4" fmla="*/ 16 w 291"/>
                <a:gd name="T5" fmla="*/ 45 h 160"/>
                <a:gd name="T6" fmla="*/ 138 w 291"/>
                <a:gd name="T7" fmla="*/ 42 h 160"/>
                <a:gd name="T8" fmla="*/ 186 w 291"/>
                <a:gd name="T9" fmla="*/ 61 h 160"/>
                <a:gd name="T10" fmla="*/ 262 w 291"/>
                <a:gd name="T11" fmla="*/ 48 h 160"/>
                <a:gd name="T12" fmla="*/ 286 w 291"/>
                <a:gd name="T13" fmla="*/ 63 h 160"/>
                <a:gd name="T14" fmla="*/ 291 w 291"/>
                <a:gd name="T15" fmla="*/ 135 h 160"/>
                <a:gd name="T16" fmla="*/ 274 w 291"/>
                <a:gd name="T17" fmla="*/ 151 h 160"/>
                <a:gd name="T18" fmla="*/ 175 w 291"/>
                <a:gd name="T19" fmla="*/ 128 h 160"/>
                <a:gd name="T20" fmla="*/ 113 w 291"/>
                <a:gd name="T21" fmla="*/ 101 h 160"/>
                <a:gd name="T22" fmla="*/ 86 w 291"/>
                <a:gd name="T23" fmla="*/ 9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60">
                  <a:moveTo>
                    <a:pt x="86" y="90"/>
                  </a:moveTo>
                  <a:cubicBezTo>
                    <a:pt x="74" y="105"/>
                    <a:pt x="59" y="117"/>
                    <a:pt x="36" y="109"/>
                  </a:cubicBezTo>
                  <a:cubicBezTo>
                    <a:pt x="9" y="99"/>
                    <a:pt x="0" y="68"/>
                    <a:pt x="16" y="45"/>
                  </a:cubicBezTo>
                  <a:cubicBezTo>
                    <a:pt x="40" y="12"/>
                    <a:pt x="115" y="0"/>
                    <a:pt x="138" y="42"/>
                  </a:cubicBezTo>
                  <a:cubicBezTo>
                    <a:pt x="148" y="60"/>
                    <a:pt x="165" y="66"/>
                    <a:pt x="186" y="61"/>
                  </a:cubicBezTo>
                  <a:cubicBezTo>
                    <a:pt x="211" y="55"/>
                    <a:pt x="237" y="53"/>
                    <a:pt x="262" y="48"/>
                  </a:cubicBezTo>
                  <a:cubicBezTo>
                    <a:pt x="276" y="45"/>
                    <a:pt x="285" y="49"/>
                    <a:pt x="286" y="63"/>
                  </a:cubicBezTo>
                  <a:cubicBezTo>
                    <a:pt x="289" y="87"/>
                    <a:pt x="291" y="111"/>
                    <a:pt x="291" y="135"/>
                  </a:cubicBezTo>
                  <a:cubicBezTo>
                    <a:pt x="291" y="141"/>
                    <a:pt x="281" y="150"/>
                    <a:pt x="274" y="151"/>
                  </a:cubicBezTo>
                  <a:cubicBezTo>
                    <a:pt x="238" y="160"/>
                    <a:pt x="203" y="156"/>
                    <a:pt x="175" y="128"/>
                  </a:cubicBezTo>
                  <a:cubicBezTo>
                    <a:pt x="157" y="110"/>
                    <a:pt x="138" y="101"/>
                    <a:pt x="113" y="101"/>
                  </a:cubicBezTo>
                  <a:cubicBezTo>
                    <a:pt x="105" y="101"/>
                    <a:pt x="97" y="95"/>
                    <a:pt x="86" y="9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5"/>
            <p:cNvSpPr>
              <a:spLocks/>
            </p:cNvSpPr>
            <p:nvPr/>
          </p:nvSpPr>
          <p:spPr bwMode="auto">
            <a:xfrm>
              <a:off x="13406438" y="2803525"/>
              <a:ext cx="573088" cy="325437"/>
            </a:xfrm>
            <a:custGeom>
              <a:avLst/>
              <a:gdLst>
                <a:gd name="T0" fmla="*/ 81 w 286"/>
                <a:gd name="T1" fmla="*/ 88 h 163"/>
                <a:gd name="T2" fmla="*/ 76 w 286"/>
                <a:gd name="T3" fmla="*/ 93 h 163"/>
                <a:gd name="T4" fmla="*/ 16 w 286"/>
                <a:gd name="T5" fmla="*/ 92 h 163"/>
                <a:gd name="T6" fmla="*/ 21 w 286"/>
                <a:gd name="T7" fmla="*/ 31 h 163"/>
                <a:gd name="T8" fmla="*/ 137 w 286"/>
                <a:gd name="T9" fmla="*/ 43 h 163"/>
                <a:gd name="T10" fmla="*/ 177 w 286"/>
                <a:gd name="T11" fmla="*/ 62 h 163"/>
                <a:gd name="T12" fmla="*/ 261 w 286"/>
                <a:gd name="T13" fmla="*/ 53 h 163"/>
                <a:gd name="T14" fmla="*/ 284 w 286"/>
                <a:gd name="T15" fmla="*/ 69 h 163"/>
                <a:gd name="T16" fmla="*/ 284 w 286"/>
                <a:gd name="T17" fmla="*/ 141 h 163"/>
                <a:gd name="T18" fmla="*/ 267 w 286"/>
                <a:gd name="T19" fmla="*/ 157 h 163"/>
                <a:gd name="T20" fmla="*/ 167 w 286"/>
                <a:gd name="T21" fmla="*/ 127 h 163"/>
                <a:gd name="T22" fmla="*/ 116 w 286"/>
                <a:gd name="T23" fmla="*/ 99 h 163"/>
                <a:gd name="T24" fmla="*/ 81 w 286"/>
                <a:gd name="T25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163">
                  <a:moveTo>
                    <a:pt x="81" y="88"/>
                  </a:moveTo>
                  <a:cubicBezTo>
                    <a:pt x="82" y="88"/>
                    <a:pt x="79" y="90"/>
                    <a:pt x="76" y="93"/>
                  </a:cubicBezTo>
                  <a:cubicBezTo>
                    <a:pt x="58" y="110"/>
                    <a:pt x="32" y="110"/>
                    <a:pt x="16" y="92"/>
                  </a:cubicBezTo>
                  <a:cubicBezTo>
                    <a:pt x="0" y="75"/>
                    <a:pt x="3" y="47"/>
                    <a:pt x="21" y="31"/>
                  </a:cubicBezTo>
                  <a:cubicBezTo>
                    <a:pt x="57" y="0"/>
                    <a:pt x="108" y="6"/>
                    <a:pt x="137" y="43"/>
                  </a:cubicBezTo>
                  <a:cubicBezTo>
                    <a:pt x="147" y="57"/>
                    <a:pt x="159" y="65"/>
                    <a:pt x="177" y="62"/>
                  </a:cubicBezTo>
                  <a:cubicBezTo>
                    <a:pt x="205" y="59"/>
                    <a:pt x="233" y="57"/>
                    <a:pt x="261" y="53"/>
                  </a:cubicBezTo>
                  <a:cubicBezTo>
                    <a:pt x="276" y="50"/>
                    <a:pt x="283" y="56"/>
                    <a:pt x="284" y="69"/>
                  </a:cubicBezTo>
                  <a:cubicBezTo>
                    <a:pt x="285" y="93"/>
                    <a:pt x="286" y="117"/>
                    <a:pt x="284" y="141"/>
                  </a:cubicBezTo>
                  <a:cubicBezTo>
                    <a:pt x="284" y="147"/>
                    <a:pt x="274" y="156"/>
                    <a:pt x="267" y="157"/>
                  </a:cubicBezTo>
                  <a:cubicBezTo>
                    <a:pt x="230" y="163"/>
                    <a:pt x="196" y="156"/>
                    <a:pt x="167" y="127"/>
                  </a:cubicBezTo>
                  <a:cubicBezTo>
                    <a:pt x="153" y="114"/>
                    <a:pt x="133" y="108"/>
                    <a:pt x="116" y="99"/>
                  </a:cubicBezTo>
                  <a:cubicBezTo>
                    <a:pt x="106" y="95"/>
                    <a:pt x="95" y="93"/>
                    <a:pt x="81" y="8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6"/>
            <p:cNvSpPr>
              <a:spLocks/>
            </p:cNvSpPr>
            <p:nvPr/>
          </p:nvSpPr>
          <p:spPr bwMode="auto">
            <a:xfrm>
              <a:off x="13454063" y="2574925"/>
              <a:ext cx="523875" cy="317500"/>
            </a:xfrm>
            <a:custGeom>
              <a:avLst/>
              <a:gdLst>
                <a:gd name="T0" fmla="*/ 72 w 261"/>
                <a:gd name="T1" fmla="*/ 81 h 159"/>
                <a:gd name="T2" fmla="*/ 51 w 261"/>
                <a:gd name="T3" fmla="*/ 94 h 159"/>
                <a:gd name="T4" fmla="*/ 9 w 261"/>
                <a:gd name="T5" fmla="*/ 79 h 159"/>
                <a:gd name="T6" fmla="*/ 11 w 261"/>
                <a:gd name="T7" fmla="*/ 34 h 159"/>
                <a:gd name="T8" fmla="*/ 124 w 261"/>
                <a:gd name="T9" fmla="*/ 39 h 159"/>
                <a:gd name="T10" fmla="*/ 171 w 261"/>
                <a:gd name="T11" fmla="*/ 63 h 159"/>
                <a:gd name="T12" fmla="*/ 241 w 261"/>
                <a:gd name="T13" fmla="*/ 57 h 159"/>
                <a:gd name="T14" fmla="*/ 260 w 261"/>
                <a:gd name="T15" fmla="*/ 73 h 159"/>
                <a:gd name="T16" fmla="*/ 257 w 261"/>
                <a:gd name="T17" fmla="*/ 141 h 159"/>
                <a:gd name="T18" fmla="*/ 240 w 261"/>
                <a:gd name="T19" fmla="*/ 155 h 159"/>
                <a:gd name="T20" fmla="*/ 149 w 261"/>
                <a:gd name="T21" fmla="*/ 122 h 159"/>
                <a:gd name="T22" fmla="*/ 103 w 261"/>
                <a:gd name="T23" fmla="*/ 94 h 159"/>
                <a:gd name="T24" fmla="*/ 72 w 261"/>
                <a:gd name="T25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159">
                  <a:moveTo>
                    <a:pt x="72" y="81"/>
                  </a:moveTo>
                  <a:cubicBezTo>
                    <a:pt x="67" y="85"/>
                    <a:pt x="60" y="92"/>
                    <a:pt x="51" y="94"/>
                  </a:cubicBezTo>
                  <a:cubicBezTo>
                    <a:pt x="35" y="99"/>
                    <a:pt x="19" y="94"/>
                    <a:pt x="9" y="79"/>
                  </a:cubicBezTo>
                  <a:cubicBezTo>
                    <a:pt x="0" y="64"/>
                    <a:pt x="1" y="49"/>
                    <a:pt x="11" y="34"/>
                  </a:cubicBezTo>
                  <a:cubicBezTo>
                    <a:pt x="33" y="4"/>
                    <a:pt x="107" y="0"/>
                    <a:pt x="124" y="39"/>
                  </a:cubicBezTo>
                  <a:cubicBezTo>
                    <a:pt x="132" y="59"/>
                    <a:pt x="150" y="65"/>
                    <a:pt x="171" y="63"/>
                  </a:cubicBezTo>
                  <a:cubicBezTo>
                    <a:pt x="194" y="60"/>
                    <a:pt x="218" y="60"/>
                    <a:pt x="241" y="57"/>
                  </a:cubicBezTo>
                  <a:cubicBezTo>
                    <a:pt x="255" y="55"/>
                    <a:pt x="260" y="62"/>
                    <a:pt x="260" y="73"/>
                  </a:cubicBezTo>
                  <a:cubicBezTo>
                    <a:pt x="261" y="96"/>
                    <a:pt x="260" y="119"/>
                    <a:pt x="257" y="141"/>
                  </a:cubicBezTo>
                  <a:cubicBezTo>
                    <a:pt x="256" y="146"/>
                    <a:pt x="247" y="154"/>
                    <a:pt x="240" y="155"/>
                  </a:cubicBezTo>
                  <a:cubicBezTo>
                    <a:pt x="205" y="159"/>
                    <a:pt x="174" y="150"/>
                    <a:pt x="149" y="122"/>
                  </a:cubicBezTo>
                  <a:cubicBezTo>
                    <a:pt x="137" y="109"/>
                    <a:pt x="118" y="102"/>
                    <a:pt x="103" y="94"/>
                  </a:cubicBezTo>
                  <a:cubicBezTo>
                    <a:pt x="94" y="89"/>
                    <a:pt x="84" y="86"/>
                    <a:pt x="72" y="8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7"/>
            <p:cNvSpPr>
              <a:spLocks/>
            </p:cNvSpPr>
            <p:nvPr/>
          </p:nvSpPr>
          <p:spPr bwMode="auto">
            <a:xfrm>
              <a:off x="13523913" y="2370138"/>
              <a:ext cx="482600" cy="304800"/>
            </a:xfrm>
            <a:custGeom>
              <a:avLst/>
              <a:gdLst>
                <a:gd name="T0" fmla="*/ 66 w 240"/>
                <a:gd name="T1" fmla="*/ 73 h 153"/>
                <a:gd name="T2" fmla="*/ 59 w 240"/>
                <a:gd name="T3" fmla="*/ 78 h 153"/>
                <a:gd name="T4" fmla="*/ 11 w 240"/>
                <a:gd name="T5" fmla="*/ 72 h 153"/>
                <a:gd name="T6" fmla="*/ 16 w 240"/>
                <a:gd name="T7" fmla="*/ 23 h 153"/>
                <a:gd name="T8" fmla="*/ 116 w 240"/>
                <a:gd name="T9" fmla="*/ 39 h 153"/>
                <a:gd name="T10" fmla="*/ 155 w 240"/>
                <a:gd name="T11" fmla="*/ 63 h 153"/>
                <a:gd name="T12" fmla="*/ 219 w 240"/>
                <a:gd name="T13" fmla="*/ 63 h 153"/>
                <a:gd name="T14" fmla="*/ 239 w 240"/>
                <a:gd name="T15" fmla="*/ 82 h 153"/>
                <a:gd name="T16" fmla="*/ 232 w 240"/>
                <a:gd name="T17" fmla="*/ 136 h 153"/>
                <a:gd name="T18" fmla="*/ 216 w 240"/>
                <a:gd name="T19" fmla="*/ 151 h 153"/>
                <a:gd name="T20" fmla="*/ 136 w 240"/>
                <a:gd name="T21" fmla="*/ 117 h 153"/>
                <a:gd name="T22" fmla="*/ 89 w 240"/>
                <a:gd name="T23" fmla="*/ 86 h 153"/>
                <a:gd name="T24" fmla="*/ 66 w 240"/>
                <a:gd name="T25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53">
                  <a:moveTo>
                    <a:pt x="66" y="73"/>
                  </a:moveTo>
                  <a:cubicBezTo>
                    <a:pt x="65" y="73"/>
                    <a:pt x="62" y="76"/>
                    <a:pt x="59" y="78"/>
                  </a:cubicBezTo>
                  <a:cubicBezTo>
                    <a:pt x="43" y="89"/>
                    <a:pt x="23" y="87"/>
                    <a:pt x="11" y="72"/>
                  </a:cubicBezTo>
                  <a:cubicBezTo>
                    <a:pt x="0" y="57"/>
                    <a:pt x="2" y="37"/>
                    <a:pt x="16" y="23"/>
                  </a:cubicBezTo>
                  <a:cubicBezTo>
                    <a:pt x="39" y="2"/>
                    <a:pt x="102" y="0"/>
                    <a:pt x="116" y="39"/>
                  </a:cubicBezTo>
                  <a:cubicBezTo>
                    <a:pt x="122" y="56"/>
                    <a:pt x="136" y="64"/>
                    <a:pt x="155" y="63"/>
                  </a:cubicBezTo>
                  <a:cubicBezTo>
                    <a:pt x="177" y="62"/>
                    <a:pt x="198" y="64"/>
                    <a:pt x="219" y="63"/>
                  </a:cubicBezTo>
                  <a:cubicBezTo>
                    <a:pt x="235" y="62"/>
                    <a:pt x="240" y="68"/>
                    <a:pt x="239" y="82"/>
                  </a:cubicBezTo>
                  <a:cubicBezTo>
                    <a:pt x="237" y="100"/>
                    <a:pt x="236" y="118"/>
                    <a:pt x="232" y="136"/>
                  </a:cubicBezTo>
                  <a:cubicBezTo>
                    <a:pt x="231" y="142"/>
                    <a:pt x="222" y="150"/>
                    <a:pt x="216" y="151"/>
                  </a:cubicBezTo>
                  <a:cubicBezTo>
                    <a:pt x="184" y="153"/>
                    <a:pt x="155" y="145"/>
                    <a:pt x="136" y="117"/>
                  </a:cubicBezTo>
                  <a:cubicBezTo>
                    <a:pt x="124" y="100"/>
                    <a:pt x="109" y="90"/>
                    <a:pt x="89" y="86"/>
                  </a:cubicBezTo>
                  <a:cubicBezTo>
                    <a:pt x="81" y="84"/>
                    <a:pt x="75" y="78"/>
                    <a:pt x="66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8"/>
            <p:cNvSpPr>
              <a:spLocks/>
            </p:cNvSpPr>
            <p:nvPr/>
          </p:nvSpPr>
          <p:spPr bwMode="auto">
            <a:xfrm>
              <a:off x="14044613" y="1155700"/>
              <a:ext cx="381000" cy="344487"/>
            </a:xfrm>
            <a:custGeom>
              <a:avLst/>
              <a:gdLst>
                <a:gd name="T0" fmla="*/ 60 w 190"/>
                <a:gd name="T1" fmla="*/ 51 h 173"/>
                <a:gd name="T2" fmla="*/ 85 w 190"/>
                <a:gd name="T3" fmla="*/ 87 h 173"/>
                <a:gd name="T4" fmla="*/ 106 w 190"/>
                <a:gd name="T5" fmla="*/ 103 h 173"/>
                <a:gd name="T6" fmla="*/ 153 w 190"/>
                <a:gd name="T7" fmla="*/ 112 h 173"/>
                <a:gd name="T8" fmla="*/ 165 w 190"/>
                <a:gd name="T9" fmla="*/ 129 h 173"/>
                <a:gd name="T10" fmla="*/ 161 w 190"/>
                <a:gd name="T11" fmla="*/ 145 h 173"/>
                <a:gd name="T12" fmla="*/ 145 w 190"/>
                <a:gd name="T13" fmla="*/ 173 h 173"/>
                <a:gd name="T14" fmla="*/ 101 w 190"/>
                <a:gd name="T15" fmla="*/ 157 h 173"/>
                <a:gd name="T16" fmla="*/ 51 w 190"/>
                <a:gd name="T17" fmla="*/ 100 h 173"/>
                <a:gd name="T18" fmla="*/ 4 w 190"/>
                <a:gd name="T19" fmla="*/ 88 h 173"/>
                <a:gd name="T20" fmla="*/ 41 w 190"/>
                <a:gd name="T21" fmla="*/ 52 h 173"/>
                <a:gd name="T22" fmla="*/ 39 w 190"/>
                <a:gd name="T23" fmla="*/ 12 h 173"/>
                <a:gd name="T24" fmla="*/ 95 w 190"/>
                <a:gd name="T25" fmla="*/ 16 h 173"/>
                <a:gd name="T26" fmla="*/ 145 w 190"/>
                <a:gd name="T27" fmla="*/ 39 h 173"/>
                <a:gd name="T28" fmla="*/ 174 w 190"/>
                <a:gd name="T29" fmla="*/ 89 h 173"/>
                <a:gd name="T30" fmla="*/ 158 w 190"/>
                <a:gd name="T31" fmla="*/ 96 h 173"/>
                <a:gd name="T32" fmla="*/ 111 w 190"/>
                <a:gd name="T33" fmla="*/ 73 h 173"/>
                <a:gd name="T34" fmla="*/ 71 w 190"/>
                <a:gd name="T35" fmla="*/ 47 h 173"/>
                <a:gd name="T36" fmla="*/ 60 w 190"/>
                <a:gd name="T37" fmla="*/ 5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0" h="173">
                  <a:moveTo>
                    <a:pt x="60" y="51"/>
                  </a:moveTo>
                  <a:cubicBezTo>
                    <a:pt x="69" y="64"/>
                    <a:pt x="77" y="76"/>
                    <a:pt x="85" y="87"/>
                  </a:cubicBezTo>
                  <a:cubicBezTo>
                    <a:pt x="91" y="93"/>
                    <a:pt x="98" y="101"/>
                    <a:pt x="106" y="103"/>
                  </a:cubicBezTo>
                  <a:cubicBezTo>
                    <a:pt x="121" y="108"/>
                    <a:pt x="137" y="109"/>
                    <a:pt x="153" y="112"/>
                  </a:cubicBezTo>
                  <a:cubicBezTo>
                    <a:pt x="163" y="113"/>
                    <a:pt x="169" y="118"/>
                    <a:pt x="165" y="129"/>
                  </a:cubicBezTo>
                  <a:cubicBezTo>
                    <a:pt x="163" y="135"/>
                    <a:pt x="163" y="140"/>
                    <a:pt x="161" y="145"/>
                  </a:cubicBezTo>
                  <a:cubicBezTo>
                    <a:pt x="156" y="155"/>
                    <a:pt x="149" y="173"/>
                    <a:pt x="145" y="173"/>
                  </a:cubicBezTo>
                  <a:cubicBezTo>
                    <a:pt x="130" y="171"/>
                    <a:pt x="112" y="166"/>
                    <a:pt x="101" y="157"/>
                  </a:cubicBezTo>
                  <a:cubicBezTo>
                    <a:pt x="82" y="140"/>
                    <a:pt x="67" y="118"/>
                    <a:pt x="51" y="100"/>
                  </a:cubicBezTo>
                  <a:cubicBezTo>
                    <a:pt x="23" y="109"/>
                    <a:pt x="8" y="104"/>
                    <a:pt x="4" y="88"/>
                  </a:cubicBezTo>
                  <a:cubicBezTo>
                    <a:pt x="0" y="70"/>
                    <a:pt x="11" y="59"/>
                    <a:pt x="41" y="52"/>
                  </a:cubicBezTo>
                  <a:cubicBezTo>
                    <a:pt x="28" y="39"/>
                    <a:pt x="24" y="26"/>
                    <a:pt x="39" y="12"/>
                  </a:cubicBezTo>
                  <a:cubicBezTo>
                    <a:pt x="53" y="0"/>
                    <a:pt x="88" y="1"/>
                    <a:pt x="95" y="16"/>
                  </a:cubicBezTo>
                  <a:cubicBezTo>
                    <a:pt x="106" y="39"/>
                    <a:pt x="124" y="40"/>
                    <a:pt x="145" y="39"/>
                  </a:cubicBezTo>
                  <a:cubicBezTo>
                    <a:pt x="179" y="39"/>
                    <a:pt x="190" y="56"/>
                    <a:pt x="174" y="89"/>
                  </a:cubicBezTo>
                  <a:cubicBezTo>
                    <a:pt x="172" y="93"/>
                    <a:pt x="163" y="96"/>
                    <a:pt x="158" y="96"/>
                  </a:cubicBezTo>
                  <a:cubicBezTo>
                    <a:pt x="139" y="96"/>
                    <a:pt x="125" y="87"/>
                    <a:pt x="111" y="73"/>
                  </a:cubicBezTo>
                  <a:cubicBezTo>
                    <a:pt x="101" y="61"/>
                    <a:pt x="85" y="54"/>
                    <a:pt x="71" y="47"/>
                  </a:cubicBezTo>
                  <a:cubicBezTo>
                    <a:pt x="68" y="45"/>
                    <a:pt x="62" y="50"/>
                    <a:pt x="60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9"/>
            <p:cNvSpPr>
              <a:spLocks/>
            </p:cNvSpPr>
            <p:nvPr/>
          </p:nvSpPr>
          <p:spPr bwMode="auto">
            <a:xfrm>
              <a:off x="13652501" y="1966913"/>
              <a:ext cx="442913" cy="334962"/>
            </a:xfrm>
            <a:custGeom>
              <a:avLst/>
              <a:gdLst>
                <a:gd name="T0" fmla="*/ 59 w 221"/>
                <a:gd name="T1" fmla="*/ 73 h 168"/>
                <a:gd name="T2" fmla="*/ 49 w 221"/>
                <a:gd name="T3" fmla="*/ 77 h 168"/>
                <a:gd name="T4" fmla="*/ 8 w 221"/>
                <a:gd name="T5" fmla="*/ 64 h 168"/>
                <a:gd name="T6" fmla="*/ 20 w 221"/>
                <a:gd name="T7" fmla="*/ 20 h 168"/>
                <a:gd name="T8" fmla="*/ 109 w 221"/>
                <a:gd name="T9" fmla="*/ 48 h 168"/>
                <a:gd name="T10" fmla="*/ 145 w 221"/>
                <a:gd name="T11" fmla="*/ 77 h 168"/>
                <a:gd name="T12" fmla="*/ 200 w 221"/>
                <a:gd name="T13" fmla="*/ 86 h 168"/>
                <a:gd name="T14" fmla="*/ 216 w 221"/>
                <a:gd name="T15" fmla="*/ 109 h 168"/>
                <a:gd name="T16" fmla="*/ 202 w 221"/>
                <a:gd name="T17" fmla="*/ 154 h 168"/>
                <a:gd name="T18" fmla="*/ 182 w 221"/>
                <a:gd name="T19" fmla="*/ 167 h 168"/>
                <a:gd name="T20" fmla="*/ 117 w 221"/>
                <a:gd name="T21" fmla="*/ 125 h 168"/>
                <a:gd name="T22" fmla="*/ 77 w 221"/>
                <a:gd name="T23" fmla="*/ 88 h 168"/>
                <a:gd name="T24" fmla="*/ 59 w 221"/>
                <a:gd name="T25" fmla="*/ 7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168">
                  <a:moveTo>
                    <a:pt x="59" y="73"/>
                  </a:moveTo>
                  <a:cubicBezTo>
                    <a:pt x="56" y="74"/>
                    <a:pt x="53" y="76"/>
                    <a:pt x="49" y="77"/>
                  </a:cubicBezTo>
                  <a:cubicBezTo>
                    <a:pt x="34" y="84"/>
                    <a:pt x="16" y="78"/>
                    <a:pt x="8" y="64"/>
                  </a:cubicBezTo>
                  <a:cubicBezTo>
                    <a:pt x="0" y="49"/>
                    <a:pt x="5" y="30"/>
                    <a:pt x="20" y="20"/>
                  </a:cubicBezTo>
                  <a:cubicBezTo>
                    <a:pt x="50" y="0"/>
                    <a:pt x="98" y="14"/>
                    <a:pt x="109" y="48"/>
                  </a:cubicBezTo>
                  <a:cubicBezTo>
                    <a:pt x="115" y="66"/>
                    <a:pt x="127" y="75"/>
                    <a:pt x="145" y="77"/>
                  </a:cubicBezTo>
                  <a:cubicBezTo>
                    <a:pt x="164" y="79"/>
                    <a:pt x="182" y="83"/>
                    <a:pt x="200" y="86"/>
                  </a:cubicBezTo>
                  <a:cubicBezTo>
                    <a:pt x="215" y="88"/>
                    <a:pt x="221" y="95"/>
                    <a:pt x="216" y="109"/>
                  </a:cubicBezTo>
                  <a:cubicBezTo>
                    <a:pt x="212" y="124"/>
                    <a:pt x="209" y="140"/>
                    <a:pt x="202" y="154"/>
                  </a:cubicBezTo>
                  <a:cubicBezTo>
                    <a:pt x="200" y="161"/>
                    <a:pt x="189" y="168"/>
                    <a:pt x="182" y="167"/>
                  </a:cubicBezTo>
                  <a:cubicBezTo>
                    <a:pt x="154" y="164"/>
                    <a:pt x="129" y="152"/>
                    <a:pt x="117" y="125"/>
                  </a:cubicBezTo>
                  <a:cubicBezTo>
                    <a:pt x="108" y="107"/>
                    <a:pt x="96" y="95"/>
                    <a:pt x="77" y="88"/>
                  </a:cubicBezTo>
                  <a:cubicBezTo>
                    <a:pt x="71" y="86"/>
                    <a:pt x="67" y="79"/>
                    <a:pt x="59" y="7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20"/>
            <p:cNvSpPr>
              <a:spLocks/>
            </p:cNvSpPr>
            <p:nvPr/>
          </p:nvSpPr>
          <p:spPr bwMode="auto">
            <a:xfrm>
              <a:off x="13595351" y="2170113"/>
              <a:ext cx="449263" cy="311150"/>
            </a:xfrm>
            <a:custGeom>
              <a:avLst/>
              <a:gdLst>
                <a:gd name="T0" fmla="*/ 62 w 224"/>
                <a:gd name="T1" fmla="*/ 72 h 156"/>
                <a:gd name="T2" fmla="*/ 53 w 224"/>
                <a:gd name="T3" fmla="*/ 78 h 156"/>
                <a:gd name="T4" fmla="*/ 11 w 224"/>
                <a:gd name="T5" fmla="*/ 68 h 156"/>
                <a:gd name="T6" fmla="*/ 17 w 224"/>
                <a:gd name="T7" fmla="*/ 24 h 156"/>
                <a:gd name="T8" fmla="*/ 110 w 224"/>
                <a:gd name="T9" fmla="*/ 44 h 156"/>
                <a:gd name="T10" fmla="*/ 145 w 224"/>
                <a:gd name="T11" fmla="*/ 69 h 156"/>
                <a:gd name="T12" fmla="*/ 206 w 224"/>
                <a:gd name="T13" fmla="*/ 74 h 156"/>
                <a:gd name="T14" fmla="*/ 222 w 224"/>
                <a:gd name="T15" fmla="*/ 93 h 156"/>
                <a:gd name="T16" fmla="*/ 211 w 224"/>
                <a:gd name="T17" fmla="*/ 144 h 156"/>
                <a:gd name="T18" fmla="*/ 194 w 224"/>
                <a:gd name="T19" fmla="*/ 156 h 156"/>
                <a:gd name="T20" fmla="*/ 123 w 224"/>
                <a:gd name="T21" fmla="*/ 119 h 156"/>
                <a:gd name="T22" fmla="*/ 81 w 224"/>
                <a:gd name="T23" fmla="*/ 86 h 156"/>
                <a:gd name="T24" fmla="*/ 62 w 224"/>
                <a:gd name="T25" fmla="*/ 7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156">
                  <a:moveTo>
                    <a:pt x="62" y="72"/>
                  </a:moveTo>
                  <a:cubicBezTo>
                    <a:pt x="60" y="74"/>
                    <a:pt x="56" y="76"/>
                    <a:pt x="53" y="78"/>
                  </a:cubicBezTo>
                  <a:cubicBezTo>
                    <a:pt x="38" y="86"/>
                    <a:pt x="20" y="82"/>
                    <a:pt x="11" y="68"/>
                  </a:cubicBezTo>
                  <a:cubicBezTo>
                    <a:pt x="0" y="54"/>
                    <a:pt x="3" y="35"/>
                    <a:pt x="17" y="24"/>
                  </a:cubicBezTo>
                  <a:cubicBezTo>
                    <a:pt x="45" y="0"/>
                    <a:pt x="94" y="10"/>
                    <a:pt x="110" y="44"/>
                  </a:cubicBezTo>
                  <a:cubicBezTo>
                    <a:pt x="117" y="60"/>
                    <a:pt x="128" y="68"/>
                    <a:pt x="145" y="69"/>
                  </a:cubicBezTo>
                  <a:cubicBezTo>
                    <a:pt x="165" y="70"/>
                    <a:pt x="186" y="73"/>
                    <a:pt x="206" y="74"/>
                  </a:cubicBezTo>
                  <a:cubicBezTo>
                    <a:pt x="220" y="74"/>
                    <a:pt x="224" y="82"/>
                    <a:pt x="222" y="93"/>
                  </a:cubicBezTo>
                  <a:cubicBezTo>
                    <a:pt x="219" y="110"/>
                    <a:pt x="217" y="127"/>
                    <a:pt x="211" y="144"/>
                  </a:cubicBezTo>
                  <a:cubicBezTo>
                    <a:pt x="210" y="149"/>
                    <a:pt x="200" y="156"/>
                    <a:pt x="194" y="156"/>
                  </a:cubicBezTo>
                  <a:cubicBezTo>
                    <a:pt x="165" y="155"/>
                    <a:pt x="139" y="145"/>
                    <a:pt x="123" y="119"/>
                  </a:cubicBezTo>
                  <a:cubicBezTo>
                    <a:pt x="113" y="102"/>
                    <a:pt x="100" y="91"/>
                    <a:pt x="81" y="86"/>
                  </a:cubicBezTo>
                  <a:cubicBezTo>
                    <a:pt x="75" y="84"/>
                    <a:pt x="69" y="78"/>
                    <a:pt x="62" y="7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21"/>
            <p:cNvSpPr>
              <a:spLocks/>
            </p:cNvSpPr>
            <p:nvPr/>
          </p:nvSpPr>
          <p:spPr bwMode="auto">
            <a:xfrm>
              <a:off x="13750926" y="1782763"/>
              <a:ext cx="404813" cy="341312"/>
            </a:xfrm>
            <a:custGeom>
              <a:avLst/>
              <a:gdLst>
                <a:gd name="T0" fmla="*/ 52 w 202"/>
                <a:gd name="T1" fmla="*/ 70 h 171"/>
                <a:gd name="T2" fmla="*/ 27 w 202"/>
                <a:gd name="T3" fmla="*/ 75 h 171"/>
                <a:gd name="T4" fmla="*/ 1 w 202"/>
                <a:gd name="T5" fmla="*/ 49 h 171"/>
                <a:gd name="T6" fmla="*/ 18 w 202"/>
                <a:gd name="T7" fmla="*/ 16 h 171"/>
                <a:gd name="T8" fmla="*/ 101 w 202"/>
                <a:gd name="T9" fmla="*/ 51 h 171"/>
                <a:gd name="T10" fmla="*/ 131 w 202"/>
                <a:gd name="T11" fmla="*/ 80 h 171"/>
                <a:gd name="T12" fmla="*/ 185 w 202"/>
                <a:gd name="T13" fmla="*/ 94 h 171"/>
                <a:gd name="T14" fmla="*/ 198 w 202"/>
                <a:gd name="T15" fmla="*/ 113 h 171"/>
                <a:gd name="T16" fmla="*/ 179 w 202"/>
                <a:gd name="T17" fmla="*/ 163 h 171"/>
                <a:gd name="T18" fmla="*/ 161 w 202"/>
                <a:gd name="T19" fmla="*/ 169 h 171"/>
                <a:gd name="T20" fmla="*/ 100 w 202"/>
                <a:gd name="T21" fmla="*/ 123 h 171"/>
                <a:gd name="T22" fmla="*/ 67 w 202"/>
                <a:gd name="T23" fmla="*/ 86 h 171"/>
                <a:gd name="T24" fmla="*/ 49 w 202"/>
                <a:gd name="T25" fmla="*/ 75 h 171"/>
                <a:gd name="T26" fmla="*/ 52 w 202"/>
                <a:gd name="T27" fmla="*/ 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171">
                  <a:moveTo>
                    <a:pt x="52" y="70"/>
                  </a:moveTo>
                  <a:cubicBezTo>
                    <a:pt x="43" y="72"/>
                    <a:pt x="35" y="75"/>
                    <a:pt x="27" y="75"/>
                  </a:cubicBezTo>
                  <a:cubicBezTo>
                    <a:pt x="12" y="73"/>
                    <a:pt x="0" y="64"/>
                    <a:pt x="1" y="49"/>
                  </a:cubicBezTo>
                  <a:cubicBezTo>
                    <a:pt x="2" y="38"/>
                    <a:pt x="9" y="23"/>
                    <a:pt x="18" y="16"/>
                  </a:cubicBezTo>
                  <a:cubicBezTo>
                    <a:pt x="42" y="0"/>
                    <a:pt x="97" y="15"/>
                    <a:pt x="101" y="51"/>
                  </a:cubicBezTo>
                  <a:cubicBezTo>
                    <a:pt x="103" y="68"/>
                    <a:pt x="115" y="77"/>
                    <a:pt x="131" y="80"/>
                  </a:cubicBezTo>
                  <a:cubicBezTo>
                    <a:pt x="149" y="84"/>
                    <a:pt x="167" y="90"/>
                    <a:pt x="185" y="94"/>
                  </a:cubicBezTo>
                  <a:cubicBezTo>
                    <a:pt x="197" y="96"/>
                    <a:pt x="202" y="102"/>
                    <a:pt x="198" y="113"/>
                  </a:cubicBezTo>
                  <a:cubicBezTo>
                    <a:pt x="193" y="130"/>
                    <a:pt x="187" y="147"/>
                    <a:pt x="179" y="163"/>
                  </a:cubicBezTo>
                  <a:cubicBezTo>
                    <a:pt x="177" y="168"/>
                    <a:pt x="167" y="171"/>
                    <a:pt x="161" y="169"/>
                  </a:cubicBezTo>
                  <a:cubicBezTo>
                    <a:pt x="133" y="164"/>
                    <a:pt x="113" y="149"/>
                    <a:pt x="100" y="123"/>
                  </a:cubicBezTo>
                  <a:cubicBezTo>
                    <a:pt x="93" y="109"/>
                    <a:pt x="79" y="98"/>
                    <a:pt x="67" y="86"/>
                  </a:cubicBezTo>
                  <a:cubicBezTo>
                    <a:pt x="62" y="81"/>
                    <a:pt x="55" y="78"/>
                    <a:pt x="49" y="75"/>
                  </a:cubicBezTo>
                  <a:cubicBezTo>
                    <a:pt x="50" y="73"/>
                    <a:pt x="51" y="72"/>
                    <a:pt x="52" y="7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22"/>
            <p:cNvSpPr>
              <a:spLocks/>
            </p:cNvSpPr>
            <p:nvPr/>
          </p:nvSpPr>
          <p:spPr bwMode="auto">
            <a:xfrm>
              <a:off x="13843001" y="1612900"/>
              <a:ext cx="373063" cy="339725"/>
            </a:xfrm>
            <a:custGeom>
              <a:avLst/>
              <a:gdLst>
                <a:gd name="T0" fmla="*/ 46 w 186"/>
                <a:gd name="T1" fmla="*/ 68 h 170"/>
                <a:gd name="T2" fmla="*/ 21 w 186"/>
                <a:gd name="T3" fmla="*/ 69 h 170"/>
                <a:gd name="T4" fmla="*/ 0 w 186"/>
                <a:gd name="T5" fmla="*/ 47 h 170"/>
                <a:gd name="T6" fmla="*/ 15 w 186"/>
                <a:gd name="T7" fmla="*/ 16 h 170"/>
                <a:gd name="T8" fmla="*/ 92 w 186"/>
                <a:gd name="T9" fmla="*/ 50 h 170"/>
                <a:gd name="T10" fmla="*/ 124 w 186"/>
                <a:gd name="T11" fmla="*/ 83 h 170"/>
                <a:gd name="T12" fmla="*/ 169 w 186"/>
                <a:gd name="T13" fmla="*/ 98 h 170"/>
                <a:gd name="T14" fmla="*/ 181 w 186"/>
                <a:gd name="T15" fmla="*/ 119 h 170"/>
                <a:gd name="T16" fmla="*/ 162 w 186"/>
                <a:gd name="T17" fmla="*/ 161 h 170"/>
                <a:gd name="T18" fmla="*/ 142 w 186"/>
                <a:gd name="T19" fmla="*/ 168 h 170"/>
                <a:gd name="T20" fmla="*/ 90 w 186"/>
                <a:gd name="T21" fmla="*/ 123 h 170"/>
                <a:gd name="T22" fmla="*/ 58 w 186"/>
                <a:gd name="T23" fmla="*/ 82 h 170"/>
                <a:gd name="T24" fmla="*/ 46 w 186"/>
                <a:gd name="T25" fmla="*/ 6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170">
                  <a:moveTo>
                    <a:pt x="46" y="68"/>
                  </a:moveTo>
                  <a:cubicBezTo>
                    <a:pt x="38" y="69"/>
                    <a:pt x="28" y="73"/>
                    <a:pt x="21" y="69"/>
                  </a:cubicBezTo>
                  <a:cubicBezTo>
                    <a:pt x="13" y="65"/>
                    <a:pt x="1" y="55"/>
                    <a:pt x="0" y="47"/>
                  </a:cubicBezTo>
                  <a:cubicBezTo>
                    <a:pt x="0" y="37"/>
                    <a:pt x="6" y="22"/>
                    <a:pt x="15" y="16"/>
                  </a:cubicBezTo>
                  <a:cubicBezTo>
                    <a:pt x="38" y="0"/>
                    <a:pt x="91" y="19"/>
                    <a:pt x="92" y="50"/>
                  </a:cubicBezTo>
                  <a:cubicBezTo>
                    <a:pt x="93" y="69"/>
                    <a:pt x="106" y="79"/>
                    <a:pt x="124" y="83"/>
                  </a:cubicBezTo>
                  <a:cubicBezTo>
                    <a:pt x="139" y="87"/>
                    <a:pt x="154" y="94"/>
                    <a:pt x="169" y="98"/>
                  </a:cubicBezTo>
                  <a:cubicBezTo>
                    <a:pt x="182" y="101"/>
                    <a:pt x="186" y="107"/>
                    <a:pt x="181" y="119"/>
                  </a:cubicBezTo>
                  <a:cubicBezTo>
                    <a:pt x="175" y="133"/>
                    <a:pt x="170" y="148"/>
                    <a:pt x="162" y="161"/>
                  </a:cubicBezTo>
                  <a:cubicBezTo>
                    <a:pt x="159" y="165"/>
                    <a:pt x="148" y="170"/>
                    <a:pt x="142" y="168"/>
                  </a:cubicBezTo>
                  <a:cubicBezTo>
                    <a:pt x="119" y="161"/>
                    <a:pt x="98" y="148"/>
                    <a:pt x="90" y="123"/>
                  </a:cubicBezTo>
                  <a:cubicBezTo>
                    <a:pt x="84" y="105"/>
                    <a:pt x="75" y="91"/>
                    <a:pt x="58" y="82"/>
                  </a:cubicBezTo>
                  <a:cubicBezTo>
                    <a:pt x="53" y="80"/>
                    <a:pt x="50" y="73"/>
                    <a:pt x="46" y="6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23"/>
            <p:cNvSpPr>
              <a:spLocks/>
            </p:cNvSpPr>
            <p:nvPr/>
          </p:nvSpPr>
          <p:spPr bwMode="auto">
            <a:xfrm>
              <a:off x="13927138" y="1495425"/>
              <a:ext cx="354013" cy="298450"/>
            </a:xfrm>
            <a:custGeom>
              <a:avLst/>
              <a:gdLst>
                <a:gd name="T0" fmla="*/ 41 w 176"/>
                <a:gd name="T1" fmla="*/ 59 h 150"/>
                <a:gd name="T2" fmla="*/ 7 w 176"/>
                <a:gd name="T3" fmla="*/ 47 h 150"/>
                <a:gd name="T4" fmla="*/ 2 w 176"/>
                <a:gd name="T5" fmla="*/ 18 h 150"/>
                <a:gd name="T6" fmla="*/ 36 w 176"/>
                <a:gd name="T7" fmla="*/ 0 h 150"/>
                <a:gd name="T8" fmla="*/ 90 w 176"/>
                <a:gd name="T9" fmla="*/ 41 h 150"/>
                <a:gd name="T10" fmla="*/ 111 w 176"/>
                <a:gd name="T11" fmla="*/ 66 h 150"/>
                <a:gd name="T12" fmla="*/ 161 w 176"/>
                <a:gd name="T13" fmla="*/ 82 h 150"/>
                <a:gd name="T14" fmla="*/ 172 w 176"/>
                <a:gd name="T15" fmla="*/ 104 h 150"/>
                <a:gd name="T16" fmla="*/ 154 w 176"/>
                <a:gd name="T17" fmla="*/ 142 h 150"/>
                <a:gd name="T18" fmla="*/ 136 w 176"/>
                <a:gd name="T19" fmla="*/ 149 h 150"/>
                <a:gd name="T20" fmla="*/ 88 w 176"/>
                <a:gd name="T21" fmla="*/ 111 h 150"/>
                <a:gd name="T22" fmla="*/ 53 w 176"/>
                <a:gd name="T23" fmla="*/ 67 h 150"/>
                <a:gd name="T24" fmla="*/ 44 w 176"/>
                <a:gd name="T25" fmla="*/ 54 h 150"/>
                <a:gd name="T26" fmla="*/ 41 w 176"/>
                <a:gd name="T27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50">
                  <a:moveTo>
                    <a:pt x="41" y="59"/>
                  </a:moveTo>
                  <a:cubicBezTo>
                    <a:pt x="29" y="55"/>
                    <a:pt x="15" y="54"/>
                    <a:pt x="7" y="47"/>
                  </a:cubicBezTo>
                  <a:cubicBezTo>
                    <a:pt x="1" y="42"/>
                    <a:pt x="0" y="27"/>
                    <a:pt x="2" y="18"/>
                  </a:cubicBezTo>
                  <a:cubicBezTo>
                    <a:pt x="7" y="2"/>
                    <a:pt x="22" y="0"/>
                    <a:pt x="36" y="0"/>
                  </a:cubicBezTo>
                  <a:cubicBezTo>
                    <a:pt x="65" y="0"/>
                    <a:pt x="82" y="14"/>
                    <a:pt x="90" y="41"/>
                  </a:cubicBezTo>
                  <a:cubicBezTo>
                    <a:pt x="93" y="51"/>
                    <a:pt x="102" y="61"/>
                    <a:pt x="111" y="66"/>
                  </a:cubicBezTo>
                  <a:cubicBezTo>
                    <a:pt x="127" y="73"/>
                    <a:pt x="144" y="77"/>
                    <a:pt x="161" y="82"/>
                  </a:cubicBezTo>
                  <a:cubicBezTo>
                    <a:pt x="174" y="85"/>
                    <a:pt x="176" y="93"/>
                    <a:pt x="172" y="104"/>
                  </a:cubicBezTo>
                  <a:cubicBezTo>
                    <a:pt x="166" y="117"/>
                    <a:pt x="161" y="130"/>
                    <a:pt x="154" y="142"/>
                  </a:cubicBezTo>
                  <a:cubicBezTo>
                    <a:pt x="151" y="146"/>
                    <a:pt x="141" y="150"/>
                    <a:pt x="136" y="149"/>
                  </a:cubicBezTo>
                  <a:cubicBezTo>
                    <a:pt x="115" y="143"/>
                    <a:pt x="96" y="132"/>
                    <a:pt x="88" y="111"/>
                  </a:cubicBezTo>
                  <a:cubicBezTo>
                    <a:pt x="81" y="92"/>
                    <a:pt x="73" y="76"/>
                    <a:pt x="53" y="67"/>
                  </a:cubicBezTo>
                  <a:cubicBezTo>
                    <a:pt x="49" y="65"/>
                    <a:pt x="47" y="58"/>
                    <a:pt x="44" y="54"/>
                  </a:cubicBezTo>
                  <a:cubicBezTo>
                    <a:pt x="43" y="56"/>
                    <a:pt x="42" y="57"/>
                    <a:pt x="41" y="5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24"/>
            <p:cNvSpPr>
              <a:spLocks/>
            </p:cNvSpPr>
            <p:nvPr/>
          </p:nvSpPr>
          <p:spPr bwMode="auto">
            <a:xfrm>
              <a:off x="14022388" y="1374775"/>
              <a:ext cx="314325" cy="282575"/>
            </a:xfrm>
            <a:custGeom>
              <a:avLst/>
              <a:gdLst>
                <a:gd name="T0" fmla="*/ 36 w 157"/>
                <a:gd name="T1" fmla="*/ 53 h 141"/>
                <a:gd name="T2" fmla="*/ 6 w 157"/>
                <a:gd name="T3" fmla="*/ 42 h 141"/>
                <a:gd name="T4" fmla="*/ 2 w 157"/>
                <a:gd name="T5" fmla="*/ 17 h 141"/>
                <a:gd name="T6" fmla="*/ 33 w 157"/>
                <a:gd name="T7" fmla="*/ 0 h 141"/>
                <a:gd name="T8" fmla="*/ 79 w 157"/>
                <a:gd name="T9" fmla="*/ 35 h 141"/>
                <a:gd name="T10" fmla="*/ 101 w 157"/>
                <a:gd name="T11" fmla="*/ 60 h 141"/>
                <a:gd name="T12" fmla="*/ 141 w 157"/>
                <a:gd name="T13" fmla="*/ 73 h 141"/>
                <a:gd name="T14" fmla="*/ 151 w 157"/>
                <a:gd name="T15" fmla="*/ 96 h 141"/>
                <a:gd name="T16" fmla="*/ 147 w 157"/>
                <a:gd name="T17" fmla="*/ 105 h 141"/>
                <a:gd name="T18" fmla="*/ 85 w 157"/>
                <a:gd name="T19" fmla="*/ 111 h 141"/>
                <a:gd name="T20" fmla="*/ 70 w 157"/>
                <a:gd name="T21" fmla="*/ 81 h 141"/>
                <a:gd name="T22" fmla="*/ 37 w 157"/>
                <a:gd name="T23" fmla="*/ 51 h 141"/>
                <a:gd name="T24" fmla="*/ 36 w 157"/>
                <a:gd name="T25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141">
                  <a:moveTo>
                    <a:pt x="36" y="53"/>
                  </a:moveTo>
                  <a:cubicBezTo>
                    <a:pt x="25" y="50"/>
                    <a:pt x="13" y="48"/>
                    <a:pt x="6" y="42"/>
                  </a:cubicBezTo>
                  <a:cubicBezTo>
                    <a:pt x="1" y="37"/>
                    <a:pt x="0" y="24"/>
                    <a:pt x="2" y="17"/>
                  </a:cubicBezTo>
                  <a:cubicBezTo>
                    <a:pt x="6" y="3"/>
                    <a:pt x="19" y="0"/>
                    <a:pt x="33" y="0"/>
                  </a:cubicBezTo>
                  <a:cubicBezTo>
                    <a:pt x="57" y="1"/>
                    <a:pt x="71" y="13"/>
                    <a:pt x="79" y="35"/>
                  </a:cubicBezTo>
                  <a:cubicBezTo>
                    <a:pt x="83" y="45"/>
                    <a:pt x="92" y="54"/>
                    <a:pt x="101" y="60"/>
                  </a:cubicBezTo>
                  <a:cubicBezTo>
                    <a:pt x="113" y="66"/>
                    <a:pt x="127" y="70"/>
                    <a:pt x="141" y="73"/>
                  </a:cubicBezTo>
                  <a:cubicBezTo>
                    <a:pt x="156" y="76"/>
                    <a:pt x="157" y="84"/>
                    <a:pt x="151" y="96"/>
                  </a:cubicBezTo>
                  <a:cubicBezTo>
                    <a:pt x="150" y="99"/>
                    <a:pt x="148" y="102"/>
                    <a:pt x="147" y="105"/>
                  </a:cubicBezTo>
                  <a:cubicBezTo>
                    <a:pt x="131" y="139"/>
                    <a:pt x="109" y="141"/>
                    <a:pt x="85" y="111"/>
                  </a:cubicBezTo>
                  <a:cubicBezTo>
                    <a:pt x="79" y="102"/>
                    <a:pt x="77" y="89"/>
                    <a:pt x="70" y="81"/>
                  </a:cubicBezTo>
                  <a:cubicBezTo>
                    <a:pt x="61" y="70"/>
                    <a:pt x="48" y="61"/>
                    <a:pt x="37" y="51"/>
                  </a:cubicBezTo>
                  <a:cubicBezTo>
                    <a:pt x="37" y="52"/>
                    <a:pt x="36" y="52"/>
                    <a:pt x="36" y="5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25"/>
            <p:cNvSpPr>
              <a:spLocks/>
            </p:cNvSpPr>
            <p:nvPr/>
          </p:nvSpPr>
          <p:spPr bwMode="auto">
            <a:xfrm>
              <a:off x="14128751" y="1049338"/>
              <a:ext cx="285750" cy="160337"/>
            </a:xfrm>
            <a:custGeom>
              <a:avLst/>
              <a:gdLst>
                <a:gd name="T0" fmla="*/ 143 w 143"/>
                <a:gd name="T1" fmla="*/ 49 h 80"/>
                <a:gd name="T2" fmla="*/ 132 w 143"/>
                <a:gd name="T3" fmla="*/ 79 h 80"/>
                <a:gd name="T4" fmla="*/ 85 w 143"/>
                <a:gd name="T5" fmla="*/ 70 h 80"/>
                <a:gd name="T6" fmla="*/ 41 w 143"/>
                <a:gd name="T7" fmla="*/ 46 h 80"/>
                <a:gd name="T8" fmla="*/ 30 w 143"/>
                <a:gd name="T9" fmla="*/ 49 h 80"/>
                <a:gd name="T10" fmla="*/ 3 w 143"/>
                <a:gd name="T11" fmla="*/ 42 h 80"/>
                <a:gd name="T12" fmla="*/ 9 w 143"/>
                <a:gd name="T13" fmla="*/ 14 h 80"/>
                <a:gd name="T14" fmla="*/ 65 w 143"/>
                <a:gd name="T15" fmla="*/ 20 h 80"/>
                <a:gd name="T16" fmla="*/ 90 w 143"/>
                <a:gd name="T17" fmla="*/ 32 h 80"/>
                <a:gd name="T18" fmla="*/ 121 w 143"/>
                <a:gd name="T19" fmla="*/ 30 h 80"/>
                <a:gd name="T20" fmla="*/ 143 w 143"/>
                <a:gd name="T21" fmla="*/ 4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80">
                  <a:moveTo>
                    <a:pt x="143" y="49"/>
                  </a:moveTo>
                  <a:cubicBezTo>
                    <a:pt x="139" y="60"/>
                    <a:pt x="136" y="79"/>
                    <a:pt x="132" y="79"/>
                  </a:cubicBezTo>
                  <a:cubicBezTo>
                    <a:pt x="116" y="80"/>
                    <a:pt x="100" y="76"/>
                    <a:pt x="85" y="70"/>
                  </a:cubicBezTo>
                  <a:cubicBezTo>
                    <a:pt x="70" y="64"/>
                    <a:pt x="56" y="53"/>
                    <a:pt x="41" y="46"/>
                  </a:cubicBezTo>
                  <a:cubicBezTo>
                    <a:pt x="39" y="45"/>
                    <a:pt x="33" y="50"/>
                    <a:pt x="30" y="49"/>
                  </a:cubicBezTo>
                  <a:cubicBezTo>
                    <a:pt x="20" y="48"/>
                    <a:pt x="6" y="47"/>
                    <a:pt x="3" y="42"/>
                  </a:cubicBezTo>
                  <a:cubicBezTo>
                    <a:pt x="0" y="35"/>
                    <a:pt x="4" y="20"/>
                    <a:pt x="9" y="14"/>
                  </a:cubicBezTo>
                  <a:cubicBezTo>
                    <a:pt x="24" y="0"/>
                    <a:pt x="50" y="5"/>
                    <a:pt x="65" y="20"/>
                  </a:cubicBezTo>
                  <a:cubicBezTo>
                    <a:pt x="71" y="26"/>
                    <a:pt x="81" y="30"/>
                    <a:pt x="90" y="32"/>
                  </a:cubicBezTo>
                  <a:cubicBezTo>
                    <a:pt x="100" y="33"/>
                    <a:pt x="111" y="31"/>
                    <a:pt x="121" y="30"/>
                  </a:cubicBezTo>
                  <a:cubicBezTo>
                    <a:pt x="138" y="28"/>
                    <a:pt x="141" y="31"/>
                    <a:pt x="143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26"/>
            <p:cNvSpPr>
              <a:spLocks/>
            </p:cNvSpPr>
            <p:nvPr/>
          </p:nvSpPr>
          <p:spPr bwMode="auto">
            <a:xfrm>
              <a:off x="14130338" y="944563"/>
              <a:ext cx="274638" cy="139700"/>
            </a:xfrm>
            <a:custGeom>
              <a:avLst/>
              <a:gdLst>
                <a:gd name="T0" fmla="*/ 137 w 137"/>
                <a:gd name="T1" fmla="*/ 51 h 70"/>
                <a:gd name="T2" fmla="*/ 128 w 137"/>
                <a:gd name="T3" fmla="*/ 70 h 70"/>
                <a:gd name="T4" fmla="*/ 87 w 137"/>
                <a:gd name="T5" fmla="*/ 64 h 70"/>
                <a:gd name="T6" fmla="*/ 48 w 137"/>
                <a:gd name="T7" fmla="*/ 46 h 70"/>
                <a:gd name="T8" fmla="*/ 34 w 137"/>
                <a:gd name="T9" fmla="*/ 47 h 70"/>
                <a:gd name="T10" fmla="*/ 8 w 137"/>
                <a:gd name="T11" fmla="*/ 40 h 70"/>
                <a:gd name="T12" fmla="*/ 16 w 137"/>
                <a:gd name="T13" fmla="*/ 14 h 70"/>
                <a:gd name="T14" fmla="*/ 59 w 137"/>
                <a:gd name="T15" fmla="*/ 15 h 70"/>
                <a:gd name="T16" fmla="*/ 104 w 137"/>
                <a:gd name="T17" fmla="*/ 27 h 70"/>
                <a:gd name="T18" fmla="*/ 137 w 137"/>
                <a:gd name="T19" fmla="*/ 5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70">
                  <a:moveTo>
                    <a:pt x="137" y="51"/>
                  </a:moveTo>
                  <a:cubicBezTo>
                    <a:pt x="134" y="58"/>
                    <a:pt x="131" y="70"/>
                    <a:pt x="128" y="70"/>
                  </a:cubicBezTo>
                  <a:cubicBezTo>
                    <a:pt x="114" y="70"/>
                    <a:pt x="100" y="68"/>
                    <a:pt x="87" y="64"/>
                  </a:cubicBezTo>
                  <a:cubicBezTo>
                    <a:pt x="73" y="60"/>
                    <a:pt x="61" y="51"/>
                    <a:pt x="48" y="46"/>
                  </a:cubicBezTo>
                  <a:cubicBezTo>
                    <a:pt x="44" y="44"/>
                    <a:pt x="38" y="48"/>
                    <a:pt x="34" y="47"/>
                  </a:cubicBezTo>
                  <a:cubicBezTo>
                    <a:pt x="25" y="46"/>
                    <a:pt x="13" y="46"/>
                    <a:pt x="8" y="40"/>
                  </a:cubicBezTo>
                  <a:cubicBezTo>
                    <a:pt x="0" y="31"/>
                    <a:pt x="5" y="20"/>
                    <a:pt x="16" y="14"/>
                  </a:cubicBezTo>
                  <a:cubicBezTo>
                    <a:pt x="30" y="6"/>
                    <a:pt x="47" y="0"/>
                    <a:pt x="59" y="15"/>
                  </a:cubicBezTo>
                  <a:cubicBezTo>
                    <a:pt x="73" y="31"/>
                    <a:pt x="87" y="30"/>
                    <a:pt x="104" y="27"/>
                  </a:cubicBezTo>
                  <a:cubicBezTo>
                    <a:pt x="133" y="21"/>
                    <a:pt x="133" y="22"/>
                    <a:pt x="13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27"/>
            <p:cNvSpPr>
              <a:spLocks/>
            </p:cNvSpPr>
            <p:nvPr/>
          </p:nvSpPr>
          <p:spPr bwMode="auto">
            <a:xfrm>
              <a:off x="14154151" y="852488"/>
              <a:ext cx="242888" cy="111125"/>
            </a:xfrm>
            <a:custGeom>
              <a:avLst/>
              <a:gdLst>
                <a:gd name="T0" fmla="*/ 112 w 121"/>
                <a:gd name="T1" fmla="*/ 9 h 56"/>
                <a:gd name="T2" fmla="*/ 117 w 121"/>
                <a:gd name="T3" fmla="*/ 39 h 56"/>
                <a:gd name="T4" fmla="*/ 105 w 121"/>
                <a:gd name="T5" fmla="*/ 56 h 56"/>
                <a:gd name="T6" fmla="*/ 72 w 121"/>
                <a:gd name="T7" fmla="*/ 49 h 56"/>
                <a:gd name="T8" fmla="*/ 22 w 121"/>
                <a:gd name="T9" fmla="*/ 45 h 56"/>
                <a:gd name="T10" fmla="*/ 3 w 121"/>
                <a:gd name="T11" fmla="*/ 41 h 56"/>
                <a:gd name="T12" fmla="*/ 2 w 121"/>
                <a:gd name="T13" fmla="*/ 21 h 56"/>
                <a:gd name="T14" fmla="*/ 42 w 121"/>
                <a:gd name="T15" fmla="*/ 9 h 56"/>
                <a:gd name="T16" fmla="*/ 97 w 121"/>
                <a:gd name="T17" fmla="*/ 14 h 56"/>
                <a:gd name="T18" fmla="*/ 112 w 121"/>
                <a:gd name="T19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56">
                  <a:moveTo>
                    <a:pt x="112" y="9"/>
                  </a:moveTo>
                  <a:cubicBezTo>
                    <a:pt x="114" y="21"/>
                    <a:pt x="115" y="30"/>
                    <a:pt x="117" y="39"/>
                  </a:cubicBezTo>
                  <a:cubicBezTo>
                    <a:pt x="121" y="50"/>
                    <a:pt x="115" y="56"/>
                    <a:pt x="105" y="56"/>
                  </a:cubicBezTo>
                  <a:cubicBezTo>
                    <a:pt x="94" y="56"/>
                    <a:pt x="82" y="54"/>
                    <a:pt x="72" y="49"/>
                  </a:cubicBezTo>
                  <a:cubicBezTo>
                    <a:pt x="55" y="41"/>
                    <a:pt x="40" y="35"/>
                    <a:pt x="22" y="45"/>
                  </a:cubicBezTo>
                  <a:cubicBezTo>
                    <a:pt x="18" y="47"/>
                    <a:pt x="7" y="45"/>
                    <a:pt x="3" y="41"/>
                  </a:cubicBezTo>
                  <a:cubicBezTo>
                    <a:pt x="0" y="36"/>
                    <a:pt x="0" y="26"/>
                    <a:pt x="2" y="21"/>
                  </a:cubicBezTo>
                  <a:cubicBezTo>
                    <a:pt x="8" y="8"/>
                    <a:pt x="33" y="0"/>
                    <a:pt x="42" y="9"/>
                  </a:cubicBezTo>
                  <a:cubicBezTo>
                    <a:pt x="60" y="28"/>
                    <a:pt x="78" y="19"/>
                    <a:pt x="97" y="14"/>
                  </a:cubicBezTo>
                  <a:cubicBezTo>
                    <a:pt x="101" y="13"/>
                    <a:pt x="105" y="12"/>
                    <a:pt x="112" y="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28"/>
            <p:cNvSpPr>
              <a:spLocks/>
            </p:cNvSpPr>
            <p:nvPr/>
          </p:nvSpPr>
          <p:spPr bwMode="auto">
            <a:xfrm>
              <a:off x="14150976" y="755650"/>
              <a:ext cx="225425" cy="88900"/>
            </a:xfrm>
            <a:custGeom>
              <a:avLst/>
              <a:gdLst>
                <a:gd name="T0" fmla="*/ 102 w 113"/>
                <a:gd name="T1" fmla="*/ 0 h 44"/>
                <a:gd name="T2" fmla="*/ 108 w 113"/>
                <a:gd name="T3" fmla="*/ 14 h 44"/>
                <a:gd name="T4" fmla="*/ 111 w 113"/>
                <a:gd name="T5" fmla="*/ 37 h 44"/>
                <a:gd name="T6" fmla="*/ 79 w 113"/>
                <a:gd name="T7" fmla="*/ 43 h 44"/>
                <a:gd name="T8" fmla="*/ 41 w 113"/>
                <a:gd name="T9" fmla="*/ 35 h 44"/>
                <a:gd name="T10" fmla="*/ 26 w 113"/>
                <a:gd name="T11" fmla="*/ 39 h 44"/>
                <a:gd name="T12" fmla="*/ 3 w 113"/>
                <a:gd name="T13" fmla="*/ 37 h 44"/>
                <a:gd name="T14" fmla="*/ 4 w 113"/>
                <a:gd name="T15" fmla="*/ 16 h 44"/>
                <a:gd name="T16" fmla="*/ 37 w 113"/>
                <a:gd name="T17" fmla="*/ 6 h 44"/>
                <a:gd name="T18" fmla="*/ 89 w 113"/>
                <a:gd name="T19" fmla="*/ 4 h 44"/>
                <a:gd name="T20" fmla="*/ 102 w 113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44">
                  <a:moveTo>
                    <a:pt x="102" y="0"/>
                  </a:moveTo>
                  <a:cubicBezTo>
                    <a:pt x="105" y="6"/>
                    <a:pt x="108" y="10"/>
                    <a:pt x="108" y="14"/>
                  </a:cubicBezTo>
                  <a:cubicBezTo>
                    <a:pt x="110" y="22"/>
                    <a:pt x="113" y="36"/>
                    <a:pt x="111" y="37"/>
                  </a:cubicBezTo>
                  <a:cubicBezTo>
                    <a:pt x="101" y="42"/>
                    <a:pt x="89" y="44"/>
                    <a:pt x="79" y="43"/>
                  </a:cubicBezTo>
                  <a:cubicBezTo>
                    <a:pt x="66" y="42"/>
                    <a:pt x="54" y="37"/>
                    <a:pt x="41" y="35"/>
                  </a:cubicBezTo>
                  <a:cubicBezTo>
                    <a:pt x="36" y="34"/>
                    <a:pt x="31" y="39"/>
                    <a:pt x="26" y="39"/>
                  </a:cubicBezTo>
                  <a:cubicBezTo>
                    <a:pt x="18" y="40"/>
                    <a:pt x="8" y="41"/>
                    <a:pt x="3" y="37"/>
                  </a:cubicBezTo>
                  <a:cubicBezTo>
                    <a:pt x="0" y="34"/>
                    <a:pt x="1" y="19"/>
                    <a:pt x="4" y="16"/>
                  </a:cubicBezTo>
                  <a:cubicBezTo>
                    <a:pt x="14" y="10"/>
                    <a:pt x="31" y="2"/>
                    <a:pt x="37" y="6"/>
                  </a:cubicBezTo>
                  <a:cubicBezTo>
                    <a:pt x="57" y="20"/>
                    <a:pt x="72" y="12"/>
                    <a:pt x="89" y="4"/>
                  </a:cubicBezTo>
                  <a:cubicBezTo>
                    <a:pt x="93" y="2"/>
                    <a:pt x="96" y="2"/>
                    <a:pt x="10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08" name="Imagen 2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769262" y="4168557"/>
            <a:ext cx="1062614" cy="412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b="52902"/>
          <a:stretch/>
        </p:blipFill>
        <p:spPr>
          <a:xfrm>
            <a:off x="6621640" y="0"/>
            <a:ext cx="3948750" cy="67715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0F9832-8738-4050-B1C6-FF4425835473}"/>
              </a:ext>
            </a:extLst>
          </p:cNvPr>
          <p:cNvSpPr txBox="1"/>
          <p:nvPr/>
        </p:nvSpPr>
        <p:spPr>
          <a:xfrm>
            <a:off x="454028" y="3170223"/>
            <a:ext cx="538658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B4155-E70B-422D-895E-E24D8650FBEA}"/>
              </a:ext>
            </a:extLst>
          </p:cNvPr>
          <p:cNvSpPr txBox="1"/>
          <p:nvPr/>
        </p:nvSpPr>
        <p:spPr>
          <a:xfrm>
            <a:off x="454028" y="3914350"/>
            <a:ext cx="538658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3C40FA-D410-472F-A025-89F400E8B89B}"/>
              </a:ext>
            </a:extLst>
          </p:cNvPr>
          <p:cNvSpPr txBox="1"/>
          <p:nvPr/>
        </p:nvSpPr>
        <p:spPr>
          <a:xfrm>
            <a:off x="574496" y="4542473"/>
            <a:ext cx="538658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52E46-8654-43BB-BC8F-305B566530E0}"/>
              </a:ext>
            </a:extLst>
          </p:cNvPr>
          <p:cNvSpPr txBox="1"/>
          <p:nvPr/>
        </p:nvSpPr>
        <p:spPr>
          <a:xfrm>
            <a:off x="454027" y="5581684"/>
            <a:ext cx="538658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677D1-0AF8-4FF5-B903-ACE733EB391D}"/>
              </a:ext>
            </a:extLst>
          </p:cNvPr>
          <p:cNvSpPr txBox="1"/>
          <p:nvPr/>
        </p:nvSpPr>
        <p:spPr>
          <a:xfrm>
            <a:off x="454027" y="162349"/>
            <a:ext cx="6944301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44DE3-4686-4D8B-88FB-63FBDB16023D}"/>
              </a:ext>
            </a:extLst>
          </p:cNvPr>
          <p:cNvSpPr txBox="1"/>
          <p:nvPr/>
        </p:nvSpPr>
        <p:spPr>
          <a:xfrm>
            <a:off x="304397" y="5814214"/>
            <a:ext cx="6317243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5840611" y="5818978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rgbClr val="00B0F0"/>
                </a:solidFill>
              </a:rPr>
              <a:t>Portfolio </a:t>
            </a:r>
            <a:endParaRPr lang="en-US" altLang="ko-KR" dirty="0" smtClean="0">
              <a:solidFill>
                <a:srgbClr val="00B0F0"/>
              </a:solidFill>
            </a:endParaRPr>
          </a:p>
          <a:p>
            <a:pPr algn="r"/>
            <a:r>
              <a:rPr lang="en-US" altLang="ko-KR" dirty="0" smtClean="0">
                <a:solidFill>
                  <a:srgbClr val="00B0F0"/>
                </a:solidFill>
              </a:rPr>
              <a:t>Presentation</a:t>
            </a:r>
            <a:endParaRPr lang="ko-KR" altLang="en-US" dirty="0">
              <a:solidFill>
                <a:srgbClr val="00B0F0"/>
              </a:solidFill>
            </a:endParaRPr>
          </a:p>
        </p:txBody>
      </p:sp>
      <p:grpSp>
        <p:nvGrpSpPr>
          <p:cNvPr id="10" name="Group 21">
            <a:extLst>
              <a:ext uri="{FF2B5EF4-FFF2-40B4-BE49-F238E27FC236}">
                <a16:creationId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454027" y="2031034"/>
            <a:ext cx="3987976" cy="775862"/>
            <a:chOff x="6324699" y="2356411"/>
            <a:chExt cx="2736305" cy="775862"/>
          </a:xfrm>
          <a:noFill/>
        </p:grpSpPr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Personalizado 4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000000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Personalizado 4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000000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etrospección">
  <a:themeElements>
    <a:clrScheme name="Personalizado 417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0000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5480</Words>
  <Application>Microsoft Office PowerPoint</Application>
  <PresentationFormat>Panorámica</PresentationFormat>
  <Paragraphs>498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62" baseType="lpstr">
      <vt:lpstr>맑은 고딕</vt:lpstr>
      <vt:lpstr>Agency FB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Contents Slide Master</vt:lpstr>
      <vt:lpstr>Section Break Slide Master</vt:lpstr>
      <vt:lpstr>Retrospección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182</cp:revision>
  <dcterms:created xsi:type="dcterms:W3CDTF">2020-01-20T05:08:25Z</dcterms:created>
  <dcterms:modified xsi:type="dcterms:W3CDTF">2023-11-30T05:37:22Z</dcterms:modified>
</cp:coreProperties>
</file>