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5"/>
  </p:sldMasterIdLst>
  <p:notesMasterIdLst>
    <p:notesMasterId r:id="rId6"/>
  </p:notesMasterIdLst>
  <p:sldIdLst>
    <p:sldId id="256" r:id="rId7"/>
    <p:sldId id="257" r:id="rId8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C27488-B892-45E3-9CE0-3E71C1AD89A4}">
  <a:tblStyle styleId="{B2C27488-B892-45E3-9CE0-3E71C1AD89A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reocode logo" id="11" name="Google Shape;11;p2" title="logo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Challenge beginner" id="13" name="Google Shape;13;p2" title="Challenge"/>
          <p:cNvSpPr/>
          <p:nvPr/>
        </p:nvSpPr>
        <p:spPr>
          <a:xfrm>
            <a:off x="638700" y="1468050"/>
            <a:ext cx="1788600" cy="17418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Challenge</a:t>
            </a:r>
            <a:r>
              <a:rPr b="1" i="0" lang="fr-CA" sz="1400" u="none" cap="none" strike="noStrike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i="0" sz="14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fr-CA" sz="14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Beginner</a:t>
            </a:r>
            <a:endParaRPr b="1" i="0" sz="14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4">
            <a:alphaModFix amt="51000"/>
          </a:blip>
          <a:srcRect b="0" l="0" r="0" t="0"/>
          <a:stretch/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3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" name="Google Shape;23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4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6" name="Google Shape;36;p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i="0" lang="fr-CA" sz="16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fr-CA" sz="11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49" name="Google Shape;49;p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2" name="Google Shape;52;p6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6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b="0" l="1456" r="1445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63" name="Google Shape;63;p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7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Google Shape;72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3" name="Google Shape;73;p8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fr-CA" sz="1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b="0" i="0" sz="1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74" name="Google Shape;74;p8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i="0" sz="20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8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2398975" y="2168225"/>
            <a:ext cx="4572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fr-CA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Scratch, present at least one concrete action you can take to help achieve </a:t>
            </a:r>
            <a:r>
              <a:rPr b="0" i="0" lang="fr-CA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b="1"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Sustainable Development Goal</a:t>
            </a:r>
            <a:r>
              <a:rPr b="0" i="0" lang="fr-CA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1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976350" y="3522400"/>
            <a:ext cx="570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 to follow certain criteria. 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1" name="Google Shape;81;p9"/>
          <p:cNvGraphicFramePr/>
          <p:nvPr/>
        </p:nvGraphicFramePr>
        <p:xfrm>
          <a:off x="1090650" y="4573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{B2C27488-B892-45E3-9CE0-3E71C1AD89A4}</a:tableStyleId>
              </a:tblPr>
              <a:tblGrid>
                <a:gridCol w="476250"/>
                <a:gridCol w="5229150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animation or game should include the following elements 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action or 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idea to improve city planning</a:t>
                      </a:r>
                      <a:endParaRPr b="1" i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back</a:t>
                      </a: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drop</a:t>
                      </a: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sound or audio recording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2" name="Google Shape;82;p9"/>
          <p:cNvSpPr txBox="1"/>
          <p:nvPr/>
        </p:nvSpPr>
        <p:spPr>
          <a:xfrm>
            <a:off x="976350" y="4078325"/>
            <a:ext cx="3821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the animation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83" name="Google Shape;83;p9"/>
          <p:cNvGraphicFramePr/>
          <p:nvPr/>
        </p:nvGraphicFramePr>
        <p:xfrm>
          <a:off x="1147800" y="72056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{B2C27488-B892-45E3-9CE0-3E71C1AD89A4}</a:tableStyleId>
              </a:tblPr>
              <a:tblGrid>
                <a:gridCol w="476250"/>
                <a:gridCol w="522922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 the following elements 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blocks to animate your sprites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three speech or thought blocks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programming loop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❏"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ake sure your animation 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is less than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4 minutes 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long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4" name="Google Shape;84;p9"/>
          <p:cNvSpPr txBox="1"/>
          <p:nvPr/>
        </p:nvSpPr>
        <p:spPr>
          <a:xfrm>
            <a:off x="1033500" y="6710347"/>
            <a:ext cx="3901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 of your Scratch program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cratch logo" id="85" name="Google Shape;85;p9" title="log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8590" y="573675"/>
            <a:ext cx="802344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9"/>
          <p:cNvSpPr txBox="1"/>
          <p:nvPr/>
        </p:nvSpPr>
        <p:spPr>
          <a:xfrm>
            <a:off x="399750" y="9723325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CA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b="0" i="0" lang="fr-CA" sz="9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b="0" i="0" lang="fr-CA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b="0" i="0" sz="10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87" name="Google Shape;87;p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3777" y="9725050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Google Shape;93;p10"/>
          <p:cNvGraphicFramePr/>
          <p:nvPr/>
        </p:nvGraphicFramePr>
        <p:xfrm>
          <a:off x="923200" y="172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{B2C27488-B892-45E3-9CE0-3E71C1AD89A4}</a:tableStyleId>
              </a:tblPr>
              <a:tblGrid>
                <a:gridCol w="590550"/>
                <a:gridCol w="4981575"/>
              </a:tblGrid>
              <a:tr h="3810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project, you should: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 a meaningful title followed by </a:t>
                      </a:r>
                      <a:r>
                        <a:rPr b="1" i="1"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Kreocode 20XX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(e.g.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, 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I recycle - Kreocode 20XX)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only copyright-free images, photos or sounds </a:t>
                      </a:r>
                      <a:r>
                        <a:rPr lang="fr-CA" sz="1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(no photos or personal information of students)</a:t>
                      </a:r>
                      <a:endParaRPr sz="1600" u="none" cap="none" strike="noStrik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cite any sources used in the space reserved for </a:t>
                      </a:r>
                      <a:r>
                        <a:rPr i="1"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and Credits</a:t>
                      </a:r>
                      <a:endParaRPr i="1"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pay close attention to your use of language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indicate how to start your program in the </a:t>
                      </a:r>
                      <a:r>
                        <a:rPr i="1"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Instructions</a:t>
                      </a: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section (if it does not start with the green flag)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fr-CA" sz="1400" u="none" cap="none" strike="noStrik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shart the project (* once your project is complete)</a:t>
                      </a:r>
                      <a:endParaRPr sz="14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4" name="Google Shape;94;p10"/>
          <p:cNvSpPr txBox="1"/>
          <p:nvPr/>
        </p:nvSpPr>
        <p:spPr>
          <a:xfrm>
            <a:off x="923200" y="1097850"/>
            <a:ext cx="360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fr-CA" sz="1600" u="none" cap="none" strike="noStrike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Elements related to publication</a:t>
            </a:r>
            <a:endParaRPr b="1" i="0" sz="1600" u="none" cap="none" strike="noStrike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399750" y="9723325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fr-CA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b="0" i="0" lang="fr-CA" sz="900" u="sng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b="0" i="0" lang="fr-CA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b="0" i="0" sz="10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96" name="Google Shape;96;p1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3777" y="9725050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100" y="9643050"/>
            <a:ext cx="308050" cy="310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