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257" r:id="rId2"/>
  </p:sldIdLst>
  <p:sldSz cx="32399288" cy="43200638"/>
  <p:notesSz cx="7099300" cy="10234613"/>
  <p:defaultTextStyle>
    <a:defPPr>
      <a:defRPr lang="pt-BR"/>
    </a:defPPr>
    <a:lvl1pPr algn="l" rtl="0" eaLnBrk="0" fontAlgn="base" hangingPunct="0">
      <a:spcBef>
        <a:spcPct val="0"/>
      </a:spcBef>
      <a:spcAft>
        <a:spcPct val="0"/>
      </a:spcAft>
      <a:defRPr sz="2100" kern="1200">
        <a:solidFill>
          <a:schemeClr val="tx1"/>
        </a:solidFill>
        <a:latin typeface="tahoma, verdana, arial" charset="0"/>
        <a:ea typeface="+mn-ea"/>
        <a:cs typeface="Times New Roman" panose="02020603050405020304" pitchFamily="18" charset="0"/>
      </a:defRPr>
    </a:lvl1pPr>
    <a:lvl2pPr marL="409575" indent="47625" algn="l" rtl="0" eaLnBrk="0" fontAlgn="base" hangingPunct="0">
      <a:spcBef>
        <a:spcPct val="0"/>
      </a:spcBef>
      <a:spcAft>
        <a:spcPct val="0"/>
      </a:spcAft>
      <a:defRPr sz="2100" kern="1200">
        <a:solidFill>
          <a:schemeClr val="tx1"/>
        </a:solidFill>
        <a:latin typeface="tahoma, verdana, arial" charset="0"/>
        <a:ea typeface="+mn-ea"/>
        <a:cs typeface="Times New Roman" panose="02020603050405020304" pitchFamily="18" charset="0"/>
      </a:defRPr>
    </a:lvl2pPr>
    <a:lvl3pPr marL="820738" indent="93663" algn="l" rtl="0" eaLnBrk="0" fontAlgn="base" hangingPunct="0">
      <a:spcBef>
        <a:spcPct val="0"/>
      </a:spcBef>
      <a:spcAft>
        <a:spcPct val="0"/>
      </a:spcAft>
      <a:defRPr sz="2100" kern="1200">
        <a:solidFill>
          <a:schemeClr val="tx1"/>
        </a:solidFill>
        <a:latin typeface="tahoma, verdana, arial" charset="0"/>
        <a:ea typeface="+mn-ea"/>
        <a:cs typeface="Times New Roman" panose="02020603050405020304" pitchFamily="18" charset="0"/>
      </a:defRPr>
    </a:lvl3pPr>
    <a:lvl4pPr marL="1230313" indent="141288" algn="l" rtl="0" eaLnBrk="0" fontAlgn="base" hangingPunct="0">
      <a:spcBef>
        <a:spcPct val="0"/>
      </a:spcBef>
      <a:spcAft>
        <a:spcPct val="0"/>
      </a:spcAft>
      <a:defRPr sz="2100" kern="1200">
        <a:solidFill>
          <a:schemeClr val="tx1"/>
        </a:solidFill>
        <a:latin typeface="tahoma, verdana, arial" charset="0"/>
        <a:ea typeface="+mn-ea"/>
        <a:cs typeface="Times New Roman" panose="02020603050405020304" pitchFamily="18" charset="0"/>
      </a:defRPr>
    </a:lvl4pPr>
    <a:lvl5pPr marL="1641475" indent="187325" algn="l" rtl="0" eaLnBrk="0" fontAlgn="base" hangingPunct="0">
      <a:spcBef>
        <a:spcPct val="0"/>
      </a:spcBef>
      <a:spcAft>
        <a:spcPct val="0"/>
      </a:spcAft>
      <a:defRPr sz="2100" kern="1200">
        <a:solidFill>
          <a:schemeClr val="tx1"/>
        </a:solidFill>
        <a:latin typeface="tahoma, verdana, arial" charset="0"/>
        <a:ea typeface="+mn-ea"/>
        <a:cs typeface="Times New Roman" panose="02020603050405020304" pitchFamily="18" charset="0"/>
      </a:defRPr>
    </a:lvl5pPr>
    <a:lvl6pPr marL="2286000" algn="l" defTabSz="914400" rtl="0" eaLnBrk="1" latinLnBrk="0" hangingPunct="1">
      <a:defRPr sz="2100" kern="1200">
        <a:solidFill>
          <a:schemeClr val="tx1"/>
        </a:solidFill>
        <a:latin typeface="tahoma, verdana, arial" charset="0"/>
        <a:ea typeface="+mn-ea"/>
        <a:cs typeface="Times New Roman" panose="02020603050405020304" pitchFamily="18" charset="0"/>
      </a:defRPr>
    </a:lvl6pPr>
    <a:lvl7pPr marL="2743200" algn="l" defTabSz="914400" rtl="0" eaLnBrk="1" latinLnBrk="0" hangingPunct="1">
      <a:defRPr sz="2100" kern="1200">
        <a:solidFill>
          <a:schemeClr val="tx1"/>
        </a:solidFill>
        <a:latin typeface="tahoma, verdana, arial" charset="0"/>
        <a:ea typeface="+mn-ea"/>
        <a:cs typeface="Times New Roman" panose="02020603050405020304" pitchFamily="18" charset="0"/>
      </a:defRPr>
    </a:lvl7pPr>
    <a:lvl8pPr marL="3200400" algn="l" defTabSz="914400" rtl="0" eaLnBrk="1" latinLnBrk="0" hangingPunct="1">
      <a:defRPr sz="2100" kern="1200">
        <a:solidFill>
          <a:schemeClr val="tx1"/>
        </a:solidFill>
        <a:latin typeface="tahoma, verdana, arial" charset="0"/>
        <a:ea typeface="+mn-ea"/>
        <a:cs typeface="Times New Roman" panose="02020603050405020304" pitchFamily="18" charset="0"/>
      </a:defRPr>
    </a:lvl8pPr>
    <a:lvl9pPr marL="3657600" algn="l" defTabSz="914400" rtl="0" eaLnBrk="1" latinLnBrk="0" hangingPunct="1">
      <a:defRPr sz="2100" kern="1200">
        <a:solidFill>
          <a:schemeClr val="tx1"/>
        </a:solidFill>
        <a:latin typeface="tahoma, verdana, arial" charset="0"/>
        <a:ea typeface="+mn-ea"/>
        <a:cs typeface="Times New Roman" panose="02020603050405020304" pitchFamily="18" charset="0"/>
      </a:defRPr>
    </a:lvl9pPr>
  </p:defaultTextStyle>
  <p:extLst>
    <p:ext uri="{EFAFB233-063F-42B5-8137-9DF3F51BA10A}">
      <p15:sldGuideLst xmlns:p15="http://schemas.microsoft.com/office/powerpoint/2012/main">
        <p15:guide id="1" orient="horz" pos="13607">
          <p15:clr>
            <a:srgbClr val="A4A3A4"/>
          </p15:clr>
        </p15:guide>
        <p15:guide id="2" pos="1020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5B85"/>
    <a:srgbClr val="355882"/>
    <a:srgbClr val="EA3B26"/>
    <a:srgbClr val="01A64F"/>
    <a:srgbClr val="06A08E"/>
    <a:srgbClr val="FFFFFF"/>
    <a:srgbClr val="0066CC"/>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807" autoAdjust="0"/>
    <p:restoredTop sz="96278" autoAdjust="0"/>
  </p:normalViewPr>
  <p:slideViewPr>
    <p:cSldViewPr>
      <p:cViewPr>
        <p:scale>
          <a:sx n="19" d="100"/>
          <a:sy n="19" d="100"/>
        </p:scale>
        <p:origin x="3480" y="12"/>
      </p:cViewPr>
      <p:guideLst>
        <p:guide orient="horz" pos="13607"/>
        <p:guide pos="1020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8" d="100"/>
          <a:sy n="78" d="100"/>
        </p:scale>
        <p:origin x="3984" y="11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1026">
            <a:extLst>
              <a:ext uri="{FF2B5EF4-FFF2-40B4-BE49-F238E27FC236}">
                <a16:creationId xmlns:a16="http://schemas.microsoft.com/office/drawing/2014/main" id="{F2BB2E06-F68D-5B0D-5551-06534094DCC7}"/>
              </a:ext>
            </a:extLst>
          </p:cNvPr>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06" tIns="49502" rIns="99006" bIns="49502" numCol="1" anchor="t" anchorCtr="0" compatLnSpc="1">
            <a:prstTxWarp prst="textNoShape">
              <a:avLst/>
            </a:prstTxWarp>
          </a:bodyPr>
          <a:lstStyle>
            <a:lvl1pPr algn="l" defTabSz="990955" eaLnBrk="1" hangingPunct="1">
              <a:defRPr sz="1300">
                <a:latin typeface="Times New Roman" pitchFamily="18" charset="0"/>
              </a:defRPr>
            </a:lvl1pPr>
          </a:lstStyle>
          <a:p>
            <a:pPr>
              <a:defRPr/>
            </a:pPr>
            <a:endParaRPr lang="pt-BR"/>
          </a:p>
        </p:txBody>
      </p:sp>
      <p:sp>
        <p:nvSpPr>
          <p:cNvPr id="4099" name="Rectangle 1027">
            <a:extLst>
              <a:ext uri="{FF2B5EF4-FFF2-40B4-BE49-F238E27FC236}">
                <a16:creationId xmlns:a16="http://schemas.microsoft.com/office/drawing/2014/main" id="{15CD13BC-33CC-E057-422A-8A533E8ECAA1}"/>
              </a:ext>
            </a:extLst>
          </p:cNvPr>
          <p:cNvSpPr>
            <a:spLocks noGrp="1" noChangeArrowheads="1"/>
          </p:cNvSpPr>
          <p:nvPr>
            <p:ph type="dt" sz="quarter" idx="1"/>
          </p:nvPr>
        </p:nvSpPr>
        <p:spPr bwMode="auto">
          <a:xfrm>
            <a:off x="4022725" y="0"/>
            <a:ext cx="3076575" cy="511175"/>
          </a:xfrm>
          <a:prstGeom prst="rect">
            <a:avLst/>
          </a:prstGeom>
          <a:noFill/>
          <a:ln w="9525">
            <a:noFill/>
            <a:miter lim="800000"/>
            <a:headEnd/>
            <a:tailEnd/>
          </a:ln>
          <a:effectLst/>
        </p:spPr>
        <p:txBody>
          <a:bodyPr vert="horz" wrap="square" lIns="99006" tIns="49502" rIns="99006" bIns="49502" numCol="1" anchor="t" anchorCtr="0" compatLnSpc="1">
            <a:prstTxWarp prst="textNoShape">
              <a:avLst/>
            </a:prstTxWarp>
          </a:bodyPr>
          <a:lstStyle>
            <a:lvl1pPr algn="r" defTabSz="990955" eaLnBrk="1" hangingPunct="1">
              <a:defRPr sz="1300">
                <a:latin typeface="Times New Roman" pitchFamily="18" charset="0"/>
              </a:defRPr>
            </a:lvl1pPr>
          </a:lstStyle>
          <a:p>
            <a:pPr>
              <a:defRPr/>
            </a:pPr>
            <a:endParaRPr lang="pt-BR"/>
          </a:p>
        </p:txBody>
      </p:sp>
      <p:sp>
        <p:nvSpPr>
          <p:cNvPr id="4100" name="Rectangle 1028">
            <a:extLst>
              <a:ext uri="{FF2B5EF4-FFF2-40B4-BE49-F238E27FC236}">
                <a16:creationId xmlns:a16="http://schemas.microsoft.com/office/drawing/2014/main" id="{9D8CEBD2-CAAA-3CF6-43E9-8075CFCB1E8C}"/>
              </a:ext>
            </a:extLst>
          </p:cNvPr>
          <p:cNvSpPr>
            <a:spLocks noGrp="1" noChangeArrowheads="1"/>
          </p:cNvSpPr>
          <p:nvPr>
            <p:ph type="ftr" sz="quarter" idx="2"/>
          </p:nvPr>
        </p:nvSpPr>
        <p:spPr bwMode="auto">
          <a:xfrm>
            <a:off x="0" y="9723438"/>
            <a:ext cx="3076575" cy="511175"/>
          </a:xfrm>
          <a:prstGeom prst="rect">
            <a:avLst/>
          </a:prstGeom>
          <a:noFill/>
          <a:ln w="9525">
            <a:noFill/>
            <a:miter lim="800000"/>
            <a:headEnd/>
            <a:tailEnd/>
          </a:ln>
          <a:effectLst/>
        </p:spPr>
        <p:txBody>
          <a:bodyPr vert="horz" wrap="square" lIns="99006" tIns="49502" rIns="99006" bIns="49502" numCol="1" anchor="b" anchorCtr="0" compatLnSpc="1">
            <a:prstTxWarp prst="textNoShape">
              <a:avLst/>
            </a:prstTxWarp>
          </a:bodyPr>
          <a:lstStyle>
            <a:lvl1pPr algn="l" defTabSz="990955" eaLnBrk="1" hangingPunct="1">
              <a:defRPr sz="1300">
                <a:latin typeface="Times New Roman" pitchFamily="18" charset="0"/>
              </a:defRPr>
            </a:lvl1pPr>
          </a:lstStyle>
          <a:p>
            <a:pPr>
              <a:defRPr/>
            </a:pPr>
            <a:endParaRPr lang="pt-BR"/>
          </a:p>
        </p:txBody>
      </p:sp>
      <p:sp>
        <p:nvSpPr>
          <p:cNvPr id="4101" name="Rectangle 1029">
            <a:extLst>
              <a:ext uri="{FF2B5EF4-FFF2-40B4-BE49-F238E27FC236}">
                <a16:creationId xmlns:a16="http://schemas.microsoft.com/office/drawing/2014/main" id="{E1B89A6C-2BB7-6B75-3AEC-E300F10FCDD0}"/>
              </a:ext>
            </a:extLst>
          </p:cNvPr>
          <p:cNvSpPr>
            <a:spLocks noGrp="1" noChangeArrowheads="1"/>
          </p:cNvSpPr>
          <p:nvPr>
            <p:ph type="sldNum" sz="quarter" idx="3"/>
          </p:nvPr>
        </p:nvSpPr>
        <p:spPr bwMode="auto">
          <a:xfrm>
            <a:off x="4022725" y="9723438"/>
            <a:ext cx="3076575" cy="511175"/>
          </a:xfrm>
          <a:prstGeom prst="rect">
            <a:avLst/>
          </a:prstGeom>
          <a:noFill/>
          <a:ln w="9525">
            <a:noFill/>
            <a:miter lim="800000"/>
            <a:headEnd/>
            <a:tailEnd/>
          </a:ln>
          <a:effectLst/>
        </p:spPr>
        <p:txBody>
          <a:bodyPr vert="horz" wrap="square" lIns="99006" tIns="49502" rIns="99006" bIns="49502" numCol="1" anchor="b" anchorCtr="0" compatLnSpc="1">
            <a:prstTxWarp prst="textNoShape">
              <a:avLst/>
            </a:prstTxWarp>
          </a:bodyPr>
          <a:lstStyle>
            <a:lvl1pPr algn="r" defTabSz="990600" eaLnBrk="1" hangingPunct="1">
              <a:defRPr sz="1300" smtClean="0">
                <a:latin typeface="Times New Roman" panose="02020603050405020304" pitchFamily="18" charset="0"/>
              </a:defRPr>
            </a:lvl1pPr>
          </a:lstStyle>
          <a:p>
            <a:pPr>
              <a:defRPr/>
            </a:pPr>
            <a:fld id="{2BC7B011-ED81-4339-B0BB-E27ABCB196C9}" type="slidenum">
              <a:rPr lang="pt-BR" altLang="pt-BR"/>
              <a:pPr>
                <a:defRPr/>
              </a:pPr>
              <a:t>‹nº›</a:t>
            </a:fld>
            <a:endParaRPr lang="pt-BR" altLang="pt-B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ço Reservado para Cabeçalho 1">
            <a:extLst>
              <a:ext uri="{FF2B5EF4-FFF2-40B4-BE49-F238E27FC236}">
                <a16:creationId xmlns:a16="http://schemas.microsoft.com/office/drawing/2014/main" id="{9197160A-F057-09F5-94B3-F092C533C18D}"/>
              </a:ext>
            </a:extLst>
          </p:cNvPr>
          <p:cNvSpPr>
            <a:spLocks noGrp="1"/>
          </p:cNvSpPr>
          <p:nvPr>
            <p:ph type="hdr" sz="quarter"/>
          </p:nvPr>
        </p:nvSpPr>
        <p:spPr>
          <a:xfrm>
            <a:off x="0" y="0"/>
            <a:ext cx="3076575" cy="511175"/>
          </a:xfrm>
          <a:prstGeom prst="rect">
            <a:avLst/>
          </a:prstGeom>
        </p:spPr>
        <p:txBody>
          <a:bodyPr vert="horz" lIns="99788" tIns="49894" rIns="99788" bIns="49894" rtlCol="0"/>
          <a:lstStyle>
            <a:lvl1pPr algn="l" eaLnBrk="1" hangingPunct="1">
              <a:defRPr sz="1300"/>
            </a:lvl1pPr>
          </a:lstStyle>
          <a:p>
            <a:pPr>
              <a:defRPr/>
            </a:pPr>
            <a:endParaRPr lang="pt-BR"/>
          </a:p>
        </p:txBody>
      </p:sp>
      <p:sp>
        <p:nvSpPr>
          <p:cNvPr id="3" name="Espaço Reservado para Data 2">
            <a:extLst>
              <a:ext uri="{FF2B5EF4-FFF2-40B4-BE49-F238E27FC236}">
                <a16:creationId xmlns:a16="http://schemas.microsoft.com/office/drawing/2014/main" id="{225FD7D5-AF53-18EE-5473-D2E1EE6EC320}"/>
              </a:ext>
            </a:extLst>
          </p:cNvPr>
          <p:cNvSpPr>
            <a:spLocks noGrp="1"/>
          </p:cNvSpPr>
          <p:nvPr>
            <p:ph type="dt" idx="1"/>
          </p:nvPr>
        </p:nvSpPr>
        <p:spPr>
          <a:xfrm>
            <a:off x="4021138" y="0"/>
            <a:ext cx="3076575" cy="511175"/>
          </a:xfrm>
          <a:prstGeom prst="rect">
            <a:avLst/>
          </a:prstGeom>
        </p:spPr>
        <p:txBody>
          <a:bodyPr vert="horz" lIns="99788" tIns="49894" rIns="99788" bIns="49894" rtlCol="0"/>
          <a:lstStyle>
            <a:lvl1pPr algn="r" eaLnBrk="1" hangingPunct="1">
              <a:defRPr sz="1300"/>
            </a:lvl1pPr>
          </a:lstStyle>
          <a:p>
            <a:pPr>
              <a:defRPr/>
            </a:pPr>
            <a:fld id="{19521021-CA26-4CF1-B7C0-ACA3C49D1A95}" type="datetimeFigureOut">
              <a:rPr lang="pt-BR"/>
              <a:pPr>
                <a:defRPr/>
              </a:pPr>
              <a:t>12/03/2025</a:t>
            </a:fld>
            <a:endParaRPr lang="pt-BR"/>
          </a:p>
        </p:txBody>
      </p:sp>
      <p:sp>
        <p:nvSpPr>
          <p:cNvPr id="4" name="Espaço Reservado para Imagem de Slide 3">
            <a:extLst>
              <a:ext uri="{FF2B5EF4-FFF2-40B4-BE49-F238E27FC236}">
                <a16:creationId xmlns:a16="http://schemas.microsoft.com/office/drawing/2014/main" id="{B846DF40-66F2-9A96-C7AB-5A5A8AEFF1BA}"/>
              </a:ext>
            </a:extLst>
          </p:cNvPr>
          <p:cNvSpPr>
            <a:spLocks noGrp="1" noRot="1" noChangeAspect="1"/>
          </p:cNvSpPr>
          <p:nvPr>
            <p:ph type="sldImg" idx="2"/>
          </p:nvPr>
        </p:nvSpPr>
        <p:spPr>
          <a:xfrm>
            <a:off x="2111375" y="768350"/>
            <a:ext cx="2876550" cy="3836988"/>
          </a:xfrm>
          <a:prstGeom prst="rect">
            <a:avLst/>
          </a:prstGeom>
          <a:noFill/>
          <a:ln w="12700">
            <a:solidFill>
              <a:prstClr val="black"/>
            </a:solidFill>
          </a:ln>
        </p:spPr>
        <p:txBody>
          <a:bodyPr vert="horz" lIns="99788" tIns="49894" rIns="99788" bIns="49894" rtlCol="0" anchor="ctr"/>
          <a:lstStyle/>
          <a:p>
            <a:pPr lvl="0"/>
            <a:endParaRPr lang="pt-BR" noProof="0"/>
          </a:p>
        </p:txBody>
      </p:sp>
      <p:sp>
        <p:nvSpPr>
          <p:cNvPr id="5" name="Espaço Reservado para Anotações 4">
            <a:extLst>
              <a:ext uri="{FF2B5EF4-FFF2-40B4-BE49-F238E27FC236}">
                <a16:creationId xmlns:a16="http://schemas.microsoft.com/office/drawing/2014/main" id="{8752BE73-24FA-E3E7-821D-939A9B272FA1}"/>
              </a:ext>
            </a:extLst>
          </p:cNvPr>
          <p:cNvSpPr>
            <a:spLocks noGrp="1"/>
          </p:cNvSpPr>
          <p:nvPr>
            <p:ph type="body" sz="quarter" idx="3"/>
          </p:nvPr>
        </p:nvSpPr>
        <p:spPr>
          <a:xfrm>
            <a:off x="709613" y="4860925"/>
            <a:ext cx="5680075" cy="4605338"/>
          </a:xfrm>
          <a:prstGeom prst="rect">
            <a:avLst/>
          </a:prstGeom>
        </p:spPr>
        <p:txBody>
          <a:bodyPr vert="horz" lIns="99788" tIns="49894" rIns="99788" bIns="49894" rtlCol="0">
            <a:normAutofit/>
          </a:body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p>
        </p:txBody>
      </p:sp>
      <p:sp>
        <p:nvSpPr>
          <p:cNvPr id="6" name="Espaço Reservado para Rodapé 5">
            <a:extLst>
              <a:ext uri="{FF2B5EF4-FFF2-40B4-BE49-F238E27FC236}">
                <a16:creationId xmlns:a16="http://schemas.microsoft.com/office/drawing/2014/main" id="{EF273320-1821-6686-A3A8-D19832592612}"/>
              </a:ext>
            </a:extLst>
          </p:cNvPr>
          <p:cNvSpPr>
            <a:spLocks noGrp="1"/>
          </p:cNvSpPr>
          <p:nvPr>
            <p:ph type="ftr" sz="quarter" idx="4"/>
          </p:nvPr>
        </p:nvSpPr>
        <p:spPr>
          <a:xfrm>
            <a:off x="0" y="9721850"/>
            <a:ext cx="3076575" cy="511175"/>
          </a:xfrm>
          <a:prstGeom prst="rect">
            <a:avLst/>
          </a:prstGeom>
        </p:spPr>
        <p:txBody>
          <a:bodyPr vert="horz" lIns="99788" tIns="49894" rIns="99788" bIns="49894" rtlCol="0" anchor="b"/>
          <a:lstStyle>
            <a:lvl1pPr algn="l" eaLnBrk="1" hangingPunct="1">
              <a:defRPr sz="1300"/>
            </a:lvl1pPr>
          </a:lstStyle>
          <a:p>
            <a:pPr>
              <a:defRPr/>
            </a:pPr>
            <a:endParaRPr lang="pt-BR"/>
          </a:p>
        </p:txBody>
      </p:sp>
      <p:sp>
        <p:nvSpPr>
          <p:cNvPr id="7" name="Espaço Reservado para Número de Slide 6">
            <a:extLst>
              <a:ext uri="{FF2B5EF4-FFF2-40B4-BE49-F238E27FC236}">
                <a16:creationId xmlns:a16="http://schemas.microsoft.com/office/drawing/2014/main" id="{E2D93F5A-957D-5FF2-DB1A-576CD7319A32}"/>
              </a:ext>
            </a:extLst>
          </p:cNvPr>
          <p:cNvSpPr>
            <a:spLocks noGrp="1"/>
          </p:cNvSpPr>
          <p:nvPr>
            <p:ph type="sldNum" sz="quarter" idx="5"/>
          </p:nvPr>
        </p:nvSpPr>
        <p:spPr>
          <a:xfrm>
            <a:off x="4021138" y="9721850"/>
            <a:ext cx="3076575" cy="511175"/>
          </a:xfrm>
          <a:prstGeom prst="rect">
            <a:avLst/>
          </a:prstGeom>
        </p:spPr>
        <p:txBody>
          <a:bodyPr vert="horz" wrap="square" lIns="99788" tIns="49894" rIns="99788" bIns="49894" numCol="1" anchor="b" anchorCtr="0" compatLnSpc="1">
            <a:prstTxWarp prst="textNoShape">
              <a:avLst/>
            </a:prstTxWarp>
          </a:bodyPr>
          <a:lstStyle>
            <a:lvl1pPr algn="r" eaLnBrk="1" hangingPunct="1">
              <a:defRPr sz="1300" smtClean="0"/>
            </a:lvl1pPr>
          </a:lstStyle>
          <a:p>
            <a:pPr>
              <a:defRPr/>
            </a:pPr>
            <a:fld id="{42B976EC-FA7E-4241-AE12-771417D8E20A}" type="slidenum">
              <a:rPr lang="pt-BR" altLang="pt-BR"/>
              <a:pPr>
                <a:defRPr/>
              </a:pPr>
              <a:t>‹nº›</a:t>
            </a:fld>
            <a:endParaRPr lang="pt-BR" altLang="pt-B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100" kern="1200">
        <a:solidFill>
          <a:schemeClr val="tx1"/>
        </a:solidFill>
        <a:latin typeface="+mn-lt"/>
        <a:ea typeface="+mn-ea"/>
        <a:cs typeface="+mn-cs"/>
      </a:defRPr>
    </a:lvl1pPr>
    <a:lvl2pPr marL="409575" algn="l" rtl="0" eaLnBrk="0" fontAlgn="base" hangingPunct="0">
      <a:spcBef>
        <a:spcPct val="30000"/>
      </a:spcBef>
      <a:spcAft>
        <a:spcPct val="0"/>
      </a:spcAft>
      <a:defRPr sz="1100" kern="1200">
        <a:solidFill>
          <a:schemeClr val="tx1"/>
        </a:solidFill>
        <a:latin typeface="+mn-lt"/>
        <a:ea typeface="+mn-ea"/>
        <a:cs typeface="+mn-cs"/>
      </a:defRPr>
    </a:lvl2pPr>
    <a:lvl3pPr marL="820738" algn="l" rtl="0" eaLnBrk="0" fontAlgn="base" hangingPunct="0">
      <a:spcBef>
        <a:spcPct val="30000"/>
      </a:spcBef>
      <a:spcAft>
        <a:spcPct val="0"/>
      </a:spcAft>
      <a:defRPr sz="1100" kern="1200">
        <a:solidFill>
          <a:schemeClr val="tx1"/>
        </a:solidFill>
        <a:latin typeface="+mn-lt"/>
        <a:ea typeface="+mn-ea"/>
        <a:cs typeface="+mn-cs"/>
      </a:defRPr>
    </a:lvl3pPr>
    <a:lvl4pPr marL="1230313" algn="l" rtl="0" eaLnBrk="0" fontAlgn="base" hangingPunct="0">
      <a:spcBef>
        <a:spcPct val="30000"/>
      </a:spcBef>
      <a:spcAft>
        <a:spcPct val="0"/>
      </a:spcAft>
      <a:defRPr sz="1100" kern="1200">
        <a:solidFill>
          <a:schemeClr val="tx1"/>
        </a:solidFill>
        <a:latin typeface="+mn-lt"/>
        <a:ea typeface="+mn-ea"/>
        <a:cs typeface="+mn-cs"/>
      </a:defRPr>
    </a:lvl4pPr>
    <a:lvl5pPr marL="1641475" algn="l" rtl="0" eaLnBrk="0" fontAlgn="base" hangingPunct="0">
      <a:spcBef>
        <a:spcPct val="30000"/>
      </a:spcBef>
      <a:spcAft>
        <a:spcPct val="0"/>
      </a:spcAft>
      <a:defRPr sz="1100" kern="1200">
        <a:solidFill>
          <a:schemeClr val="tx1"/>
        </a:solidFill>
        <a:latin typeface="+mn-lt"/>
        <a:ea typeface="+mn-ea"/>
        <a:cs typeface="+mn-cs"/>
      </a:defRPr>
    </a:lvl5pPr>
    <a:lvl6pPr marL="2052142" algn="l" defTabSz="820857" rtl="0" eaLnBrk="1" latinLnBrk="0" hangingPunct="1">
      <a:defRPr sz="1100" kern="1200">
        <a:solidFill>
          <a:schemeClr val="tx1"/>
        </a:solidFill>
        <a:latin typeface="+mn-lt"/>
        <a:ea typeface="+mn-ea"/>
        <a:cs typeface="+mn-cs"/>
      </a:defRPr>
    </a:lvl6pPr>
    <a:lvl7pPr marL="2462571" algn="l" defTabSz="820857" rtl="0" eaLnBrk="1" latinLnBrk="0" hangingPunct="1">
      <a:defRPr sz="1100" kern="1200">
        <a:solidFill>
          <a:schemeClr val="tx1"/>
        </a:solidFill>
        <a:latin typeface="+mn-lt"/>
        <a:ea typeface="+mn-ea"/>
        <a:cs typeface="+mn-cs"/>
      </a:defRPr>
    </a:lvl7pPr>
    <a:lvl8pPr marL="2872999" algn="l" defTabSz="820857" rtl="0" eaLnBrk="1" latinLnBrk="0" hangingPunct="1">
      <a:defRPr sz="1100" kern="1200">
        <a:solidFill>
          <a:schemeClr val="tx1"/>
        </a:solidFill>
        <a:latin typeface="+mn-lt"/>
        <a:ea typeface="+mn-ea"/>
        <a:cs typeface="+mn-cs"/>
      </a:defRPr>
    </a:lvl8pPr>
    <a:lvl9pPr marL="3283428" algn="l" defTabSz="820857" rtl="0" eaLnBrk="1" latinLnBrk="0" hangingPunct="1">
      <a:defRPr sz="11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2429949" y="12301685"/>
            <a:ext cx="27539395" cy="8488625"/>
          </a:xfrm>
          <a:prstGeom prst="rect">
            <a:avLst/>
          </a:prstGeom>
        </p:spPr>
        <p:txBody>
          <a:bodyPr/>
          <a:lstStyle/>
          <a:p>
            <a:r>
              <a:rPr lang="pt-BR"/>
              <a:t>Clique para editar o estilo do título mestre</a:t>
            </a:r>
          </a:p>
        </p:txBody>
      </p:sp>
      <p:sp>
        <p:nvSpPr>
          <p:cNvPr id="3" name="Subtítulo 2"/>
          <p:cNvSpPr>
            <a:spLocks noGrp="1"/>
          </p:cNvSpPr>
          <p:nvPr>
            <p:ph type="subTitle" idx="1"/>
          </p:nvPr>
        </p:nvSpPr>
        <p:spPr>
          <a:xfrm>
            <a:off x="4859893" y="22440332"/>
            <a:ext cx="22679502" cy="10120650"/>
          </a:xfrm>
          <a:prstGeom prst="rect">
            <a:avLst/>
          </a:prstGeom>
        </p:spPr>
        <p:txBody>
          <a:bodyPr/>
          <a:lstStyle>
            <a:lvl1pPr marL="0" indent="0" algn="ctr">
              <a:buNone/>
              <a:defRPr/>
            </a:lvl1pPr>
            <a:lvl2pPr marL="461625" indent="0" algn="ctr">
              <a:buNone/>
              <a:defRPr/>
            </a:lvl2pPr>
            <a:lvl3pPr marL="923252" indent="0" algn="ctr">
              <a:buNone/>
              <a:defRPr/>
            </a:lvl3pPr>
            <a:lvl4pPr marL="1384876" indent="0" algn="ctr">
              <a:buNone/>
              <a:defRPr/>
            </a:lvl4pPr>
            <a:lvl5pPr marL="1846502" indent="0" algn="ctr">
              <a:buNone/>
              <a:defRPr/>
            </a:lvl5pPr>
            <a:lvl6pPr marL="2308127" indent="0" algn="ctr">
              <a:buNone/>
              <a:defRPr/>
            </a:lvl6pPr>
            <a:lvl7pPr marL="2769754" indent="0" algn="ctr">
              <a:buNone/>
              <a:defRPr/>
            </a:lvl7pPr>
            <a:lvl8pPr marL="3231378" indent="0" algn="ctr">
              <a:buNone/>
              <a:defRPr/>
            </a:lvl8pPr>
            <a:lvl9pPr marL="3693005" indent="0" algn="ctr">
              <a:buNone/>
              <a:defRPr/>
            </a:lvl9pPr>
          </a:lstStyle>
          <a:p>
            <a:r>
              <a:rPr lang="pt-BR"/>
              <a:t>Clique para editar o estilo do subtítulo mestre</a:t>
            </a:r>
          </a:p>
        </p:txBody>
      </p:sp>
      <p:sp>
        <p:nvSpPr>
          <p:cNvPr id="4" name="Rectangle 4">
            <a:extLst>
              <a:ext uri="{FF2B5EF4-FFF2-40B4-BE49-F238E27FC236}">
                <a16:creationId xmlns:a16="http://schemas.microsoft.com/office/drawing/2014/main" id="{B6D19E56-DA26-BA8C-611F-641E669330CF}"/>
              </a:ext>
            </a:extLst>
          </p:cNvPr>
          <p:cNvSpPr>
            <a:spLocks noGrp="1" noChangeArrowheads="1"/>
          </p:cNvSpPr>
          <p:nvPr>
            <p:ph type="dt" sz="half" idx="10"/>
          </p:nvPr>
        </p:nvSpPr>
        <p:spPr>
          <a:xfrm>
            <a:off x="2428875" y="39360475"/>
            <a:ext cx="6753225" cy="2882900"/>
          </a:xfrm>
          <a:prstGeom prst="rect">
            <a:avLst/>
          </a:prstGeom>
        </p:spPr>
        <p:txBody>
          <a:bodyPr/>
          <a:lstStyle>
            <a:lvl1pPr>
              <a:defRPr/>
            </a:lvl1pPr>
          </a:lstStyle>
          <a:p>
            <a:pPr>
              <a:defRPr/>
            </a:pPr>
            <a:endParaRPr lang="pt-BR"/>
          </a:p>
        </p:txBody>
      </p:sp>
      <p:sp>
        <p:nvSpPr>
          <p:cNvPr id="5" name="Rectangle 5">
            <a:extLst>
              <a:ext uri="{FF2B5EF4-FFF2-40B4-BE49-F238E27FC236}">
                <a16:creationId xmlns:a16="http://schemas.microsoft.com/office/drawing/2014/main" id="{94A9BA6D-2F75-08F8-7CEF-091A95AEEAB9}"/>
              </a:ext>
            </a:extLst>
          </p:cNvPr>
          <p:cNvSpPr>
            <a:spLocks noGrp="1" noChangeArrowheads="1"/>
          </p:cNvSpPr>
          <p:nvPr>
            <p:ph type="ftr" sz="quarter" idx="11"/>
          </p:nvPr>
        </p:nvSpPr>
        <p:spPr>
          <a:xfrm>
            <a:off x="11069638" y="39360475"/>
            <a:ext cx="10260012" cy="2882900"/>
          </a:xfrm>
          <a:prstGeom prst="rect">
            <a:avLst/>
          </a:prstGeom>
        </p:spPr>
        <p:txBody>
          <a:bodyPr/>
          <a:lstStyle>
            <a:lvl1pPr>
              <a:defRPr/>
            </a:lvl1pPr>
          </a:lstStyle>
          <a:p>
            <a:pPr>
              <a:defRPr/>
            </a:pPr>
            <a:endParaRPr lang="pt-BR"/>
          </a:p>
        </p:txBody>
      </p:sp>
      <p:sp>
        <p:nvSpPr>
          <p:cNvPr id="6" name="Rectangle 6">
            <a:extLst>
              <a:ext uri="{FF2B5EF4-FFF2-40B4-BE49-F238E27FC236}">
                <a16:creationId xmlns:a16="http://schemas.microsoft.com/office/drawing/2014/main" id="{1A624ACE-CFB1-23A7-8350-CB735F9A77E9}"/>
              </a:ext>
            </a:extLst>
          </p:cNvPr>
          <p:cNvSpPr>
            <a:spLocks noGrp="1" noChangeArrowheads="1"/>
          </p:cNvSpPr>
          <p:nvPr>
            <p:ph type="sldNum" sz="quarter" idx="12"/>
          </p:nvPr>
        </p:nvSpPr>
        <p:spPr>
          <a:xfrm>
            <a:off x="23217188" y="39360475"/>
            <a:ext cx="6753225" cy="2882900"/>
          </a:xfrm>
          <a:prstGeom prst="rect">
            <a:avLst/>
          </a:prstGeom>
        </p:spPr>
        <p:txBody>
          <a:bodyPr/>
          <a:lstStyle>
            <a:lvl1pPr>
              <a:defRPr smtClean="0"/>
            </a:lvl1pPr>
          </a:lstStyle>
          <a:p>
            <a:pPr>
              <a:defRPr/>
            </a:pPr>
            <a:fld id="{CA5C3AD3-F28A-484C-B0EC-DA9A3E4B86F2}" type="slidenum">
              <a:rPr lang="pt-BR" altLang="pt-BR"/>
              <a:pPr>
                <a:defRPr/>
              </a:pPr>
              <a:t>‹nº›</a:t>
            </a:fld>
            <a:endParaRPr lang="pt-BR" altLang="pt-BR"/>
          </a:p>
        </p:txBody>
      </p:sp>
    </p:spTree>
    <p:extLst>
      <p:ext uri="{BB962C8B-B14F-4D97-AF65-F5344CB8AC3E}">
        <p14:creationId xmlns:p14="http://schemas.microsoft.com/office/powerpoint/2010/main" val="3398501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2428875" y="3840163"/>
            <a:ext cx="27541538" cy="7199312"/>
          </a:xfrm>
          <a:prstGeom prst="rect">
            <a:avLst/>
          </a:prstGeom>
        </p:spPr>
        <p:txBody>
          <a:bodyPr/>
          <a:lstStyle/>
          <a:p>
            <a:r>
              <a:rPr lang="pt-BR"/>
              <a:t>Clique para editar o estilo do título mestre</a:t>
            </a:r>
          </a:p>
        </p:txBody>
      </p:sp>
      <p:sp>
        <p:nvSpPr>
          <p:cNvPr id="3" name="Espaço Reservado para Texto Vertical 2"/>
          <p:cNvSpPr>
            <a:spLocks noGrp="1"/>
          </p:cNvSpPr>
          <p:nvPr>
            <p:ph type="body" orient="vert" idx="1"/>
          </p:nvPr>
        </p:nvSpPr>
        <p:spPr>
          <a:xfrm>
            <a:off x="2428875" y="12477750"/>
            <a:ext cx="27541538" cy="25920700"/>
          </a:xfrm>
          <a:prstGeom prst="rect">
            <a:avLst/>
          </a:prstGeom>
        </p:spPr>
        <p:txBody>
          <a:bodyPr vert="eaVert"/>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Rectangle 4">
            <a:extLst>
              <a:ext uri="{FF2B5EF4-FFF2-40B4-BE49-F238E27FC236}">
                <a16:creationId xmlns:a16="http://schemas.microsoft.com/office/drawing/2014/main" id="{F061852C-0DC8-5AB1-A1B8-31B3929B1169}"/>
              </a:ext>
            </a:extLst>
          </p:cNvPr>
          <p:cNvSpPr>
            <a:spLocks noGrp="1" noChangeArrowheads="1"/>
          </p:cNvSpPr>
          <p:nvPr>
            <p:ph type="dt" sz="half" idx="10"/>
          </p:nvPr>
        </p:nvSpPr>
        <p:spPr>
          <a:xfrm>
            <a:off x="2428875" y="39360475"/>
            <a:ext cx="6753225" cy="2882900"/>
          </a:xfrm>
          <a:prstGeom prst="rect">
            <a:avLst/>
          </a:prstGeom>
        </p:spPr>
        <p:txBody>
          <a:bodyPr/>
          <a:lstStyle>
            <a:lvl1pPr>
              <a:defRPr/>
            </a:lvl1pPr>
          </a:lstStyle>
          <a:p>
            <a:pPr>
              <a:defRPr/>
            </a:pPr>
            <a:endParaRPr lang="pt-BR"/>
          </a:p>
        </p:txBody>
      </p:sp>
      <p:sp>
        <p:nvSpPr>
          <p:cNvPr id="5" name="Rectangle 5">
            <a:extLst>
              <a:ext uri="{FF2B5EF4-FFF2-40B4-BE49-F238E27FC236}">
                <a16:creationId xmlns:a16="http://schemas.microsoft.com/office/drawing/2014/main" id="{1CED9B10-F1BF-A898-19E6-B8D3DD4BB07E}"/>
              </a:ext>
            </a:extLst>
          </p:cNvPr>
          <p:cNvSpPr>
            <a:spLocks noGrp="1" noChangeArrowheads="1"/>
          </p:cNvSpPr>
          <p:nvPr>
            <p:ph type="ftr" sz="quarter" idx="11"/>
          </p:nvPr>
        </p:nvSpPr>
        <p:spPr>
          <a:xfrm>
            <a:off x="11069638" y="39360475"/>
            <a:ext cx="10260012" cy="2882900"/>
          </a:xfrm>
          <a:prstGeom prst="rect">
            <a:avLst/>
          </a:prstGeom>
        </p:spPr>
        <p:txBody>
          <a:bodyPr/>
          <a:lstStyle>
            <a:lvl1pPr>
              <a:defRPr/>
            </a:lvl1pPr>
          </a:lstStyle>
          <a:p>
            <a:pPr>
              <a:defRPr/>
            </a:pPr>
            <a:endParaRPr lang="pt-BR"/>
          </a:p>
        </p:txBody>
      </p:sp>
      <p:sp>
        <p:nvSpPr>
          <p:cNvPr id="6" name="Rectangle 6">
            <a:extLst>
              <a:ext uri="{FF2B5EF4-FFF2-40B4-BE49-F238E27FC236}">
                <a16:creationId xmlns:a16="http://schemas.microsoft.com/office/drawing/2014/main" id="{4E5001D3-D5EC-3600-83B3-BDD89C310BE8}"/>
              </a:ext>
            </a:extLst>
          </p:cNvPr>
          <p:cNvSpPr>
            <a:spLocks noGrp="1" noChangeArrowheads="1"/>
          </p:cNvSpPr>
          <p:nvPr>
            <p:ph type="sldNum" sz="quarter" idx="12"/>
          </p:nvPr>
        </p:nvSpPr>
        <p:spPr>
          <a:xfrm>
            <a:off x="23217188" y="39360475"/>
            <a:ext cx="6753225" cy="2882900"/>
          </a:xfrm>
          <a:prstGeom prst="rect">
            <a:avLst/>
          </a:prstGeom>
        </p:spPr>
        <p:txBody>
          <a:bodyPr/>
          <a:lstStyle>
            <a:lvl1pPr>
              <a:defRPr smtClean="0"/>
            </a:lvl1pPr>
          </a:lstStyle>
          <a:p>
            <a:pPr>
              <a:defRPr/>
            </a:pPr>
            <a:fld id="{B95D2601-174A-41F9-9517-EF376475FA70}" type="slidenum">
              <a:rPr lang="pt-BR" altLang="pt-BR"/>
              <a:pPr>
                <a:defRPr/>
              </a:pPr>
              <a:t>‹nº›</a:t>
            </a:fld>
            <a:endParaRPr lang="pt-BR" altLang="pt-BR"/>
          </a:p>
        </p:txBody>
      </p:sp>
    </p:spTree>
    <p:extLst>
      <p:ext uri="{BB962C8B-B14F-4D97-AF65-F5344CB8AC3E}">
        <p14:creationId xmlns:p14="http://schemas.microsoft.com/office/powerpoint/2010/main" val="29329214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23085996" y="3519052"/>
            <a:ext cx="6884849" cy="31680468"/>
          </a:xfrm>
          <a:prstGeom prst="rect">
            <a:avLst/>
          </a:prstGeom>
        </p:spPr>
        <p:txBody>
          <a:bodyPr vert="eaVert"/>
          <a:lstStyle/>
          <a:p>
            <a:r>
              <a:rPr lang="pt-BR"/>
              <a:t>Clique para editar o estilo do título mestre</a:t>
            </a:r>
          </a:p>
        </p:txBody>
      </p:sp>
      <p:sp>
        <p:nvSpPr>
          <p:cNvPr id="3" name="Espaço Reservado para Texto Vertical 2"/>
          <p:cNvSpPr>
            <a:spLocks noGrp="1"/>
          </p:cNvSpPr>
          <p:nvPr>
            <p:ph type="body" orient="vert" idx="1"/>
          </p:nvPr>
        </p:nvSpPr>
        <p:spPr>
          <a:xfrm>
            <a:off x="2428447" y="3519052"/>
            <a:ext cx="20513549" cy="31680468"/>
          </a:xfrm>
          <a:prstGeom prst="rect">
            <a:avLst/>
          </a:prstGeom>
        </p:spPr>
        <p:txBody>
          <a:bodyPr vert="eaVert"/>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Rectangle 4">
            <a:extLst>
              <a:ext uri="{FF2B5EF4-FFF2-40B4-BE49-F238E27FC236}">
                <a16:creationId xmlns:a16="http://schemas.microsoft.com/office/drawing/2014/main" id="{00D8ECC6-3805-CBBF-3104-178F1CA94BFF}"/>
              </a:ext>
            </a:extLst>
          </p:cNvPr>
          <p:cNvSpPr>
            <a:spLocks noGrp="1" noChangeArrowheads="1"/>
          </p:cNvSpPr>
          <p:nvPr>
            <p:ph type="dt" sz="half" idx="10"/>
          </p:nvPr>
        </p:nvSpPr>
        <p:spPr>
          <a:xfrm>
            <a:off x="2428875" y="39360475"/>
            <a:ext cx="6753225" cy="2882900"/>
          </a:xfrm>
          <a:prstGeom prst="rect">
            <a:avLst/>
          </a:prstGeom>
        </p:spPr>
        <p:txBody>
          <a:bodyPr/>
          <a:lstStyle>
            <a:lvl1pPr>
              <a:defRPr/>
            </a:lvl1pPr>
          </a:lstStyle>
          <a:p>
            <a:pPr>
              <a:defRPr/>
            </a:pPr>
            <a:endParaRPr lang="pt-BR"/>
          </a:p>
        </p:txBody>
      </p:sp>
      <p:sp>
        <p:nvSpPr>
          <p:cNvPr id="5" name="Rectangle 5">
            <a:extLst>
              <a:ext uri="{FF2B5EF4-FFF2-40B4-BE49-F238E27FC236}">
                <a16:creationId xmlns:a16="http://schemas.microsoft.com/office/drawing/2014/main" id="{A7BDE579-1A43-7645-12C7-AE0D6F9F1D3F}"/>
              </a:ext>
            </a:extLst>
          </p:cNvPr>
          <p:cNvSpPr>
            <a:spLocks noGrp="1" noChangeArrowheads="1"/>
          </p:cNvSpPr>
          <p:nvPr>
            <p:ph type="ftr" sz="quarter" idx="11"/>
          </p:nvPr>
        </p:nvSpPr>
        <p:spPr>
          <a:xfrm>
            <a:off x="11069638" y="39360475"/>
            <a:ext cx="10260012" cy="2882900"/>
          </a:xfrm>
          <a:prstGeom prst="rect">
            <a:avLst/>
          </a:prstGeom>
        </p:spPr>
        <p:txBody>
          <a:bodyPr/>
          <a:lstStyle>
            <a:lvl1pPr>
              <a:defRPr/>
            </a:lvl1pPr>
          </a:lstStyle>
          <a:p>
            <a:pPr>
              <a:defRPr/>
            </a:pPr>
            <a:endParaRPr lang="pt-BR"/>
          </a:p>
        </p:txBody>
      </p:sp>
      <p:sp>
        <p:nvSpPr>
          <p:cNvPr id="6" name="Rectangle 6">
            <a:extLst>
              <a:ext uri="{FF2B5EF4-FFF2-40B4-BE49-F238E27FC236}">
                <a16:creationId xmlns:a16="http://schemas.microsoft.com/office/drawing/2014/main" id="{4FB2FFD8-B9BA-1022-D4EF-5CA4DF1BFAAB}"/>
              </a:ext>
            </a:extLst>
          </p:cNvPr>
          <p:cNvSpPr>
            <a:spLocks noGrp="1" noChangeArrowheads="1"/>
          </p:cNvSpPr>
          <p:nvPr>
            <p:ph type="sldNum" sz="quarter" idx="12"/>
          </p:nvPr>
        </p:nvSpPr>
        <p:spPr>
          <a:xfrm>
            <a:off x="23217188" y="39360475"/>
            <a:ext cx="6753225" cy="2882900"/>
          </a:xfrm>
          <a:prstGeom prst="rect">
            <a:avLst/>
          </a:prstGeom>
        </p:spPr>
        <p:txBody>
          <a:bodyPr/>
          <a:lstStyle>
            <a:lvl1pPr>
              <a:defRPr smtClean="0"/>
            </a:lvl1pPr>
          </a:lstStyle>
          <a:p>
            <a:pPr>
              <a:defRPr/>
            </a:pPr>
            <a:fld id="{AA86638D-7980-409C-AE25-AF439414F253}" type="slidenum">
              <a:rPr lang="pt-BR" altLang="pt-BR"/>
              <a:pPr>
                <a:defRPr/>
              </a:pPr>
              <a:t>‹nº›</a:t>
            </a:fld>
            <a:endParaRPr lang="pt-BR" altLang="pt-BR"/>
          </a:p>
        </p:txBody>
      </p:sp>
    </p:spTree>
    <p:extLst>
      <p:ext uri="{BB962C8B-B14F-4D97-AF65-F5344CB8AC3E}">
        <p14:creationId xmlns:p14="http://schemas.microsoft.com/office/powerpoint/2010/main" val="845356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2428875" y="3840163"/>
            <a:ext cx="27541538" cy="7199312"/>
          </a:xfrm>
          <a:prstGeom prst="rect">
            <a:avLst/>
          </a:prstGeom>
        </p:spPr>
        <p:txBody>
          <a:bodyPr/>
          <a:lstStyle/>
          <a:p>
            <a:r>
              <a:rPr lang="pt-BR"/>
              <a:t>Clique para editar o estilo do título mestre</a:t>
            </a:r>
          </a:p>
        </p:txBody>
      </p:sp>
      <p:sp>
        <p:nvSpPr>
          <p:cNvPr id="3" name="Espaço Reservado para Conteúdo 2"/>
          <p:cNvSpPr>
            <a:spLocks noGrp="1"/>
          </p:cNvSpPr>
          <p:nvPr>
            <p:ph idx="1"/>
          </p:nvPr>
        </p:nvSpPr>
        <p:spPr>
          <a:xfrm>
            <a:off x="2428875" y="12477750"/>
            <a:ext cx="27541538" cy="25920700"/>
          </a:xfrm>
          <a:prstGeom prst="rect">
            <a:avLst/>
          </a:prstGeom>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Rectangle 4">
            <a:extLst>
              <a:ext uri="{FF2B5EF4-FFF2-40B4-BE49-F238E27FC236}">
                <a16:creationId xmlns:a16="http://schemas.microsoft.com/office/drawing/2014/main" id="{1A2629EE-B60F-5FC0-8E95-4C58DEB30BF1}"/>
              </a:ext>
            </a:extLst>
          </p:cNvPr>
          <p:cNvSpPr>
            <a:spLocks noGrp="1" noChangeArrowheads="1"/>
          </p:cNvSpPr>
          <p:nvPr>
            <p:ph type="dt" sz="half" idx="10"/>
          </p:nvPr>
        </p:nvSpPr>
        <p:spPr>
          <a:xfrm>
            <a:off x="2428875" y="39360475"/>
            <a:ext cx="6753225" cy="2882900"/>
          </a:xfrm>
          <a:prstGeom prst="rect">
            <a:avLst/>
          </a:prstGeom>
        </p:spPr>
        <p:txBody>
          <a:bodyPr/>
          <a:lstStyle>
            <a:lvl1pPr>
              <a:defRPr/>
            </a:lvl1pPr>
          </a:lstStyle>
          <a:p>
            <a:pPr>
              <a:defRPr/>
            </a:pPr>
            <a:endParaRPr lang="pt-BR"/>
          </a:p>
        </p:txBody>
      </p:sp>
      <p:sp>
        <p:nvSpPr>
          <p:cNvPr id="5" name="Rectangle 5">
            <a:extLst>
              <a:ext uri="{FF2B5EF4-FFF2-40B4-BE49-F238E27FC236}">
                <a16:creationId xmlns:a16="http://schemas.microsoft.com/office/drawing/2014/main" id="{68EA45F2-0242-8D3A-D7E2-B9E821D6C517}"/>
              </a:ext>
            </a:extLst>
          </p:cNvPr>
          <p:cNvSpPr>
            <a:spLocks noGrp="1" noChangeArrowheads="1"/>
          </p:cNvSpPr>
          <p:nvPr>
            <p:ph type="ftr" sz="quarter" idx="11"/>
          </p:nvPr>
        </p:nvSpPr>
        <p:spPr>
          <a:xfrm>
            <a:off x="11069638" y="39360475"/>
            <a:ext cx="10260012" cy="2882900"/>
          </a:xfrm>
          <a:prstGeom prst="rect">
            <a:avLst/>
          </a:prstGeom>
        </p:spPr>
        <p:txBody>
          <a:bodyPr/>
          <a:lstStyle>
            <a:lvl1pPr>
              <a:defRPr/>
            </a:lvl1pPr>
          </a:lstStyle>
          <a:p>
            <a:pPr>
              <a:defRPr/>
            </a:pPr>
            <a:endParaRPr lang="pt-BR"/>
          </a:p>
        </p:txBody>
      </p:sp>
      <p:sp>
        <p:nvSpPr>
          <p:cNvPr id="6" name="Rectangle 6">
            <a:extLst>
              <a:ext uri="{FF2B5EF4-FFF2-40B4-BE49-F238E27FC236}">
                <a16:creationId xmlns:a16="http://schemas.microsoft.com/office/drawing/2014/main" id="{4442AF3E-5EB2-54D8-6553-44ADCC6754C2}"/>
              </a:ext>
            </a:extLst>
          </p:cNvPr>
          <p:cNvSpPr>
            <a:spLocks noGrp="1" noChangeArrowheads="1"/>
          </p:cNvSpPr>
          <p:nvPr>
            <p:ph type="sldNum" sz="quarter" idx="12"/>
          </p:nvPr>
        </p:nvSpPr>
        <p:spPr>
          <a:xfrm>
            <a:off x="23217188" y="39360475"/>
            <a:ext cx="6753225" cy="2882900"/>
          </a:xfrm>
          <a:prstGeom prst="rect">
            <a:avLst/>
          </a:prstGeom>
        </p:spPr>
        <p:txBody>
          <a:bodyPr/>
          <a:lstStyle>
            <a:lvl1pPr>
              <a:defRPr smtClean="0"/>
            </a:lvl1pPr>
          </a:lstStyle>
          <a:p>
            <a:pPr>
              <a:defRPr/>
            </a:pPr>
            <a:fld id="{3F87FEC7-ABF2-4AB3-A95F-9559042403A2}" type="slidenum">
              <a:rPr lang="pt-BR" altLang="pt-BR"/>
              <a:pPr>
                <a:defRPr/>
              </a:pPr>
              <a:t>‹nº›</a:t>
            </a:fld>
            <a:endParaRPr lang="pt-BR" altLang="pt-BR"/>
          </a:p>
        </p:txBody>
      </p:sp>
    </p:spTree>
    <p:extLst>
      <p:ext uri="{BB962C8B-B14F-4D97-AF65-F5344CB8AC3E}">
        <p14:creationId xmlns:p14="http://schemas.microsoft.com/office/powerpoint/2010/main" val="21361496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2558946" y="25446379"/>
            <a:ext cx="27539395" cy="7866116"/>
          </a:xfrm>
          <a:prstGeom prst="rect">
            <a:avLst/>
          </a:prstGeom>
        </p:spPr>
        <p:txBody>
          <a:bodyPr anchor="t"/>
          <a:lstStyle>
            <a:lvl1pPr algn="l">
              <a:defRPr sz="4049" b="1" cap="all"/>
            </a:lvl1pPr>
          </a:lstStyle>
          <a:p>
            <a:r>
              <a:rPr lang="pt-BR"/>
              <a:t>Clique para editar o estilo do título mestre</a:t>
            </a:r>
          </a:p>
        </p:txBody>
      </p:sp>
      <p:sp>
        <p:nvSpPr>
          <p:cNvPr id="3" name="Espaço Reservado para Texto 2"/>
          <p:cNvSpPr>
            <a:spLocks noGrp="1"/>
          </p:cNvSpPr>
          <p:nvPr>
            <p:ph type="body" idx="1"/>
          </p:nvPr>
        </p:nvSpPr>
        <p:spPr>
          <a:xfrm>
            <a:off x="2558946" y="16783751"/>
            <a:ext cx="27539395" cy="8662627"/>
          </a:xfrm>
          <a:prstGeom prst="rect">
            <a:avLst/>
          </a:prstGeom>
        </p:spPr>
        <p:txBody>
          <a:bodyPr anchor="b"/>
          <a:lstStyle>
            <a:lvl1pPr marL="0" indent="0">
              <a:buNone/>
              <a:defRPr sz="2025"/>
            </a:lvl1pPr>
            <a:lvl2pPr marL="461625" indent="0">
              <a:buNone/>
              <a:defRPr sz="1800"/>
            </a:lvl2pPr>
            <a:lvl3pPr marL="923252" indent="0">
              <a:buNone/>
              <a:defRPr sz="1575"/>
            </a:lvl3pPr>
            <a:lvl4pPr marL="1384876" indent="0">
              <a:buNone/>
              <a:defRPr sz="1462"/>
            </a:lvl4pPr>
            <a:lvl5pPr marL="1846502" indent="0">
              <a:buNone/>
              <a:defRPr sz="1462"/>
            </a:lvl5pPr>
            <a:lvl6pPr marL="2308127" indent="0">
              <a:buNone/>
              <a:defRPr sz="1462"/>
            </a:lvl6pPr>
            <a:lvl7pPr marL="2769754" indent="0">
              <a:buNone/>
              <a:defRPr sz="1462"/>
            </a:lvl7pPr>
            <a:lvl8pPr marL="3231378" indent="0">
              <a:buNone/>
              <a:defRPr sz="1462"/>
            </a:lvl8pPr>
            <a:lvl9pPr marL="3693005" indent="0">
              <a:buNone/>
              <a:defRPr sz="1462"/>
            </a:lvl9pPr>
          </a:lstStyle>
          <a:p>
            <a:pPr lvl="0"/>
            <a:r>
              <a:rPr lang="pt-BR"/>
              <a:t>Clique para editar os estilos do texto mestre</a:t>
            </a:r>
          </a:p>
        </p:txBody>
      </p:sp>
      <p:sp>
        <p:nvSpPr>
          <p:cNvPr id="4" name="Rectangle 4">
            <a:extLst>
              <a:ext uri="{FF2B5EF4-FFF2-40B4-BE49-F238E27FC236}">
                <a16:creationId xmlns:a16="http://schemas.microsoft.com/office/drawing/2014/main" id="{184068F5-D8E5-A788-21CB-87AFC9640B89}"/>
              </a:ext>
            </a:extLst>
          </p:cNvPr>
          <p:cNvSpPr>
            <a:spLocks noGrp="1" noChangeArrowheads="1"/>
          </p:cNvSpPr>
          <p:nvPr>
            <p:ph type="dt" sz="half" idx="10"/>
          </p:nvPr>
        </p:nvSpPr>
        <p:spPr>
          <a:xfrm>
            <a:off x="2428875" y="39360475"/>
            <a:ext cx="6753225" cy="2882900"/>
          </a:xfrm>
          <a:prstGeom prst="rect">
            <a:avLst/>
          </a:prstGeom>
        </p:spPr>
        <p:txBody>
          <a:bodyPr/>
          <a:lstStyle>
            <a:lvl1pPr>
              <a:defRPr/>
            </a:lvl1pPr>
          </a:lstStyle>
          <a:p>
            <a:pPr>
              <a:defRPr/>
            </a:pPr>
            <a:endParaRPr lang="pt-BR"/>
          </a:p>
        </p:txBody>
      </p:sp>
      <p:sp>
        <p:nvSpPr>
          <p:cNvPr id="5" name="Rectangle 5">
            <a:extLst>
              <a:ext uri="{FF2B5EF4-FFF2-40B4-BE49-F238E27FC236}">
                <a16:creationId xmlns:a16="http://schemas.microsoft.com/office/drawing/2014/main" id="{E03DFBE0-1CA2-C5B0-FF70-D2ED3C754C72}"/>
              </a:ext>
            </a:extLst>
          </p:cNvPr>
          <p:cNvSpPr>
            <a:spLocks noGrp="1" noChangeArrowheads="1"/>
          </p:cNvSpPr>
          <p:nvPr>
            <p:ph type="ftr" sz="quarter" idx="11"/>
          </p:nvPr>
        </p:nvSpPr>
        <p:spPr>
          <a:xfrm>
            <a:off x="11069638" y="39360475"/>
            <a:ext cx="10260012" cy="2882900"/>
          </a:xfrm>
          <a:prstGeom prst="rect">
            <a:avLst/>
          </a:prstGeom>
        </p:spPr>
        <p:txBody>
          <a:bodyPr/>
          <a:lstStyle>
            <a:lvl1pPr>
              <a:defRPr/>
            </a:lvl1pPr>
          </a:lstStyle>
          <a:p>
            <a:pPr>
              <a:defRPr/>
            </a:pPr>
            <a:endParaRPr lang="pt-BR"/>
          </a:p>
        </p:txBody>
      </p:sp>
      <p:sp>
        <p:nvSpPr>
          <p:cNvPr id="6" name="Rectangle 6">
            <a:extLst>
              <a:ext uri="{FF2B5EF4-FFF2-40B4-BE49-F238E27FC236}">
                <a16:creationId xmlns:a16="http://schemas.microsoft.com/office/drawing/2014/main" id="{4250B1E8-A2FD-BEF5-F906-032EAD718FFD}"/>
              </a:ext>
            </a:extLst>
          </p:cNvPr>
          <p:cNvSpPr>
            <a:spLocks noGrp="1" noChangeArrowheads="1"/>
          </p:cNvSpPr>
          <p:nvPr>
            <p:ph type="sldNum" sz="quarter" idx="12"/>
          </p:nvPr>
        </p:nvSpPr>
        <p:spPr>
          <a:xfrm>
            <a:off x="23217188" y="39360475"/>
            <a:ext cx="6753225" cy="2882900"/>
          </a:xfrm>
          <a:prstGeom prst="rect">
            <a:avLst/>
          </a:prstGeom>
        </p:spPr>
        <p:txBody>
          <a:bodyPr/>
          <a:lstStyle>
            <a:lvl1pPr>
              <a:defRPr smtClean="0"/>
            </a:lvl1pPr>
          </a:lstStyle>
          <a:p>
            <a:pPr>
              <a:defRPr/>
            </a:pPr>
            <a:fld id="{DED682F8-A05B-4B5E-9D74-9BA371D5AB3B}" type="slidenum">
              <a:rPr lang="pt-BR" altLang="pt-BR"/>
              <a:pPr>
                <a:defRPr/>
              </a:pPr>
              <a:t>‹nº›</a:t>
            </a:fld>
            <a:endParaRPr lang="pt-BR" altLang="pt-BR"/>
          </a:p>
        </p:txBody>
      </p:sp>
    </p:spTree>
    <p:extLst>
      <p:ext uri="{BB962C8B-B14F-4D97-AF65-F5344CB8AC3E}">
        <p14:creationId xmlns:p14="http://schemas.microsoft.com/office/powerpoint/2010/main" val="38322062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2428875" y="3840163"/>
            <a:ext cx="27541538" cy="7199312"/>
          </a:xfrm>
          <a:prstGeom prst="rect">
            <a:avLst/>
          </a:prstGeom>
        </p:spPr>
        <p:txBody>
          <a:bodyPr/>
          <a:lstStyle/>
          <a:p>
            <a:r>
              <a:rPr lang="pt-BR"/>
              <a:t>Clique para editar o estilo do título mestre</a:t>
            </a:r>
          </a:p>
        </p:txBody>
      </p:sp>
      <p:sp>
        <p:nvSpPr>
          <p:cNvPr id="3" name="Espaço Reservado para Conteúdo 2"/>
          <p:cNvSpPr>
            <a:spLocks noGrp="1"/>
          </p:cNvSpPr>
          <p:nvPr>
            <p:ph sz="half" idx="1"/>
          </p:nvPr>
        </p:nvSpPr>
        <p:spPr>
          <a:xfrm>
            <a:off x="2428449" y="11437669"/>
            <a:ext cx="13699198" cy="23761851"/>
          </a:xfrm>
          <a:prstGeom prst="rect">
            <a:avLst/>
          </a:prstGeom>
        </p:spPr>
        <p:txBody>
          <a:bodyPr/>
          <a:lstStyle>
            <a:lvl1pPr>
              <a:defRPr sz="2812"/>
            </a:lvl1pPr>
            <a:lvl2pPr>
              <a:defRPr sz="2475"/>
            </a:lvl2pPr>
            <a:lvl3pPr>
              <a:defRPr sz="2025"/>
            </a:lvl3pPr>
            <a:lvl4pPr>
              <a:defRPr sz="1800"/>
            </a:lvl4pPr>
            <a:lvl5pPr>
              <a:defRPr sz="1800"/>
            </a:lvl5pPr>
            <a:lvl6pPr>
              <a:defRPr sz="1800"/>
            </a:lvl6pPr>
            <a:lvl7pPr>
              <a:defRPr sz="1800"/>
            </a:lvl7pPr>
            <a:lvl8pPr>
              <a:defRPr sz="1800"/>
            </a:lvl8pPr>
            <a:lvl9pPr>
              <a:defRPr sz="18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16271642" y="11437669"/>
            <a:ext cx="13699200" cy="23761851"/>
          </a:xfrm>
          <a:prstGeom prst="rect">
            <a:avLst/>
          </a:prstGeom>
        </p:spPr>
        <p:txBody>
          <a:bodyPr/>
          <a:lstStyle>
            <a:lvl1pPr>
              <a:defRPr sz="2812"/>
            </a:lvl1pPr>
            <a:lvl2pPr>
              <a:defRPr sz="2475"/>
            </a:lvl2pPr>
            <a:lvl3pPr>
              <a:defRPr sz="2025"/>
            </a:lvl3pPr>
            <a:lvl4pPr>
              <a:defRPr sz="1800"/>
            </a:lvl4pPr>
            <a:lvl5pPr>
              <a:defRPr sz="1800"/>
            </a:lvl5pPr>
            <a:lvl6pPr>
              <a:defRPr sz="1800"/>
            </a:lvl6pPr>
            <a:lvl7pPr>
              <a:defRPr sz="1800"/>
            </a:lvl7pPr>
            <a:lvl8pPr>
              <a:defRPr sz="1800"/>
            </a:lvl8pPr>
            <a:lvl9pPr>
              <a:defRPr sz="18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Rectangle 4">
            <a:extLst>
              <a:ext uri="{FF2B5EF4-FFF2-40B4-BE49-F238E27FC236}">
                <a16:creationId xmlns:a16="http://schemas.microsoft.com/office/drawing/2014/main" id="{A3AC0E9A-4A9B-38D6-C0E7-A6398391742E}"/>
              </a:ext>
            </a:extLst>
          </p:cNvPr>
          <p:cNvSpPr>
            <a:spLocks noGrp="1" noChangeArrowheads="1"/>
          </p:cNvSpPr>
          <p:nvPr>
            <p:ph type="dt" sz="half" idx="10"/>
          </p:nvPr>
        </p:nvSpPr>
        <p:spPr>
          <a:xfrm>
            <a:off x="2428875" y="39360475"/>
            <a:ext cx="6753225" cy="2882900"/>
          </a:xfrm>
          <a:prstGeom prst="rect">
            <a:avLst/>
          </a:prstGeom>
        </p:spPr>
        <p:txBody>
          <a:bodyPr/>
          <a:lstStyle>
            <a:lvl1pPr>
              <a:defRPr/>
            </a:lvl1pPr>
          </a:lstStyle>
          <a:p>
            <a:pPr>
              <a:defRPr/>
            </a:pPr>
            <a:endParaRPr lang="pt-BR"/>
          </a:p>
        </p:txBody>
      </p:sp>
      <p:sp>
        <p:nvSpPr>
          <p:cNvPr id="6" name="Rectangle 5">
            <a:extLst>
              <a:ext uri="{FF2B5EF4-FFF2-40B4-BE49-F238E27FC236}">
                <a16:creationId xmlns:a16="http://schemas.microsoft.com/office/drawing/2014/main" id="{F3E8A6A7-3B9F-BDD6-8CB0-42D702E62472}"/>
              </a:ext>
            </a:extLst>
          </p:cNvPr>
          <p:cNvSpPr>
            <a:spLocks noGrp="1" noChangeArrowheads="1"/>
          </p:cNvSpPr>
          <p:nvPr>
            <p:ph type="ftr" sz="quarter" idx="11"/>
          </p:nvPr>
        </p:nvSpPr>
        <p:spPr>
          <a:xfrm>
            <a:off x="11069638" y="39360475"/>
            <a:ext cx="10260012" cy="2882900"/>
          </a:xfrm>
          <a:prstGeom prst="rect">
            <a:avLst/>
          </a:prstGeom>
        </p:spPr>
        <p:txBody>
          <a:bodyPr/>
          <a:lstStyle>
            <a:lvl1pPr>
              <a:defRPr/>
            </a:lvl1pPr>
          </a:lstStyle>
          <a:p>
            <a:pPr>
              <a:defRPr/>
            </a:pPr>
            <a:endParaRPr lang="pt-BR"/>
          </a:p>
        </p:txBody>
      </p:sp>
      <p:sp>
        <p:nvSpPr>
          <p:cNvPr id="7" name="Rectangle 6">
            <a:extLst>
              <a:ext uri="{FF2B5EF4-FFF2-40B4-BE49-F238E27FC236}">
                <a16:creationId xmlns:a16="http://schemas.microsoft.com/office/drawing/2014/main" id="{71181350-E392-C7F8-11FB-16E032D39BCF}"/>
              </a:ext>
            </a:extLst>
          </p:cNvPr>
          <p:cNvSpPr>
            <a:spLocks noGrp="1" noChangeArrowheads="1"/>
          </p:cNvSpPr>
          <p:nvPr>
            <p:ph type="sldNum" sz="quarter" idx="12"/>
          </p:nvPr>
        </p:nvSpPr>
        <p:spPr>
          <a:xfrm>
            <a:off x="23217188" y="39360475"/>
            <a:ext cx="6753225" cy="2882900"/>
          </a:xfrm>
          <a:prstGeom prst="rect">
            <a:avLst/>
          </a:prstGeom>
        </p:spPr>
        <p:txBody>
          <a:bodyPr/>
          <a:lstStyle>
            <a:lvl1pPr>
              <a:defRPr smtClean="0"/>
            </a:lvl1pPr>
          </a:lstStyle>
          <a:p>
            <a:pPr>
              <a:defRPr/>
            </a:pPr>
            <a:fld id="{0A5BA39C-5C84-4387-8461-A87972C0666E}" type="slidenum">
              <a:rPr lang="pt-BR" altLang="pt-BR"/>
              <a:pPr>
                <a:defRPr/>
              </a:pPr>
              <a:t>‹nº›</a:t>
            </a:fld>
            <a:endParaRPr lang="pt-BR" altLang="pt-BR"/>
          </a:p>
        </p:txBody>
      </p:sp>
    </p:spTree>
    <p:extLst>
      <p:ext uri="{BB962C8B-B14F-4D97-AF65-F5344CB8AC3E}">
        <p14:creationId xmlns:p14="http://schemas.microsoft.com/office/powerpoint/2010/main" val="777072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1619967" y="1585527"/>
            <a:ext cx="29159359" cy="6600097"/>
          </a:xfrm>
          <a:prstGeom prst="rect">
            <a:avLst/>
          </a:prstGeom>
        </p:spPr>
        <p:txBody>
          <a:bodyPr/>
          <a:lstStyle>
            <a:lvl1pPr>
              <a:defRPr/>
            </a:lvl1pPr>
          </a:lstStyle>
          <a:p>
            <a:r>
              <a:rPr lang="pt-BR"/>
              <a:t>Clique para editar o estilo do título mestre</a:t>
            </a:r>
          </a:p>
        </p:txBody>
      </p:sp>
      <p:sp>
        <p:nvSpPr>
          <p:cNvPr id="3" name="Espaço Reservado para Texto 2"/>
          <p:cNvSpPr>
            <a:spLocks noGrp="1"/>
          </p:cNvSpPr>
          <p:nvPr>
            <p:ph type="body" idx="1"/>
          </p:nvPr>
        </p:nvSpPr>
        <p:spPr>
          <a:xfrm>
            <a:off x="1619967" y="8863632"/>
            <a:ext cx="14315685" cy="3694554"/>
          </a:xfrm>
          <a:prstGeom prst="rect">
            <a:avLst/>
          </a:prstGeom>
        </p:spPr>
        <p:txBody>
          <a:bodyPr anchor="b"/>
          <a:lstStyle>
            <a:lvl1pPr marL="0" indent="0">
              <a:buNone/>
              <a:defRPr sz="2475" b="1"/>
            </a:lvl1pPr>
            <a:lvl2pPr marL="461625" indent="0">
              <a:buNone/>
              <a:defRPr sz="2025" b="1"/>
            </a:lvl2pPr>
            <a:lvl3pPr marL="923252" indent="0">
              <a:buNone/>
              <a:defRPr sz="1800" b="1"/>
            </a:lvl3pPr>
            <a:lvl4pPr marL="1384876" indent="0">
              <a:buNone/>
              <a:defRPr sz="1575" b="1"/>
            </a:lvl4pPr>
            <a:lvl5pPr marL="1846502" indent="0">
              <a:buNone/>
              <a:defRPr sz="1575" b="1"/>
            </a:lvl5pPr>
            <a:lvl6pPr marL="2308127" indent="0">
              <a:buNone/>
              <a:defRPr sz="1575" b="1"/>
            </a:lvl6pPr>
            <a:lvl7pPr marL="2769754" indent="0">
              <a:buNone/>
              <a:defRPr sz="1575" b="1"/>
            </a:lvl7pPr>
            <a:lvl8pPr marL="3231378" indent="0">
              <a:buNone/>
              <a:defRPr sz="1575" b="1"/>
            </a:lvl8pPr>
            <a:lvl9pPr marL="3693005" indent="0">
              <a:buNone/>
              <a:defRPr sz="1575" b="1"/>
            </a:lvl9pPr>
          </a:lstStyle>
          <a:p>
            <a:pPr lvl="0"/>
            <a:r>
              <a:rPr lang="pt-BR"/>
              <a:t>Clique para editar os estilos do texto mestre</a:t>
            </a:r>
          </a:p>
        </p:txBody>
      </p:sp>
      <p:sp>
        <p:nvSpPr>
          <p:cNvPr id="4" name="Espaço Reservado para Conteúdo 3"/>
          <p:cNvSpPr>
            <a:spLocks noGrp="1"/>
          </p:cNvSpPr>
          <p:nvPr>
            <p:ph sz="half" idx="2"/>
          </p:nvPr>
        </p:nvSpPr>
        <p:spPr>
          <a:xfrm>
            <a:off x="1619967" y="12558186"/>
            <a:ext cx="14315685" cy="22816838"/>
          </a:xfrm>
          <a:prstGeom prst="rect">
            <a:avLst/>
          </a:prstGeom>
        </p:spPr>
        <p:txBody>
          <a:bodyPr/>
          <a:lstStyle>
            <a:lvl1pPr>
              <a:defRPr sz="2475"/>
            </a:lvl1pPr>
            <a:lvl2pPr>
              <a:defRPr sz="2025"/>
            </a:lvl2pPr>
            <a:lvl3pPr>
              <a:defRPr sz="1800"/>
            </a:lvl3pPr>
            <a:lvl4pPr>
              <a:defRPr sz="1575"/>
            </a:lvl4pPr>
            <a:lvl5pPr>
              <a:defRPr sz="1575"/>
            </a:lvl5pPr>
            <a:lvl6pPr>
              <a:defRPr sz="1575"/>
            </a:lvl6pPr>
            <a:lvl7pPr>
              <a:defRPr sz="1575"/>
            </a:lvl7pPr>
            <a:lvl8pPr>
              <a:defRPr sz="1575"/>
            </a:lvl8pPr>
            <a:lvl9pPr>
              <a:defRPr sz="1575"/>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16459141" y="8863632"/>
            <a:ext cx="14320185" cy="3694554"/>
          </a:xfrm>
          <a:prstGeom prst="rect">
            <a:avLst/>
          </a:prstGeom>
        </p:spPr>
        <p:txBody>
          <a:bodyPr anchor="b"/>
          <a:lstStyle>
            <a:lvl1pPr marL="0" indent="0">
              <a:buNone/>
              <a:defRPr sz="2475" b="1"/>
            </a:lvl1pPr>
            <a:lvl2pPr marL="461625" indent="0">
              <a:buNone/>
              <a:defRPr sz="2025" b="1"/>
            </a:lvl2pPr>
            <a:lvl3pPr marL="923252" indent="0">
              <a:buNone/>
              <a:defRPr sz="1800" b="1"/>
            </a:lvl3pPr>
            <a:lvl4pPr marL="1384876" indent="0">
              <a:buNone/>
              <a:defRPr sz="1575" b="1"/>
            </a:lvl4pPr>
            <a:lvl5pPr marL="1846502" indent="0">
              <a:buNone/>
              <a:defRPr sz="1575" b="1"/>
            </a:lvl5pPr>
            <a:lvl6pPr marL="2308127" indent="0">
              <a:buNone/>
              <a:defRPr sz="1575" b="1"/>
            </a:lvl6pPr>
            <a:lvl7pPr marL="2769754" indent="0">
              <a:buNone/>
              <a:defRPr sz="1575" b="1"/>
            </a:lvl7pPr>
            <a:lvl8pPr marL="3231378" indent="0">
              <a:buNone/>
              <a:defRPr sz="1575" b="1"/>
            </a:lvl8pPr>
            <a:lvl9pPr marL="3693005" indent="0">
              <a:buNone/>
              <a:defRPr sz="1575" b="1"/>
            </a:lvl9pPr>
          </a:lstStyle>
          <a:p>
            <a:pPr lvl="0"/>
            <a:r>
              <a:rPr lang="pt-BR"/>
              <a:t>Clique para editar os estilos do texto mestre</a:t>
            </a:r>
          </a:p>
        </p:txBody>
      </p:sp>
      <p:sp>
        <p:nvSpPr>
          <p:cNvPr id="6" name="Espaço Reservado para Conteúdo 5"/>
          <p:cNvSpPr>
            <a:spLocks noGrp="1"/>
          </p:cNvSpPr>
          <p:nvPr>
            <p:ph sz="quarter" idx="4"/>
          </p:nvPr>
        </p:nvSpPr>
        <p:spPr>
          <a:xfrm>
            <a:off x="16459141" y="12558186"/>
            <a:ext cx="14320185" cy="22816838"/>
          </a:xfrm>
          <a:prstGeom prst="rect">
            <a:avLst/>
          </a:prstGeom>
        </p:spPr>
        <p:txBody>
          <a:bodyPr/>
          <a:lstStyle>
            <a:lvl1pPr>
              <a:defRPr sz="2475"/>
            </a:lvl1pPr>
            <a:lvl2pPr>
              <a:defRPr sz="2025"/>
            </a:lvl2pPr>
            <a:lvl3pPr>
              <a:defRPr sz="1800"/>
            </a:lvl3pPr>
            <a:lvl4pPr>
              <a:defRPr sz="1575"/>
            </a:lvl4pPr>
            <a:lvl5pPr>
              <a:defRPr sz="1575"/>
            </a:lvl5pPr>
            <a:lvl6pPr>
              <a:defRPr sz="1575"/>
            </a:lvl6pPr>
            <a:lvl7pPr>
              <a:defRPr sz="1575"/>
            </a:lvl7pPr>
            <a:lvl8pPr>
              <a:defRPr sz="1575"/>
            </a:lvl8pPr>
            <a:lvl9pPr>
              <a:defRPr sz="1575"/>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Rectangle 4">
            <a:extLst>
              <a:ext uri="{FF2B5EF4-FFF2-40B4-BE49-F238E27FC236}">
                <a16:creationId xmlns:a16="http://schemas.microsoft.com/office/drawing/2014/main" id="{CBD48561-F912-1EDE-70F0-7FE7E235A2E8}"/>
              </a:ext>
            </a:extLst>
          </p:cNvPr>
          <p:cNvSpPr>
            <a:spLocks noGrp="1" noChangeArrowheads="1"/>
          </p:cNvSpPr>
          <p:nvPr>
            <p:ph type="dt" sz="half" idx="10"/>
          </p:nvPr>
        </p:nvSpPr>
        <p:spPr>
          <a:xfrm>
            <a:off x="2428875" y="39360475"/>
            <a:ext cx="6753225" cy="2882900"/>
          </a:xfrm>
          <a:prstGeom prst="rect">
            <a:avLst/>
          </a:prstGeom>
        </p:spPr>
        <p:txBody>
          <a:bodyPr/>
          <a:lstStyle>
            <a:lvl1pPr>
              <a:defRPr/>
            </a:lvl1pPr>
          </a:lstStyle>
          <a:p>
            <a:pPr>
              <a:defRPr/>
            </a:pPr>
            <a:endParaRPr lang="pt-BR"/>
          </a:p>
        </p:txBody>
      </p:sp>
      <p:sp>
        <p:nvSpPr>
          <p:cNvPr id="8" name="Rectangle 5">
            <a:extLst>
              <a:ext uri="{FF2B5EF4-FFF2-40B4-BE49-F238E27FC236}">
                <a16:creationId xmlns:a16="http://schemas.microsoft.com/office/drawing/2014/main" id="{DF86C904-C903-9E7C-3730-07B247B433B2}"/>
              </a:ext>
            </a:extLst>
          </p:cNvPr>
          <p:cNvSpPr>
            <a:spLocks noGrp="1" noChangeArrowheads="1"/>
          </p:cNvSpPr>
          <p:nvPr>
            <p:ph type="ftr" sz="quarter" idx="11"/>
          </p:nvPr>
        </p:nvSpPr>
        <p:spPr>
          <a:xfrm>
            <a:off x="11069638" y="39360475"/>
            <a:ext cx="10260012" cy="2882900"/>
          </a:xfrm>
          <a:prstGeom prst="rect">
            <a:avLst/>
          </a:prstGeom>
        </p:spPr>
        <p:txBody>
          <a:bodyPr/>
          <a:lstStyle>
            <a:lvl1pPr>
              <a:defRPr/>
            </a:lvl1pPr>
          </a:lstStyle>
          <a:p>
            <a:pPr>
              <a:defRPr/>
            </a:pPr>
            <a:endParaRPr lang="pt-BR"/>
          </a:p>
        </p:txBody>
      </p:sp>
      <p:sp>
        <p:nvSpPr>
          <p:cNvPr id="9" name="Rectangle 6">
            <a:extLst>
              <a:ext uri="{FF2B5EF4-FFF2-40B4-BE49-F238E27FC236}">
                <a16:creationId xmlns:a16="http://schemas.microsoft.com/office/drawing/2014/main" id="{9036EECA-E65A-679D-3E49-D28D8F646EBD}"/>
              </a:ext>
            </a:extLst>
          </p:cNvPr>
          <p:cNvSpPr>
            <a:spLocks noGrp="1" noChangeArrowheads="1"/>
          </p:cNvSpPr>
          <p:nvPr>
            <p:ph type="sldNum" sz="quarter" idx="12"/>
          </p:nvPr>
        </p:nvSpPr>
        <p:spPr>
          <a:xfrm>
            <a:off x="23217188" y="39360475"/>
            <a:ext cx="6753225" cy="2882900"/>
          </a:xfrm>
          <a:prstGeom prst="rect">
            <a:avLst/>
          </a:prstGeom>
        </p:spPr>
        <p:txBody>
          <a:bodyPr/>
          <a:lstStyle>
            <a:lvl1pPr>
              <a:defRPr smtClean="0"/>
            </a:lvl1pPr>
          </a:lstStyle>
          <a:p>
            <a:pPr>
              <a:defRPr/>
            </a:pPr>
            <a:fld id="{62620457-1933-4BBB-8382-8DE4C360C48E}" type="slidenum">
              <a:rPr lang="pt-BR" altLang="pt-BR"/>
              <a:pPr>
                <a:defRPr/>
              </a:pPr>
              <a:t>‹nº›</a:t>
            </a:fld>
            <a:endParaRPr lang="pt-BR" altLang="pt-BR"/>
          </a:p>
        </p:txBody>
      </p:sp>
    </p:spTree>
    <p:extLst>
      <p:ext uri="{BB962C8B-B14F-4D97-AF65-F5344CB8AC3E}">
        <p14:creationId xmlns:p14="http://schemas.microsoft.com/office/powerpoint/2010/main" val="14164024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a:xfrm>
            <a:off x="2428875" y="3840163"/>
            <a:ext cx="27541538" cy="7199312"/>
          </a:xfrm>
          <a:prstGeom prst="rect">
            <a:avLst/>
          </a:prstGeom>
        </p:spPr>
        <p:txBody>
          <a:bodyPr/>
          <a:lstStyle/>
          <a:p>
            <a:r>
              <a:rPr lang="pt-BR"/>
              <a:t>Clique para editar o estilo do título mestre</a:t>
            </a:r>
          </a:p>
        </p:txBody>
      </p:sp>
      <p:sp>
        <p:nvSpPr>
          <p:cNvPr id="3" name="Rectangle 4">
            <a:extLst>
              <a:ext uri="{FF2B5EF4-FFF2-40B4-BE49-F238E27FC236}">
                <a16:creationId xmlns:a16="http://schemas.microsoft.com/office/drawing/2014/main" id="{567D5631-8CC6-25C4-C27E-6D4933D30751}"/>
              </a:ext>
            </a:extLst>
          </p:cNvPr>
          <p:cNvSpPr>
            <a:spLocks noGrp="1" noChangeArrowheads="1"/>
          </p:cNvSpPr>
          <p:nvPr>
            <p:ph type="dt" sz="half" idx="10"/>
          </p:nvPr>
        </p:nvSpPr>
        <p:spPr>
          <a:xfrm>
            <a:off x="2428875" y="39360475"/>
            <a:ext cx="6753225" cy="2882900"/>
          </a:xfrm>
          <a:prstGeom prst="rect">
            <a:avLst/>
          </a:prstGeom>
        </p:spPr>
        <p:txBody>
          <a:bodyPr/>
          <a:lstStyle>
            <a:lvl1pPr>
              <a:defRPr/>
            </a:lvl1pPr>
          </a:lstStyle>
          <a:p>
            <a:pPr>
              <a:defRPr/>
            </a:pPr>
            <a:endParaRPr lang="pt-BR"/>
          </a:p>
        </p:txBody>
      </p:sp>
      <p:sp>
        <p:nvSpPr>
          <p:cNvPr id="4" name="Rectangle 5">
            <a:extLst>
              <a:ext uri="{FF2B5EF4-FFF2-40B4-BE49-F238E27FC236}">
                <a16:creationId xmlns:a16="http://schemas.microsoft.com/office/drawing/2014/main" id="{C4925D67-C700-8D21-140D-19CFFA5D113C}"/>
              </a:ext>
            </a:extLst>
          </p:cNvPr>
          <p:cNvSpPr>
            <a:spLocks noGrp="1" noChangeArrowheads="1"/>
          </p:cNvSpPr>
          <p:nvPr>
            <p:ph type="ftr" sz="quarter" idx="11"/>
          </p:nvPr>
        </p:nvSpPr>
        <p:spPr>
          <a:xfrm>
            <a:off x="11069638" y="39360475"/>
            <a:ext cx="10260012" cy="2882900"/>
          </a:xfrm>
          <a:prstGeom prst="rect">
            <a:avLst/>
          </a:prstGeom>
        </p:spPr>
        <p:txBody>
          <a:bodyPr/>
          <a:lstStyle>
            <a:lvl1pPr>
              <a:defRPr/>
            </a:lvl1pPr>
          </a:lstStyle>
          <a:p>
            <a:pPr>
              <a:defRPr/>
            </a:pPr>
            <a:endParaRPr lang="pt-BR"/>
          </a:p>
        </p:txBody>
      </p:sp>
      <p:sp>
        <p:nvSpPr>
          <p:cNvPr id="5" name="Rectangle 6">
            <a:extLst>
              <a:ext uri="{FF2B5EF4-FFF2-40B4-BE49-F238E27FC236}">
                <a16:creationId xmlns:a16="http://schemas.microsoft.com/office/drawing/2014/main" id="{8072F4D2-3471-5C60-8AA4-81393EDEA7FE}"/>
              </a:ext>
            </a:extLst>
          </p:cNvPr>
          <p:cNvSpPr>
            <a:spLocks noGrp="1" noChangeArrowheads="1"/>
          </p:cNvSpPr>
          <p:nvPr>
            <p:ph type="sldNum" sz="quarter" idx="12"/>
          </p:nvPr>
        </p:nvSpPr>
        <p:spPr>
          <a:xfrm>
            <a:off x="23217188" y="39360475"/>
            <a:ext cx="6753225" cy="2882900"/>
          </a:xfrm>
          <a:prstGeom prst="rect">
            <a:avLst/>
          </a:prstGeom>
        </p:spPr>
        <p:txBody>
          <a:bodyPr/>
          <a:lstStyle>
            <a:lvl1pPr>
              <a:defRPr smtClean="0"/>
            </a:lvl1pPr>
          </a:lstStyle>
          <a:p>
            <a:pPr>
              <a:defRPr/>
            </a:pPr>
            <a:fld id="{4F163565-7B7D-4423-8565-129CA0CD23FF}" type="slidenum">
              <a:rPr lang="pt-BR" altLang="pt-BR"/>
              <a:pPr>
                <a:defRPr/>
              </a:pPr>
              <a:t>‹nº›</a:t>
            </a:fld>
            <a:endParaRPr lang="pt-BR" altLang="pt-BR"/>
          </a:p>
        </p:txBody>
      </p:sp>
    </p:spTree>
    <p:extLst>
      <p:ext uri="{BB962C8B-B14F-4D97-AF65-F5344CB8AC3E}">
        <p14:creationId xmlns:p14="http://schemas.microsoft.com/office/powerpoint/2010/main" val="2204411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1649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619967" y="1576524"/>
            <a:ext cx="10658766" cy="6709598"/>
          </a:xfrm>
          <a:prstGeom prst="rect">
            <a:avLst/>
          </a:prstGeom>
        </p:spPr>
        <p:txBody>
          <a:bodyPr anchor="b"/>
          <a:lstStyle>
            <a:lvl1pPr algn="l">
              <a:defRPr sz="2025" b="1"/>
            </a:lvl1pPr>
          </a:lstStyle>
          <a:p>
            <a:r>
              <a:rPr lang="pt-BR"/>
              <a:t>Clique para editar o estilo do título mestre</a:t>
            </a:r>
          </a:p>
        </p:txBody>
      </p:sp>
      <p:sp>
        <p:nvSpPr>
          <p:cNvPr id="3" name="Espaço Reservado para Conteúdo 2"/>
          <p:cNvSpPr>
            <a:spLocks noGrp="1"/>
          </p:cNvSpPr>
          <p:nvPr>
            <p:ph idx="1"/>
          </p:nvPr>
        </p:nvSpPr>
        <p:spPr>
          <a:xfrm>
            <a:off x="12667222" y="1576526"/>
            <a:ext cx="18112101" cy="33798499"/>
          </a:xfrm>
          <a:prstGeom prst="rect">
            <a:avLst/>
          </a:prstGeom>
        </p:spPr>
        <p:txBody>
          <a:bodyPr/>
          <a:lstStyle>
            <a:lvl1pPr>
              <a:defRPr sz="3262"/>
            </a:lvl1pPr>
            <a:lvl2pPr>
              <a:defRPr sz="2812"/>
            </a:lvl2pPr>
            <a:lvl3pPr>
              <a:defRPr sz="2475"/>
            </a:lvl3pPr>
            <a:lvl4pPr>
              <a:defRPr sz="2025"/>
            </a:lvl4pPr>
            <a:lvl5pPr>
              <a:defRPr sz="2025"/>
            </a:lvl5pPr>
            <a:lvl6pPr>
              <a:defRPr sz="2025"/>
            </a:lvl6pPr>
            <a:lvl7pPr>
              <a:defRPr sz="2025"/>
            </a:lvl7pPr>
            <a:lvl8pPr>
              <a:defRPr sz="2025"/>
            </a:lvl8pPr>
            <a:lvl9pPr>
              <a:defRPr sz="2025"/>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1619967" y="8286125"/>
            <a:ext cx="10658766" cy="27088901"/>
          </a:xfrm>
          <a:prstGeom prst="rect">
            <a:avLst/>
          </a:prstGeom>
        </p:spPr>
        <p:txBody>
          <a:bodyPr/>
          <a:lstStyle>
            <a:lvl1pPr marL="0" indent="0">
              <a:buNone/>
              <a:defRPr sz="1462"/>
            </a:lvl1pPr>
            <a:lvl2pPr marL="461625" indent="0">
              <a:buNone/>
              <a:defRPr sz="1237"/>
            </a:lvl2pPr>
            <a:lvl3pPr marL="923252" indent="0">
              <a:buNone/>
              <a:defRPr sz="1012"/>
            </a:lvl3pPr>
            <a:lvl4pPr marL="1384876" indent="0">
              <a:buNone/>
              <a:defRPr sz="900"/>
            </a:lvl4pPr>
            <a:lvl5pPr marL="1846502" indent="0">
              <a:buNone/>
              <a:defRPr sz="900"/>
            </a:lvl5pPr>
            <a:lvl6pPr marL="2308127" indent="0">
              <a:buNone/>
              <a:defRPr sz="900"/>
            </a:lvl6pPr>
            <a:lvl7pPr marL="2769754" indent="0">
              <a:buNone/>
              <a:defRPr sz="900"/>
            </a:lvl7pPr>
            <a:lvl8pPr marL="3231378" indent="0">
              <a:buNone/>
              <a:defRPr sz="900"/>
            </a:lvl8pPr>
            <a:lvl9pPr marL="3693005" indent="0">
              <a:buNone/>
              <a:defRPr sz="900"/>
            </a:lvl9pPr>
          </a:lstStyle>
          <a:p>
            <a:pPr lvl="0"/>
            <a:r>
              <a:rPr lang="pt-BR"/>
              <a:t>Clique para editar os estilos do texto mestre</a:t>
            </a:r>
          </a:p>
        </p:txBody>
      </p:sp>
      <p:sp>
        <p:nvSpPr>
          <p:cNvPr id="5" name="Rectangle 4">
            <a:extLst>
              <a:ext uri="{FF2B5EF4-FFF2-40B4-BE49-F238E27FC236}">
                <a16:creationId xmlns:a16="http://schemas.microsoft.com/office/drawing/2014/main" id="{C7FD8BC8-8150-8EF3-D98A-874D27BED89F}"/>
              </a:ext>
            </a:extLst>
          </p:cNvPr>
          <p:cNvSpPr>
            <a:spLocks noGrp="1" noChangeArrowheads="1"/>
          </p:cNvSpPr>
          <p:nvPr>
            <p:ph type="dt" sz="half" idx="10"/>
          </p:nvPr>
        </p:nvSpPr>
        <p:spPr>
          <a:xfrm>
            <a:off x="2428875" y="39360475"/>
            <a:ext cx="6753225" cy="2882900"/>
          </a:xfrm>
          <a:prstGeom prst="rect">
            <a:avLst/>
          </a:prstGeom>
        </p:spPr>
        <p:txBody>
          <a:bodyPr/>
          <a:lstStyle>
            <a:lvl1pPr>
              <a:defRPr/>
            </a:lvl1pPr>
          </a:lstStyle>
          <a:p>
            <a:pPr>
              <a:defRPr/>
            </a:pPr>
            <a:endParaRPr lang="pt-BR"/>
          </a:p>
        </p:txBody>
      </p:sp>
      <p:sp>
        <p:nvSpPr>
          <p:cNvPr id="6" name="Rectangle 5">
            <a:extLst>
              <a:ext uri="{FF2B5EF4-FFF2-40B4-BE49-F238E27FC236}">
                <a16:creationId xmlns:a16="http://schemas.microsoft.com/office/drawing/2014/main" id="{261BFB62-B6F0-FF77-F2BC-346A0D6763B1}"/>
              </a:ext>
            </a:extLst>
          </p:cNvPr>
          <p:cNvSpPr>
            <a:spLocks noGrp="1" noChangeArrowheads="1"/>
          </p:cNvSpPr>
          <p:nvPr>
            <p:ph type="ftr" sz="quarter" idx="11"/>
          </p:nvPr>
        </p:nvSpPr>
        <p:spPr>
          <a:xfrm>
            <a:off x="11069638" y="39360475"/>
            <a:ext cx="10260012" cy="2882900"/>
          </a:xfrm>
          <a:prstGeom prst="rect">
            <a:avLst/>
          </a:prstGeom>
        </p:spPr>
        <p:txBody>
          <a:bodyPr/>
          <a:lstStyle>
            <a:lvl1pPr>
              <a:defRPr/>
            </a:lvl1pPr>
          </a:lstStyle>
          <a:p>
            <a:pPr>
              <a:defRPr/>
            </a:pPr>
            <a:endParaRPr lang="pt-BR"/>
          </a:p>
        </p:txBody>
      </p:sp>
      <p:sp>
        <p:nvSpPr>
          <p:cNvPr id="7" name="Rectangle 6">
            <a:extLst>
              <a:ext uri="{FF2B5EF4-FFF2-40B4-BE49-F238E27FC236}">
                <a16:creationId xmlns:a16="http://schemas.microsoft.com/office/drawing/2014/main" id="{FB52D11B-86A4-2444-9C61-0443CE4C1941}"/>
              </a:ext>
            </a:extLst>
          </p:cNvPr>
          <p:cNvSpPr>
            <a:spLocks noGrp="1" noChangeArrowheads="1"/>
          </p:cNvSpPr>
          <p:nvPr>
            <p:ph type="sldNum" sz="quarter" idx="12"/>
          </p:nvPr>
        </p:nvSpPr>
        <p:spPr>
          <a:xfrm>
            <a:off x="23217188" y="39360475"/>
            <a:ext cx="6753225" cy="2882900"/>
          </a:xfrm>
          <a:prstGeom prst="rect">
            <a:avLst/>
          </a:prstGeom>
        </p:spPr>
        <p:txBody>
          <a:bodyPr/>
          <a:lstStyle>
            <a:lvl1pPr>
              <a:defRPr smtClean="0"/>
            </a:lvl1pPr>
          </a:lstStyle>
          <a:p>
            <a:pPr>
              <a:defRPr/>
            </a:pPr>
            <a:fld id="{C16C09D4-AAFD-4744-A2CD-D623ABFD99D0}" type="slidenum">
              <a:rPr lang="pt-BR" altLang="pt-BR"/>
              <a:pPr>
                <a:defRPr/>
              </a:pPr>
              <a:t>‹nº›</a:t>
            </a:fld>
            <a:endParaRPr lang="pt-BR" altLang="pt-BR"/>
          </a:p>
        </p:txBody>
      </p:sp>
    </p:spTree>
    <p:extLst>
      <p:ext uri="{BB962C8B-B14F-4D97-AF65-F5344CB8AC3E}">
        <p14:creationId xmlns:p14="http://schemas.microsoft.com/office/powerpoint/2010/main" val="3432669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350860" y="27720413"/>
            <a:ext cx="19439573" cy="3273048"/>
          </a:xfrm>
          <a:prstGeom prst="rect">
            <a:avLst/>
          </a:prstGeom>
        </p:spPr>
        <p:txBody>
          <a:bodyPr anchor="b"/>
          <a:lstStyle>
            <a:lvl1pPr algn="l">
              <a:defRPr sz="2025" b="1"/>
            </a:lvl1pPr>
          </a:lstStyle>
          <a:p>
            <a:r>
              <a:rPr lang="pt-BR"/>
              <a:t>Clique para editar o estilo do título mestre</a:t>
            </a:r>
          </a:p>
        </p:txBody>
      </p:sp>
      <p:sp>
        <p:nvSpPr>
          <p:cNvPr id="3" name="Espaço Reservado para Imagem 2"/>
          <p:cNvSpPr>
            <a:spLocks noGrp="1"/>
          </p:cNvSpPr>
          <p:nvPr>
            <p:ph type="pic" idx="1"/>
          </p:nvPr>
        </p:nvSpPr>
        <p:spPr>
          <a:xfrm>
            <a:off x="6350860" y="3538555"/>
            <a:ext cx="19439573" cy="23760351"/>
          </a:xfrm>
          <a:prstGeom prst="rect">
            <a:avLst/>
          </a:prstGeom>
        </p:spPr>
        <p:txBody>
          <a:bodyPr/>
          <a:lstStyle>
            <a:lvl1pPr marL="0" indent="0">
              <a:buNone/>
              <a:defRPr sz="3262"/>
            </a:lvl1pPr>
            <a:lvl2pPr marL="461625" indent="0">
              <a:buNone/>
              <a:defRPr sz="2812"/>
            </a:lvl2pPr>
            <a:lvl3pPr marL="923252" indent="0">
              <a:buNone/>
              <a:defRPr sz="2475"/>
            </a:lvl3pPr>
            <a:lvl4pPr marL="1384876" indent="0">
              <a:buNone/>
              <a:defRPr sz="2025"/>
            </a:lvl4pPr>
            <a:lvl5pPr marL="1846502" indent="0">
              <a:buNone/>
              <a:defRPr sz="2025"/>
            </a:lvl5pPr>
            <a:lvl6pPr marL="2308127" indent="0">
              <a:buNone/>
              <a:defRPr sz="2025"/>
            </a:lvl6pPr>
            <a:lvl7pPr marL="2769754" indent="0">
              <a:buNone/>
              <a:defRPr sz="2025"/>
            </a:lvl7pPr>
            <a:lvl8pPr marL="3231378" indent="0">
              <a:buNone/>
              <a:defRPr sz="2025"/>
            </a:lvl8pPr>
            <a:lvl9pPr marL="3693005" indent="0">
              <a:buNone/>
              <a:defRPr sz="2025"/>
            </a:lvl9pPr>
          </a:lstStyle>
          <a:p>
            <a:pPr lvl="0"/>
            <a:endParaRPr lang="pt-BR" noProof="0"/>
          </a:p>
        </p:txBody>
      </p:sp>
      <p:sp>
        <p:nvSpPr>
          <p:cNvPr id="4" name="Espaço Reservado para Texto 3"/>
          <p:cNvSpPr>
            <a:spLocks noGrp="1"/>
          </p:cNvSpPr>
          <p:nvPr>
            <p:ph type="body" sz="half" idx="2"/>
          </p:nvPr>
        </p:nvSpPr>
        <p:spPr>
          <a:xfrm>
            <a:off x="6350860" y="30993461"/>
            <a:ext cx="19439573" cy="4647069"/>
          </a:xfrm>
          <a:prstGeom prst="rect">
            <a:avLst/>
          </a:prstGeom>
        </p:spPr>
        <p:txBody>
          <a:bodyPr/>
          <a:lstStyle>
            <a:lvl1pPr marL="0" indent="0">
              <a:buNone/>
              <a:defRPr sz="1462"/>
            </a:lvl1pPr>
            <a:lvl2pPr marL="461625" indent="0">
              <a:buNone/>
              <a:defRPr sz="1237"/>
            </a:lvl2pPr>
            <a:lvl3pPr marL="923252" indent="0">
              <a:buNone/>
              <a:defRPr sz="1012"/>
            </a:lvl3pPr>
            <a:lvl4pPr marL="1384876" indent="0">
              <a:buNone/>
              <a:defRPr sz="900"/>
            </a:lvl4pPr>
            <a:lvl5pPr marL="1846502" indent="0">
              <a:buNone/>
              <a:defRPr sz="900"/>
            </a:lvl5pPr>
            <a:lvl6pPr marL="2308127" indent="0">
              <a:buNone/>
              <a:defRPr sz="900"/>
            </a:lvl6pPr>
            <a:lvl7pPr marL="2769754" indent="0">
              <a:buNone/>
              <a:defRPr sz="900"/>
            </a:lvl7pPr>
            <a:lvl8pPr marL="3231378" indent="0">
              <a:buNone/>
              <a:defRPr sz="900"/>
            </a:lvl8pPr>
            <a:lvl9pPr marL="3693005" indent="0">
              <a:buNone/>
              <a:defRPr sz="900"/>
            </a:lvl9pPr>
          </a:lstStyle>
          <a:p>
            <a:pPr lvl="0"/>
            <a:r>
              <a:rPr lang="pt-BR"/>
              <a:t>Clique para editar os estilos do texto mestre</a:t>
            </a:r>
          </a:p>
        </p:txBody>
      </p:sp>
      <p:sp>
        <p:nvSpPr>
          <p:cNvPr id="5" name="Rectangle 4">
            <a:extLst>
              <a:ext uri="{FF2B5EF4-FFF2-40B4-BE49-F238E27FC236}">
                <a16:creationId xmlns:a16="http://schemas.microsoft.com/office/drawing/2014/main" id="{6BC78CAC-C00B-18D2-9C02-AAC5CCA15BF7}"/>
              </a:ext>
            </a:extLst>
          </p:cNvPr>
          <p:cNvSpPr>
            <a:spLocks noGrp="1" noChangeArrowheads="1"/>
          </p:cNvSpPr>
          <p:nvPr>
            <p:ph type="dt" sz="half" idx="10"/>
          </p:nvPr>
        </p:nvSpPr>
        <p:spPr>
          <a:xfrm>
            <a:off x="2428875" y="39360475"/>
            <a:ext cx="6753225" cy="2882900"/>
          </a:xfrm>
          <a:prstGeom prst="rect">
            <a:avLst/>
          </a:prstGeom>
        </p:spPr>
        <p:txBody>
          <a:bodyPr/>
          <a:lstStyle>
            <a:lvl1pPr>
              <a:defRPr/>
            </a:lvl1pPr>
          </a:lstStyle>
          <a:p>
            <a:pPr>
              <a:defRPr/>
            </a:pPr>
            <a:endParaRPr lang="pt-BR"/>
          </a:p>
        </p:txBody>
      </p:sp>
      <p:sp>
        <p:nvSpPr>
          <p:cNvPr id="6" name="Rectangle 5">
            <a:extLst>
              <a:ext uri="{FF2B5EF4-FFF2-40B4-BE49-F238E27FC236}">
                <a16:creationId xmlns:a16="http://schemas.microsoft.com/office/drawing/2014/main" id="{1066360C-FAB4-67D4-440E-2BD9DBD27ED4}"/>
              </a:ext>
            </a:extLst>
          </p:cNvPr>
          <p:cNvSpPr>
            <a:spLocks noGrp="1" noChangeArrowheads="1"/>
          </p:cNvSpPr>
          <p:nvPr>
            <p:ph type="ftr" sz="quarter" idx="11"/>
          </p:nvPr>
        </p:nvSpPr>
        <p:spPr>
          <a:xfrm>
            <a:off x="11069638" y="39360475"/>
            <a:ext cx="10260012" cy="2882900"/>
          </a:xfrm>
          <a:prstGeom prst="rect">
            <a:avLst/>
          </a:prstGeom>
        </p:spPr>
        <p:txBody>
          <a:bodyPr/>
          <a:lstStyle>
            <a:lvl1pPr>
              <a:defRPr/>
            </a:lvl1pPr>
          </a:lstStyle>
          <a:p>
            <a:pPr>
              <a:defRPr/>
            </a:pPr>
            <a:endParaRPr lang="pt-BR"/>
          </a:p>
        </p:txBody>
      </p:sp>
      <p:sp>
        <p:nvSpPr>
          <p:cNvPr id="7" name="Rectangle 6">
            <a:extLst>
              <a:ext uri="{FF2B5EF4-FFF2-40B4-BE49-F238E27FC236}">
                <a16:creationId xmlns:a16="http://schemas.microsoft.com/office/drawing/2014/main" id="{A716640B-C960-9093-F192-D6D2B1DEA392}"/>
              </a:ext>
            </a:extLst>
          </p:cNvPr>
          <p:cNvSpPr>
            <a:spLocks noGrp="1" noChangeArrowheads="1"/>
          </p:cNvSpPr>
          <p:nvPr>
            <p:ph type="sldNum" sz="quarter" idx="12"/>
          </p:nvPr>
        </p:nvSpPr>
        <p:spPr>
          <a:xfrm>
            <a:off x="23217188" y="39360475"/>
            <a:ext cx="6753225" cy="2882900"/>
          </a:xfrm>
          <a:prstGeom prst="rect">
            <a:avLst/>
          </a:prstGeom>
        </p:spPr>
        <p:txBody>
          <a:bodyPr/>
          <a:lstStyle>
            <a:lvl1pPr>
              <a:defRPr smtClean="0"/>
            </a:lvl1pPr>
          </a:lstStyle>
          <a:p>
            <a:pPr>
              <a:defRPr/>
            </a:pPr>
            <a:fld id="{7F2002CB-C172-4B6D-ABFD-D5B2DB864A2F}" type="slidenum">
              <a:rPr lang="pt-BR" altLang="pt-BR"/>
              <a:pPr>
                <a:defRPr/>
              </a:pPr>
              <a:t>‹nº›</a:t>
            </a:fld>
            <a:endParaRPr lang="pt-BR" altLang="pt-BR"/>
          </a:p>
        </p:txBody>
      </p:sp>
    </p:spTree>
    <p:extLst>
      <p:ext uri="{BB962C8B-B14F-4D97-AF65-F5344CB8AC3E}">
        <p14:creationId xmlns:p14="http://schemas.microsoft.com/office/powerpoint/2010/main" val="23741165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1" name="Imagem 10">
            <a:extLst>
              <a:ext uri="{FF2B5EF4-FFF2-40B4-BE49-F238E27FC236}">
                <a16:creationId xmlns:a16="http://schemas.microsoft.com/office/drawing/2014/main" id="{BBDAEE6F-0762-ACBA-B209-D51C82A74CAC}"/>
              </a:ext>
            </a:extLst>
          </p:cNvPr>
          <p:cNvPicPr>
            <a:picLocks noChangeAspect="1"/>
          </p:cNvPicPr>
          <p:nvPr userDrawn="1"/>
        </p:nvPicPr>
        <p:blipFill>
          <a:blip r:embed="rId13">
            <a:extLst>
              <a:ext uri="{28A0092B-C50C-407E-A947-70E740481C1C}">
                <a14:useLocalDpi xmlns:a14="http://schemas.microsoft.com/office/drawing/2010/main" val="0"/>
              </a:ext>
            </a:extLst>
          </a:blip>
          <a:srcRect t="30969"/>
          <a:stretch/>
        </p:blipFill>
        <p:spPr>
          <a:xfrm flipH="1">
            <a:off x="0" y="0"/>
            <a:ext cx="23184420" cy="7702775"/>
          </a:xfrm>
          <a:prstGeom prst="rect">
            <a:avLst/>
          </a:prstGeom>
        </p:spPr>
      </p:pic>
      <p:pic>
        <p:nvPicPr>
          <p:cNvPr id="16" name="Imagem 15">
            <a:extLst>
              <a:ext uri="{FF2B5EF4-FFF2-40B4-BE49-F238E27FC236}">
                <a16:creationId xmlns:a16="http://schemas.microsoft.com/office/drawing/2014/main" id="{155FAF41-F434-E2A1-39AF-DD56072BDBAD}"/>
              </a:ext>
            </a:extLst>
          </p:cNvPr>
          <p:cNvPicPr>
            <a:picLocks noChangeAspect="1"/>
          </p:cNvPicPr>
          <p:nvPr userDrawn="1"/>
        </p:nvPicPr>
        <p:blipFill>
          <a:blip r:embed="rId14"/>
          <a:srcRect r="8216"/>
          <a:stretch/>
        </p:blipFill>
        <p:spPr>
          <a:xfrm>
            <a:off x="2662140" y="-1"/>
            <a:ext cx="29737148" cy="7702775"/>
          </a:xfrm>
          <a:prstGeom prst="rect">
            <a:avLst/>
          </a:prstGeom>
        </p:spPr>
      </p:pic>
      <p:pic>
        <p:nvPicPr>
          <p:cNvPr id="13" name="Imagem 12">
            <a:extLst>
              <a:ext uri="{FF2B5EF4-FFF2-40B4-BE49-F238E27FC236}">
                <a16:creationId xmlns:a16="http://schemas.microsoft.com/office/drawing/2014/main" id="{FF80F6E3-E0DA-EC08-6012-68CAC1D9755F}"/>
              </a:ext>
            </a:extLst>
          </p:cNvPr>
          <p:cNvPicPr>
            <a:picLocks noChangeAspect="1"/>
          </p:cNvPicPr>
          <p:nvPr userDrawn="1"/>
        </p:nvPicPr>
        <p:blipFill>
          <a:blip r:embed="rId15"/>
          <a:stretch>
            <a:fillRect/>
          </a:stretch>
        </p:blipFill>
        <p:spPr>
          <a:xfrm>
            <a:off x="0" y="5912501"/>
            <a:ext cx="32399288" cy="37288137"/>
          </a:xfrm>
          <a:prstGeom prst="rect">
            <a:avLst/>
          </a:prstGeom>
        </p:spPr>
      </p:pic>
      <p:pic>
        <p:nvPicPr>
          <p:cNvPr id="1028" name="Imagem 3">
            <a:extLst>
              <a:ext uri="{FF2B5EF4-FFF2-40B4-BE49-F238E27FC236}">
                <a16:creationId xmlns:a16="http://schemas.microsoft.com/office/drawing/2014/main" id="{E724B4F5-4D71-69FE-469F-642168AF850C}"/>
              </a:ext>
            </a:extLst>
          </p:cNvPr>
          <p:cNvPicPr>
            <a:picLocks noChangeAspect="1" noChangeArrowheads="1"/>
          </p:cNvPicPr>
          <p:nvPr userDrawn="1"/>
        </p:nvPicPr>
        <p:blipFill rotWithShape="1">
          <a:blip r:embed="rId16">
            <a:extLst>
              <a:ext uri="{28A0092B-C50C-407E-A947-70E740481C1C}">
                <a14:useLocalDpi xmlns:a14="http://schemas.microsoft.com/office/drawing/2010/main" val="0"/>
              </a:ext>
            </a:extLst>
          </a:blip>
          <a:srcRect b="-21723"/>
          <a:stretch/>
        </p:blipFill>
        <p:spPr bwMode="auto">
          <a:xfrm>
            <a:off x="6406556" y="1552095"/>
            <a:ext cx="7152205" cy="280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Imagem 17">
            <a:extLst>
              <a:ext uri="{FF2B5EF4-FFF2-40B4-BE49-F238E27FC236}">
                <a16:creationId xmlns:a16="http://schemas.microsoft.com/office/drawing/2014/main" id="{5367DC05-A972-9D91-E2BD-BB402CAFB550}"/>
              </a:ext>
            </a:extLst>
          </p:cNvPr>
          <p:cNvPicPr>
            <a:picLocks noChangeAspect="1"/>
          </p:cNvPicPr>
          <p:nvPr userDrawn="1"/>
        </p:nvPicPr>
        <p:blipFill>
          <a:blip r:embed="rId17"/>
          <a:stretch>
            <a:fillRect/>
          </a:stretch>
        </p:blipFill>
        <p:spPr>
          <a:xfrm>
            <a:off x="23184420" y="1222055"/>
            <a:ext cx="6974428" cy="2261812"/>
          </a:xfrm>
          <a:prstGeom prst="rect">
            <a:avLst/>
          </a:prstGeom>
        </p:spPr>
      </p:pic>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0" r:id="rId7"/>
    <p:sldLayoutId id="2147483677" r:id="rId8"/>
    <p:sldLayoutId id="2147483678" r:id="rId9"/>
    <p:sldLayoutId id="2147483679" r:id="rId10"/>
    <p:sldLayoutId id="2147483680" r:id="rId11"/>
  </p:sldLayoutIdLst>
  <p:txStyles>
    <p:titleStyle>
      <a:lvl1pPr algn="ctr" defTabSz="5400675" rtl="0" eaLnBrk="0" fontAlgn="base" hangingPunct="0">
        <a:spcBef>
          <a:spcPct val="0"/>
        </a:spcBef>
        <a:spcAft>
          <a:spcPct val="0"/>
        </a:spcAft>
        <a:defRPr sz="25800">
          <a:solidFill>
            <a:schemeClr val="tx2"/>
          </a:solidFill>
          <a:latin typeface="+mj-lt"/>
          <a:ea typeface="+mj-ea"/>
          <a:cs typeface="+mj-cs"/>
        </a:defRPr>
      </a:lvl1pPr>
      <a:lvl2pPr algn="ctr" defTabSz="5400675" rtl="0" eaLnBrk="0" fontAlgn="base" hangingPunct="0">
        <a:spcBef>
          <a:spcPct val="0"/>
        </a:spcBef>
        <a:spcAft>
          <a:spcPct val="0"/>
        </a:spcAft>
        <a:defRPr sz="25800">
          <a:solidFill>
            <a:schemeClr val="tx2"/>
          </a:solidFill>
          <a:latin typeface="Times New Roman" pitchFamily="18" charset="0"/>
        </a:defRPr>
      </a:lvl2pPr>
      <a:lvl3pPr algn="ctr" defTabSz="5400675" rtl="0" eaLnBrk="0" fontAlgn="base" hangingPunct="0">
        <a:spcBef>
          <a:spcPct val="0"/>
        </a:spcBef>
        <a:spcAft>
          <a:spcPct val="0"/>
        </a:spcAft>
        <a:defRPr sz="25800">
          <a:solidFill>
            <a:schemeClr val="tx2"/>
          </a:solidFill>
          <a:latin typeface="Times New Roman" pitchFamily="18" charset="0"/>
        </a:defRPr>
      </a:lvl3pPr>
      <a:lvl4pPr algn="ctr" defTabSz="5400675" rtl="0" eaLnBrk="0" fontAlgn="base" hangingPunct="0">
        <a:spcBef>
          <a:spcPct val="0"/>
        </a:spcBef>
        <a:spcAft>
          <a:spcPct val="0"/>
        </a:spcAft>
        <a:defRPr sz="25800">
          <a:solidFill>
            <a:schemeClr val="tx2"/>
          </a:solidFill>
          <a:latin typeface="Times New Roman" pitchFamily="18" charset="0"/>
        </a:defRPr>
      </a:lvl4pPr>
      <a:lvl5pPr algn="ctr" defTabSz="5400675" rtl="0" eaLnBrk="0" fontAlgn="base" hangingPunct="0">
        <a:spcBef>
          <a:spcPct val="0"/>
        </a:spcBef>
        <a:spcAft>
          <a:spcPct val="0"/>
        </a:spcAft>
        <a:defRPr sz="25800">
          <a:solidFill>
            <a:schemeClr val="tx2"/>
          </a:solidFill>
          <a:latin typeface="Times New Roman" pitchFamily="18" charset="0"/>
        </a:defRPr>
      </a:lvl5pPr>
      <a:lvl6pPr marL="461625" algn="ctr" defTabSz="5401660" rtl="0" fontAlgn="base">
        <a:spcBef>
          <a:spcPct val="0"/>
        </a:spcBef>
        <a:spcAft>
          <a:spcPct val="0"/>
        </a:spcAft>
        <a:defRPr sz="25868">
          <a:solidFill>
            <a:schemeClr val="tx2"/>
          </a:solidFill>
          <a:latin typeface="Times New Roman" pitchFamily="18" charset="0"/>
        </a:defRPr>
      </a:lvl6pPr>
      <a:lvl7pPr marL="923252" algn="ctr" defTabSz="5401660" rtl="0" fontAlgn="base">
        <a:spcBef>
          <a:spcPct val="0"/>
        </a:spcBef>
        <a:spcAft>
          <a:spcPct val="0"/>
        </a:spcAft>
        <a:defRPr sz="25868">
          <a:solidFill>
            <a:schemeClr val="tx2"/>
          </a:solidFill>
          <a:latin typeface="Times New Roman" pitchFamily="18" charset="0"/>
        </a:defRPr>
      </a:lvl7pPr>
      <a:lvl8pPr marL="1384876" algn="ctr" defTabSz="5401660" rtl="0" fontAlgn="base">
        <a:spcBef>
          <a:spcPct val="0"/>
        </a:spcBef>
        <a:spcAft>
          <a:spcPct val="0"/>
        </a:spcAft>
        <a:defRPr sz="25868">
          <a:solidFill>
            <a:schemeClr val="tx2"/>
          </a:solidFill>
          <a:latin typeface="Times New Roman" pitchFamily="18" charset="0"/>
        </a:defRPr>
      </a:lvl8pPr>
      <a:lvl9pPr marL="1846502" algn="ctr" defTabSz="5401660" rtl="0" fontAlgn="base">
        <a:spcBef>
          <a:spcPct val="0"/>
        </a:spcBef>
        <a:spcAft>
          <a:spcPct val="0"/>
        </a:spcAft>
        <a:defRPr sz="25868">
          <a:solidFill>
            <a:schemeClr val="tx2"/>
          </a:solidFill>
          <a:latin typeface="Times New Roman" pitchFamily="18" charset="0"/>
        </a:defRPr>
      </a:lvl9pPr>
    </p:titleStyle>
    <p:bodyStyle>
      <a:lvl1pPr marL="2022475" indent="-2022475" algn="l" defTabSz="5400675" rtl="0" eaLnBrk="0" fontAlgn="base" hangingPunct="0">
        <a:spcBef>
          <a:spcPct val="20000"/>
        </a:spcBef>
        <a:spcAft>
          <a:spcPct val="0"/>
        </a:spcAft>
        <a:buChar char="•"/>
        <a:defRPr sz="19000">
          <a:solidFill>
            <a:schemeClr val="tx1"/>
          </a:solidFill>
          <a:latin typeface="+mn-lt"/>
          <a:ea typeface="+mn-ea"/>
          <a:cs typeface="+mn-cs"/>
        </a:defRPr>
      </a:lvl1pPr>
      <a:lvl2pPr marL="4387850" indent="-1684338" algn="l" defTabSz="5400675" rtl="0" eaLnBrk="0" fontAlgn="base" hangingPunct="0">
        <a:spcBef>
          <a:spcPct val="20000"/>
        </a:spcBef>
        <a:spcAft>
          <a:spcPct val="0"/>
        </a:spcAft>
        <a:buChar char="–"/>
        <a:defRPr sz="16400">
          <a:solidFill>
            <a:schemeClr val="tx1"/>
          </a:solidFill>
          <a:latin typeface="+mn-lt"/>
        </a:defRPr>
      </a:lvl2pPr>
      <a:lvl3pPr marL="6751638" indent="-1350963" algn="l" defTabSz="5400675" rtl="0" eaLnBrk="0" fontAlgn="base" hangingPunct="0">
        <a:spcBef>
          <a:spcPct val="20000"/>
        </a:spcBef>
        <a:spcAft>
          <a:spcPct val="0"/>
        </a:spcAft>
        <a:buChar char="•"/>
        <a:defRPr sz="14100">
          <a:solidFill>
            <a:schemeClr val="tx1"/>
          </a:solidFill>
          <a:latin typeface="+mn-lt"/>
        </a:defRPr>
      </a:lvl3pPr>
      <a:lvl4pPr marL="9453563" indent="-1347788" algn="l" defTabSz="5400675" rtl="0" eaLnBrk="0" fontAlgn="base" hangingPunct="0">
        <a:spcBef>
          <a:spcPct val="20000"/>
        </a:spcBef>
        <a:spcAft>
          <a:spcPct val="0"/>
        </a:spcAft>
        <a:buChar char="–"/>
        <a:defRPr sz="11800">
          <a:solidFill>
            <a:schemeClr val="tx1"/>
          </a:solidFill>
          <a:latin typeface="+mn-lt"/>
        </a:defRPr>
      </a:lvl4pPr>
      <a:lvl5pPr marL="12157075" indent="-1347788" algn="l" defTabSz="5400675" rtl="0" eaLnBrk="0" fontAlgn="base" hangingPunct="0">
        <a:spcBef>
          <a:spcPct val="20000"/>
        </a:spcBef>
        <a:spcAft>
          <a:spcPct val="0"/>
        </a:spcAft>
        <a:buChar char="»"/>
        <a:defRPr sz="11800">
          <a:solidFill>
            <a:schemeClr val="tx1"/>
          </a:solidFill>
          <a:latin typeface="+mn-lt"/>
        </a:defRPr>
      </a:lvl5pPr>
      <a:lvl6pPr marL="12619367" indent="-1349614" algn="l" defTabSz="5401660" rtl="0" fontAlgn="base">
        <a:spcBef>
          <a:spcPct val="20000"/>
        </a:spcBef>
        <a:spcAft>
          <a:spcPct val="0"/>
        </a:spcAft>
        <a:buChar char="»"/>
        <a:defRPr sz="11809">
          <a:solidFill>
            <a:schemeClr val="tx1"/>
          </a:solidFill>
          <a:latin typeface="+mn-lt"/>
        </a:defRPr>
      </a:lvl6pPr>
      <a:lvl7pPr marL="13080993" indent="-1349614" algn="l" defTabSz="5401660" rtl="0" fontAlgn="base">
        <a:spcBef>
          <a:spcPct val="20000"/>
        </a:spcBef>
        <a:spcAft>
          <a:spcPct val="0"/>
        </a:spcAft>
        <a:buChar char="»"/>
        <a:defRPr sz="11809">
          <a:solidFill>
            <a:schemeClr val="tx1"/>
          </a:solidFill>
          <a:latin typeface="+mn-lt"/>
        </a:defRPr>
      </a:lvl7pPr>
      <a:lvl8pPr marL="13542619" indent="-1349614" algn="l" defTabSz="5401660" rtl="0" fontAlgn="base">
        <a:spcBef>
          <a:spcPct val="20000"/>
        </a:spcBef>
        <a:spcAft>
          <a:spcPct val="0"/>
        </a:spcAft>
        <a:buChar char="»"/>
        <a:defRPr sz="11809">
          <a:solidFill>
            <a:schemeClr val="tx1"/>
          </a:solidFill>
          <a:latin typeface="+mn-lt"/>
        </a:defRPr>
      </a:lvl8pPr>
      <a:lvl9pPr marL="14004245" indent="-1349614" algn="l" defTabSz="5401660" rtl="0" fontAlgn="base">
        <a:spcBef>
          <a:spcPct val="20000"/>
        </a:spcBef>
        <a:spcAft>
          <a:spcPct val="0"/>
        </a:spcAft>
        <a:buChar char="»"/>
        <a:defRPr sz="11809">
          <a:solidFill>
            <a:schemeClr val="tx1"/>
          </a:solidFill>
          <a:latin typeface="+mn-lt"/>
        </a:defRPr>
      </a:lvl9pPr>
    </p:bodyStyle>
    <p:otherStyle>
      <a:defPPr>
        <a:defRPr lang="pt-BR"/>
      </a:defPPr>
      <a:lvl1pPr marL="0" algn="l" defTabSz="923252" rtl="0" eaLnBrk="1" latinLnBrk="0" hangingPunct="1">
        <a:defRPr sz="1800" kern="1200">
          <a:solidFill>
            <a:schemeClr val="tx1"/>
          </a:solidFill>
          <a:latin typeface="+mn-lt"/>
          <a:ea typeface="+mn-ea"/>
          <a:cs typeface="+mn-cs"/>
        </a:defRPr>
      </a:lvl1pPr>
      <a:lvl2pPr marL="461625" algn="l" defTabSz="923252" rtl="0" eaLnBrk="1" latinLnBrk="0" hangingPunct="1">
        <a:defRPr sz="1800" kern="1200">
          <a:solidFill>
            <a:schemeClr val="tx1"/>
          </a:solidFill>
          <a:latin typeface="+mn-lt"/>
          <a:ea typeface="+mn-ea"/>
          <a:cs typeface="+mn-cs"/>
        </a:defRPr>
      </a:lvl2pPr>
      <a:lvl3pPr marL="923252" algn="l" defTabSz="923252" rtl="0" eaLnBrk="1" latinLnBrk="0" hangingPunct="1">
        <a:defRPr sz="1800" kern="1200">
          <a:solidFill>
            <a:schemeClr val="tx1"/>
          </a:solidFill>
          <a:latin typeface="+mn-lt"/>
          <a:ea typeface="+mn-ea"/>
          <a:cs typeface="+mn-cs"/>
        </a:defRPr>
      </a:lvl3pPr>
      <a:lvl4pPr marL="1384876" algn="l" defTabSz="923252" rtl="0" eaLnBrk="1" latinLnBrk="0" hangingPunct="1">
        <a:defRPr sz="1800" kern="1200">
          <a:solidFill>
            <a:schemeClr val="tx1"/>
          </a:solidFill>
          <a:latin typeface="+mn-lt"/>
          <a:ea typeface="+mn-ea"/>
          <a:cs typeface="+mn-cs"/>
        </a:defRPr>
      </a:lvl4pPr>
      <a:lvl5pPr marL="1846502" algn="l" defTabSz="923252" rtl="0" eaLnBrk="1" latinLnBrk="0" hangingPunct="1">
        <a:defRPr sz="1800" kern="1200">
          <a:solidFill>
            <a:schemeClr val="tx1"/>
          </a:solidFill>
          <a:latin typeface="+mn-lt"/>
          <a:ea typeface="+mn-ea"/>
          <a:cs typeface="+mn-cs"/>
        </a:defRPr>
      </a:lvl5pPr>
      <a:lvl6pPr marL="2308127" algn="l" defTabSz="923252" rtl="0" eaLnBrk="1" latinLnBrk="0" hangingPunct="1">
        <a:defRPr sz="1800" kern="1200">
          <a:solidFill>
            <a:schemeClr val="tx1"/>
          </a:solidFill>
          <a:latin typeface="+mn-lt"/>
          <a:ea typeface="+mn-ea"/>
          <a:cs typeface="+mn-cs"/>
        </a:defRPr>
      </a:lvl6pPr>
      <a:lvl7pPr marL="2769754" algn="l" defTabSz="923252" rtl="0" eaLnBrk="1" latinLnBrk="0" hangingPunct="1">
        <a:defRPr sz="1800" kern="1200">
          <a:solidFill>
            <a:schemeClr val="tx1"/>
          </a:solidFill>
          <a:latin typeface="+mn-lt"/>
          <a:ea typeface="+mn-ea"/>
          <a:cs typeface="+mn-cs"/>
        </a:defRPr>
      </a:lvl7pPr>
      <a:lvl8pPr marL="3231378" algn="l" defTabSz="923252" rtl="0" eaLnBrk="1" latinLnBrk="0" hangingPunct="1">
        <a:defRPr sz="1800" kern="1200">
          <a:solidFill>
            <a:schemeClr val="tx1"/>
          </a:solidFill>
          <a:latin typeface="+mn-lt"/>
          <a:ea typeface="+mn-ea"/>
          <a:cs typeface="+mn-cs"/>
        </a:defRPr>
      </a:lvl8pPr>
      <a:lvl9pPr marL="3693005" algn="l" defTabSz="92325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oleObject" Target="../embeddings/oleObject1.bin"/><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414">
            <a:extLst>
              <a:ext uri="{FF2B5EF4-FFF2-40B4-BE49-F238E27FC236}">
                <a16:creationId xmlns:a16="http://schemas.microsoft.com/office/drawing/2014/main" id="{51095339-4FB4-CCBE-E2D5-B190B9E0503D}"/>
              </a:ext>
            </a:extLst>
          </p:cNvPr>
          <p:cNvSpPr txBox="1">
            <a:spLocks noChangeArrowheads="1"/>
          </p:cNvSpPr>
          <p:nvPr/>
        </p:nvSpPr>
        <p:spPr bwMode="auto">
          <a:xfrm>
            <a:off x="0" y="8549578"/>
            <a:ext cx="32399288" cy="2512053"/>
          </a:xfrm>
          <a:prstGeom prst="rect">
            <a:avLst/>
          </a:prstGeom>
          <a:noFill/>
          <a:ln w="9525">
            <a:noFill/>
            <a:miter lim="800000"/>
            <a:headEnd/>
            <a:tailEnd/>
          </a:ln>
        </p:spPr>
        <p:txBody>
          <a:bodyPr lIns="87711" tIns="43856" rIns="87711" bIns="43856">
            <a:spAutoFit/>
          </a:bodyPr>
          <a:lstStyle/>
          <a:p>
            <a:pPr algn="ctr" eaLnBrk="1" hangingPunct="1">
              <a:defRPr/>
            </a:pPr>
            <a:r>
              <a:rPr lang="pt-BR" sz="3937" b="1" dirty="0"/>
              <a:t>Autor (UEPB)</a:t>
            </a:r>
            <a:r>
              <a:rPr lang="pt-BR" sz="3937" b="1" baseline="30000" dirty="0"/>
              <a:t>1</a:t>
            </a:r>
            <a:r>
              <a:rPr lang="pt-BR" sz="3937" b="1" dirty="0"/>
              <a:t>; Autor (UFCG)</a:t>
            </a:r>
            <a:r>
              <a:rPr lang="pt-BR" sz="3937" b="1" baseline="30000" dirty="0"/>
              <a:t>2</a:t>
            </a:r>
            <a:endParaRPr lang="pt-BR" sz="3937" b="1" dirty="0"/>
          </a:p>
          <a:p>
            <a:pPr algn="ctr" eaLnBrk="1" hangingPunct="1">
              <a:defRPr/>
            </a:pPr>
            <a:r>
              <a:rPr lang="pt-BR" sz="3937" b="1" dirty="0"/>
              <a:t>Autor (Orientador/UFCG)</a:t>
            </a:r>
            <a:r>
              <a:rPr lang="pt-BR" sz="3937" b="1" baseline="30000" dirty="0"/>
              <a:t>3</a:t>
            </a:r>
          </a:p>
          <a:p>
            <a:pPr algn="ctr" eaLnBrk="1" hangingPunct="1">
              <a:defRPr/>
            </a:pPr>
            <a:endParaRPr lang="pt-BR" sz="3937" b="1" dirty="0"/>
          </a:p>
          <a:p>
            <a:pPr algn="ctr" eaLnBrk="1" hangingPunct="1">
              <a:defRPr/>
            </a:pPr>
            <a:r>
              <a:rPr lang="pt-BR" sz="3937" b="1" dirty="0"/>
              <a:t>Email: </a:t>
            </a:r>
            <a:r>
              <a:rPr lang="pt-BR" sz="3937" b="1" baseline="30000" dirty="0"/>
              <a:t>1</a:t>
            </a:r>
            <a:r>
              <a:rPr lang="pt-BR" sz="3937" b="1" dirty="0"/>
              <a:t>autor@gmail.com, </a:t>
            </a:r>
            <a:r>
              <a:rPr lang="pt-BR" sz="3937" b="1" baseline="30000" dirty="0"/>
              <a:t>2</a:t>
            </a:r>
            <a:r>
              <a:rPr lang="pt-BR" sz="3937" b="1" dirty="0"/>
              <a:t>autor@gmail.com, </a:t>
            </a:r>
            <a:r>
              <a:rPr lang="pt-BR" sz="3937" b="1" baseline="30000" dirty="0"/>
              <a:t>3</a:t>
            </a:r>
            <a:r>
              <a:rPr lang="pt-BR" sz="3937" b="1" dirty="0"/>
              <a:t>autor@gmail.com</a:t>
            </a:r>
          </a:p>
        </p:txBody>
      </p:sp>
      <p:sp>
        <p:nvSpPr>
          <p:cNvPr id="5" name="Text Box 3674">
            <a:extLst>
              <a:ext uri="{FF2B5EF4-FFF2-40B4-BE49-F238E27FC236}">
                <a16:creationId xmlns:a16="http://schemas.microsoft.com/office/drawing/2014/main" id="{AF91B98B-9E97-1AF9-F31E-A14813A8C723}"/>
              </a:ext>
            </a:extLst>
          </p:cNvPr>
          <p:cNvSpPr txBox="1">
            <a:spLocks noChangeArrowheads="1"/>
          </p:cNvSpPr>
          <p:nvPr/>
        </p:nvSpPr>
        <p:spPr bwMode="auto">
          <a:xfrm>
            <a:off x="10445750" y="11688293"/>
            <a:ext cx="2667000" cy="479425"/>
          </a:xfrm>
          <a:prstGeom prst="rect">
            <a:avLst/>
          </a:prstGeom>
          <a:noFill/>
          <a:ln>
            <a:noFill/>
          </a:ln>
        </p:spPr>
        <p:txBody>
          <a:bodyPr lIns="97707" tIns="48854" rIns="97707" bIns="48854">
            <a:spAutoFit/>
          </a:bodyPr>
          <a:lstStyle>
            <a:lvl1pPr defTabSz="868363">
              <a:defRPr sz="2100">
                <a:solidFill>
                  <a:schemeClr val="tx1"/>
                </a:solidFill>
                <a:latin typeface="tahoma, verdana, arial" charset="0"/>
                <a:cs typeface="Times New Roman" panose="02020603050405020304" pitchFamily="18" charset="0"/>
              </a:defRPr>
            </a:lvl1pPr>
            <a:lvl2pPr marL="742950" indent="-285750" defTabSz="868363">
              <a:defRPr sz="2100">
                <a:solidFill>
                  <a:schemeClr val="tx1"/>
                </a:solidFill>
                <a:latin typeface="tahoma, verdana, arial" charset="0"/>
                <a:cs typeface="Times New Roman" panose="02020603050405020304" pitchFamily="18" charset="0"/>
              </a:defRPr>
            </a:lvl2pPr>
            <a:lvl3pPr marL="1143000" indent="-228600" defTabSz="868363">
              <a:defRPr sz="2100">
                <a:solidFill>
                  <a:schemeClr val="tx1"/>
                </a:solidFill>
                <a:latin typeface="tahoma, verdana, arial" charset="0"/>
                <a:cs typeface="Times New Roman" panose="02020603050405020304" pitchFamily="18" charset="0"/>
              </a:defRPr>
            </a:lvl3pPr>
            <a:lvl4pPr marL="1600200" indent="-228600" defTabSz="868363">
              <a:defRPr sz="2100">
                <a:solidFill>
                  <a:schemeClr val="tx1"/>
                </a:solidFill>
                <a:latin typeface="tahoma, verdana, arial" charset="0"/>
                <a:cs typeface="Times New Roman" panose="02020603050405020304" pitchFamily="18" charset="0"/>
              </a:defRPr>
            </a:lvl4pPr>
            <a:lvl5pPr marL="2057400" indent="-228600" defTabSz="868363">
              <a:defRPr sz="2100">
                <a:solidFill>
                  <a:schemeClr val="tx1"/>
                </a:solidFill>
                <a:latin typeface="tahoma, verdana, arial" charset="0"/>
                <a:cs typeface="Times New Roman" panose="02020603050405020304" pitchFamily="18" charset="0"/>
              </a:defRPr>
            </a:lvl5pPr>
            <a:lvl6pPr marL="2514600" indent="-228600" defTabSz="868363"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6pPr>
            <a:lvl7pPr marL="2971800" indent="-228600" defTabSz="868363"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7pPr>
            <a:lvl8pPr marL="3429000" indent="-228600" defTabSz="868363"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8pPr>
            <a:lvl9pPr marL="3886200" indent="-228600" defTabSz="868363"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9pPr>
          </a:lstStyle>
          <a:p>
            <a:pPr algn="ctr" eaLnBrk="1" hangingPunct="1">
              <a:spcBef>
                <a:spcPct val="50000"/>
              </a:spcBef>
              <a:defRPr/>
            </a:pPr>
            <a:endParaRPr lang="pt-BR" altLang="pt-BR" sz="2475"/>
          </a:p>
        </p:txBody>
      </p:sp>
      <p:sp>
        <p:nvSpPr>
          <p:cNvPr id="7" name="CaixaDeTexto 53">
            <a:extLst>
              <a:ext uri="{FF2B5EF4-FFF2-40B4-BE49-F238E27FC236}">
                <a16:creationId xmlns:a16="http://schemas.microsoft.com/office/drawing/2014/main" id="{92E49987-D8D0-A618-A99D-9C88109DE9DB}"/>
              </a:ext>
            </a:extLst>
          </p:cNvPr>
          <p:cNvSpPr txBox="1">
            <a:spLocks noChangeArrowheads="1"/>
          </p:cNvSpPr>
          <p:nvPr/>
        </p:nvSpPr>
        <p:spPr bwMode="auto">
          <a:xfrm>
            <a:off x="15928975" y="34079981"/>
            <a:ext cx="15120938" cy="525462"/>
          </a:xfrm>
          <a:prstGeom prst="rect">
            <a:avLst/>
          </a:prstGeom>
          <a:noFill/>
          <a:ln>
            <a:noFill/>
          </a:ln>
        </p:spPr>
        <p:txBody>
          <a:bodyPr lIns="92333" tIns="46167" rIns="92333" bIns="46167">
            <a:spAutoFit/>
          </a:bodyPr>
          <a:lstStyle>
            <a:lvl1pPr>
              <a:defRPr sz="2100">
                <a:solidFill>
                  <a:schemeClr val="tx1"/>
                </a:solidFill>
                <a:latin typeface="tahoma, verdana, arial" charset="0"/>
                <a:cs typeface="Times New Roman" panose="02020603050405020304" pitchFamily="18" charset="0"/>
              </a:defRPr>
            </a:lvl1pPr>
            <a:lvl2pPr marL="742950" indent="-285750">
              <a:defRPr sz="2100">
                <a:solidFill>
                  <a:schemeClr val="tx1"/>
                </a:solidFill>
                <a:latin typeface="tahoma, verdana, arial" charset="0"/>
                <a:cs typeface="Times New Roman" panose="02020603050405020304" pitchFamily="18" charset="0"/>
              </a:defRPr>
            </a:lvl2pPr>
            <a:lvl3pPr marL="1143000" indent="-228600">
              <a:defRPr sz="2100">
                <a:solidFill>
                  <a:schemeClr val="tx1"/>
                </a:solidFill>
                <a:latin typeface="tahoma, verdana, arial" charset="0"/>
                <a:cs typeface="Times New Roman" panose="02020603050405020304" pitchFamily="18" charset="0"/>
              </a:defRPr>
            </a:lvl3pPr>
            <a:lvl4pPr marL="1600200" indent="-228600">
              <a:defRPr sz="2100">
                <a:solidFill>
                  <a:schemeClr val="tx1"/>
                </a:solidFill>
                <a:latin typeface="tahoma, verdana, arial" charset="0"/>
                <a:cs typeface="Times New Roman" panose="02020603050405020304" pitchFamily="18" charset="0"/>
              </a:defRPr>
            </a:lvl4pPr>
            <a:lvl5pPr marL="2057400" indent="-228600">
              <a:defRPr sz="2100">
                <a:solidFill>
                  <a:schemeClr val="tx1"/>
                </a:solidFill>
                <a:latin typeface="tahoma, verdana, arial" charset="0"/>
                <a:cs typeface="Times New Roman" panose="02020603050405020304" pitchFamily="18" charset="0"/>
              </a:defRPr>
            </a:lvl5pPr>
            <a:lvl6pPr marL="2514600" indent="-228600"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6pPr>
            <a:lvl7pPr marL="2971800" indent="-228600"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7pPr>
            <a:lvl8pPr marL="3429000" indent="-228600"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8pPr>
            <a:lvl9pPr marL="3886200" indent="-228600"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9pPr>
          </a:lstStyle>
          <a:p>
            <a:pPr algn="just" eaLnBrk="1" hangingPunct="1">
              <a:defRPr/>
            </a:pPr>
            <a:r>
              <a:rPr lang="pt-BR" altLang="pt-BR" sz="2812"/>
              <a:t> </a:t>
            </a:r>
          </a:p>
        </p:txBody>
      </p:sp>
      <p:sp>
        <p:nvSpPr>
          <p:cNvPr id="8" name="Retângulo 7">
            <a:extLst>
              <a:ext uri="{FF2B5EF4-FFF2-40B4-BE49-F238E27FC236}">
                <a16:creationId xmlns:a16="http://schemas.microsoft.com/office/drawing/2014/main" id="{E8EA83D3-A86A-7964-1713-3FA4A710EAF1}"/>
              </a:ext>
            </a:extLst>
          </p:cNvPr>
          <p:cNvSpPr>
            <a:spLocks noChangeArrowheads="1"/>
          </p:cNvSpPr>
          <p:nvPr/>
        </p:nvSpPr>
        <p:spPr bwMode="auto">
          <a:xfrm>
            <a:off x="0" y="6700541"/>
            <a:ext cx="32399288" cy="2135188"/>
          </a:xfrm>
          <a:prstGeom prst="rect">
            <a:avLst/>
          </a:prstGeom>
          <a:noFill/>
          <a:ln w="9525">
            <a:noFill/>
            <a:miter lim="800000"/>
            <a:headEnd/>
            <a:tailEnd/>
          </a:ln>
        </p:spPr>
        <p:txBody>
          <a:bodyPr lIns="92333" tIns="46167" rIns="92333" bIns="46167">
            <a:spAutoFit/>
          </a:bodyPr>
          <a:lstStyle/>
          <a:p>
            <a:pPr algn="ctr" eaLnBrk="1" hangingPunct="1">
              <a:defRPr/>
            </a:pPr>
            <a:r>
              <a:rPr lang="pt-BR" sz="9672" b="1" dirty="0">
                <a:effectLst>
                  <a:outerShdw blurRad="38100" dist="38100" dir="2700000" algn="tl">
                    <a:srgbClr val="C0C0C0"/>
                  </a:outerShdw>
                </a:effectLst>
                <a:latin typeface="Arial" pitchFamily="34" charset="0"/>
                <a:cs typeface="Arial" pitchFamily="34" charset="0"/>
              </a:rPr>
              <a:t>TÍTULO DO TRABALHO</a:t>
            </a:r>
          </a:p>
          <a:p>
            <a:pPr algn="ctr" eaLnBrk="1" hangingPunct="1">
              <a:defRPr/>
            </a:pPr>
            <a:endParaRPr lang="pt-BR" sz="3599" dirty="0">
              <a:latin typeface="Arial" pitchFamily="34" charset="0"/>
              <a:cs typeface="Arial" pitchFamily="34" charset="0"/>
            </a:endParaRPr>
          </a:p>
        </p:txBody>
      </p:sp>
      <p:sp>
        <p:nvSpPr>
          <p:cNvPr id="9" name="Text Box 32">
            <a:extLst>
              <a:ext uri="{FF2B5EF4-FFF2-40B4-BE49-F238E27FC236}">
                <a16:creationId xmlns:a16="http://schemas.microsoft.com/office/drawing/2014/main" id="{A1101661-CDDE-FDD2-CA56-96927007D8FD}"/>
              </a:ext>
            </a:extLst>
          </p:cNvPr>
          <p:cNvSpPr txBox="1">
            <a:spLocks noChangeArrowheads="1"/>
          </p:cNvSpPr>
          <p:nvPr/>
        </p:nvSpPr>
        <p:spPr bwMode="auto">
          <a:xfrm>
            <a:off x="1436688" y="11694643"/>
            <a:ext cx="14416087" cy="871538"/>
          </a:xfrm>
          <a:prstGeom prst="rect">
            <a:avLst/>
          </a:prstGeom>
          <a:noFill/>
          <a:ln>
            <a:noFill/>
          </a:ln>
        </p:spPr>
        <p:txBody>
          <a:bodyPr>
            <a:spAutoFit/>
          </a:bodyPr>
          <a:lstStyle>
            <a:lvl1pPr marL="400050" indent="-400050" defTabSz="619125">
              <a:defRPr sz="2100">
                <a:solidFill>
                  <a:schemeClr val="tx1"/>
                </a:solidFill>
                <a:latin typeface="tahoma, verdana, arial" charset="0"/>
                <a:cs typeface="Times New Roman" panose="02020603050405020304" pitchFamily="18" charset="0"/>
              </a:defRPr>
            </a:lvl1pPr>
            <a:lvl2pPr marL="742950" indent="-285750" defTabSz="619125">
              <a:defRPr sz="2100">
                <a:solidFill>
                  <a:schemeClr val="tx1"/>
                </a:solidFill>
                <a:latin typeface="tahoma, verdana, arial" charset="0"/>
                <a:cs typeface="Times New Roman" panose="02020603050405020304" pitchFamily="18" charset="0"/>
              </a:defRPr>
            </a:lvl2pPr>
            <a:lvl3pPr marL="1143000" indent="-228600" defTabSz="619125">
              <a:defRPr sz="2100">
                <a:solidFill>
                  <a:schemeClr val="tx1"/>
                </a:solidFill>
                <a:latin typeface="tahoma, verdana, arial" charset="0"/>
                <a:cs typeface="Times New Roman" panose="02020603050405020304" pitchFamily="18" charset="0"/>
              </a:defRPr>
            </a:lvl3pPr>
            <a:lvl4pPr marL="1600200" indent="-228600" defTabSz="619125">
              <a:defRPr sz="2100">
                <a:solidFill>
                  <a:schemeClr val="tx1"/>
                </a:solidFill>
                <a:latin typeface="tahoma, verdana, arial" charset="0"/>
                <a:cs typeface="Times New Roman" panose="02020603050405020304" pitchFamily="18" charset="0"/>
              </a:defRPr>
            </a:lvl4pPr>
            <a:lvl5pPr marL="2057400" indent="-228600" defTabSz="619125">
              <a:defRPr sz="2100">
                <a:solidFill>
                  <a:schemeClr val="tx1"/>
                </a:solidFill>
                <a:latin typeface="tahoma, verdana, arial" charset="0"/>
                <a:cs typeface="Times New Roman" panose="02020603050405020304" pitchFamily="18" charset="0"/>
              </a:defRPr>
            </a:lvl5pPr>
            <a:lvl6pPr marL="2514600" indent="-228600" defTabSz="619125"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6pPr>
            <a:lvl7pPr marL="2971800" indent="-228600" defTabSz="619125"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7pPr>
            <a:lvl8pPr marL="3429000" indent="-228600" defTabSz="619125"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8pPr>
            <a:lvl9pPr marL="3886200" indent="-228600" defTabSz="619125"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9pPr>
          </a:lstStyle>
          <a:p>
            <a:pPr eaLnBrk="1" hangingPunct="1">
              <a:buFontTx/>
              <a:buAutoNum type="arabicPeriod"/>
              <a:defRPr/>
            </a:pPr>
            <a:r>
              <a:rPr lang="pt-BR" altLang="pt-BR" sz="5062" b="1" dirty="0">
                <a:latin typeface="Arial" panose="020B0604020202020204" pitchFamily="34" charset="0"/>
              </a:rPr>
              <a:t> INTRODUÇÃO</a:t>
            </a:r>
          </a:p>
        </p:txBody>
      </p:sp>
      <p:sp>
        <p:nvSpPr>
          <p:cNvPr id="10" name="Text Box 46">
            <a:extLst>
              <a:ext uri="{FF2B5EF4-FFF2-40B4-BE49-F238E27FC236}">
                <a16:creationId xmlns:a16="http://schemas.microsoft.com/office/drawing/2014/main" id="{B86D5668-C1C3-B5C4-8BA8-251D7BB34E4F}"/>
              </a:ext>
            </a:extLst>
          </p:cNvPr>
          <p:cNvSpPr txBox="1">
            <a:spLocks noChangeArrowheads="1"/>
          </p:cNvSpPr>
          <p:nvPr/>
        </p:nvSpPr>
        <p:spPr bwMode="auto">
          <a:xfrm>
            <a:off x="17413288" y="22483293"/>
            <a:ext cx="13284200" cy="871538"/>
          </a:xfrm>
          <a:prstGeom prst="rect">
            <a:avLst/>
          </a:prstGeom>
          <a:noFill/>
          <a:ln>
            <a:noFill/>
          </a:ln>
        </p:spPr>
        <p:txBody>
          <a:bodyPr>
            <a:spAutoFit/>
          </a:bodyPr>
          <a:lstStyle>
            <a:lvl1pPr defTabSz="619125">
              <a:defRPr sz="2100">
                <a:solidFill>
                  <a:schemeClr val="tx1"/>
                </a:solidFill>
                <a:latin typeface="tahoma, verdana, arial" charset="0"/>
                <a:cs typeface="Times New Roman" panose="02020603050405020304" pitchFamily="18" charset="0"/>
              </a:defRPr>
            </a:lvl1pPr>
            <a:lvl2pPr marL="742950" indent="-285750" defTabSz="619125">
              <a:defRPr sz="2100">
                <a:solidFill>
                  <a:schemeClr val="tx1"/>
                </a:solidFill>
                <a:latin typeface="tahoma, verdana, arial" charset="0"/>
                <a:cs typeface="Times New Roman" panose="02020603050405020304" pitchFamily="18" charset="0"/>
              </a:defRPr>
            </a:lvl2pPr>
            <a:lvl3pPr marL="1143000" indent="-228600" defTabSz="619125">
              <a:defRPr sz="2100">
                <a:solidFill>
                  <a:schemeClr val="tx1"/>
                </a:solidFill>
                <a:latin typeface="tahoma, verdana, arial" charset="0"/>
                <a:cs typeface="Times New Roman" panose="02020603050405020304" pitchFamily="18" charset="0"/>
              </a:defRPr>
            </a:lvl3pPr>
            <a:lvl4pPr marL="1600200" indent="-228600" defTabSz="619125">
              <a:defRPr sz="2100">
                <a:solidFill>
                  <a:schemeClr val="tx1"/>
                </a:solidFill>
                <a:latin typeface="tahoma, verdana, arial" charset="0"/>
                <a:cs typeface="Times New Roman" panose="02020603050405020304" pitchFamily="18" charset="0"/>
              </a:defRPr>
            </a:lvl4pPr>
            <a:lvl5pPr marL="2057400" indent="-228600" defTabSz="619125">
              <a:defRPr sz="2100">
                <a:solidFill>
                  <a:schemeClr val="tx1"/>
                </a:solidFill>
                <a:latin typeface="tahoma, verdana, arial" charset="0"/>
                <a:cs typeface="Times New Roman" panose="02020603050405020304" pitchFamily="18" charset="0"/>
              </a:defRPr>
            </a:lvl5pPr>
            <a:lvl6pPr marL="2514600" indent="-228600" defTabSz="619125"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6pPr>
            <a:lvl7pPr marL="2971800" indent="-228600" defTabSz="619125"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7pPr>
            <a:lvl8pPr marL="3429000" indent="-228600" defTabSz="619125"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8pPr>
            <a:lvl9pPr marL="3886200" indent="-228600" defTabSz="619125"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9pPr>
          </a:lstStyle>
          <a:p>
            <a:pPr eaLnBrk="1" hangingPunct="1">
              <a:defRPr/>
            </a:pPr>
            <a:r>
              <a:rPr lang="pt-BR" altLang="pt-BR" sz="5062" b="1" dirty="0">
                <a:latin typeface="Arial" panose="020B0604020202020204" pitchFamily="34" charset="0"/>
              </a:rPr>
              <a:t>4. CONCLUSÃO</a:t>
            </a:r>
          </a:p>
        </p:txBody>
      </p:sp>
      <p:sp>
        <p:nvSpPr>
          <p:cNvPr id="11" name="Text Box 48">
            <a:extLst>
              <a:ext uri="{FF2B5EF4-FFF2-40B4-BE49-F238E27FC236}">
                <a16:creationId xmlns:a16="http://schemas.microsoft.com/office/drawing/2014/main" id="{F2126D4B-2E67-E30D-F7F8-27AD6461F26A}"/>
              </a:ext>
            </a:extLst>
          </p:cNvPr>
          <p:cNvSpPr txBox="1">
            <a:spLocks noChangeArrowheads="1"/>
          </p:cNvSpPr>
          <p:nvPr/>
        </p:nvSpPr>
        <p:spPr bwMode="auto">
          <a:xfrm>
            <a:off x="17414875" y="30839893"/>
            <a:ext cx="13041313" cy="871538"/>
          </a:xfrm>
          <a:prstGeom prst="rect">
            <a:avLst/>
          </a:prstGeom>
          <a:noFill/>
          <a:ln>
            <a:noFill/>
          </a:ln>
        </p:spPr>
        <p:txBody>
          <a:bodyPr>
            <a:spAutoFit/>
          </a:bodyPr>
          <a:lstStyle>
            <a:lvl1pPr defTabSz="619125">
              <a:defRPr sz="2100">
                <a:solidFill>
                  <a:schemeClr val="tx1"/>
                </a:solidFill>
                <a:latin typeface="tahoma, verdana, arial" charset="0"/>
                <a:cs typeface="Times New Roman" panose="02020603050405020304" pitchFamily="18" charset="0"/>
              </a:defRPr>
            </a:lvl1pPr>
            <a:lvl2pPr marL="742950" indent="-285750" defTabSz="619125">
              <a:defRPr sz="2100">
                <a:solidFill>
                  <a:schemeClr val="tx1"/>
                </a:solidFill>
                <a:latin typeface="tahoma, verdana, arial" charset="0"/>
                <a:cs typeface="Times New Roman" panose="02020603050405020304" pitchFamily="18" charset="0"/>
              </a:defRPr>
            </a:lvl2pPr>
            <a:lvl3pPr marL="1143000" indent="-228600" defTabSz="619125">
              <a:defRPr sz="2100">
                <a:solidFill>
                  <a:schemeClr val="tx1"/>
                </a:solidFill>
                <a:latin typeface="tahoma, verdana, arial" charset="0"/>
                <a:cs typeface="Times New Roman" panose="02020603050405020304" pitchFamily="18" charset="0"/>
              </a:defRPr>
            </a:lvl3pPr>
            <a:lvl4pPr marL="1600200" indent="-228600" defTabSz="619125">
              <a:defRPr sz="2100">
                <a:solidFill>
                  <a:schemeClr val="tx1"/>
                </a:solidFill>
                <a:latin typeface="tahoma, verdana, arial" charset="0"/>
                <a:cs typeface="Times New Roman" panose="02020603050405020304" pitchFamily="18" charset="0"/>
              </a:defRPr>
            </a:lvl4pPr>
            <a:lvl5pPr marL="2057400" indent="-228600" defTabSz="619125">
              <a:defRPr sz="2100">
                <a:solidFill>
                  <a:schemeClr val="tx1"/>
                </a:solidFill>
                <a:latin typeface="tahoma, verdana, arial" charset="0"/>
                <a:cs typeface="Times New Roman" panose="02020603050405020304" pitchFamily="18" charset="0"/>
              </a:defRPr>
            </a:lvl5pPr>
            <a:lvl6pPr marL="2514600" indent="-228600" defTabSz="619125"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6pPr>
            <a:lvl7pPr marL="2971800" indent="-228600" defTabSz="619125"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7pPr>
            <a:lvl8pPr marL="3429000" indent="-228600" defTabSz="619125"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8pPr>
            <a:lvl9pPr marL="3886200" indent="-228600" defTabSz="619125"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9pPr>
          </a:lstStyle>
          <a:p>
            <a:pPr eaLnBrk="1" hangingPunct="1">
              <a:defRPr/>
            </a:pPr>
            <a:r>
              <a:rPr lang="pt-BR" altLang="pt-BR" sz="5062" b="1" dirty="0">
                <a:latin typeface="Arial" panose="020B0604020202020204" pitchFamily="34" charset="0"/>
              </a:rPr>
              <a:t>5. REFERÊNCIAS</a:t>
            </a:r>
          </a:p>
        </p:txBody>
      </p:sp>
      <p:sp>
        <p:nvSpPr>
          <p:cNvPr id="12" name="Rectangle 54">
            <a:extLst>
              <a:ext uri="{FF2B5EF4-FFF2-40B4-BE49-F238E27FC236}">
                <a16:creationId xmlns:a16="http://schemas.microsoft.com/office/drawing/2014/main" id="{FC9AA2E3-8E4B-236A-3428-28F449C39E73}"/>
              </a:ext>
            </a:extLst>
          </p:cNvPr>
          <p:cNvSpPr>
            <a:spLocks noChangeArrowheads="1"/>
          </p:cNvSpPr>
          <p:nvPr/>
        </p:nvSpPr>
        <p:spPr bwMode="auto">
          <a:xfrm>
            <a:off x="1887538" y="31033568"/>
            <a:ext cx="14174787" cy="871538"/>
          </a:xfrm>
          <a:prstGeom prst="rect">
            <a:avLst/>
          </a:prstGeom>
          <a:noFill/>
          <a:ln>
            <a:noFill/>
          </a:ln>
        </p:spPr>
        <p:txBody>
          <a:bodyPr>
            <a:spAutoFit/>
          </a:bodyPr>
          <a:lstStyle>
            <a:lvl1pPr defTabSz="619125">
              <a:defRPr sz="2100">
                <a:solidFill>
                  <a:schemeClr val="tx1"/>
                </a:solidFill>
                <a:latin typeface="tahoma, verdana, arial" charset="0"/>
                <a:cs typeface="Times New Roman" panose="02020603050405020304" pitchFamily="18" charset="0"/>
              </a:defRPr>
            </a:lvl1pPr>
            <a:lvl2pPr marL="742950" indent="-285750" defTabSz="619125">
              <a:defRPr sz="2100">
                <a:solidFill>
                  <a:schemeClr val="tx1"/>
                </a:solidFill>
                <a:latin typeface="tahoma, verdana, arial" charset="0"/>
                <a:cs typeface="Times New Roman" panose="02020603050405020304" pitchFamily="18" charset="0"/>
              </a:defRPr>
            </a:lvl2pPr>
            <a:lvl3pPr marL="1143000" indent="-228600" defTabSz="619125">
              <a:defRPr sz="2100">
                <a:solidFill>
                  <a:schemeClr val="tx1"/>
                </a:solidFill>
                <a:latin typeface="tahoma, verdana, arial" charset="0"/>
                <a:cs typeface="Times New Roman" panose="02020603050405020304" pitchFamily="18" charset="0"/>
              </a:defRPr>
            </a:lvl3pPr>
            <a:lvl4pPr marL="1600200" indent="-228600" defTabSz="619125">
              <a:defRPr sz="2100">
                <a:solidFill>
                  <a:schemeClr val="tx1"/>
                </a:solidFill>
                <a:latin typeface="tahoma, verdana, arial" charset="0"/>
                <a:cs typeface="Times New Roman" panose="02020603050405020304" pitchFamily="18" charset="0"/>
              </a:defRPr>
            </a:lvl4pPr>
            <a:lvl5pPr marL="2057400" indent="-228600" defTabSz="619125">
              <a:defRPr sz="2100">
                <a:solidFill>
                  <a:schemeClr val="tx1"/>
                </a:solidFill>
                <a:latin typeface="tahoma, verdana, arial" charset="0"/>
                <a:cs typeface="Times New Roman" panose="02020603050405020304" pitchFamily="18" charset="0"/>
              </a:defRPr>
            </a:lvl5pPr>
            <a:lvl6pPr marL="2514600" indent="-228600" defTabSz="619125"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6pPr>
            <a:lvl7pPr marL="2971800" indent="-228600" defTabSz="619125"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7pPr>
            <a:lvl8pPr marL="3429000" indent="-228600" defTabSz="619125"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8pPr>
            <a:lvl9pPr marL="3886200" indent="-228600" defTabSz="619125"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9pPr>
          </a:lstStyle>
          <a:p>
            <a:pPr eaLnBrk="1" hangingPunct="1">
              <a:defRPr/>
            </a:pPr>
            <a:r>
              <a:rPr lang="pt-BR" altLang="pt-BR" sz="5062" b="1" dirty="0"/>
              <a:t>3. RESULTADOS E DISCUSSÃO</a:t>
            </a:r>
            <a:endParaRPr lang="pt-BR" altLang="pt-BR" sz="3373" b="1" dirty="0">
              <a:solidFill>
                <a:schemeClr val="bg2"/>
              </a:solidFill>
            </a:endParaRPr>
          </a:p>
        </p:txBody>
      </p:sp>
      <p:sp>
        <p:nvSpPr>
          <p:cNvPr id="13" name="Text Box 23">
            <a:extLst>
              <a:ext uri="{FF2B5EF4-FFF2-40B4-BE49-F238E27FC236}">
                <a16:creationId xmlns:a16="http://schemas.microsoft.com/office/drawing/2014/main" id="{8DCA7BA2-1A54-8103-70CE-25A762B39AC8}"/>
              </a:ext>
            </a:extLst>
          </p:cNvPr>
          <p:cNvSpPr txBox="1">
            <a:spLocks noChangeArrowheads="1"/>
          </p:cNvSpPr>
          <p:nvPr/>
        </p:nvSpPr>
        <p:spPr bwMode="auto">
          <a:xfrm>
            <a:off x="1644650" y="12910668"/>
            <a:ext cx="14255750" cy="9248775"/>
          </a:xfrm>
          <a:prstGeom prst="rect">
            <a:avLst/>
          </a:prstGeom>
          <a:noFill/>
          <a:ln>
            <a:noFill/>
          </a:ln>
        </p:spPr>
        <p:txBody>
          <a:bodyPr lIns="92333" tIns="46167" rIns="92333" bIns="46167">
            <a:spAutoFit/>
          </a:bodyPr>
          <a:lstStyle>
            <a:lvl1pPr>
              <a:defRPr sz="2100">
                <a:solidFill>
                  <a:schemeClr val="tx1"/>
                </a:solidFill>
                <a:latin typeface="tahoma, verdana, arial" charset="0"/>
                <a:cs typeface="Times New Roman" panose="02020603050405020304" pitchFamily="18" charset="0"/>
              </a:defRPr>
            </a:lvl1pPr>
            <a:lvl2pPr marL="742950" indent="-285750">
              <a:defRPr sz="2100">
                <a:solidFill>
                  <a:schemeClr val="tx1"/>
                </a:solidFill>
                <a:latin typeface="tahoma, verdana, arial" charset="0"/>
                <a:cs typeface="Times New Roman" panose="02020603050405020304" pitchFamily="18" charset="0"/>
              </a:defRPr>
            </a:lvl2pPr>
            <a:lvl3pPr marL="1143000" indent="-228600">
              <a:defRPr sz="2100">
                <a:solidFill>
                  <a:schemeClr val="tx1"/>
                </a:solidFill>
                <a:latin typeface="tahoma, verdana, arial" charset="0"/>
                <a:cs typeface="Times New Roman" panose="02020603050405020304" pitchFamily="18" charset="0"/>
              </a:defRPr>
            </a:lvl3pPr>
            <a:lvl4pPr marL="1600200" indent="-228600">
              <a:defRPr sz="2100">
                <a:solidFill>
                  <a:schemeClr val="tx1"/>
                </a:solidFill>
                <a:latin typeface="tahoma, verdana, arial" charset="0"/>
                <a:cs typeface="Times New Roman" panose="02020603050405020304" pitchFamily="18" charset="0"/>
              </a:defRPr>
            </a:lvl4pPr>
            <a:lvl5pPr marL="2057400" indent="-228600">
              <a:defRPr sz="2100">
                <a:solidFill>
                  <a:schemeClr val="tx1"/>
                </a:solidFill>
                <a:latin typeface="tahoma, verdana, arial" charset="0"/>
                <a:cs typeface="Times New Roman" panose="02020603050405020304" pitchFamily="18" charset="0"/>
              </a:defRPr>
            </a:lvl5pPr>
            <a:lvl6pPr marL="2514600" indent="-228600"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6pPr>
            <a:lvl7pPr marL="2971800" indent="-228600"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7pPr>
            <a:lvl8pPr marL="3429000" indent="-228600"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8pPr>
            <a:lvl9pPr marL="3886200" indent="-228600"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9pPr>
          </a:lstStyle>
          <a:p>
            <a:pPr algn="just" eaLnBrk="1" hangingPunct="1">
              <a:defRPr/>
            </a:pPr>
            <a:r>
              <a:rPr lang="pt-BR" altLang="pt-BR" sz="3373"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it-IT" altLang="pt-BR" sz="4499" dirty="0">
                <a:latin typeface="Arial" panose="020B0604020202020204" pitchFamily="34" charset="0"/>
                <a:ea typeface="Times New Roman" panose="02020603050405020304" pitchFamily="18" charset="0"/>
                <a:cs typeface="Arial" panose="020B0604020202020204" pitchFamily="34" charset="0"/>
              </a:rPr>
              <a:t> </a:t>
            </a:r>
            <a:r>
              <a:rPr lang="it-IT" altLang="pt-BR" sz="4049" dirty="0">
                <a:latin typeface="Arial" panose="020B0604020202020204" pitchFamily="34" charset="0"/>
                <a:ea typeface="Times New Roman" panose="02020603050405020304" pitchFamily="18" charset="0"/>
                <a:cs typeface="Arial" panose="020B0604020202020204" pitchFamily="34" charset="0"/>
              </a:rPr>
              <a:t>Dantes Alagherius, in suo maximo opere Divina Commedia, non solum artem theologicam et poeticam expressit, sed etiam profundam meditationem de vita humana proposuit. Per infernum, purgatorium et paradisum, auctor humanam conditionem explorat, principia moralia et metaphysica exhibens, quae philosophicas disputationes per saecula inspiraverunt.</a:t>
            </a:r>
          </a:p>
          <a:p>
            <a:pPr algn="just" eaLnBrk="1" hangingPunct="1">
              <a:defRPr/>
            </a:pPr>
            <a:r>
              <a:rPr lang="it-IT" altLang="pt-BR" sz="4049" dirty="0">
                <a:latin typeface="Arial" panose="020B0604020202020204" pitchFamily="34" charset="0"/>
                <a:ea typeface="Times New Roman" panose="02020603050405020304" pitchFamily="18" charset="0"/>
                <a:cs typeface="Arial" panose="020B0604020202020204" pitchFamily="34" charset="0"/>
              </a:rPr>
              <a:t>	Dantes Alagherius, in suo maximo opere Divina Commedia, non solum artem theologicam et poeticam expressit, sed etiam profundam meditationem de vita humana proposuit. Per infernum, purgatorium et paradisum, auctor humanam conditionem explorat, principia moralia et metaphysica exhibens, quae philosophicas disputationes per saecula inspiraverunt.</a:t>
            </a:r>
          </a:p>
          <a:p>
            <a:pPr algn="just" eaLnBrk="1" hangingPunct="1">
              <a:defRPr/>
            </a:pPr>
            <a:endParaRPr lang="pt-BR" altLang="pt-BR" sz="2362" dirty="0">
              <a:ea typeface="Times New Roman" panose="02020603050405020304" pitchFamily="18" charset="0"/>
              <a:cs typeface="Arial" panose="020B0604020202020204" pitchFamily="34" charset="0"/>
            </a:endParaRPr>
          </a:p>
        </p:txBody>
      </p:sp>
      <p:sp>
        <p:nvSpPr>
          <p:cNvPr id="14" name="Text Box 21">
            <a:extLst>
              <a:ext uri="{FF2B5EF4-FFF2-40B4-BE49-F238E27FC236}">
                <a16:creationId xmlns:a16="http://schemas.microsoft.com/office/drawing/2014/main" id="{7B6078CB-F46C-88C8-BE84-7C6120BDEA9E}"/>
              </a:ext>
            </a:extLst>
          </p:cNvPr>
          <p:cNvSpPr txBox="1">
            <a:spLocks noChangeArrowheads="1"/>
          </p:cNvSpPr>
          <p:nvPr/>
        </p:nvSpPr>
        <p:spPr bwMode="auto">
          <a:xfrm>
            <a:off x="1725613" y="23712018"/>
            <a:ext cx="14092237" cy="6911975"/>
          </a:xfrm>
          <a:prstGeom prst="rect">
            <a:avLst/>
          </a:prstGeom>
          <a:noFill/>
          <a:ln>
            <a:noFill/>
          </a:ln>
        </p:spPr>
        <p:txBody>
          <a:bodyPr lIns="92333" tIns="46167" rIns="92333" bIns="46167">
            <a:spAutoFit/>
          </a:bodyPr>
          <a:lstStyle>
            <a:lvl1pPr>
              <a:defRPr sz="2100">
                <a:solidFill>
                  <a:schemeClr val="tx1"/>
                </a:solidFill>
                <a:latin typeface="tahoma, verdana, arial" charset="0"/>
                <a:cs typeface="Times New Roman" panose="02020603050405020304" pitchFamily="18" charset="0"/>
              </a:defRPr>
            </a:lvl1pPr>
            <a:lvl2pPr marL="742950" indent="-285750">
              <a:defRPr sz="2100">
                <a:solidFill>
                  <a:schemeClr val="tx1"/>
                </a:solidFill>
                <a:latin typeface="tahoma, verdana, arial" charset="0"/>
                <a:cs typeface="Times New Roman" panose="02020603050405020304" pitchFamily="18" charset="0"/>
              </a:defRPr>
            </a:lvl2pPr>
            <a:lvl3pPr marL="1143000" indent="-228600">
              <a:defRPr sz="2100">
                <a:solidFill>
                  <a:schemeClr val="tx1"/>
                </a:solidFill>
                <a:latin typeface="tahoma, verdana, arial" charset="0"/>
                <a:cs typeface="Times New Roman" panose="02020603050405020304" pitchFamily="18" charset="0"/>
              </a:defRPr>
            </a:lvl3pPr>
            <a:lvl4pPr marL="1600200" indent="-228600">
              <a:defRPr sz="2100">
                <a:solidFill>
                  <a:schemeClr val="tx1"/>
                </a:solidFill>
                <a:latin typeface="tahoma, verdana, arial" charset="0"/>
                <a:cs typeface="Times New Roman" panose="02020603050405020304" pitchFamily="18" charset="0"/>
              </a:defRPr>
            </a:lvl4pPr>
            <a:lvl5pPr marL="2057400" indent="-228600">
              <a:defRPr sz="2100">
                <a:solidFill>
                  <a:schemeClr val="tx1"/>
                </a:solidFill>
                <a:latin typeface="tahoma, verdana, arial" charset="0"/>
                <a:cs typeface="Times New Roman" panose="02020603050405020304" pitchFamily="18" charset="0"/>
              </a:defRPr>
            </a:lvl5pPr>
            <a:lvl6pPr marL="2514600" indent="-228600"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6pPr>
            <a:lvl7pPr marL="2971800" indent="-228600"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7pPr>
            <a:lvl8pPr marL="3429000" indent="-228600"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8pPr>
            <a:lvl9pPr marL="3886200" indent="-228600"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9pPr>
          </a:lstStyle>
          <a:p>
            <a:pPr algn="just" eaLnBrk="1" hangingPunct="1">
              <a:defRPr/>
            </a:pPr>
            <a:r>
              <a:rPr lang="pt-BR" altLang="pt-BR" sz="3373" dirty="0">
                <a:latin typeface="Arial" panose="020B0604020202020204" pitchFamily="34" charset="0"/>
              </a:rPr>
              <a:t>	</a:t>
            </a:r>
          </a:p>
          <a:p>
            <a:pPr algn="just" eaLnBrk="1" hangingPunct="1">
              <a:defRPr/>
            </a:pPr>
            <a:r>
              <a:rPr lang="pt-BR" altLang="pt-BR" sz="3373" dirty="0">
                <a:latin typeface="Arial" panose="020B0604020202020204" pitchFamily="34" charset="0"/>
                <a:cs typeface="Arial" panose="020B0604020202020204" pitchFamily="34" charset="0"/>
              </a:rPr>
              <a:t>	</a:t>
            </a:r>
            <a:r>
              <a:rPr lang="it-IT" altLang="pt-BR" sz="4499" dirty="0">
                <a:latin typeface="Arial" panose="020B0604020202020204" pitchFamily="34" charset="0"/>
                <a:ea typeface="Times New Roman" panose="02020603050405020304" pitchFamily="18" charset="0"/>
                <a:cs typeface="Arial" panose="020B0604020202020204" pitchFamily="34" charset="0"/>
              </a:rPr>
              <a:t> </a:t>
            </a:r>
            <a:r>
              <a:rPr lang="it-IT" altLang="pt-BR" sz="4049" dirty="0">
                <a:latin typeface="Arial" panose="020B0604020202020204" pitchFamily="34" charset="0"/>
                <a:ea typeface="Times New Roman" panose="02020603050405020304" pitchFamily="18" charset="0"/>
                <a:cs typeface="Arial" panose="020B0604020202020204" pitchFamily="34" charset="0"/>
              </a:rPr>
              <a:t>Ad analysin influentiae Divinae Commediae in philosophiam de vita, revisio bibliographica facta est, consideratis studiis academicis quae relationem inter Dantem et traditionem philosophicam investigant. Fontes primariae, ut ipse textus Dantis et eius commentatores contemporanei, necnon studia moderna quae eius nexus cum Aristotele, Thoma Aquinate et aliis philosophis medii aevi explorant, consultae sunt. Data secundum themata ordinata sunt, ut liberum arbitrium, iustitia divina et teleologia.</a:t>
            </a:r>
            <a:endParaRPr lang="pt-BR" altLang="pt-BR" sz="4049" dirty="0">
              <a:ea typeface="Times New Roman" panose="02020603050405020304" pitchFamily="18" charset="0"/>
              <a:cs typeface="Arial" panose="020B0604020202020204" pitchFamily="34" charset="0"/>
            </a:endParaRPr>
          </a:p>
        </p:txBody>
      </p:sp>
      <p:sp>
        <p:nvSpPr>
          <p:cNvPr id="16" name="Text Box 11">
            <a:extLst>
              <a:ext uri="{FF2B5EF4-FFF2-40B4-BE49-F238E27FC236}">
                <a16:creationId xmlns:a16="http://schemas.microsoft.com/office/drawing/2014/main" id="{329324EC-FB79-1C1E-833B-98BABE4AC3E2}"/>
              </a:ext>
            </a:extLst>
          </p:cNvPr>
          <p:cNvSpPr txBox="1">
            <a:spLocks noChangeArrowheads="1"/>
          </p:cNvSpPr>
          <p:nvPr/>
        </p:nvSpPr>
        <p:spPr bwMode="auto">
          <a:xfrm>
            <a:off x="1725613" y="22781743"/>
            <a:ext cx="13444537" cy="871538"/>
          </a:xfrm>
          <a:prstGeom prst="rect">
            <a:avLst/>
          </a:prstGeom>
          <a:noFill/>
          <a:ln>
            <a:noFill/>
          </a:ln>
        </p:spPr>
        <p:txBody>
          <a:bodyPr lIns="92333" tIns="46167" rIns="92333" bIns="46167">
            <a:spAutoFit/>
          </a:bodyPr>
          <a:lstStyle>
            <a:lvl1pPr defTabSz="820738">
              <a:defRPr sz="2100">
                <a:solidFill>
                  <a:schemeClr val="tx1"/>
                </a:solidFill>
                <a:latin typeface="tahoma, verdana, arial" charset="0"/>
                <a:cs typeface="Times New Roman" panose="02020603050405020304" pitchFamily="18" charset="0"/>
              </a:defRPr>
            </a:lvl1pPr>
            <a:lvl2pPr marL="742950" indent="-285750" defTabSz="820738">
              <a:defRPr sz="2100">
                <a:solidFill>
                  <a:schemeClr val="tx1"/>
                </a:solidFill>
                <a:latin typeface="tahoma, verdana, arial" charset="0"/>
                <a:cs typeface="Times New Roman" panose="02020603050405020304" pitchFamily="18" charset="0"/>
              </a:defRPr>
            </a:lvl2pPr>
            <a:lvl3pPr marL="1143000" indent="-228600" defTabSz="820738">
              <a:defRPr sz="2100">
                <a:solidFill>
                  <a:schemeClr val="tx1"/>
                </a:solidFill>
                <a:latin typeface="tahoma, verdana, arial" charset="0"/>
                <a:cs typeface="Times New Roman" panose="02020603050405020304" pitchFamily="18" charset="0"/>
              </a:defRPr>
            </a:lvl3pPr>
            <a:lvl4pPr marL="1600200" indent="-228600" defTabSz="820738">
              <a:defRPr sz="2100">
                <a:solidFill>
                  <a:schemeClr val="tx1"/>
                </a:solidFill>
                <a:latin typeface="tahoma, verdana, arial" charset="0"/>
                <a:cs typeface="Times New Roman" panose="02020603050405020304" pitchFamily="18" charset="0"/>
              </a:defRPr>
            </a:lvl4pPr>
            <a:lvl5pPr marL="2057400" indent="-228600" defTabSz="820738">
              <a:defRPr sz="2100">
                <a:solidFill>
                  <a:schemeClr val="tx1"/>
                </a:solidFill>
                <a:latin typeface="tahoma, verdana, arial" charset="0"/>
                <a:cs typeface="Times New Roman" panose="02020603050405020304" pitchFamily="18" charset="0"/>
              </a:defRPr>
            </a:lvl5pPr>
            <a:lvl6pPr marL="2514600" indent="-228600" defTabSz="820738"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6pPr>
            <a:lvl7pPr marL="2971800" indent="-228600" defTabSz="820738"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7pPr>
            <a:lvl8pPr marL="3429000" indent="-228600" defTabSz="820738"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8pPr>
            <a:lvl9pPr marL="3886200" indent="-228600" defTabSz="820738"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9pPr>
          </a:lstStyle>
          <a:p>
            <a:pPr eaLnBrk="1" hangingPunct="1">
              <a:spcBef>
                <a:spcPct val="50000"/>
              </a:spcBef>
              <a:defRPr/>
            </a:pPr>
            <a:r>
              <a:rPr lang="pt-BR" altLang="pt-BR" sz="5062" b="1" dirty="0">
                <a:solidFill>
                  <a:schemeClr val="tx2"/>
                </a:solidFill>
                <a:latin typeface="Arial" panose="020B0604020202020204" pitchFamily="34" charset="0"/>
              </a:rPr>
              <a:t>2. MATERIAIS E MÉTODOS</a:t>
            </a:r>
          </a:p>
        </p:txBody>
      </p:sp>
      <p:sp>
        <p:nvSpPr>
          <p:cNvPr id="17" name="Text Box 21">
            <a:extLst>
              <a:ext uri="{FF2B5EF4-FFF2-40B4-BE49-F238E27FC236}">
                <a16:creationId xmlns:a16="http://schemas.microsoft.com/office/drawing/2014/main" id="{95E14438-3ACE-27B1-4218-E67C6C1D6FB0}"/>
              </a:ext>
            </a:extLst>
          </p:cNvPr>
          <p:cNvSpPr txBox="1">
            <a:spLocks noChangeArrowheads="1"/>
          </p:cNvSpPr>
          <p:nvPr/>
        </p:nvSpPr>
        <p:spPr bwMode="auto">
          <a:xfrm>
            <a:off x="1968500" y="32176568"/>
            <a:ext cx="13849350" cy="7639050"/>
          </a:xfrm>
          <a:prstGeom prst="rect">
            <a:avLst/>
          </a:prstGeom>
          <a:noFill/>
          <a:ln>
            <a:noFill/>
          </a:ln>
        </p:spPr>
        <p:txBody>
          <a:bodyPr lIns="92333" tIns="46167" rIns="92333" bIns="46167">
            <a:spAutoFit/>
          </a:bodyPr>
          <a:lstStyle>
            <a:lvl1pPr>
              <a:defRPr sz="2100">
                <a:solidFill>
                  <a:schemeClr val="tx1"/>
                </a:solidFill>
                <a:latin typeface="tahoma, verdana, arial" charset="0"/>
                <a:cs typeface="Times New Roman" panose="02020603050405020304" pitchFamily="18" charset="0"/>
              </a:defRPr>
            </a:lvl1pPr>
            <a:lvl2pPr marL="742950" indent="-285750">
              <a:defRPr sz="2100">
                <a:solidFill>
                  <a:schemeClr val="tx1"/>
                </a:solidFill>
                <a:latin typeface="tahoma, verdana, arial" charset="0"/>
                <a:cs typeface="Times New Roman" panose="02020603050405020304" pitchFamily="18" charset="0"/>
              </a:defRPr>
            </a:lvl2pPr>
            <a:lvl3pPr marL="1143000" indent="-228600">
              <a:defRPr sz="2100">
                <a:solidFill>
                  <a:schemeClr val="tx1"/>
                </a:solidFill>
                <a:latin typeface="tahoma, verdana, arial" charset="0"/>
                <a:cs typeface="Times New Roman" panose="02020603050405020304" pitchFamily="18" charset="0"/>
              </a:defRPr>
            </a:lvl3pPr>
            <a:lvl4pPr marL="1600200" indent="-228600">
              <a:defRPr sz="2100">
                <a:solidFill>
                  <a:schemeClr val="tx1"/>
                </a:solidFill>
                <a:latin typeface="tahoma, verdana, arial" charset="0"/>
                <a:cs typeface="Times New Roman" panose="02020603050405020304" pitchFamily="18" charset="0"/>
              </a:defRPr>
            </a:lvl4pPr>
            <a:lvl5pPr marL="2057400" indent="-228600">
              <a:defRPr sz="2100">
                <a:solidFill>
                  <a:schemeClr val="tx1"/>
                </a:solidFill>
                <a:latin typeface="tahoma, verdana, arial" charset="0"/>
                <a:cs typeface="Times New Roman" panose="02020603050405020304" pitchFamily="18" charset="0"/>
              </a:defRPr>
            </a:lvl5pPr>
            <a:lvl6pPr marL="2514600" indent="-228600"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6pPr>
            <a:lvl7pPr marL="2971800" indent="-228600"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7pPr>
            <a:lvl8pPr marL="3429000" indent="-228600"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8pPr>
            <a:lvl9pPr marL="3886200" indent="-228600"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9pPr>
          </a:lstStyle>
          <a:p>
            <a:pPr algn="just" eaLnBrk="1" hangingPunct="1">
              <a:defRPr/>
            </a:pPr>
            <a:r>
              <a:rPr lang="pt-BR" altLang="pt-BR" sz="4049" dirty="0">
                <a:latin typeface="Arial" panose="020B0604020202020204" pitchFamily="34" charset="0"/>
              </a:rPr>
              <a:t>	</a:t>
            </a:r>
            <a:r>
              <a:rPr lang="it-IT" altLang="pt-BR" sz="4499" dirty="0">
                <a:latin typeface="Arial" panose="020B0604020202020204" pitchFamily="34" charset="0"/>
                <a:ea typeface="Times New Roman" panose="02020603050405020304" pitchFamily="18" charset="0"/>
                <a:cs typeface="Arial" panose="020B0604020202020204" pitchFamily="34" charset="0"/>
              </a:rPr>
              <a:t> </a:t>
            </a:r>
            <a:r>
              <a:rPr lang="it-IT" altLang="pt-BR" sz="4049" dirty="0">
                <a:latin typeface="Arial" panose="020B0604020202020204" pitchFamily="34" charset="0"/>
                <a:ea typeface="Times New Roman" panose="02020603050405020304" pitchFamily="18" charset="0"/>
                <a:cs typeface="Arial" panose="020B0604020202020204" pitchFamily="34" charset="0"/>
              </a:rPr>
              <a:t>Resultata indicant Divinam Commediam partes maximas egisse in formatione visionis philosophicae de vita per saecula. Opus Dantis vitam ut iter ad moralem et spiritualem perfectionem ostendit, ubi actiones humanae directas consequentias in futuram animae condicionem habent. Studia sicut illa Gilsonii (1984) influentiam Aristotelicam et Thomisticam in narratione Dantis illustrant, dum Maritain (1943) momentum eius conceptionis aestheticae et ethicae extollit. Praeterea, iustitia divina a Dante descripta exemplar ordinis moralis et metaphysici refert, quod philosophos Renascentiae et aetatis modernae affecit.</a:t>
            </a:r>
            <a:endParaRPr lang="pt-BR" altLang="pt-BR" sz="4049" dirty="0"/>
          </a:p>
        </p:txBody>
      </p:sp>
      <p:sp>
        <p:nvSpPr>
          <p:cNvPr id="14350" name="Text Box 2129">
            <a:extLst>
              <a:ext uri="{FF2B5EF4-FFF2-40B4-BE49-F238E27FC236}">
                <a16:creationId xmlns:a16="http://schemas.microsoft.com/office/drawing/2014/main" id="{515E9DE9-1534-2F74-38B4-EED11E720F81}"/>
              </a:ext>
            </a:extLst>
          </p:cNvPr>
          <p:cNvSpPr txBox="1">
            <a:spLocks noChangeArrowheads="1"/>
          </p:cNvSpPr>
          <p:nvPr/>
        </p:nvSpPr>
        <p:spPr bwMode="auto">
          <a:xfrm>
            <a:off x="17292638" y="32287693"/>
            <a:ext cx="13576300" cy="618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92333" tIns="46167" rIns="92333" bIns="46167">
            <a:spAutoFit/>
          </a:bodyPr>
          <a:lstStyle>
            <a:lvl1pPr>
              <a:defRPr sz="2100">
                <a:solidFill>
                  <a:schemeClr val="tx1"/>
                </a:solidFill>
                <a:latin typeface="tahoma, verdana, arial" charset="0"/>
                <a:cs typeface="Times New Roman" panose="02020603050405020304" pitchFamily="18" charset="0"/>
              </a:defRPr>
            </a:lvl1pPr>
            <a:lvl2pPr marL="742950" indent="-285750">
              <a:defRPr sz="2100">
                <a:solidFill>
                  <a:schemeClr val="tx1"/>
                </a:solidFill>
                <a:latin typeface="tahoma, verdana, arial" charset="0"/>
                <a:cs typeface="Times New Roman" panose="02020603050405020304" pitchFamily="18" charset="0"/>
              </a:defRPr>
            </a:lvl2pPr>
            <a:lvl3pPr marL="1143000" indent="-228600">
              <a:defRPr sz="2100">
                <a:solidFill>
                  <a:schemeClr val="tx1"/>
                </a:solidFill>
                <a:latin typeface="tahoma, verdana, arial" charset="0"/>
                <a:cs typeface="Times New Roman" panose="02020603050405020304" pitchFamily="18" charset="0"/>
              </a:defRPr>
            </a:lvl3pPr>
            <a:lvl4pPr marL="1600200" indent="-228600">
              <a:defRPr sz="2100">
                <a:solidFill>
                  <a:schemeClr val="tx1"/>
                </a:solidFill>
                <a:latin typeface="tahoma, verdana, arial" charset="0"/>
                <a:cs typeface="Times New Roman" panose="02020603050405020304" pitchFamily="18" charset="0"/>
              </a:defRPr>
            </a:lvl4pPr>
            <a:lvl5pPr marL="2057400" indent="-228600">
              <a:defRPr sz="2100">
                <a:solidFill>
                  <a:schemeClr val="tx1"/>
                </a:solidFill>
                <a:latin typeface="tahoma, verdana, arial" charset="0"/>
                <a:cs typeface="Times New Roman" panose="02020603050405020304" pitchFamily="18" charset="0"/>
              </a:defRPr>
            </a:lvl5pPr>
            <a:lvl6pPr marL="2514600" indent="-228600"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6pPr>
            <a:lvl7pPr marL="2971800" indent="-228600"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7pPr>
            <a:lvl8pPr marL="3429000" indent="-228600"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8pPr>
            <a:lvl9pPr marL="3886200" indent="-228600"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9pPr>
          </a:lstStyle>
          <a:p>
            <a:pPr algn="just" eaLnBrk="1" hangingPunct="1"/>
            <a:r>
              <a:rPr lang="fr-FR" altLang="pt-BR" sz="3600" dirty="0">
                <a:latin typeface="Arial" panose="020B0604020202020204" pitchFamily="34" charset="0"/>
                <a:cs typeface="Arial" panose="020B0604020202020204" pitchFamily="34" charset="0"/>
              </a:rPr>
              <a:t>GILSON, Etienne. Dante et la Philosophie. Lutetiae: Vrin, 1984.</a:t>
            </a:r>
          </a:p>
          <a:p>
            <a:pPr algn="just" eaLnBrk="1" hangingPunct="1"/>
            <a:r>
              <a:rPr lang="fr-FR" altLang="pt-BR" sz="3600" dirty="0">
                <a:latin typeface="Arial" panose="020B0604020202020204" pitchFamily="34" charset="0"/>
                <a:cs typeface="Arial" panose="020B0604020202020204" pitchFamily="34" charset="0"/>
              </a:rPr>
              <a:t>MARITAIN, Jacques. Art et Scholastique. Lutetiae: Desclée de Brouwer, 1943.</a:t>
            </a:r>
          </a:p>
          <a:p>
            <a:pPr algn="just" eaLnBrk="1" hangingPunct="1"/>
            <a:r>
              <a:rPr lang="fr-FR" altLang="pt-BR" sz="3600" dirty="0">
                <a:latin typeface="Arial" panose="020B0604020202020204" pitchFamily="34" charset="0"/>
                <a:cs typeface="Arial" panose="020B0604020202020204" pitchFamily="34" charset="0"/>
              </a:rPr>
              <a:t>GILSON, Etienne. Dante et la Philosophie. Lutetiae: Vrin, 1984.</a:t>
            </a:r>
          </a:p>
          <a:p>
            <a:pPr algn="just" eaLnBrk="1" hangingPunct="1"/>
            <a:r>
              <a:rPr lang="fr-FR" altLang="pt-BR" sz="3600" dirty="0">
                <a:latin typeface="Arial" panose="020B0604020202020204" pitchFamily="34" charset="0"/>
                <a:cs typeface="Arial" panose="020B0604020202020204" pitchFamily="34" charset="0"/>
              </a:rPr>
              <a:t>MARITAIN, Jacques. Art et Scholastique. Lutetiae: Desclée de Brouwer, 1943.</a:t>
            </a:r>
          </a:p>
          <a:p>
            <a:pPr algn="just" eaLnBrk="1" hangingPunct="1"/>
            <a:r>
              <a:rPr lang="fr-FR" altLang="pt-BR" sz="3600" dirty="0">
                <a:latin typeface="Arial" panose="020B0604020202020204" pitchFamily="34" charset="0"/>
                <a:cs typeface="Arial" panose="020B0604020202020204" pitchFamily="34" charset="0"/>
              </a:rPr>
              <a:t>GILSON, Etienne. Dante et la Philosophie. Lutetiae: Vrin, 1984.</a:t>
            </a:r>
          </a:p>
          <a:p>
            <a:pPr algn="just" eaLnBrk="1" hangingPunct="1"/>
            <a:r>
              <a:rPr lang="fr-FR" altLang="pt-BR" sz="3600" dirty="0">
                <a:latin typeface="Arial" panose="020B0604020202020204" pitchFamily="34" charset="0"/>
                <a:cs typeface="Arial" panose="020B0604020202020204" pitchFamily="34" charset="0"/>
              </a:rPr>
              <a:t>MARITAIN, Jacques. Art et Scholastique. Lutetiae: Desclée de Brouwer, 1943.</a:t>
            </a:r>
            <a:endParaRPr lang="pt-BR" altLang="pt-BR" sz="3600" dirty="0">
              <a:latin typeface="Arial" panose="020B0604020202020204" pitchFamily="34" charset="0"/>
              <a:cs typeface="Arial" panose="020B0604020202020204" pitchFamily="34" charset="0"/>
            </a:endParaRPr>
          </a:p>
          <a:p>
            <a:pPr algn="just" eaLnBrk="1" hangingPunct="1"/>
            <a:endParaRPr lang="pt-BR" altLang="pt-BR" sz="3600" dirty="0">
              <a:latin typeface="Arial" panose="020B0604020202020204" pitchFamily="34" charset="0"/>
              <a:cs typeface="Arial" panose="020B0604020202020204" pitchFamily="34" charset="0"/>
            </a:endParaRPr>
          </a:p>
          <a:p>
            <a:pPr algn="just" eaLnBrk="1" hangingPunct="1"/>
            <a:endParaRPr lang="pt-BR" altLang="pt-BR" sz="3600" dirty="0">
              <a:latin typeface="Arial" panose="020B0604020202020204" pitchFamily="34" charset="0"/>
              <a:cs typeface="Arial" panose="020B0604020202020204" pitchFamily="34" charset="0"/>
            </a:endParaRPr>
          </a:p>
        </p:txBody>
      </p:sp>
      <p:sp>
        <p:nvSpPr>
          <p:cNvPr id="20" name="Text Box 2131">
            <a:extLst>
              <a:ext uri="{FF2B5EF4-FFF2-40B4-BE49-F238E27FC236}">
                <a16:creationId xmlns:a16="http://schemas.microsoft.com/office/drawing/2014/main" id="{0C075CEF-DF1B-5096-4454-EED045A5AAED}"/>
              </a:ext>
            </a:extLst>
          </p:cNvPr>
          <p:cNvSpPr txBox="1">
            <a:spLocks noChangeArrowheads="1"/>
          </p:cNvSpPr>
          <p:nvPr/>
        </p:nvSpPr>
        <p:spPr bwMode="auto">
          <a:xfrm>
            <a:off x="17252950" y="19051118"/>
            <a:ext cx="13444538" cy="2654300"/>
          </a:xfrm>
          <a:prstGeom prst="rect">
            <a:avLst/>
          </a:prstGeom>
          <a:noFill/>
          <a:ln>
            <a:noFill/>
          </a:ln>
        </p:spPr>
        <p:txBody>
          <a:bodyPr>
            <a:spAutoFit/>
          </a:bodyPr>
          <a:lstStyle>
            <a:lvl1pPr>
              <a:defRPr sz="2100">
                <a:solidFill>
                  <a:schemeClr val="tx1"/>
                </a:solidFill>
                <a:latin typeface="tahoma, verdana, arial" charset="0"/>
                <a:cs typeface="Times New Roman" panose="02020603050405020304" pitchFamily="18" charset="0"/>
              </a:defRPr>
            </a:lvl1pPr>
            <a:lvl2pPr marL="742950" indent="-285750">
              <a:defRPr sz="2100">
                <a:solidFill>
                  <a:schemeClr val="tx1"/>
                </a:solidFill>
                <a:latin typeface="tahoma, verdana, arial" charset="0"/>
                <a:cs typeface="Times New Roman" panose="02020603050405020304" pitchFamily="18" charset="0"/>
              </a:defRPr>
            </a:lvl2pPr>
            <a:lvl3pPr marL="1143000" indent="-228600">
              <a:defRPr sz="2100">
                <a:solidFill>
                  <a:schemeClr val="tx1"/>
                </a:solidFill>
                <a:latin typeface="tahoma, verdana, arial" charset="0"/>
                <a:cs typeface="Times New Roman" panose="02020603050405020304" pitchFamily="18" charset="0"/>
              </a:defRPr>
            </a:lvl3pPr>
            <a:lvl4pPr marL="1600200" indent="-228600">
              <a:defRPr sz="2100">
                <a:solidFill>
                  <a:schemeClr val="tx1"/>
                </a:solidFill>
                <a:latin typeface="tahoma, verdana, arial" charset="0"/>
                <a:cs typeface="Times New Roman" panose="02020603050405020304" pitchFamily="18" charset="0"/>
              </a:defRPr>
            </a:lvl4pPr>
            <a:lvl5pPr marL="2057400" indent="-228600">
              <a:defRPr sz="2100">
                <a:solidFill>
                  <a:schemeClr val="tx1"/>
                </a:solidFill>
                <a:latin typeface="tahoma, verdana, arial" charset="0"/>
                <a:cs typeface="Times New Roman" panose="02020603050405020304" pitchFamily="18" charset="0"/>
              </a:defRPr>
            </a:lvl5pPr>
            <a:lvl6pPr marL="2514600" indent="-228600"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6pPr>
            <a:lvl7pPr marL="2971800" indent="-228600"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7pPr>
            <a:lvl8pPr marL="3429000" indent="-228600"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8pPr>
            <a:lvl9pPr marL="3886200" indent="-228600"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9pPr>
          </a:lstStyle>
          <a:p>
            <a:pPr algn="just" eaLnBrk="1" hangingPunct="1">
              <a:defRPr/>
            </a:pPr>
            <a:r>
              <a:rPr lang="pt-BR" altLang="pt-BR" sz="4049"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it-IT" altLang="pt-BR" sz="4499" dirty="0">
                <a:latin typeface="Arial" panose="020B0604020202020204" pitchFamily="34" charset="0"/>
                <a:ea typeface="Times New Roman" panose="02020603050405020304" pitchFamily="18" charset="0"/>
                <a:cs typeface="Arial" panose="020B0604020202020204" pitchFamily="34" charset="0"/>
              </a:rPr>
              <a:t> </a:t>
            </a:r>
            <a:r>
              <a:rPr lang="it-IT" altLang="pt-BR" sz="4049" dirty="0">
                <a:latin typeface="Arial" panose="020B0604020202020204" pitchFamily="34" charset="0"/>
                <a:ea typeface="Times New Roman" panose="02020603050405020304" pitchFamily="18" charset="0"/>
                <a:cs typeface="Arial" panose="020B0604020202020204" pitchFamily="34" charset="0"/>
              </a:rPr>
              <a:t>Lorem ipsum dolor sit amet. Diam assum ut. Justo magna lorem amet et magna diam tempor. Wisi vero nisl option. Dolore assum molestie voluptua. Sit sea sadipscing labore duo. </a:t>
            </a:r>
            <a:endParaRPr lang="pt-BR" altLang="pt-BR" sz="4049" dirty="0">
              <a:ea typeface="Times New Roman" panose="02020603050405020304" pitchFamily="18" charset="0"/>
              <a:cs typeface="Arial" panose="020B0604020202020204" pitchFamily="34" charset="0"/>
            </a:endParaRPr>
          </a:p>
        </p:txBody>
      </p:sp>
      <p:sp>
        <p:nvSpPr>
          <p:cNvPr id="22" name="CaixaDeTexto 37">
            <a:extLst>
              <a:ext uri="{FF2B5EF4-FFF2-40B4-BE49-F238E27FC236}">
                <a16:creationId xmlns:a16="http://schemas.microsoft.com/office/drawing/2014/main" id="{EF441409-CB57-3A6D-A5F6-F934AE9B7BAA}"/>
              </a:ext>
            </a:extLst>
          </p:cNvPr>
          <p:cNvSpPr txBox="1">
            <a:spLocks noChangeArrowheads="1"/>
          </p:cNvSpPr>
          <p:nvPr/>
        </p:nvSpPr>
        <p:spPr bwMode="auto">
          <a:xfrm>
            <a:off x="17333913" y="23797743"/>
            <a:ext cx="13363575" cy="6394450"/>
          </a:xfrm>
          <a:prstGeom prst="rect">
            <a:avLst/>
          </a:prstGeom>
          <a:noFill/>
          <a:ln>
            <a:noFill/>
          </a:ln>
        </p:spPr>
        <p:txBody>
          <a:bodyPr lIns="92333" tIns="46167" rIns="92333" bIns="46167">
            <a:spAutoFit/>
          </a:bodyPr>
          <a:lstStyle>
            <a:lvl1pPr>
              <a:defRPr sz="2100">
                <a:solidFill>
                  <a:schemeClr val="tx1"/>
                </a:solidFill>
                <a:latin typeface="tahoma, verdana, arial" charset="0"/>
                <a:cs typeface="Times New Roman" panose="02020603050405020304" pitchFamily="18" charset="0"/>
              </a:defRPr>
            </a:lvl1pPr>
            <a:lvl2pPr marL="742950" indent="-285750">
              <a:defRPr sz="2100">
                <a:solidFill>
                  <a:schemeClr val="tx1"/>
                </a:solidFill>
                <a:latin typeface="tahoma, verdana, arial" charset="0"/>
                <a:cs typeface="Times New Roman" panose="02020603050405020304" pitchFamily="18" charset="0"/>
              </a:defRPr>
            </a:lvl2pPr>
            <a:lvl3pPr marL="1143000" indent="-228600">
              <a:defRPr sz="2100">
                <a:solidFill>
                  <a:schemeClr val="tx1"/>
                </a:solidFill>
                <a:latin typeface="tahoma, verdana, arial" charset="0"/>
                <a:cs typeface="Times New Roman" panose="02020603050405020304" pitchFamily="18" charset="0"/>
              </a:defRPr>
            </a:lvl3pPr>
            <a:lvl4pPr marL="1600200" indent="-228600">
              <a:defRPr sz="2100">
                <a:solidFill>
                  <a:schemeClr val="tx1"/>
                </a:solidFill>
                <a:latin typeface="tahoma, verdana, arial" charset="0"/>
                <a:cs typeface="Times New Roman" panose="02020603050405020304" pitchFamily="18" charset="0"/>
              </a:defRPr>
            </a:lvl4pPr>
            <a:lvl5pPr marL="2057400" indent="-228600">
              <a:defRPr sz="2100">
                <a:solidFill>
                  <a:schemeClr val="tx1"/>
                </a:solidFill>
                <a:latin typeface="tahoma, verdana, arial" charset="0"/>
                <a:cs typeface="Times New Roman" panose="02020603050405020304" pitchFamily="18" charset="0"/>
              </a:defRPr>
            </a:lvl5pPr>
            <a:lvl6pPr marL="2514600" indent="-228600"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6pPr>
            <a:lvl7pPr marL="2971800" indent="-228600"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7pPr>
            <a:lvl8pPr marL="3429000" indent="-228600"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8pPr>
            <a:lvl9pPr marL="3886200" indent="-228600"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9pPr>
          </a:lstStyle>
          <a:p>
            <a:pPr algn="just" eaLnBrk="1" hangingPunct="1">
              <a:defRPr/>
            </a:pPr>
            <a:r>
              <a:rPr lang="it-IT" altLang="pt-BR" sz="4949" dirty="0">
                <a:latin typeface="Arial" panose="020B0604020202020204" pitchFamily="34" charset="0"/>
                <a:ea typeface="Times New Roman" panose="02020603050405020304" pitchFamily="18" charset="0"/>
                <a:cs typeface="Arial" panose="020B0604020202020204" pitchFamily="34" charset="0"/>
              </a:rPr>
              <a:t> </a:t>
            </a:r>
            <a:r>
              <a:rPr lang="it-IT" altLang="pt-BR" sz="4499" dirty="0">
                <a:latin typeface="Arial" panose="020B0604020202020204" pitchFamily="34" charset="0"/>
                <a:ea typeface="Times New Roman" panose="02020603050405020304" pitchFamily="18" charset="0"/>
                <a:cs typeface="Arial" panose="020B0604020202020204" pitchFamily="34" charset="0"/>
              </a:rPr>
              <a:t>Dantes Alagherius, dum elementa theologiae et philosophiae in narratione poetica coniungit, singularem visionem de vita et eius significatione praebet. Eius influxus media aetate non finitus est, sed a variis scholis philosophicis per historiam retractatus. Divina Commedia permanet ut fons cogitationis de moralitate, iustitia et humana condicione, demonstrans suarum idearum aeternitatem.</a:t>
            </a:r>
            <a:endParaRPr lang="pt-BR" altLang="pt-BR" sz="3373" dirty="0">
              <a:latin typeface="Arial" panose="020B0604020202020204" pitchFamily="34" charset="0"/>
              <a:ea typeface="Times New Roman" panose="02020603050405020304" pitchFamily="18" charset="0"/>
              <a:cs typeface="Arial" panose="020B0604020202020204" pitchFamily="34" charset="0"/>
            </a:endParaRPr>
          </a:p>
        </p:txBody>
      </p:sp>
      <p:graphicFrame>
        <p:nvGraphicFramePr>
          <p:cNvPr id="14353" name="Gráfico 14">
            <a:extLst>
              <a:ext uri="{FF2B5EF4-FFF2-40B4-BE49-F238E27FC236}">
                <a16:creationId xmlns:a16="http://schemas.microsoft.com/office/drawing/2014/main" id="{7789BF43-960B-0F8C-182A-00B6ADD5D41F}"/>
              </a:ext>
            </a:extLst>
          </p:cNvPr>
          <p:cNvGraphicFramePr>
            <a:graphicFrameLocks/>
          </p:cNvGraphicFramePr>
          <p:nvPr>
            <p:extLst>
              <p:ext uri="{D42A27DB-BD31-4B8C-83A1-F6EECF244321}">
                <p14:modId xmlns:p14="http://schemas.microsoft.com/office/powerpoint/2010/main" val="308622075"/>
              </p:ext>
            </p:extLst>
          </p:nvPr>
        </p:nvGraphicFramePr>
        <p:xfrm>
          <a:off x="17283113" y="12931306"/>
          <a:ext cx="13585825" cy="4957762"/>
        </p:xfrm>
        <a:graphic>
          <a:graphicData uri="http://schemas.openxmlformats.org/presentationml/2006/ole">
            <mc:AlternateContent xmlns:mc="http://schemas.openxmlformats.org/markup-compatibility/2006">
              <mc:Choice xmlns:v="urn:schemas-microsoft-com:vml" Requires="v">
                <p:oleObj name="Chart" r:id="rId2" imgW="13589162" imgH="4968671" progId="Excel.Chart.8">
                  <p:embed/>
                </p:oleObj>
              </mc:Choice>
              <mc:Fallback>
                <p:oleObj name="Chart" r:id="rId2" imgW="13589162" imgH="4968671" progId="Excel.Chart.8">
                  <p:embed/>
                  <p:pic>
                    <p:nvPicPr>
                      <p:cNvPr id="0" name="Gráfico 1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83113" y="12931306"/>
                        <a:ext cx="13585825" cy="49577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54" name="Text Box 2126">
            <a:extLst>
              <a:ext uri="{FF2B5EF4-FFF2-40B4-BE49-F238E27FC236}">
                <a16:creationId xmlns:a16="http://schemas.microsoft.com/office/drawing/2014/main" id="{73573275-2378-4578-54A9-AAB29D196A28}"/>
              </a:ext>
            </a:extLst>
          </p:cNvPr>
          <p:cNvSpPr txBox="1">
            <a:spLocks noChangeArrowheads="1"/>
          </p:cNvSpPr>
          <p:nvPr/>
        </p:nvSpPr>
        <p:spPr bwMode="auto">
          <a:xfrm>
            <a:off x="16887825" y="17811281"/>
            <a:ext cx="1344612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20738">
              <a:defRPr sz="2100">
                <a:solidFill>
                  <a:schemeClr val="tx1"/>
                </a:solidFill>
                <a:latin typeface="tahoma, verdana, arial" charset="0"/>
                <a:cs typeface="Times New Roman" panose="02020603050405020304" pitchFamily="18" charset="0"/>
              </a:defRPr>
            </a:lvl1pPr>
            <a:lvl2pPr marL="742950" indent="-285750" defTabSz="820738">
              <a:defRPr sz="2100">
                <a:solidFill>
                  <a:schemeClr val="tx1"/>
                </a:solidFill>
                <a:latin typeface="tahoma, verdana, arial" charset="0"/>
                <a:cs typeface="Times New Roman" panose="02020603050405020304" pitchFamily="18" charset="0"/>
              </a:defRPr>
            </a:lvl2pPr>
            <a:lvl3pPr marL="1143000" indent="-228600" defTabSz="820738">
              <a:defRPr sz="2100">
                <a:solidFill>
                  <a:schemeClr val="tx1"/>
                </a:solidFill>
                <a:latin typeface="tahoma, verdana, arial" charset="0"/>
                <a:cs typeface="Times New Roman" panose="02020603050405020304" pitchFamily="18" charset="0"/>
              </a:defRPr>
            </a:lvl3pPr>
            <a:lvl4pPr marL="1600200" indent="-228600" defTabSz="820738">
              <a:defRPr sz="2100">
                <a:solidFill>
                  <a:schemeClr val="tx1"/>
                </a:solidFill>
                <a:latin typeface="tahoma, verdana, arial" charset="0"/>
                <a:cs typeface="Times New Roman" panose="02020603050405020304" pitchFamily="18" charset="0"/>
              </a:defRPr>
            </a:lvl4pPr>
            <a:lvl5pPr marL="2057400" indent="-228600" defTabSz="820738">
              <a:defRPr sz="2100">
                <a:solidFill>
                  <a:schemeClr val="tx1"/>
                </a:solidFill>
                <a:latin typeface="tahoma, verdana, arial" charset="0"/>
                <a:cs typeface="Times New Roman" panose="02020603050405020304" pitchFamily="18" charset="0"/>
              </a:defRPr>
            </a:lvl5pPr>
            <a:lvl6pPr marL="2514600" indent="-228600" defTabSz="820738"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6pPr>
            <a:lvl7pPr marL="2971800" indent="-228600" defTabSz="820738"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7pPr>
            <a:lvl8pPr marL="3429000" indent="-228600" defTabSz="820738"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8pPr>
            <a:lvl9pPr marL="3886200" indent="-228600" defTabSz="820738"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9pPr>
          </a:lstStyle>
          <a:p>
            <a:pPr algn="ctr" eaLnBrk="1" hangingPunct="1">
              <a:spcBef>
                <a:spcPct val="50000"/>
              </a:spcBef>
              <a:buFont typeface="Wingdings" panose="05000000000000000000" pitchFamily="2" charset="2"/>
              <a:buNone/>
            </a:pPr>
            <a:r>
              <a:rPr lang="pt-BR" altLang="pt-BR" sz="3200">
                <a:latin typeface="Arial" panose="020B0604020202020204" pitchFamily="34" charset="0"/>
                <a:cs typeface="Arial" panose="020B0604020202020204" pitchFamily="34" charset="0"/>
              </a:rPr>
              <a:t>Figura 1. Legenda </a:t>
            </a:r>
            <a:r>
              <a:rPr lang="it-IT" altLang="pt-BR" sz="3200">
                <a:latin typeface="Arial" panose="020B0604020202020204" pitchFamily="34" charset="0"/>
                <a:ea typeface="Times New Roman" panose="02020603050405020304" pitchFamily="18" charset="0"/>
                <a:cs typeface="Arial" panose="020B0604020202020204" pitchFamily="34" charset="0"/>
              </a:rPr>
              <a:t>Lorem ipsum</a:t>
            </a:r>
            <a:endParaRPr lang="pt-BR" altLang="pt-BR" sz="3200">
              <a:latin typeface="Arial" panose="020B0604020202020204" pitchFamily="34" charset="0"/>
              <a:cs typeface="Arial" panose="020B0604020202020204" pitchFamily="34" charset="0"/>
            </a:endParaRPr>
          </a:p>
        </p:txBody>
      </p:sp>
    </p:spTree>
  </p:cSld>
  <p:clrMapOvr>
    <a:masterClrMapping/>
  </p:clrMapOvr>
</p:sld>
</file>

<file path=ppt/theme/theme1.xml><?xml version="1.0" encoding="utf-8"?>
<a:theme xmlns:a="http://schemas.openxmlformats.org/drawingml/2006/main" name="Estrutura padrão">
  <a:themeElements>
    <a:clrScheme name="Estrutura padrã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Estrutura padrão">
      <a:majorFont>
        <a:latin typeface="Times New Roman"/>
        <a:ea typeface=""/>
        <a:cs typeface=""/>
      </a:majorFont>
      <a:minorFont>
        <a:latin typeface="Times New Roman"/>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CFFFF"/>
        </a:solidFill>
        <a:ln w="9525" cap="flat" cmpd="sng" algn="ctr">
          <a:noFill/>
          <a:prstDash val="solid"/>
          <a:round/>
          <a:headEnd type="none" w="med" len="med"/>
          <a:tailEnd type="none" w="med" len="med"/>
        </a:ln>
        <a:effectLst/>
        <a:scene3d>
          <a:camera prst="legacyPerspectiveFront">
            <a:rot lat="19799999" lon="19439998" rev="0"/>
          </a:camera>
          <a:lightRig rig="legacyNormal2" dir="t"/>
        </a:scene3d>
        <a:sp3d extrusionH="354000" prstMaterial="legacyMatte">
          <a:bevelT w="13500" h="13500" prst="angle"/>
          <a:bevelB w="13500" h="13500" prst="angle"/>
          <a:extrusionClr>
            <a:srgbClr val="939676"/>
          </a:extrusionClr>
        </a:sp3d>
      </a:spPr>
      <a:bodyPr vert="horz" wrap="none" lIns="91440" tIns="45720" rIns="91440" bIns="45720" numCol="1" anchor="ctr" anchorCtr="0" compatLnSpc="1">
        <a:prstTxWarp prst="textNoShape">
          <a:avLst/>
        </a:prstTxWarp>
      </a:bodyPr>
      <a:lstStyle>
        <a:defPPr marL="0" marR="0" indent="0" algn="ctr" defTabSz="619125" rtl="0" eaLnBrk="1" fontAlgn="base" latinLnBrk="0" hangingPunct="1">
          <a:lnSpc>
            <a:spcPct val="100000"/>
          </a:lnSpc>
          <a:spcBef>
            <a:spcPct val="0"/>
          </a:spcBef>
          <a:spcAft>
            <a:spcPct val="0"/>
          </a:spcAft>
          <a:buClrTx/>
          <a:buSzTx/>
          <a:buFontTx/>
          <a:buNone/>
          <a:tabLst/>
          <a:defRPr kumimoji="0" lang="pt-BR" sz="2300" b="0" i="0" u="none" strike="noStrike" cap="none" normalizeH="0" baseline="0" smtClean="0">
            <a:ln>
              <a:noFill/>
            </a:ln>
            <a:solidFill>
              <a:schemeClr val="tx1"/>
            </a:solidFill>
            <a:effectLst/>
            <a:latin typeface="tahoma, verdana, arial" charset="0"/>
            <a:cs typeface="Times New Roman" pitchFamily="18" charset="0"/>
          </a:defRPr>
        </a:defPPr>
      </a:lstStyle>
    </a:spDef>
    <a:lnDef>
      <a:spPr bwMode="auto">
        <a:xfrm>
          <a:off x="0" y="0"/>
          <a:ext cx="1" cy="1"/>
        </a:xfrm>
        <a:custGeom>
          <a:avLst/>
          <a:gdLst/>
          <a:ahLst/>
          <a:cxnLst/>
          <a:rect l="0" t="0" r="0" b="0"/>
          <a:pathLst/>
        </a:custGeom>
        <a:solidFill>
          <a:srgbClr val="CCFFFF"/>
        </a:solidFill>
        <a:ln w="9525" cap="flat" cmpd="sng" algn="ctr">
          <a:noFill/>
          <a:prstDash val="solid"/>
          <a:round/>
          <a:headEnd type="none" w="med" len="med"/>
          <a:tailEnd type="none" w="med" len="med"/>
        </a:ln>
        <a:effectLst/>
        <a:scene3d>
          <a:camera prst="legacyPerspectiveFront">
            <a:rot lat="19799999" lon="19439998" rev="0"/>
          </a:camera>
          <a:lightRig rig="legacyNormal2" dir="t"/>
        </a:scene3d>
        <a:sp3d extrusionH="354000" prstMaterial="legacyMatte">
          <a:bevelT w="13500" h="13500" prst="angle"/>
          <a:bevelB w="13500" h="13500" prst="angle"/>
          <a:extrusionClr>
            <a:srgbClr val="939676"/>
          </a:extrusionClr>
        </a:sp3d>
      </a:spPr>
      <a:bodyPr vert="horz" wrap="none" lIns="91440" tIns="45720" rIns="91440" bIns="45720" numCol="1" anchor="ctr" anchorCtr="0" compatLnSpc="1">
        <a:prstTxWarp prst="textNoShape">
          <a:avLst/>
        </a:prstTxWarp>
      </a:bodyPr>
      <a:lstStyle>
        <a:defPPr marL="0" marR="0" indent="0" algn="ctr" defTabSz="619125" rtl="0" eaLnBrk="1" fontAlgn="base" latinLnBrk="0" hangingPunct="1">
          <a:lnSpc>
            <a:spcPct val="100000"/>
          </a:lnSpc>
          <a:spcBef>
            <a:spcPct val="0"/>
          </a:spcBef>
          <a:spcAft>
            <a:spcPct val="0"/>
          </a:spcAft>
          <a:buClrTx/>
          <a:buSzTx/>
          <a:buFontTx/>
          <a:buNone/>
          <a:tabLst/>
          <a:defRPr kumimoji="0" lang="pt-BR" sz="2300" b="0" i="0" u="none" strike="noStrike" cap="none" normalizeH="0" baseline="0" smtClean="0">
            <a:ln>
              <a:noFill/>
            </a:ln>
            <a:solidFill>
              <a:schemeClr val="tx1"/>
            </a:solidFill>
            <a:effectLst/>
            <a:latin typeface="tahoma, verdana, arial" charset="0"/>
            <a:cs typeface="Times New Roman" pitchFamily="18" charset="0"/>
          </a:defRPr>
        </a:defPPr>
      </a:lstStyle>
    </a:lnDef>
  </a:objectDefaults>
  <a:extraClrSchemeLst>
    <a:extraClrScheme>
      <a:clrScheme name="Estrutura padrã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Estrutura padrã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Estrutura padrã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Estrutura padrã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Estrutura padrã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Estrutura padrã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Estrutura padrã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5823</TotalTime>
  <Words>531</Words>
  <Application>Microsoft Office PowerPoint</Application>
  <PresentationFormat>Personalizar</PresentationFormat>
  <Paragraphs>25</Paragraphs>
  <Slides>1</Slides>
  <Notes>0</Notes>
  <HiddenSlides>0</HiddenSlides>
  <MMClips>0</MMClips>
  <ScaleCrop>false</ScaleCrop>
  <HeadingPairs>
    <vt:vector size="8" baseType="variant">
      <vt:variant>
        <vt:lpstr>Fontes usadas</vt:lpstr>
      </vt:variant>
      <vt:variant>
        <vt:i4>5</vt:i4>
      </vt:variant>
      <vt:variant>
        <vt:lpstr>Tema</vt:lpstr>
      </vt:variant>
      <vt:variant>
        <vt:i4>1</vt:i4>
      </vt:variant>
      <vt:variant>
        <vt:lpstr>Servidores OLE inseridos</vt:lpstr>
      </vt:variant>
      <vt:variant>
        <vt:i4>1</vt:i4>
      </vt:variant>
      <vt:variant>
        <vt:lpstr>Títulos de slides</vt:lpstr>
      </vt:variant>
      <vt:variant>
        <vt:i4>1</vt:i4>
      </vt:variant>
    </vt:vector>
  </HeadingPairs>
  <TitlesOfParts>
    <vt:vector size="8" baseType="lpstr">
      <vt:lpstr>tahoma, verdana, arial</vt:lpstr>
      <vt:lpstr>Times New Roman</vt:lpstr>
      <vt:lpstr>Arial</vt:lpstr>
      <vt:lpstr>Calibri</vt:lpstr>
      <vt:lpstr>Wingdings</vt:lpstr>
      <vt:lpstr>Estrutura padrão</vt:lpstr>
      <vt:lpstr>Gráfico do Microsoft Excel</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subject>VII CONGIC</dc:subject>
  <dc:creator>FPBF</dc:creator>
  <cp:lastModifiedBy>Fagne</cp:lastModifiedBy>
  <cp:revision>652</cp:revision>
  <cp:lastPrinted>2010-12-03T02:20:41Z</cp:lastPrinted>
  <dcterms:created xsi:type="dcterms:W3CDTF">2003-06-01T18:10:39Z</dcterms:created>
  <dcterms:modified xsi:type="dcterms:W3CDTF">2025-03-12T11:10:09Z</dcterms:modified>
</cp:coreProperties>
</file>