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A7146DF-10ED-40B2-8262-415C3E2DD0F7}">
  <a:tblStyle styleId="{9A7146DF-10ED-40B2-8262-415C3E2DD0F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do some things explode?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{9A7146DF-10ED-40B2-8262-415C3E2DD0F7}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carbon dioxide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type of gas that plants sometimes take in and that animals release when they breathe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</a:t>
                      </a:r>
                      <a:r>
                        <a:rPr b="1" lang="en" sz="1200"/>
                        <a:t>hemical reaction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process where one or more substances form a new substance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test used to discover new information about a question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explosion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when something bursts outwards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/>
                        <a:t>gas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state of matter, such as water when it is steam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liquid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state of matter, such as water when you can pour it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the real thing is too big, small, or complicated to work with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oxygen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type of gas that plants release and animals breathe in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particle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very tiny thing, sometimes too small to be seen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</a:t>
                      </a:r>
                      <a:r>
                        <a:rPr b="1" lang="en" sz="1200"/>
                        <a:t>tates of matter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different forms of matter that include solid, liquid, and gas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substance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material that has specific properties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do some things explode?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