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Lst>
  <p:sldSz cy="13716000" cx="24387025"/>
  <p:notesSz cx="13716000" cy="24387025"/>
  <p:embeddedFontLst>
    <p:embeddedFont>
      <p:font typeface="Inter"/>
      <p:bold r:id="rId26"/>
    </p:embeddedFont>
    <p:embeddedFont>
      <p:font typeface="Lato"/>
      <p:regular r:id="rId27"/>
      <p:bold r:id="rId28"/>
      <p:italic r:id="rId29"/>
      <p:boldItalic r:id="rId30"/>
    </p:embeddedFont>
    <p:embeddedFont>
      <p:font typeface="Bebas Neue"/>
      <p:regular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ho0czBoYKLCDSHEA9m9sSwkiQhj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Inter-bold.fntdata"/><Relationship Id="rId25" Type="http://schemas.openxmlformats.org/officeDocument/2006/relationships/slide" Target="slides/slide21.xml"/><Relationship Id="rId28" Type="http://schemas.openxmlformats.org/officeDocument/2006/relationships/font" Target="fonts/Lato-bold.fntdata"/><Relationship Id="rId27" Type="http://schemas.openxmlformats.org/officeDocument/2006/relationships/font" Target="fonts/Lato-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BebasNeue-regular.fntdata"/><Relationship Id="rId30" Type="http://schemas.openxmlformats.org/officeDocument/2006/relationships/font" Target="fonts/Lato-bold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 name="Google Shape;26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2" name="Google Shape;35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5" name="Google Shape;385;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6" name="Google Shape;40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5" name="Google Shape;50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6" name="Google Shape;50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3" name="Shape 523"/>
        <p:cNvGrpSpPr/>
        <p:nvPr/>
      </p:nvGrpSpPr>
      <p:grpSpPr>
        <a:xfrm>
          <a:off x="0" y="0"/>
          <a:ext cx="0" cy="0"/>
          <a:chOff x="0" y="0"/>
          <a:chExt cx="0" cy="0"/>
        </a:xfrm>
      </p:grpSpPr>
      <p:sp>
        <p:nvSpPr>
          <p:cNvPr id="524" name="Google Shape;52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5" name="Google Shape;52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6" name="Google Shape;52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7" name="Google Shape;53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8" name="Google Shape;53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6" name="Shape 576"/>
        <p:cNvGrpSpPr/>
        <p:nvPr/>
      </p:nvGrpSpPr>
      <p:grpSpPr>
        <a:xfrm>
          <a:off x="0" y="0"/>
          <a:ext cx="0" cy="0"/>
          <a:chOff x="0" y="0"/>
          <a:chExt cx="0" cy="0"/>
        </a:xfrm>
      </p:grpSpPr>
      <p:sp>
        <p:nvSpPr>
          <p:cNvPr id="577" name="Google Shape;57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78" name="Google Shape;57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8" name="Google Shape;68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9" name="Google Shape;68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 name="Google Shape;5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 name="Google Shape;5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8" name="Google Shape;21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2.png"/><Relationship Id="rId4" Type="http://schemas.openxmlformats.org/officeDocument/2006/relationships/image" Target="../media/image3.png"/><Relationship Id="rId5" Type="http://schemas.openxmlformats.org/officeDocument/2006/relationships/image" Target="../media/image5.png"/><Relationship Id="rId6" Type="http://schemas.openxmlformats.org/officeDocument/2006/relationships/image" Target="../media/image2.png"/><Relationship Id="rId7" Type="http://schemas.openxmlformats.org/officeDocument/2006/relationships/image" Target="../media/image4.png"/><Relationship Id="rId8" Type="http://schemas.openxmlformats.org/officeDocument/2006/relationships/image" Target="../media/image7.png"/></Relationships>
</file>

<file path=ppt/slides/_rels/slide10.xml.rels><?xml version="1.0" encoding="UTF-8" standalone="yes"?><Relationships xmlns="http://schemas.openxmlformats.org/package/2006/relationships"><Relationship Id="rId20" Type="http://schemas.openxmlformats.org/officeDocument/2006/relationships/image" Target="../media/image169.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2.png"/><Relationship Id="rId4" Type="http://schemas.openxmlformats.org/officeDocument/2006/relationships/image" Target="../media/image137.png"/><Relationship Id="rId9" Type="http://schemas.openxmlformats.org/officeDocument/2006/relationships/image" Target="../media/image122.png"/><Relationship Id="rId5" Type="http://schemas.openxmlformats.org/officeDocument/2006/relationships/image" Target="../media/image112.png"/><Relationship Id="rId6" Type="http://schemas.openxmlformats.org/officeDocument/2006/relationships/image" Target="../media/image144.png"/><Relationship Id="rId7" Type="http://schemas.openxmlformats.org/officeDocument/2006/relationships/image" Target="../media/image121.png"/><Relationship Id="rId8" Type="http://schemas.openxmlformats.org/officeDocument/2006/relationships/image" Target="../media/image120.png"/><Relationship Id="rId11" Type="http://schemas.openxmlformats.org/officeDocument/2006/relationships/image" Target="../media/image123.png"/><Relationship Id="rId10" Type="http://schemas.openxmlformats.org/officeDocument/2006/relationships/image" Target="../media/image129.png"/><Relationship Id="rId13" Type="http://schemas.openxmlformats.org/officeDocument/2006/relationships/image" Target="../media/image125.png"/><Relationship Id="rId12" Type="http://schemas.openxmlformats.org/officeDocument/2006/relationships/image" Target="../media/image127.png"/><Relationship Id="rId15" Type="http://schemas.openxmlformats.org/officeDocument/2006/relationships/image" Target="../media/image124.png"/><Relationship Id="rId14" Type="http://schemas.openxmlformats.org/officeDocument/2006/relationships/image" Target="../media/image128.png"/><Relationship Id="rId17" Type="http://schemas.openxmlformats.org/officeDocument/2006/relationships/image" Target="../media/image4.png"/><Relationship Id="rId16" Type="http://schemas.openxmlformats.org/officeDocument/2006/relationships/image" Target="../media/image151.png"/><Relationship Id="rId19" Type="http://schemas.openxmlformats.org/officeDocument/2006/relationships/image" Target="../media/image130.png"/><Relationship Id="rId18" Type="http://schemas.openxmlformats.org/officeDocument/2006/relationships/image" Target="../media/image1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147.png"/><Relationship Id="rId5" Type="http://schemas.openxmlformats.org/officeDocument/2006/relationships/image" Target="../media/image135.png"/><Relationship Id="rId6" Type="http://schemas.openxmlformats.org/officeDocument/2006/relationships/image" Target="../media/image143.png"/><Relationship Id="rId7" Type="http://schemas.openxmlformats.org/officeDocument/2006/relationships/image" Target="../media/image141.png"/><Relationship Id="rId8" Type="http://schemas.openxmlformats.org/officeDocument/2006/relationships/image" Target="../media/image133.png"/><Relationship Id="rId11" Type="http://schemas.openxmlformats.org/officeDocument/2006/relationships/image" Target="../media/image155.png"/><Relationship Id="rId10" Type="http://schemas.openxmlformats.org/officeDocument/2006/relationships/image" Target="../media/image166.png"/><Relationship Id="rId13" Type="http://schemas.openxmlformats.org/officeDocument/2006/relationships/image" Target="../media/image153.png"/><Relationship Id="rId12" Type="http://schemas.openxmlformats.org/officeDocument/2006/relationships/image" Target="../media/image199.png"/><Relationship Id="rId15" Type="http://schemas.openxmlformats.org/officeDocument/2006/relationships/image" Target="../media/image107.png"/><Relationship Id="rId14" Type="http://schemas.openxmlformats.org/officeDocument/2006/relationships/image" Target="../media/image1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4.png"/><Relationship Id="rId5" Type="http://schemas.openxmlformats.org/officeDocument/2006/relationships/image" Target="../media/image202.png"/><Relationship Id="rId6" Type="http://schemas.openxmlformats.org/officeDocument/2006/relationships/image" Target="../media/image160.png"/><Relationship Id="rId7" Type="http://schemas.openxmlformats.org/officeDocument/2006/relationships/image" Target="../media/image164.png"/><Relationship Id="rId8" Type="http://schemas.openxmlformats.org/officeDocument/2006/relationships/image" Target="../media/image20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159.png"/><Relationship Id="rId5" Type="http://schemas.openxmlformats.org/officeDocument/2006/relationships/image" Target="../media/image158.png"/><Relationship Id="rId6" Type="http://schemas.openxmlformats.org/officeDocument/2006/relationships/image" Target="../media/image162.png"/><Relationship Id="rId7" Type="http://schemas.openxmlformats.org/officeDocument/2006/relationships/image" Target="../media/image198.png"/><Relationship Id="rId8" Type="http://schemas.openxmlformats.org/officeDocument/2006/relationships/image" Target="../media/image173.png"/><Relationship Id="rId11" Type="http://schemas.openxmlformats.org/officeDocument/2006/relationships/image" Target="../media/image161.png"/><Relationship Id="rId10" Type="http://schemas.openxmlformats.org/officeDocument/2006/relationships/image" Target="../media/image170.png"/><Relationship Id="rId12" Type="http://schemas.openxmlformats.org/officeDocument/2006/relationships/image" Target="../media/image185.png"/></Relationships>
</file>

<file path=ppt/slides/_rels/slide14.xml.rels><?xml version="1.0" encoding="UTF-8" standalone="yes"?><Relationships xmlns="http://schemas.openxmlformats.org/package/2006/relationships"><Relationship Id="rId20" Type="http://schemas.openxmlformats.org/officeDocument/2006/relationships/image" Target="../media/image187.png"/><Relationship Id="rId22" Type="http://schemas.openxmlformats.org/officeDocument/2006/relationships/image" Target="../media/image188.png"/><Relationship Id="rId21" Type="http://schemas.openxmlformats.org/officeDocument/2006/relationships/image" Target="../media/image182.png"/><Relationship Id="rId24" Type="http://schemas.openxmlformats.org/officeDocument/2006/relationships/image" Target="../media/image193.png"/><Relationship Id="rId23" Type="http://schemas.openxmlformats.org/officeDocument/2006/relationships/image" Target="../media/image191.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175.png"/><Relationship Id="rId26" Type="http://schemas.openxmlformats.org/officeDocument/2006/relationships/image" Target="../media/image233.png"/><Relationship Id="rId25" Type="http://schemas.openxmlformats.org/officeDocument/2006/relationships/image" Target="../media/image186.png"/><Relationship Id="rId28" Type="http://schemas.openxmlformats.org/officeDocument/2006/relationships/image" Target="../media/image192.png"/><Relationship Id="rId27" Type="http://schemas.openxmlformats.org/officeDocument/2006/relationships/image" Target="../media/image229.png"/><Relationship Id="rId5" Type="http://schemas.openxmlformats.org/officeDocument/2006/relationships/image" Target="../media/image165.png"/><Relationship Id="rId6" Type="http://schemas.openxmlformats.org/officeDocument/2006/relationships/image" Target="../media/image195.png"/><Relationship Id="rId29" Type="http://schemas.openxmlformats.org/officeDocument/2006/relationships/image" Target="../media/image196.png"/><Relationship Id="rId7" Type="http://schemas.openxmlformats.org/officeDocument/2006/relationships/image" Target="../media/image171.png"/><Relationship Id="rId8" Type="http://schemas.openxmlformats.org/officeDocument/2006/relationships/image" Target="../media/image178.png"/><Relationship Id="rId31" Type="http://schemas.openxmlformats.org/officeDocument/2006/relationships/image" Target="../media/image59.png"/><Relationship Id="rId30" Type="http://schemas.openxmlformats.org/officeDocument/2006/relationships/image" Target="../media/image190.png"/><Relationship Id="rId11" Type="http://schemas.openxmlformats.org/officeDocument/2006/relationships/image" Target="../media/image176.png"/><Relationship Id="rId33" Type="http://schemas.openxmlformats.org/officeDocument/2006/relationships/image" Target="../media/image61.png"/><Relationship Id="rId10" Type="http://schemas.openxmlformats.org/officeDocument/2006/relationships/image" Target="../media/image174.png"/><Relationship Id="rId32" Type="http://schemas.openxmlformats.org/officeDocument/2006/relationships/image" Target="../media/image138.png"/><Relationship Id="rId13" Type="http://schemas.openxmlformats.org/officeDocument/2006/relationships/image" Target="../media/image177.png"/><Relationship Id="rId35" Type="http://schemas.openxmlformats.org/officeDocument/2006/relationships/image" Target="../media/image60.png"/><Relationship Id="rId12" Type="http://schemas.openxmlformats.org/officeDocument/2006/relationships/image" Target="../media/image179.png"/><Relationship Id="rId34" Type="http://schemas.openxmlformats.org/officeDocument/2006/relationships/image" Target="../media/image204.png"/><Relationship Id="rId15" Type="http://schemas.openxmlformats.org/officeDocument/2006/relationships/image" Target="../media/image220.png"/><Relationship Id="rId14" Type="http://schemas.openxmlformats.org/officeDocument/2006/relationships/image" Target="../media/image183.png"/><Relationship Id="rId17" Type="http://schemas.openxmlformats.org/officeDocument/2006/relationships/image" Target="../media/image184.png"/><Relationship Id="rId16" Type="http://schemas.openxmlformats.org/officeDocument/2006/relationships/image" Target="../media/image213.png"/><Relationship Id="rId19" Type="http://schemas.openxmlformats.org/officeDocument/2006/relationships/image" Target="../media/image181.png"/><Relationship Id="rId18" Type="http://schemas.openxmlformats.org/officeDocument/2006/relationships/image" Target="../media/image20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22.png"/><Relationship Id="rId9" Type="http://schemas.openxmlformats.org/officeDocument/2006/relationships/image" Target="../media/image18.png"/><Relationship Id="rId5" Type="http://schemas.openxmlformats.org/officeDocument/2006/relationships/image" Target="../media/image24.png"/><Relationship Id="rId6" Type="http://schemas.openxmlformats.org/officeDocument/2006/relationships/image" Target="../media/image27.png"/><Relationship Id="rId7" Type="http://schemas.openxmlformats.org/officeDocument/2006/relationships/image" Target="../media/image19.png"/><Relationship Id="rId8" Type="http://schemas.openxmlformats.org/officeDocument/2006/relationships/image" Target="../media/image21.png"/><Relationship Id="rId11" Type="http://schemas.openxmlformats.org/officeDocument/2006/relationships/image" Target="../media/image17.png"/><Relationship Id="rId10" Type="http://schemas.openxmlformats.org/officeDocument/2006/relationships/image" Target="../media/image31.png"/><Relationship Id="rId13" Type="http://schemas.openxmlformats.org/officeDocument/2006/relationships/image" Target="../media/image26.png"/><Relationship Id="rId12" Type="http://schemas.openxmlformats.org/officeDocument/2006/relationships/image" Target="../media/image217.png"/><Relationship Id="rId15" Type="http://schemas.openxmlformats.org/officeDocument/2006/relationships/image" Target="../media/image69.png"/><Relationship Id="rId14" Type="http://schemas.openxmlformats.org/officeDocument/2006/relationships/image" Target="../media/image214.png"/><Relationship Id="rId17" Type="http://schemas.openxmlformats.org/officeDocument/2006/relationships/image" Target="../media/image221.png"/><Relationship Id="rId16" Type="http://schemas.openxmlformats.org/officeDocument/2006/relationships/image" Target="../media/image4.png"/><Relationship Id="rId18" Type="http://schemas.openxmlformats.org/officeDocument/2006/relationships/image" Target="../media/image2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png"/><Relationship Id="rId4" Type="http://schemas.openxmlformats.org/officeDocument/2006/relationships/image" Target="../media/image215.png"/><Relationship Id="rId9" Type="http://schemas.openxmlformats.org/officeDocument/2006/relationships/image" Target="../media/image258.png"/><Relationship Id="rId5" Type="http://schemas.openxmlformats.org/officeDocument/2006/relationships/image" Target="../media/image211.png"/><Relationship Id="rId6" Type="http://schemas.openxmlformats.org/officeDocument/2006/relationships/image" Target="../media/image252.png"/><Relationship Id="rId7" Type="http://schemas.openxmlformats.org/officeDocument/2006/relationships/image" Target="../media/image224.png"/><Relationship Id="rId8" Type="http://schemas.openxmlformats.org/officeDocument/2006/relationships/image" Target="../media/image4.png"/><Relationship Id="rId10" Type="http://schemas.openxmlformats.org/officeDocument/2006/relationships/image" Target="../media/image2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png"/><Relationship Id="rId4" Type="http://schemas.openxmlformats.org/officeDocument/2006/relationships/image" Target="../media/image262.png"/><Relationship Id="rId5" Type="http://schemas.openxmlformats.org/officeDocument/2006/relationships/image" Target="../media/image4.png"/><Relationship Id="rId6" Type="http://schemas.openxmlformats.org/officeDocument/2006/relationships/image" Target="../media/image23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59.png"/><Relationship Id="rId5" Type="http://schemas.openxmlformats.org/officeDocument/2006/relationships/image" Target="../media/image236.png"/><Relationship Id="rId6" Type="http://schemas.openxmlformats.org/officeDocument/2006/relationships/image" Target="../media/image232.png"/><Relationship Id="rId7" Type="http://schemas.openxmlformats.org/officeDocument/2006/relationships/image" Target="../media/image255.png"/><Relationship Id="rId8" Type="http://schemas.openxmlformats.org/officeDocument/2006/relationships/image" Target="../media/image190.png"/><Relationship Id="rId11" Type="http://schemas.openxmlformats.org/officeDocument/2006/relationships/image" Target="../media/image61.png"/><Relationship Id="rId10" Type="http://schemas.openxmlformats.org/officeDocument/2006/relationships/image" Target="../media/image138.png"/><Relationship Id="rId13" Type="http://schemas.openxmlformats.org/officeDocument/2006/relationships/image" Target="../media/image60.png"/><Relationship Id="rId12" Type="http://schemas.openxmlformats.org/officeDocument/2006/relationships/image" Target="../media/image204.png"/></Relationships>
</file>

<file path=ppt/slides/_rels/slide19.xml.rels><?xml version="1.0" encoding="UTF-8" standalone="yes"?><Relationships xmlns="http://schemas.openxmlformats.org/package/2006/relationships"><Relationship Id="rId20" Type="http://schemas.openxmlformats.org/officeDocument/2006/relationships/image" Target="../media/image321.png"/><Relationship Id="rId22" Type="http://schemas.openxmlformats.org/officeDocument/2006/relationships/image" Target="../media/image310.png"/><Relationship Id="rId21" Type="http://schemas.openxmlformats.org/officeDocument/2006/relationships/image" Target="../media/image264.png"/><Relationship Id="rId24" Type="http://schemas.openxmlformats.org/officeDocument/2006/relationships/image" Target="../media/image292.png"/><Relationship Id="rId23" Type="http://schemas.openxmlformats.org/officeDocument/2006/relationships/image" Target="../media/image280.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png"/><Relationship Id="rId4" Type="http://schemas.openxmlformats.org/officeDocument/2006/relationships/image" Target="../media/image319.png"/><Relationship Id="rId9" Type="http://schemas.openxmlformats.org/officeDocument/2006/relationships/image" Target="../media/image122.png"/><Relationship Id="rId26" Type="http://schemas.openxmlformats.org/officeDocument/2006/relationships/image" Target="../media/image284.png"/><Relationship Id="rId25" Type="http://schemas.openxmlformats.org/officeDocument/2006/relationships/image" Target="../media/image288.png"/><Relationship Id="rId27" Type="http://schemas.openxmlformats.org/officeDocument/2006/relationships/image" Target="../media/image287.png"/><Relationship Id="rId5" Type="http://schemas.openxmlformats.org/officeDocument/2006/relationships/image" Target="../media/image242.png"/><Relationship Id="rId6" Type="http://schemas.openxmlformats.org/officeDocument/2006/relationships/image" Target="../media/image259.png"/><Relationship Id="rId7" Type="http://schemas.openxmlformats.org/officeDocument/2006/relationships/image" Target="../media/image243.png"/><Relationship Id="rId8" Type="http://schemas.openxmlformats.org/officeDocument/2006/relationships/image" Target="../media/image302.png"/><Relationship Id="rId11" Type="http://schemas.openxmlformats.org/officeDocument/2006/relationships/image" Target="../media/image249.png"/><Relationship Id="rId10" Type="http://schemas.openxmlformats.org/officeDocument/2006/relationships/image" Target="../media/image251.png"/><Relationship Id="rId13" Type="http://schemas.openxmlformats.org/officeDocument/2006/relationships/image" Target="../media/image248.png"/><Relationship Id="rId12" Type="http://schemas.openxmlformats.org/officeDocument/2006/relationships/image" Target="../media/image247.png"/><Relationship Id="rId15" Type="http://schemas.openxmlformats.org/officeDocument/2006/relationships/image" Target="../media/image254.png"/><Relationship Id="rId14" Type="http://schemas.openxmlformats.org/officeDocument/2006/relationships/image" Target="../media/image318.png"/><Relationship Id="rId17" Type="http://schemas.openxmlformats.org/officeDocument/2006/relationships/image" Target="../media/image4.png"/><Relationship Id="rId16" Type="http://schemas.openxmlformats.org/officeDocument/2006/relationships/image" Target="../media/image253.png"/><Relationship Id="rId19" Type="http://schemas.openxmlformats.org/officeDocument/2006/relationships/image" Target="../media/image271.png"/><Relationship Id="rId18" Type="http://schemas.openxmlformats.org/officeDocument/2006/relationships/image" Target="../media/image257.png"/></Relationships>
</file>

<file path=ppt/slides/_rels/slide2.xml.rels><?xml version="1.0" encoding="UTF-8" standalone="yes"?><Relationships xmlns="http://schemas.openxmlformats.org/package/2006/relationships"><Relationship Id="rId11" Type="http://schemas.openxmlformats.org/officeDocument/2006/relationships/image" Target="../media/image8.png"/><Relationship Id="rId10" Type="http://schemas.openxmlformats.org/officeDocument/2006/relationships/image" Target="../media/image10.png"/><Relationship Id="rId13" Type="http://schemas.openxmlformats.org/officeDocument/2006/relationships/image" Target="../media/image13.png"/><Relationship Id="rId12" Type="http://schemas.openxmlformats.org/officeDocument/2006/relationships/image" Target="../media/image25.pn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34.png"/><Relationship Id="rId9" Type="http://schemas.openxmlformats.org/officeDocument/2006/relationships/image" Target="../media/image37.png"/><Relationship Id="rId15" Type="http://schemas.openxmlformats.org/officeDocument/2006/relationships/image" Target="../media/image16.png"/><Relationship Id="rId14" Type="http://schemas.openxmlformats.org/officeDocument/2006/relationships/image" Target="../media/image9.png"/><Relationship Id="rId17" Type="http://schemas.openxmlformats.org/officeDocument/2006/relationships/image" Target="../media/image14.png"/><Relationship Id="rId16" Type="http://schemas.openxmlformats.org/officeDocument/2006/relationships/image" Target="../media/image4.png"/><Relationship Id="rId5" Type="http://schemas.openxmlformats.org/officeDocument/2006/relationships/image" Target="../media/image6.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1.png"/></Relationships>
</file>

<file path=ppt/slides/_rels/slide20.xml.rels><?xml version="1.0" encoding="UTF-8" standalone="yes"?><Relationships xmlns="http://schemas.openxmlformats.org/package/2006/relationships"><Relationship Id="rId20" Type="http://schemas.openxmlformats.org/officeDocument/2006/relationships/image" Target="../media/image214.png"/><Relationship Id="rId21" Type="http://schemas.openxmlformats.org/officeDocument/2006/relationships/image" Target="../media/image69.png"/><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300.png"/><Relationship Id="rId5" Type="http://schemas.openxmlformats.org/officeDocument/2006/relationships/image" Target="../media/image286.png"/><Relationship Id="rId6" Type="http://schemas.openxmlformats.org/officeDocument/2006/relationships/image" Target="../media/image283.png"/><Relationship Id="rId7" Type="http://schemas.openxmlformats.org/officeDocument/2006/relationships/image" Target="../media/image291.png"/><Relationship Id="rId8" Type="http://schemas.openxmlformats.org/officeDocument/2006/relationships/image" Target="../media/image293.png"/><Relationship Id="rId11" Type="http://schemas.openxmlformats.org/officeDocument/2006/relationships/image" Target="../media/image24.png"/><Relationship Id="rId10" Type="http://schemas.openxmlformats.org/officeDocument/2006/relationships/image" Target="../media/image22.png"/><Relationship Id="rId13" Type="http://schemas.openxmlformats.org/officeDocument/2006/relationships/image" Target="../media/image19.png"/><Relationship Id="rId12" Type="http://schemas.openxmlformats.org/officeDocument/2006/relationships/image" Target="../media/image27.png"/><Relationship Id="rId15" Type="http://schemas.openxmlformats.org/officeDocument/2006/relationships/image" Target="../media/image18.png"/><Relationship Id="rId14" Type="http://schemas.openxmlformats.org/officeDocument/2006/relationships/image" Target="../media/image21.png"/><Relationship Id="rId17" Type="http://schemas.openxmlformats.org/officeDocument/2006/relationships/image" Target="../media/image17.png"/><Relationship Id="rId16" Type="http://schemas.openxmlformats.org/officeDocument/2006/relationships/image" Target="../media/image31.png"/><Relationship Id="rId19" Type="http://schemas.openxmlformats.org/officeDocument/2006/relationships/image" Target="../media/image26.png"/><Relationship Id="rId18" Type="http://schemas.openxmlformats.org/officeDocument/2006/relationships/image" Target="../media/image21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159.png"/><Relationship Id="rId5" Type="http://schemas.openxmlformats.org/officeDocument/2006/relationships/image" Target="../media/image317.png"/><Relationship Id="rId6" Type="http://schemas.openxmlformats.org/officeDocument/2006/relationships/hyperlink" Target="https://unsplash.com/" TargetMode="External"/><Relationship Id="rId7" Type="http://schemas.openxmlformats.org/officeDocument/2006/relationships/image" Target="../media/image315.png"/><Relationship Id="rId8" Type="http://schemas.openxmlformats.org/officeDocument/2006/relationships/image" Target="../media/image173.png"/><Relationship Id="rId11" Type="http://schemas.openxmlformats.org/officeDocument/2006/relationships/image" Target="../media/image161.png"/><Relationship Id="rId10" Type="http://schemas.openxmlformats.org/officeDocument/2006/relationships/image" Target="../media/image170.png"/><Relationship Id="rId13" Type="http://schemas.openxmlformats.org/officeDocument/2006/relationships/image" Target="../media/image314.png"/><Relationship Id="rId12" Type="http://schemas.openxmlformats.org/officeDocument/2006/relationships/image" Target="../media/image185.png"/></Relationships>
</file>

<file path=ppt/slides/_rels/slide3.xml.rels><?xml version="1.0" encoding="UTF-8" standalone="yes"?><Relationships xmlns="http://schemas.openxmlformats.org/package/2006/relationships"><Relationship Id="rId11" Type="http://schemas.openxmlformats.org/officeDocument/2006/relationships/image" Target="../media/image17.png"/><Relationship Id="rId10" Type="http://schemas.openxmlformats.org/officeDocument/2006/relationships/image" Target="../media/image31.png"/><Relationship Id="rId13" Type="http://schemas.openxmlformats.org/officeDocument/2006/relationships/image" Target="../media/image26.png"/><Relationship Id="rId12" Type="http://schemas.openxmlformats.org/officeDocument/2006/relationships/image" Target="../media/image23.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2.png"/><Relationship Id="rId4" Type="http://schemas.openxmlformats.org/officeDocument/2006/relationships/image" Target="../media/image19.png"/><Relationship Id="rId9" Type="http://schemas.openxmlformats.org/officeDocument/2006/relationships/image" Target="../media/image27.png"/><Relationship Id="rId15" Type="http://schemas.openxmlformats.org/officeDocument/2006/relationships/image" Target="../media/image69.png"/><Relationship Id="rId14" Type="http://schemas.openxmlformats.org/officeDocument/2006/relationships/image" Target="../media/image28.png"/><Relationship Id="rId17" Type="http://schemas.openxmlformats.org/officeDocument/2006/relationships/image" Target="../media/image62.png"/><Relationship Id="rId16" Type="http://schemas.openxmlformats.org/officeDocument/2006/relationships/image" Target="../media/image4.png"/><Relationship Id="rId5" Type="http://schemas.openxmlformats.org/officeDocument/2006/relationships/image" Target="../media/image21.png"/><Relationship Id="rId19" Type="http://schemas.openxmlformats.org/officeDocument/2006/relationships/image" Target="../media/image39.png"/><Relationship Id="rId6" Type="http://schemas.openxmlformats.org/officeDocument/2006/relationships/image" Target="../media/image18.png"/><Relationship Id="rId18" Type="http://schemas.openxmlformats.org/officeDocument/2006/relationships/image" Target="../media/image32.png"/><Relationship Id="rId7" Type="http://schemas.openxmlformats.org/officeDocument/2006/relationships/image" Target="../media/image22.png"/><Relationship Id="rId8" Type="http://schemas.openxmlformats.org/officeDocument/2006/relationships/image" Target="../media/image24.png"/></Relationships>
</file>

<file path=ppt/slides/_rels/slide4.xml.rels><?xml version="1.0" encoding="UTF-8" standalone="yes"?><Relationships xmlns="http://schemas.openxmlformats.org/package/2006/relationships"><Relationship Id="rId11" Type="http://schemas.openxmlformats.org/officeDocument/2006/relationships/image" Target="../media/image46.png"/><Relationship Id="rId10" Type="http://schemas.openxmlformats.org/officeDocument/2006/relationships/image" Target="../media/image50.png"/><Relationship Id="rId13" Type="http://schemas.openxmlformats.org/officeDocument/2006/relationships/image" Target="../media/image48.png"/><Relationship Id="rId12" Type="http://schemas.openxmlformats.org/officeDocument/2006/relationships/image" Target="../media/image51.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2.png"/><Relationship Id="rId4" Type="http://schemas.openxmlformats.org/officeDocument/2006/relationships/image" Target="../media/image77.png"/><Relationship Id="rId9" Type="http://schemas.openxmlformats.org/officeDocument/2006/relationships/image" Target="../media/image45.png"/><Relationship Id="rId15" Type="http://schemas.openxmlformats.org/officeDocument/2006/relationships/image" Target="../media/image53.png"/><Relationship Id="rId14" Type="http://schemas.openxmlformats.org/officeDocument/2006/relationships/image" Target="../media/image47.png"/><Relationship Id="rId17" Type="http://schemas.openxmlformats.org/officeDocument/2006/relationships/image" Target="../media/image4.png"/><Relationship Id="rId16" Type="http://schemas.openxmlformats.org/officeDocument/2006/relationships/image" Target="../media/image139.png"/><Relationship Id="rId5" Type="http://schemas.openxmlformats.org/officeDocument/2006/relationships/image" Target="../media/image40.png"/><Relationship Id="rId6" Type="http://schemas.openxmlformats.org/officeDocument/2006/relationships/image" Target="../media/image35.png"/><Relationship Id="rId7" Type="http://schemas.openxmlformats.org/officeDocument/2006/relationships/image" Target="../media/image38.png"/><Relationship Id="rId8" Type="http://schemas.openxmlformats.org/officeDocument/2006/relationships/image" Target="../media/image4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2.png"/><Relationship Id="rId4" Type="http://schemas.openxmlformats.org/officeDocument/2006/relationships/image" Target="../media/image4.png"/><Relationship Id="rId5" Type="http://schemas.openxmlformats.org/officeDocument/2006/relationships/image" Target="../media/image76.png"/><Relationship Id="rId6" Type="http://schemas.openxmlformats.org/officeDocument/2006/relationships/image" Target="../media/image55.png"/><Relationship Id="rId7" Type="http://schemas.openxmlformats.org/officeDocument/2006/relationships/image" Target="../media/image56.png"/></Relationships>
</file>

<file path=ppt/slides/_rels/slide6.xml.rels><?xml version="1.0" encoding="UTF-8" standalone="yes"?><Relationships xmlns="http://schemas.openxmlformats.org/package/2006/relationships"><Relationship Id="rId11" Type="http://schemas.openxmlformats.org/officeDocument/2006/relationships/image" Target="../media/image61.png"/><Relationship Id="rId10" Type="http://schemas.openxmlformats.org/officeDocument/2006/relationships/image" Target="../media/image138.png"/><Relationship Id="rId13" Type="http://schemas.openxmlformats.org/officeDocument/2006/relationships/image" Target="../media/image60.png"/><Relationship Id="rId12" Type="http://schemas.openxmlformats.org/officeDocument/2006/relationships/image" Target="../media/image58.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59.png"/><Relationship Id="rId5" Type="http://schemas.openxmlformats.org/officeDocument/2006/relationships/image" Target="../media/image63.png"/><Relationship Id="rId6" Type="http://schemas.openxmlformats.org/officeDocument/2006/relationships/image" Target="../media/image64.png"/><Relationship Id="rId7" Type="http://schemas.openxmlformats.org/officeDocument/2006/relationships/image" Target="../media/image79.png"/><Relationship Id="rId8" Type="http://schemas.openxmlformats.org/officeDocument/2006/relationships/image" Target="../media/image72.png"/></Relationships>
</file>

<file path=ppt/slides/_rels/slide7.xml.rels><?xml version="1.0" encoding="UTF-8" standalone="yes"?><Relationships xmlns="http://schemas.openxmlformats.org/package/2006/relationships"><Relationship Id="rId20" Type="http://schemas.openxmlformats.org/officeDocument/2006/relationships/image" Target="../media/image83.png"/><Relationship Id="rId22" Type="http://schemas.openxmlformats.org/officeDocument/2006/relationships/image" Target="../media/image87.png"/><Relationship Id="rId21" Type="http://schemas.openxmlformats.org/officeDocument/2006/relationships/image" Target="../media/image86.png"/><Relationship Id="rId24" Type="http://schemas.openxmlformats.org/officeDocument/2006/relationships/image" Target="../media/image80.png"/><Relationship Id="rId23" Type="http://schemas.openxmlformats.org/officeDocument/2006/relationships/image" Target="../media/image109.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4.png"/><Relationship Id="rId9" Type="http://schemas.openxmlformats.org/officeDocument/2006/relationships/image" Target="../media/image66.png"/><Relationship Id="rId26" Type="http://schemas.openxmlformats.org/officeDocument/2006/relationships/image" Target="../media/image91.png"/><Relationship Id="rId25" Type="http://schemas.openxmlformats.org/officeDocument/2006/relationships/image" Target="../media/image156.png"/><Relationship Id="rId28" Type="http://schemas.openxmlformats.org/officeDocument/2006/relationships/image" Target="../media/image98.png"/><Relationship Id="rId27" Type="http://schemas.openxmlformats.org/officeDocument/2006/relationships/image" Target="../media/image94.png"/><Relationship Id="rId5" Type="http://schemas.openxmlformats.org/officeDocument/2006/relationships/image" Target="../media/image70.png"/><Relationship Id="rId6" Type="http://schemas.openxmlformats.org/officeDocument/2006/relationships/image" Target="../media/image90.png"/><Relationship Id="rId29" Type="http://schemas.openxmlformats.org/officeDocument/2006/relationships/image" Target="../media/image97.png"/><Relationship Id="rId7" Type="http://schemas.openxmlformats.org/officeDocument/2006/relationships/image" Target="../media/image71.png"/><Relationship Id="rId8" Type="http://schemas.openxmlformats.org/officeDocument/2006/relationships/image" Target="../media/image100.png"/><Relationship Id="rId31" Type="http://schemas.openxmlformats.org/officeDocument/2006/relationships/image" Target="../media/image99.png"/><Relationship Id="rId30" Type="http://schemas.openxmlformats.org/officeDocument/2006/relationships/image" Target="../media/image96.png"/><Relationship Id="rId11" Type="http://schemas.openxmlformats.org/officeDocument/2006/relationships/image" Target="../media/image65.png"/><Relationship Id="rId10" Type="http://schemas.openxmlformats.org/officeDocument/2006/relationships/image" Target="../media/image74.png"/><Relationship Id="rId32" Type="http://schemas.openxmlformats.org/officeDocument/2006/relationships/image" Target="../media/image95.png"/><Relationship Id="rId13" Type="http://schemas.openxmlformats.org/officeDocument/2006/relationships/image" Target="../media/image106.png"/><Relationship Id="rId12" Type="http://schemas.openxmlformats.org/officeDocument/2006/relationships/image" Target="../media/image78.png"/><Relationship Id="rId15" Type="http://schemas.openxmlformats.org/officeDocument/2006/relationships/image" Target="../media/image89.png"/><Relationship Id="rId14" Type="http://schemas.openxmlformats.org/officeDocument/2006/relationships/image" Target="../media/image115.png"/><Relationship Id="rId17" Type="http://schemas.openxmlformats.org/officeDocument/2006/relationships/image" Target="../media/image84.png"/><Relationship Id="rId16" Type="http://schemas.openxmlformats.org/officeDocument/2006/relationships/image" Target="../media/image82.png"/><Relationship Id="rId19" Type="http://schemas.openxmlformats.org/officeDocument/2006/relationships/image" Target="../media/image85.png"/><Relationship Id="rId18" Type="http://schemas.openxmlformats.org/officeDocument/2006/relationships/image" Target="../media/image8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png"/><Relationship Id="rId4" Type="http://schemas.openxmlformats.org/officeDocument/2006/relationships/image" Target="../media/image4.png"/><Relationship Id="rId5" Type="http://schemas.openxmlformats.org/officeDocument/2006/relationships/image" Target="../media/image145.png"/><Relationship Id="rId6" Type="http://schemas.openxmlformats.org/officeDocument/2006/relationships/image" Target="../media/image92.png"/><Relationship Id="rId7" Type="http://schemas.openxmlformats.org/officeDocument/2006/relationships/image" Target="../media/image10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png"/><Relationship Id="rId4" Type="http://schemas.openxmlformats.org/officeDocument/2006/relationships/image" Target="../media/image22.png"/><Relationship Id="rId9" Type="http://schemas.openxmlformats.org/officeDocument/2006/relationships/image" Target="../media/image18.png"/><Relationship Id="rId5" Type="http://schemas.openxmlformats.org/officeDocument/2006/relationships/image" Target="../media/image24.png"/><Relationship Id="rId6" Type="http://schemas.openxmlformats.org/officeDocument/2006/relationships/image" Target="../media/image27.png"/><Relationship Id="rId7" Type="http://schemas.openxmlformats.org/officeDocument/2006/relationships/image" Target="../media/image19.png"/><Relationship Id="rId8" Type="http://schemas.openxmlformats.org/officeDocument/2006/relationships/image" Target="../media/image21.png"/><Relationship Id="rId11" Type="http://schemas.openxmlformats.org/officeDocument/2006/relationships/image" Target="../media/image4.png"/><Relationship Id="rId10" Type="http://schemas.openxmlformats.org/officeDocument/2006/relationships/image" Target="../media/image110.png"/><Relationship Id="rId13" Type="http://schemas.openxmlformats.org/officeDocument/2006/relationships/image" Target="../media/image116.png"/><Relationship Id="rId12" Type="http://schemas.openxmlformats.org/officeDocument/2006/relationships/image" Target="../media/image114.png"/><Relationship Id="rId15" Type="http://schemas.openxmlformats.org/officeDocument/2006/relationships/image" Target="../media/image26.png"/><Relationship Id="rId14" Type="http://schemas.openxmlformats.org/officeDocument/2006/relationships/image" Target="../media/image23.png"/><Relationship Id="rId17" Type="http://schemas.openxmlformats.org/officeDocument/2006/relationships/image" Target="../media/image69.png"/><Relationship Id="rId16"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2206871" y="2264783"/>
            <a:ext cx="10029479" cy="722958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2193524" y="2108200"/>
            <a:ext cx="52093" cy="338567"/>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21521947" y="9316027"/>
            <a:ext cx="473010" cy="331275"/>
          </a:xfrm>
          <a:prstGeom prst="rect">
            <a:avLst/>
          </a:prstGeom>
          <a:noFill/>
          <a:ln>
            <a:noFill/>
          </a:ln>
        </p:spPr>
      </p:pic>
      <p:sp>
        <p:nvSpPr>
          <p:cNvPr id="20" name="Google Shape;20;p1"/>
          <p:cNvSpPr/>
          <p:nvPr/>
        </p:nvSpPr>
        <p:spPr>
          <a:xfrm>
            <a:off x="12193524" y="3479800"/>
            <a:ext cx="15089486" cy="624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18000"/>
              <a:buFont typeface="Bebas Neue"/>
              <a:buNone/>
            </a:pPr>
            <a:r>
              <a:rPr b="0" i="0" lang="en-US" sz="18000" u="none" cap="none" strike="noStrike">
                <a:solidFill>
                  <a:srgbClr val="F9BA2B"/>
                </a:solidFill>
                <a:latin typeface="Bebas Neue"/>
                <a:ea typeface="Bebas Neue"/>
                <a:cs typeface="Bebas Neue"/>
                <a:sym typeface="Bebas Neue"/>
              </a:rPr>
              <a:t>Mechanical Engineering</a:t>
            </a:r>
            <a:endParaRPr b="0" i="0" sz="18000" u="none" cap="none" strike="noStrike">
              <a:solidFill>
                <a:schemeClr val="dk1"/>
              </a:solidFill>
              <a:latin typeface="Calibri"/>
              <a:ea typeface="Calibri"/>
              <a:cs typeface="Calibri"/>
              <a:sym typeface="Calibri"/>
            </a:endParaRPr>
          </a:p>
        </p:txBody>
      </p:sp>
      <p:sp>
        <p:nvSpPr>
          <p:cNvPr id="21" name="Google Shape;21;p1"/>
          <p:cNvSpPr/>
          <p:nvPr/>
        </p:nvSpPr>
        <p:spPr>
          <a:xfrm>
            <a:off x="12193524" y="8940800"/>
            <a:ext cx="8095145" cy="2226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Inter"/>
              <a:buNone/>
            </a:pPr>
            <a:r>
              <a:rPr b="1" i="0" lang="en-US" sz="6400" u="none" cap="none" strike="noStrike">
                <a:solidFill>
                  <a:srgbClr val="FFFFFF"/>
                </a:solidFill>
                <a:latin typeface="Inter"/>
                <a:ea typeface="Inter"/>
                <a:cs typeface="Inter"/>
                <a:sym typeface="Inter"/>
              </a:rPr>
              <a:t>Free Presentation Template</a:t>
            </a:r>
            <a:endParaRPr b="0" i="0" sz="6400" u="none" cap="none" strike="noStrike">
              <a:solidFill>
                <a:schemeClr val="dk1"/>
              </a:solidFill>
              <a:latin typeface="Calibri"/>
              <a:ea typeface="Calibri"/>
              <a:cs typeface="Calibri"/>
              <a:sym typeface="Calibri"/>
            </a:endParaRPr>
          </a:p>
        </p:txBody>
      </p:sp>
      <p:sp>
        <p:nvSpPr>
          <p:cNvPr id="22" name="Google Shape;22;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p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 name="Google Shape;24;p1"/>
          <p:cNvPicPr preferRelativeResize="0"/>
          <p:nvPr/>
        </p:nvPicPr>
        <p:blipFill rotWithShape="1">
          <a:blip r:embed="rId8">
            <a:alphaModFix/>
          </a:blip>
          <a:srcRect b="0" l="0" r="0" t="0"/>
          <a:stretch/>
        </p:blipFill>
        <p:spPr>
          <a:xfrm>
            <a:off x="2692737" y="1523999"/>
            <a:ext cx="8611683" cy="121920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266" name="Shape 266"/>
        <p:cNvGrpSpPr/>
        <p:nvPr/>
      </p:nvGrpSpPr>
      <p:grpSpPr>
        <a:xfrm>
          <a:off x="0" y="0"/>
          <a:ext cx="0" cy="0"/>
          <a:chOff x="0" y="0"/>
          <a:chExt cx="0" cy="0"/>
        </a:xfrm>
      </p:grpSpPr>
      <p:pic>
        <p:nvPicPr>
          <p:cNvPr descr=" " id="267" name="Google Shape;267;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68" name="Google Shape;268;p10"/>
          <p:cNvPicPr preferRelativeResize="0"/>
          <p:nvPr/>
        </p:nvPicPr>
        <p:blipFill rotWithShape="1">
          <a:blip r:embed="rId4">
            <a:alphaModFix/>
          </a:blip>
          <a:srcRect b="0" l="0" r="0" t="0"/>
          <a:stretch/>
        </p:blipFill>
        <p:spPr>
          <a:xfrm>
            <a:off x="7684736" y="13193130"/>
            <a:ext cx="86694" cy="50800"/>
          </a:xfrm>
          <a:prstGeom prst="rect">
            <a:avLst/>
          </a:prstGeom>
          <a:noFill/>
          <a:ln>
            <a:noFill/>
          </a:ln>
        </p:spPr>
      </p:pic>
      <p:pic>
        <p:nvPicPr>
          <p:cNvPr descr=" " id="269" name="Google Shape;269;p10"/>
          <p:cNvPicPr preferRelativeResize="0"/>
          <p:nvPr/>
        </p:nvPicPr>
        <p:blipFill rotWithShape="1">
          <a:blip r:embed="rId5">
            <a:alphaModFix/>
          </a:blip>
          <a:srcRect b="0" l="0" r="0" t="0"/>
          <a:stretch/>
        </p:blipFill>
        <p:spPr>
          <a:xfrm>
            <a:off x="768986" y="13193130"/>
            <a:ext cx="6745114" cy="50800"/>
          </a:xfrm>
          <a:prstGeom prst="rect">
            <a:avLst/>
          </a:prstGeom>
          <a:noFill/>
          <a:ln>
            <a:noFill/>
          </a:ln>
        </p:spPr>
      </p:pic>
      <p:pic>
        <p:nvPicPr>
          <p:cNvPr descr=" " id="270" name="Google Shape;270;p10"/>
          <p:cNvPicPr preferRelativeResize="0"/>
          <p:nvPr/>
        </p:nvPicPr>
        <p:blipFill rotWithShape="1">
          <a:blip r:embed="rId6">
            <a:alphaModFix/>
          </a:blip>
          <a:srcRect b="0" l="0" r="0" t="0"/>
          <a:stretch/>
        </p:blipFill>
        <p:spPr>
          <a:xfrm>
            <a:off x="571571" y="13106499"/>
            <a:ext cx="112097" cy="137443"/>
          </a:xfrm>
          <a:prstGeom prst="rect">
            <a:avLst/>
          </a:prstGeom>
          <a:noFill/>
          <a:ln>
            <a:noFill/>
          </a:ln>
        </p:spPr>
      </p:pic>
      <p:pic>
        <p:nvPicPr>
          <p:cNvPr descr=" " id="271" name="Google Shape;271;p10"/>
          <p:cNvPicPr preferRelativeResize="0"/>
          <p:nvPr/>
        </p:nvPicPr>
        <p:blipFill rotWithShape="1">
          <a:blip r:embed="rId7">
            <a:alphaModFix/>
          </a:blip>
          <a:srcRect b="0" l="0" r="0" t="0"/>
          <a:stretch/>
        </p:blipFill>
        <p:spPr>
          <a:xfrm>
            <a:off x="571571" y="540717"/>
            <a:ext cx="50806" cy="12343457"/>
          </a:xfrm>
          <a:prstGeom prst="rect">
            <a:avLst/>
          </a:prstGeom>
          <a:noFill/>
          <a:ln>
            <a:noFill/>
          </a:ln>
        </p:spPr>
      </p:pic>
      <p:pic>
        <p:nvPicPr>
          <p:cNvPr descr=" " id="272" name="Google Shape;272;p10"/>
          <p:cNvPicPr preferRelativeResize="0"/>
          <p:nvPr/>
        </p:nvPicPr>
        <p:blipFill rotWithShape="1">
          <a:blip r:embed="rId8">
            <a:alphaModFix/>
          </a:blip>
          <a:srcRect b="0" l="0" r="0" t="0"/>
          <a:stretch/>
        </p:blipFill>
        <p:spPr>
          <a:xfrm>
            <a:off x="571571" y="292100"/>
            <a:ext cx="112097" cy="137443"/>
          </a:xfrm>
          <a:prstGeom prst="rect">
            <a:avLst/>
          </a:prstGeom>
          <a:noFill/>
          <a:ln>
            <a:noFill/>
          </a:ln>
        </p:spPr>
      </p:pic>
      <p:pic>
        <p:nvPicPr>
          <p:cNvPr descr=" " id="273" name="Google Shape;273;p10"/>
          <p:cNvPicPr preferRelativeResize="0"/>
          <p:nvPr/>
        </p:nvPicPr>
        <p:blipFill rotWithShape="1">
          <a:blip r:embed="rId9">
            <a:alphaModFix/>
          </a:blip>
          <a:srcRect b="0" l="0" r="0" t="0"/>
          <a:stretch/>
        </p:blipFill>
        <p:spPr>
          <a:xfrm>
            <a:off x="857055" y="292100"/>
            <a:ext cx="22479966" cy="50800"/>
          </a:xfrm>
          <a:prstGeom prst="rect">
            <a:avLst/>
          </a:prstGeom>
          <a:noFill/>
          <a:ln>
            <a:noFill/>
          </a:ln>
        </p:spPr>
      </p:pic>
      <p:pic>
        <p:nvPicPr>
          <p:cNvPr descr=" " id="274" name="Google Shape;274;p10"/>
          <p:cNvPicPr preferRelativeResize="0"/>
          <p:nvPr/>
        </p:nvPicPr>
        <p:blipFill rotWithShape="1">
          <a:blip r:embed="rId10">
            <a:alphaModFix/>
          </a:blip>
          <a:srcRect b="0" l="0" r="0" t="0"/>
          <a:stretch/>
        </p:blipFill>
        <p:spPr>
          <a:xfrm>
            <a:off x="23423941" y="292100"/>
            <a:ext cx="112097" cy="137443"/>
          </a:xfrm>
          <a:prstGeom prst="rect">
            <a:avLst/>
          </a:prstGeom>
          <a:noFill/>
          <a:ln>
            <a:noFill/>
          </a:ln>
        </p:spPr>
      </p:pic>
      <p:pic>
        <p:nvPicPr>
          <p:cNvPr descr=" " id="275" name="Google Shape;275;p10"/>
          <p:cNvPicPr preferRelativeResize="0"/>
          <p:nvPr/>
        </p:nvPicPr>
        <p:blipFill rotWithShape="1">
          <a:blip r:embed="rId11">
            <a:alphaModFix/>
          </a:blip>
          <a:srcRect b="0" l="0" r="0" t="0"/>
          <a:stretch/>
        </p:blipFill>
        <p:spPr>
          <a:xfrm>
            <a:off x="23485235" y="651867"/>
            <a:ext cx="50806" cy="12343457"/>
          </a:xfrm>
          <a:prstGeom prst="rect">
            <a:avLst/>
          </a:prstGeom>
          <a:noFill/>
          <a:ln>
            <a:noFill/>
          </a:ln>
        </p:spPr>
      </p:pic>
      <p:pic>
        <p:nvPicPr>
          <p:cNvPr descr=" " id="276" name="Google Shape;276;p10"/>
          <p:cNvPicPr preferRelativeResize="0"/>
          <p:nvPr/>
        </p:nvPicPr>
        <p:blipFill rotWithShape="1">
          <a:blip r:embed="rId12">
            <a:alphaModFix/>
          </a:blip>
          <a:srcRect b="0" l="0" r="0" t="0"/>
          <a:stretch/>
        </p:blipFill>
        <p:spPr>
          <a:xfrm>
            <a:off x="23423945" y="13106499"/>
            <a:ext cx="112097" cy="137443"/>
          </a:xfrm>
          <a:prstGeom prst="rect">
            <a:avLst/>
          </a:prstGeom>
          <a:noFill/>
          <a:ln>
            <a:noFill/>
          </a:ln>
        </p:spPr>
      </p:pic>
      <p:pic>
        <p:nvPicPr>
          <p:cNvPr descr=" " id="277" name="Google Shape;277;p10"/>
          <p:cNvPicPr preferRelativeResize="0"/>
          <p:nvPr/>
        </p:nvPicPr>
        <p:blipFill rotWithShape="1">
          <a:blip r:embed="rId13">
            <a:alphaModFix/>
          </a:blip>
          <a:srcRect b="0" l="0" r="0" t="0"/>
          <a:stretch/>
        </p:blipFill>
        <p:spPr>
          <a:xfrm>
            <a:off x="16179537" y="13193130"/>
            <a:ext cx="7073767" cy="50800"/>
          </a:xfrm>
          <a:prstGeom prst="rect">
            <a:avLst/>
          </a:prstGeom>
          <a:noFill/>
          <a:ln>
            <a:noFill/>
          </a:ln>
        </p:spPr>
      </p:pic>
      <p:pic>
        <p:nvPicPr>
          <p:cNvPr descr=" " id="278" name="Google Shape;278;p10"/>
          <p:cNvPicPr preferRelativeResize="0"/>
          <p:nvPr/>
        </p:nvPicPr>
        <p:blipFill rotWithShape="1">
          <a:blip r:embed="rId14">
            <a:alphaModFix/>
          </a:blip>
          <a:srcRect b="0" l="0" r="0" t="0"/>
          <a:stretch/>
        </p:blipFill>
        <p:spPr>
          <a:xfrm>
            <a:off x="16007756" y="13193130"/>
            <a:ext cx="86694" cy="50800"/>
          </a:xfrm>
          <a:prstGeom prst="rect">
            <a:avLst/>
          </a:prstGeom>
          <a:noFill/>
          <a:ln>
            <a:noFill/>
          </a:ln>
        </p:spPr>
      </p:pic>
      <p:pic>
        <p:nvPicPr>
          <p:cNvPr descr=" " id="279" name="Google Shape;279;p10"/>
          <p:cNvPicPr preferRelativeResize="0"/>
          <p:nvPr/>
        </p:nvPicPr>
        <p:blipFill rotWithShape="1">
          <a:blip r:embed="rId15">
            <a:alphaModFix/>
          </a:blip>
          <a:srcRect b="0" l="0" r="0" t="0"/>
          <a:stretch/>
        </p:blipFill>
        <p:spPr>
          <a:xfrm>
            <a:off x="7748492" y="13025859"/>
            <a:ext cx="45870" cy="385353"/>
          </a:xfrm>
          <a:prstGeom prst="rect">
            <a:avLst/>
          </a:prstGeom>
          <a:noFill/>
          <a:ln>
            <a:noFill/>
          </a:ln>
        </p:spPr>
      </p:pic>
      <p:pic>
        <p:nvPicPr>
          <p:cNvPr descr=" " id="280" name="Google Shape;280;p10"/>
          <p:cNvPicPr preferRelativeResize="0"/>
          <p:nvPr/>
        </p:nvPicPr>
        <p:blipFill rotWithShape="1">
          <a:blip r:embed="rId16">
            <a:alphaModFix/>
          </a:blip>
          <a:srcRect b="0" l="0" r="0" t="0"/>
          <a:stretch/>
        </p:blipFill>
        <p:spPr>
          <a:xfrm>
            <a:off x="15984824" y="13025859"/>
            <a:ext cx="45870" cy="385353"/>
          </a:xfrm>
          <a:prstGeom prst="rect">
            <a:avLst/>
          </a:prstGeom>
          <a:noFill/>
          <a:ln>
            <a:noFill/>
          </a:ln>
        </p:spPr>
      </p:pic>
      <p:sp>
        <p:nvSpPr>
          <p:cNvPr id="281" name="Google Shape;281;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2" name="Google Shape;282;p10"/>
          <p:cNvPicPr preferRelativeResize="0"/>
          <p:nvPr/>
        </p:nvPicPr>
        <p:blipFill rotWithShape="1">
          <a:blip r:embed="rId17">
            <a:alphaModFix/>
          </a:blip>
          <a:srcRect b="0" l="0" r="0" t="0"/>
          <a:stretch/>
        </p:blipFill>
        <p:spPr>
          <a:xfrm>
            <a:off x="23523340" y="10820400"/>
            <a:ext cx="711289" cy="2590800"/>
          </a:xfrm>
          <a:prstGeom prst="rect">
            <a:avLst/>
          </a:prstGeom>
          <a:noFill/>
          <a:ln>
            <a:noFill/>
          </a:ln>
        </p:spPr>
      </p:pic>
      <p:pic>
        <p:nvPicPr>
          <p:cNvPr descr=" " id="283" name="Google Shape;283;p10"/>
          <p:cNvPicPr preferRelativeResize="0"/>
          <p:nvPr/>
        </p:nvPicPr>
        <p:blipFill rotWithShape="1">
          <a:blip r:embed="rId18">
            <a:alphaModFix/>
          </a:blip>
          <a:srcRect b="0" l="0" r="0" t="0"/>
          <a:stretch/>
        </p:blipFill>
        <p:spPr>
          <a:xfrm>
            <a:off x="1143143" y="901700"/>
            <a:ext cx="11253607" cy="12052300"/>
          </a:xfrm>
          <a:prstGeom prst="rect">
            <a:avLst/>
          </a:prstGeom>
          <a:noFill/>
          <a:ln>
            <a:noFill/>
          </a:ln>
        </p:spPr>
      </p:pic>
      <p:sp>
        <p:nvSpPr>
          <p:cNvPr id="284" name="Google Shape;284;p10"/>
          <p:cNvSpPr/>
          <p:nvPr/>
        </p:nvSpPr>
        <p:spPr>
          <a:xfrm>
            <a:off x="13374772" y="1079500"/>
            <a:ext cx="10360262"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8000"/>
              <a:buFont typeface="Bebas Neue"/>
              <a:buNone/>
            </a:pPr>
            <a:r>
              <a:rPr b="0" i="0" lang="en-US" sz="8000" u="none" cap="none" strike="noStrike">
                <a:solidFill>
                  <a:srgbClr val="F9BA2B"/>
                </a:solidFill>
                <a:latin typeface="Bebas Neue"/>
                <a:ea typeface="Bebas Neue"/>
                <a:cs typeface="Bebas Neue"/>
                <a:sym typeface="Bebas Neue"/>
              </a:rPr>
              <a:t>The Elves: A Glimpse into Their World</a:t>
            </a:r>
            <a:endParaRPr b="0" i="0" sz="8000" u="none" cap="none" strike="noStrike">
              <a:solidFill>
                <a:schemeClr val="dk1"/>
              </a:solidFill>
              <a:latin typeface="Calibri"/>
              <a:ea typeface="Calibri"/>
              <a:cs typeface="Calibri"/>
              <a:sym typeface="Calibri"/>
            </a:endParaRPr>
          </a:p>
        </p:txBody>
      </p:sp>
      <p:sp>
        <p:nvSpPr>
          <p:cNvPr id="285" name="Google Shape;285;p10"/>
          <p:cNvSpPr/>
          <p:nvPr/>
        </p:nvSpPr>
        <p:spPr>
          <a:xfrm>
            <a:off x="13374772" y="4051300"/>
            <a:ext cx="10284052"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Elegant inhabitants of enchanted forests, known for their mastery of magic and their close connection to nature. They possess an innate sense of harmony and balance, making them protectors of the natural world.</a:t>
            </a:r>
            <a:endParaRPr b="0" i="0" sz="3200" u="none" cap="none" strike="noStrike">
              <a:solidFill>
                <a:schemeClr val="dk1"/>
              </a:solidFill>
              <a:latin typeface="Calibri"/>
              <a:ea typeface="Calibri"/>
              <a:cs typeface="Calibri"/>
              <a:sym typeface="Calibri"/>
            </a:endParaRPr>
          </a:p>
        </p:txBody>
      </p:sp>
      <p:sp>
        <p:nvSpPr>
          <p:cNvPr id="286" name="Google Shape;286;p10"/>
          <p:cNvSpPr/>
          <p:nvPr/>
        </p:nvSpPr>
        <p:spPr>
          <a:xfrm>
            <a:off x="13374772" y="7670800"/>
            <a:ext cx="4064508" cy="4787895"/>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7" name="Google Shape;287;p10"/>
          <p:cNvPicPr preferRelativeResize="0"/>
          <p:nvPr/>
        </p:nvPicPr>
        <p:blipFill rotWithShape="1">
          <a:blip r:embed="rId19">
            <a:alphaModFix/>
          </a:blip>
          <a:srcRect b="0" l="0" r="0" t="0"/>
          <a:stretch/>
        </p:blipFill>
        <p:spPr>
          <a:xfrm>
            <a:off x="13374772" y="7670800"/>
            <a:ext cx="1016354" cy="1015995"/>
          </a:xfrm>
          <a:prstGeom prst="rect">
            <a:avLst/>
          </a:prstGeom>
          <a:noFill/>
          <a:ln>
            <a:noFill/>
          </a:ln>
        </p:spPr>
      </p:pic>
      <p:sp>
        <p:nvSpPr>
          <p:cNvPr id="288" name="Google Shape;288;p10"/>
          <p:cNvSpPr/>
          <p:nvPr/>
        </p:nvSpPr>
        <p:spPr>
          <a:xfrm>
            <a:off x="13374772" y="8991600"/>
            <a:ext cx="4064508"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0"/>
          <p:cNvSpPr/>
          <p:nvPr/>
        </p:nvSpPr>
        <p:spPr>
          <a:xfrm>
            <a:off x="13374772" y="8991600"/>
            <a:ext cx="4199992" cy="3602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"The Music of the Elves": Immerse yourself in the enchanting music of the elves, whose songs have the power to heal.</a:t>
            </a:r>
            <a:endParaRPr b="0" i="0" sz="3200" u="none" cap="none" strike="noStrike">
              <a:solidFill>
                <a:schemeClr val="dk1"/>
              </a:solidFill>
              <a:latin typeface="Calibri"/>
              <a:ea typeface="Calibri"/>
              <a:cs typeface="Calibri"/>
              <a:sym typeface="Calibri"/>
            </a:endParaRPr>
          </a:p>
        </p:txBody>
      </p:sp>
      <p:sp>
        <p:nvSpPr>
          <p:cNvPr id="290" name="Google Shape;290;p10"/>
          <p:cNvSpPr/>
          <p:nvPr/>
        </p:nvSpPr>
        <p:spPr>
          <a:xfrm>
            <a:off x="18887261" y="7670800"/>
            <a:ext cx="4064508" cy="478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1" name="Google Shape;291;p10"/>
          <p:cNvPicPr preferRelativeResize="0"/>
          <p:nvPr/>
        </p:nvPicPr>
        <p:blipFill rotWithShape="1">
          <a:blip r:embed="rId20">
            <a:alphaModFix/>
          </a:blip>
          <a:srcRect b="0" l="0" r="0" t="0"/>
          <a:stretch/>
        </p:blipFill>
        <p:spPr>
          <a:xfrm>
            <a:off x="18887261" y="7670800"/>
            <a:ext cx="1148201" cy="1016000"/>
          </a:xfrm>
          <a:prstGeom prst="rect">
            <a:avLst/>
          </a:prstGeom>
          <a:noFill/>
          <a:ln>
            <a:noFill/>
          </a:ln>
        </p:spPr>
      </p:pic>
      <p:sp>
        <p:nvSpPr>
          <p:cNvPr id="292" name="Google Shape;292;p10"/>
          <p:cNvSpPr/>
          <p:nvPr/>
        </p:nvSpPr>
        <p:spPr>
          <a:xfrm>
            <a:off x="18887261" y="8991600"/>
            <a:ext cx="4064508" cy="346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0"/>
          <p:cNvSpPr/>
          <p:nvPr/>
        </p:nvSpPr>
        <p:spPr>
          <a:xfrm>
            <a:off x="18887261" y="8991600"/>
            <a:ext cx="4199992" cy="3602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"The Life of an Elf": Learn about the customs and daily life of the elves, from their familial structure to their religious beliefs.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298" name="Shape 298"/>
        <p:cNvGrpSpPr/>
        <p:nvPr/>
      </p:nvGrpSpPr>
      <p:grpSpPr>
        <a:xfrm>
          <a:off x="0" y="0"/>
          <a:ext cx="0" cy="0"/>
          <a:chOff x="0" y="0"/>
          <a:chExt cx="0" cy="0"/>
        </a:xfrm>
      </p:grpSpPr>
      <p:pic>
        <p:nvPicPr>
          <p:cNvPr descr=" " id="299" name="Google Shape;299;p1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00" name="Google Shape;300;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1" name="Google Shape;301;p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02" name="Google Shape;302;p11"/>
          <p:cNvPicPr preferRelativeResize="0"/>
          <p:nvPr/>
        </p:nvPicPr>
        <p:blipFill rotWithShape="1">
          <a:blip r:embed="rId5">
            <a:alphaModFix/>
          </a:blip>
          <a:srcRect b="0" l="0" r="0" t="0"/>
          <a:stretch/>
        </p:blipFill>
        <p:spPr>
          <a:xfrm>
            <a:off x="1803625" y="2870200"/>
            <a:ext cx="20792499" cy="7975600"/>
          </a:xfrm>
          <a:prstGeom prst="rect">
            <a:avLst/>
          </a:prstGeom>
          <a:noFill/>
          <a:ln>
            <a:noFill/>
          </a:ln>
        </p:spPr>
      </p:pic>
      <p:pic>
        <p:nvPicPr>
          <p:cNvPr descr=" " id="303" name="Google Shape;303;p11"/>
          <p:cNvPicPr preferRelativeResize="0"/>
          <p:nvPr/>
        </p:nvPicPr>
        <p:blipFill rotWithShape="1">
          <a:blip r:embed="rId6">
            <a:alphaModFix/>
          </a:blip>
          <a:srcRect b="0" l="0" r="0" t="0"/>
          <a:stretch/>
        </p:blipFill>
        <p:spPr>
          <a:xfrm>
            <a:off x="10339092" y="2870200"/>
            <a:ext cx="50806" cy="7975600"/>
          </a:xfrm>
          <a:prstGeom prst="rect">
            <a:avLst/>
          </a:prstGeom>
          <a:noFill/>
          <a:ln>
            <a:noFill/>
          </a:ln>
        </p:spPr>
      </p:pic>
      <p:pic>
        <p:nvPicPr>
          <p:cNvPr descr=" " id="304" name="Google Shape;304;p11"/>
          <p:cNvPicPr preferRelativeResize="0"/>
          <p:nvPr/>
        </p:nvPicPr>
        <p:blipFill rotWithShape="1">
          <a:blip r:embed="rId6">
            <a:alphaModFix/>
          </a:blip>
          <a:srcRect b="0" l="0" r="0" t="0"/>
          <a:stretch/>
        </p:blipFill>
        <p:spPr>
          <a:xfrm>
            <a:off x="13666908" y="2870200"/>
            <a:ext cx="50806" cy="7975600"/>
          </a:xfrm>
          <a:prstGeom prst="rect">
            <a:avLst/>
          </a:prstGeom>
          <a:noFill/>
          <a:ln>
            <a:noFill/>
          </a:ln>
        </p:spPr>
      </p:pic>
      <p:pic>
        <p:nvPicPr>
          <p:cNvPr descr=" " id="305" name="Google Shape;305;p11"/>
          <p:cNvPicPr preferRelativeResize="0"/>
          <p:nvPr/>
        </p:nvPicPr>
        <p:blipFill rotWithShape="1">
          <a:blip r:embed="rId7">
            <a:alphaModFix/>
          </a:blip>
          <a:srcRect b="0" l="0" r="0" t="0"/>
          <a:stretch/>
        </p:blipFill>
        <p:spPr>
          <a:xfrm>
            <a:off x="1917940" y="6794500"/>
            <a:ext cx="20678184" cy="50800"/>
          </a:xfrm>
          <a:prstGeom prst="rect">
            <a:avLst/>
          </a:prstGeom>
          <a:noFill/>
          <a:ln>
            <a:noFill/>
          </a:ln>
        </p:spPr>
      </p:pic>
      <p:sp>
        <p:nvSpPr>
          <p:cNvPr id="306" name="Google Shape;306;p11"/>
          <p:cNvSpPr/>
          <p:nvPr/>
        </p:nvSpPr>
        <p:spPr>
          <a:xfrm>
            <a:off x="8725991" y="3517900"/>
            <a:ext cx="3315114" cy="3314700"/>
          </a:xfrm>
          <a:prstGeom prst="ellipse">
            <a:avLst/>
          </a:prstGeom>
          <a:solidFill>
            <a:srgbClr val="F9BA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1"/>
          <p:cNvSpPr/>
          <p:nvPr/>
        </p:nvSpPr>
        <p:spPr>
          <a:xfrm>
            <a:off x="12053807" y="6845300"/>
            <a:ext cx="3315114" cy="3314700"/>
          </a:xfrm>
          <a:prstGeom prst="ellipse">
            <a:avLst/>
          </a:prstGeom>
          <a:solidFill>
            <a:srgbClr val="F9BA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1"/>
          <p:cNvSpPr/>
          <p:nvPr/>
        </p:nvSpPr>
        <p:spPr>
          <a:xfrm>
            <a:off x="12053807" y="3517900"/>
            <a:ext cx="3315114" cy="3314700"/>
          </a:xfrm>
          <a:prstGeom prst="ellipse">
            <a:avLst/>
          </a:prstGeom>
          <a:solidFill>
            <a:srgbClr val="D2F7D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8725991" y="6845300"/>
            <a:ext cx="3315114" cy="3314700"/>
          </a:xfrm>
          <a:prstGeom prst="ellipse">
            <a:avLst/>
          </a:prstGeom>
          <a:solidFill>
            <a:srgbClr val="D2F7D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p11"/>
          <p:cNvPicPr preferRelativeResize="0"/>
          <p:nvPr/>
        </p:nvPicPr>
        <p:blipFill rotWithShape="1">
          <a:blip r:embed="rId8">
            <a:alphaModFix/>
          </a:blip>
          <a:srcRect b="0" l="0" r="0" t="0"/>
          <a:stretch/>
        </p:blipFill>
        <p:spPr>
          <a:xfrm>
            <a:off x="12688886" y="4584700"/>
            <a:ext cx="1702013" cy="1447800"/>
          </a:xfrm>
          <a:prstGeom prst="rect">
            <a:avLst/>
          </a:prstGeom>
          <a:noFill/>
          <a:ln>
            <a:noFill/>
          </a:ln>
        </p:spPr>
      </p:pic>
      <p:pic>
        <p:nvPicPr>
          <p:cNvPr descr=" " id="311" name="Google Shape;311;p11"/>
          <p:cNvPicPr preferRelativeResize="0"/>
          <p:nvPr/>
        </p:nvPicPr>
        <p:blipFill rotWithShape="1">
          <a:blip r:embed="rId8">
            <a:alphaModFix/>
          </a:blip>
          <a:srcRect b="0" l="0" r="0" t="0"/>
          <a:stretch/>
        </p:blipFill>
        <p:spPr>
          <a:xfrm>
            <a:off x="12688886" y="7797800"/>
            <a:ext cx="1702013" cy="1435100"/>
          </a:xfrm>
          <a:prstGeom prst="rect">
            <a:avLst/>
          </a:prstGeom>
          <a:noFill/>
          <a:ln>
            <a:noFill/>
          </a:ln>
        </p:spPr>
      </p:pic>
      <p:sp>
        <p:nvSpPr>
          <p:cNvPr id="312" name="Google Shape;312;p11"/>
          <p:cNvSpPr/>
          <p:nvPr/>
        </p:nvSpPr>
        <p:spPr>
          <a:xfrm>
            <a:off x="10085060" y="4203700"/>
            <a:ext cx="1151611"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S</a:t>
            </a:r>
            <a:endParaRPr b="0" i="0" sz="12800" u="none" cap="none" strike="noStrike">
              <a:solidFill>
                <a:schemeClr val="dk1"/>
              </a:solidFill>
              <a:latin typeface="Calibri"/>
              <a:ea typeface="Calibri"/>
              <a:cs typeface="Calibri"/>
              <a:sym typeface="Calibri"/>
            </a:endParaRPr>
          </a:p>
        </p:txBody>
      </p:sp>
      <p:sp>
        <p:nvSpPr>
          <p:cNvPr id="313" name="Google Shape;313;p11"/>
          <p:cNvSpPr/>
          <p:nvPr/>
        </p:nvSpPr>
        <p:spPr>
          <a:xfrm>
            <a:off x="13260457" y="4203700"/>
            <a:ext cx="1456449"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ebas Neue"/>
              <a:buNone/>
            </a:pPr>
            <a:r>
              <a:rPr b="0" i="0" lang="en-US" sz="12800" u="none" cap="none" strike="noStrike">
                <a:solidFill>
                  <a:srgbClr val="000000"/>
                </a:solidFill>
                <a:latin typeface="Bebas Neue"/>
                <a:ea typeface="Bebas Neue"/>
                <a:cs typeface="Bebas Neue"/>
                <a:sym typeface="Bebas Neue"/>
              </a:rPr>
              <a:t>W</a:t>
            </a:r>
            <a:endParaRPr b="0" i="0" sz="12800" u="none" cap="none" strike="noStrike">
              <a:solidFill>
                <a:schemeClr val="dk1"/>
              </a:solidFill>
              <a:latin typeface="Calibri"/>
              <a:ea typeface="Calibri"/>
              <a:cs typeface="Calibri"/>
              <a:sym typeface="Calibri"/>
            </a:endParaRPr>
          </a:p>
        </p:txBody>
      </p:sp>
      <p:sp>
        <p:nvSpPr>
          <p:cNvPr id="314" name="Google Shape;314;p11"/>
          <p:cNvSpPr/>
          <p:nvPr/>
        </p:nvSpPr>
        <p:spPr>
          <a:xfrm>
            <a:off x="10059657" y="7531100"/>
            <a:ext cx="1202417"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ebas Neue"/>
              <a:buNone/>
            </a:pPr>
            <a:r>
              <a:rPr b="0" i="0" lang="en-US" sz="12800" u="none" cap="none" strike="noStrike">
                <a:solidFill>
                  <a:srgbClr val="000000"/>
                </a:solidFill>
                <a:latin typeface="Bebas Neue"/>
                <a:ea typeface="Bebas Neue"/>
                <a:cs typeface="Bebas Neue"/>
                <a:sym typeface="Bebas Neue"/>
              </a:rPr>
              <a:t>O</a:t>
            </a:r>
            <a:endParaRPr b="0" i="0" sz="12800" u="none" cap="none" strike="noStrike">
              <a:solidFill>
                <a:schemeClr val="dk1"/>
              </a:solidFill>
              <a:latin typeface="Calibri"/>
              <a:ea typeface="Calibri"/>
              <a:cs typeface="Calibri"/>
              <a:sym typeface="Calibri"/>
            </a:endParaRPr>
          </a:p>
        </p:txBody>
      </p:sp>
      <p:sp>
        <p:nvSpPr>
          <p:cNvPr id="315" name="Google Shape;315;p11"/>
          <p:cNvSpPr/>
          <p:nvPr/>
        </p:nvSpPr>
        <p:spPr>
          <a:xfrm>
            <a:off x="13412876" y="7531100"/>
            <a:ext cx="1138909"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Bebas Neue"/>
              <a:buNone/>
            </a:pPr>
            <a:r>
              <a:rPr b="0" i="0" lang="en-US" sz="12800" u="none" cap="none" strike="noStrike">
                <a:solidFill>
                  <a:srgbClr val="FFFFFF"/>
                </a:solidFill>
                <a:latin typeface="Bebas Neue"/>
                <a:ea typeface="Bebas Neue"/>
                <a:cs typeface="Bebas Neue"/>
                <a:sym typeface="Bebas Neue"/>
              </a:rPr>
              <a:t>T</a:t>
            </a:r>
            <a:endParaRPr b="0" i="0" sz="12800" u="none" cap="none" strike="noStrike">
              <a:solidFill>
                <a:schemeClr val="dk1"/>
              </a:solidFill>
              <a:latin typeface="Calibri"/>
              <a:ea typeface="Calibri"/>
              <a:cs typeface="Calibri"/>
              <a:sym typeface="Calibri"/>
            </a:endParaRPr>
          </a:p>
        </p:txBody>
      </p:sp>
      <p:sp>
        <p:nvSpPr>
          <p:cNvPr id="316" name="Google Shape;316;p11"/>
          <p:cNvSpPr/>
          <p:nvPr/>
        </p:nvSpPr>
        <p:spPr>
          <a:xfrm>
            <a:off x="1803625" y="3054350"/>
            <a:ext cx="6477810"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11"/>
          <p:cNvSpPr/>
          <p:nvPr/>
        </p:nvSpPr>
        <p:spPr>
          <a:xfrm>
            <a:off x="1803625" y="3054350"/>
            <a:ext cx="457257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1"/>
          <p:cNvSpPr/>
          <p:nvPr/>
        </p:nvSpPr>
        <p:spPr>
          <a:xfrm>
            <a:off x="1803625" y="3054350"/>
            <a:ext cx="457257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1"/>
          <p:cNvSpPr/>
          <p:nvPr/>
        </p:nvSpPr>
        <p:spPr>
          <a:xfrm>
            <a:off x="1803625" y="3054350"/>
            <a:ext cx="457257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1"/>
          <p:cNvSpPr/>
          <p:nvPr/>
        </p:nvSpPr>
        <p:spPr>
          <a:xfrm>
            <a:off x="1651206" y="3054350"/>
            <a:ext cx="4724991" cy="698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Strengths</a:t>
            </a:r>
            <a:endParaRPr b="0" i="0" sz="3600" u="none" cap="none" strike="noStrike">
              <a:solidFill>
                <a:schemeClr val="dk1"/>
              </a:solidFill>
              <a:latin typeface="Calibri"/>
              <a:ea typeface="Calibri"/>
              <a:cs typeface="Calibri"/>
              <a:sym typeface="Calibri"/>
            </a:endParaRPr>
          </a:p>
        </p:txBody>
      </p:sp>
      <p:sp>
        <p:nvSpPr>
          <p:cNvPr id="321" name="Google Shape;321;p11"/>
          <p:cNvSpPr/>
          <p:nvPr/>
        </p:nvSpPr>
        <p:spPr>
          <a:xfrm>
            <a:off x="1668142" y="3803650"/>
            <a:ext cx="4708055" cy="1126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22" name="Google Shape;322;p11"/>
          <p:cNvPicPr preferRelativeResize="0"/>
          <p:nvPr/>
        </p:nvPicPr>
        <p:blipFill rotWithShape="1">
          <a:blip r:embed="rId9">
            <a:alphaModFix/>
          </a:blip>
          <a:srcRect b="0" l="0" r="0" t="0"/>
          <a:stretch/>
        </p:blipFill>
        <p:spPr>
          <a:xfrm>
            <a:off x="6655632" y="3111500"/>
            <a:ext cx="1625803" cy="1625600"/>
          </a:xfrm>
          <a:prstGeom prst="rect">
            <a:avLst/>
          </a:prstGeom>
          <a:noFill/>
          <a:ln>
            <a:noFill/>
          </a:ln>
        </p:spPr>
      </p:pic>
      <p:pic>
        <p:nvPicPr>
          <p:cNvPr descr=" " id="323" name="Google Shape;323;p11"/>
          <p:cNvPicPr preferRelativeResize="0"/>
          <p:nvPr/>
        </p:nvPicPr>
        <p:blipFill rotWithShape="1">
          <a:blip r:embed="rId10">
            <a:alphaModFix/>
          </a:blip>
          <a:srcRect b="0" l="0" r="0" t="0"/>
          <a:stretch/>
        </p:blipFill>
        <p:spPr>
          <a:xfrm>
            <a:off x="6740319" y="3196183"/>
            <a:ext cx="1456422" cy="1456246"/>
          </a:xfrm>
          <a:prstGeom prst="rect">
            <a:avLst/>
          </a:prstGeom>
          <a:noFill/>
          <a:ln>
            <a:noFill/>
          </a:ln>
        </p:spPr>
      </p:pic>
      <p:sp>
        <p:nvSpPr>
          <p:cNvPr id="324" name="Google Shape;324;p11"/>
          <p:cNvSpPr/>
          <p:nvPr/>
        </p:nvSpPr>
        <p:spPr>
          <a:xfrm>
            <a:off x="1803625" y="8909050"/>
            <a:ext cx="6477810"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1"/>
          <p:cNvSpPr/>
          <p:nvPr/>
        </p:nvSpPr>
        <p:spPr>
          <a:xfrm>
            <a:off x="1803625" y="8909050"/>
            <a:ext cx="457257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1"/>
          <p:cNvSpPr/>
          <p:nvPr/>
        </p:nvSpPr>
        <p:spPr>
          <a:xfrm>
            <a:off x="1803625" y="8909050"/>
            <a:ext cx="457257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1"/>
          <p:cNvSpPr/>
          <p:nvPr/>
        </p:nvSpPr>
        <p:spPr>
          <a:xfrm>
            <a:off x="1803625" y="8909050"/>
            <a:ext cx="457257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1"/>
          <p:cNvSpPr/>
          <p:nvPr/>
        </p:nvSpPr>
        <p:spPr>
          <a:xfrm>
            <a:off x="1651206" y="8909050"/>
            <a:ext cx="4724991" cy="698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Opportunities</a:t>
            </a:r>
            <a:endParaRPr b="0" i="0" sz="3600" u="none" cap="none" strike="noStrike">
              <a:solidFill>
                <a:schemeClr val="dk1"/>
              </a:solidFill>
              <a:latin typeface="Calibri"/>
              <a:ea typeface="Calibri"/>
              <a:cs typeface="Calibri"/>
              <a:sym typeface="Calibri"/>
            </a:endParaRPr>
          </a:p>
        </p:txBody>
      </p:sp>
      <p:sp>
        <p:nvSpPr>
          <p:cNvPr id="329" name="Google Shape;329;p11"/>
          <p:cNvSpPr/>
          <p:nvPr/>
        </p:nvSpPr>
        <p:spPr>
          <a:xfrm>
            <a:off x="1668142" y="9658350"/>
            <a:ext cx="4708055" cy="11260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30" name="Google Shape;330;p11"/>
          <p:cNvPicPr preferRelativeResize="0"/>
          <p:nvPr/>
        </p:nvPicPr>
        <p:blipFill rotWithShape="1">
          <a:blip r:embed="rId9">
            <a:alphaModFix/>
          </a:blip>
          <a:srcRect b="0" l="0" r="0" t="0"/>
          <a:stretch/>
        </p:blipFill>
        <p:spPr>
          <a:xfrm>
            <a:off x="6655632" y="8966200"/>
            <a:ext cx="1625803" cy="1625600"/>
          </a:xfrm>
          <a:prstGeom prst="rect">
            <a:avLst/>
          </a:prstGeom>
          <a:noFill/>
          <a:ln>
            <a:noFill/>
          </a:ln>
        </p:spPr>
      </p:pic>
      <p:pic>
        <p:nvPicPr>
          <p:cNvPr descr=" " id="331" name="Google Shape;331;p11"/>
          <p:cNvPicPr preferRelativeResize="0"/>
          <p:nvPr/>
        </p:nvPicPr>
        <p:blipFill rotWithShape="1">
          <a:blip r:embed="rId11">
            <a:alphaModFix/>
          </a:blip>
          <a:srcRect b="0" l="0" r="0" t="0"/>
          <a:stretch/>
        </p:blipFill>
        <p:spPr>
          <a:xfrm>
            <a:off x="6757220" y="8970963"/>
            <a:ext cx="1519452" cy="1519262"/>
          </a:xfrm>
          <a:prstGeom prst="rect">
            <a:avLst/>
          </a:prstGeom>
          <a:noFill/>
          <a:ln>
            <a:noFill/>
          </a:ln>
        </p:spPr>
      </p:pic>
      <p:sp>
        <p:nvSpPr>
          <p:cNvPr id="332" name="Google Shape;332;p11"/>
          <p:cNvSpPr/>
          <p:nvPr/>
        </p:nvSpPr>
        <p:spPr>
          <a:xfrm>
            <a:off x="16118315" y="3054350"/>
            <a:ext cx="6477810"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3" name="Google Shape;333;p11"/>
          <p:cNvPicPr preferRelativeResize="0"/>
          <p:nvPr/>
        </p:nvPicPr>
        <p:blipFill rotWithShape="1">
          <a:blip r:embed="rId9">
            <a:alphaModFix/>
          </a:blip>
          <a:srcRect b="0" l="0" r="0" t="0"/>
          <a:stretch/>
        </p:blipFill>
        <p:spPr>
          <a:xfrm>
            <a:off x="16118315" y="3111500"/>
            <a:ext cx="1625803" cy="1625600"/>
          </a:xfrm>
          <a:prstGeom prst="rect">
            <a:avLst/>
          </a:prstGeom>
          <a:noFill/>
          <a:ln>
            <a:noFill/>
          </a:ln>
        </p:spPr>
      </p:pic>
      <p:pic>
        <p:nvPicPr>
          <p:cNvPr descr=" " id="334" name="Google Shape;334;p11"/>
          <p:cNvPicPr preferRelativeResize="0"/>
          <p:nvPr/>
        </p:nvPicPr>
        <p:blipFill rotWithShape="1">
          <a:blip r:embed="rId12">
            <a:alphaModFix/>
          </a:blip>
          <a:srcRect b="0" l="0" r="0" t="0"/>
          <a:stretch/>
        </p:blipFill>
        <p:spPr>
          <a:xfrm>
            <a:off x="16321540" y="3314700"/>
            <a:ext cx="1192256" cy="1190414"/>
          </a:xfrm>
          <a:prstGeom prst="rect">
            <a:avLst/>
          </a:prstGeom>
          <a:noFill/>
          <a:ln>
            <a:noFill/>
          </a:ln>
        </p:spPr>
      </p:pic>
      <p:sp>
        <p:nvSpPr>
          <p:cNvPr id="335" name="Google Shape;335;p11"/>
          <p:cNvSpPr/>
          <p:nvPr/>
        </p:nvSpPr>
        <p:spPr>
          <a:xfrm>
            <a:off x="18023553" y="3054350"/>
            <a:ext cx="457257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1"/>
          <p:cNvSpPr/>
          <p:nvPr/>
        </p:nvSpPr>
        <p:spPr>
          <a:xfrm>
            <a:off x="18023553" y="3054350"/>
            <a:ext cx="457257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p11"/>
          <p:cNvSpPr/>
          <p:nvPr/>
        </p:nvSpPr>
        <p:spPr>
          <a:xfrm>
            <a:off x="18023553" y="3054350"/>
            <a:ext cx="457257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1"/>
          <p:cNvSpPr/>
          <p:nvPr/>
        </p:nvSpPr>
        <p:spPr>
          <a:xfrm>
            <a:off x="18023553" y="305435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Weaknesses</a:t>
            </a:r>
            <a:endParaRPr b="0" i="0" sz="3600" u="none" cap="none" strike="noStrike">
              <a:solidFill>
                <a:schemeClr val="dk1"/>
              </a:solidFill>
              <a:latin typeface="Calibri"/>
              <a:ea typeface="Calibri"/>
              <a:cs typeface="Calibri"/>
              <a:sym typeface="Calibri"/>
            </a:endParaRPr>
          </a:p>
        </p:txBody>
      </p:sp>
      <p:sp>
        <p:nvSpPr>
          <p:cNvPr id="339" name="Google Shape;339;p11"/>
          <p:cNvSpPr/>
          <p:nvPr/>
        </p:nvSpPr>
        <p:spPr>
          <a:xfrm>
            <a:off x="18023553" y="380365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Rare event causes unpredictable magic.</a:t>
            </a:r>
            <a:endParaRPr b="0" i="0" sz="3200" u="none" cap="none" strike="noStrike">
              <a:solidFill>
                <a:schemeClr val="dk1"/>
              </a:solidFill>
              <a:latin typeface="Calibri"/>
              <a:ea typeface="Calibri"/>
              <a:cs typeface="Calibri"/>
              <a:sym typeface="Calibri"/>
            </a:endParaRPr>
          </a:p>
        </p:txBody>
      </p:sp>
      <p:sp>
        <p:nvSpPr>
          <p:cNvPr id="340" name="Google Shape;340;p11"/>
          <p:cNvSpPr/>
          <p:nvPr/>
        </p:nvSpPr>
        <p:spPr>
          <a:xfrm>
            <a:off x="16118315" y="8909050"/>
            <a:ext cx="6477810"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1" name="Google Shape;341;p11"/>
          <p:cNvPicPr preferRelativeResize="0"/>
          <p:nvPr/>
        </p:nvPicPr>
        <p:blipFill rotWithShape="1">
          <a:blip r:embed="rId9">
            <a:alphaModFix/>
          </a:blip>
          <a:srcRect b="0" l="0" r="0" t="0"/>
          <a:stretch/>
        </p:blipFill>
        <p:spPr>
          <a:xfrm>
            <a:off x="16118315" y="8966200"/>
            <a:ext cx="1625803" cy="1625600"/>
          </a:xfrm>
          <a:prstGeom prst="rect">
            <a:avLst/>
          </a:prstGeom>
          <a:noFill/>
          <a:ln>
            <a:noFill/>
          </a:ln>
        </p:spPr>
      </p:pic>
      <p:pic>
        <p:nvPicPr>
          <p:cNvPr descr=" " id="342" name="Google Shape;342;p11"/>
          <p:cNvPicPr preferRelativeResize="0"/>
          <p:nvPr/>
        </p:nvPicPr>
        <p:blipFill rotWithShape="1">
          <a:blip r:embed="rId13">
            <a:alphaModFix/>
          </a:blip>
          <a:srcRect b="0" l="0" r="0" t="0"/>
          <a:stretch/>
        </p:blipFill>
        <p:spPr>
          <a:xfrm>
            <a:off x="16186058" y="8966200"/>
            <a:ext cx="1490319" cy="1625600"/>
          </a:xfrm>
          <a:prstGeom prst="rect">
            <a:avLst/>
          </a:prstGeom>
          <a:noFill/>
          <a:ln>
            <a:noFill/>
          </a:ln>
        </p:spPr>
      </p:pic>
      <p:sp>
        <p:nvSpPr>
          <p:cNvPr id="343" name="Google Shape;343;p11"/>
          <p:cNvSpPr/>
          <p:nvPr/>
        </p:nvSpPr>
        <p:spPr>
          <a:xfrm>
            <a:off x="18023553" y="8909050"/>
            <a:ext cx="457257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1"/>
          <p:cNvSpPr/>
          <p:nvPr/>
        </p:nvSpPr>
        <p:spPr>
          <a:xfrm>
            <a:off x="18023553" y="8909050"/>
            <a:ext cx="457257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1"/>
          <p:cNvSpPr/>
          <p:nvPr/>
        </p:nvSpPr>
        <p:spPr>
          <a:xfrm>
            <a:off x="18023553" y="8909050"/>
            <a:ext cx="4572572" cy="173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11"/>
          <p:cNvSpPr/>
          <p:nvPr/>
        </p:nvSpPr>
        <p:spPr>
          <a:xfrm>
            <a:off x="18023553" y="8909050"/>
            <a:ext cx="4724991"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Threats</a:t>
            </a:r>
            <a:endParaRPr b="0" i="0" sz="3600" u="none" cap="none" strike="noStrike">
              <a:solidFill>
                <a:schemeClr val="dk1"/>
              </a:solidFill>
              <a:latin typeface="Calibri"/>
              <a:ea typeface="Calibri"/>
              <a:cs typeface="Calibri"/>
              <a:sym typeface="Calibri"/>
            </a:endParaRPr>
          </a:p>
        </p:txBody>
      </p:sp>
      <p:sp>
        <p:nvSpPr>
          <p:cNvPr id="347" name="Google Shape;347;p11"/>
          <p:cNvSpPr/>
          <p:nvPr/>
        </p:nvSpPr>
        <p:spPr>
          <a:xfrm>
            <a:off x="18023553" y="9658350"/>
            <a:ext cx="470805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348" name="Google Shape;348;p11"/>
          <p:cNvPicPr preferRelativeResize="0"/>
          <p:nvPr/>
        </p:nvPicPr>
        <p:blipFill rotWithShape="1">
          <a:blip r:embed="rId14">
            <a:alphaModFix/>
          </a:blip>
          <a:srcRect b="0" l="0" r="0" t="0"/>
          <a:stretch/>
        </p:blipFill>
        <p:spPr>
          <a:xfrm>
            <a:off x="17744118" y="1447800"/>
            <a:ext cx="5883641" cy="9370194"/>
          </a:xfrm>
          <a:prstGeom prst="rect">
            <a:avLst/>
          </a:prstGeom>
          <a:noFill/>
          <a:ln>
            <a:noFill/>
          </a:ln>
        </p:spPr>
      </p:pic>
      <p:pic>
        <p:nvPicPr>
          <p:cNvPr descr=" " id="349" name="Google Shape;349;p11"/>
          <p:cNvPicPr preferRelativeResize="0"/>
          <p:nvPr/>
        </p:nvPicPr>
        <p:blipFill rotWithShape="1">
          <a:blip r:embed="rId15">
            <a:alphaModFix/>
          </a:blip>
          <a:srcRect b="0" l="0" r="0" t="0"/>
          <a:stretch/>
        </p:blipFill>
        <p:spPr>
          <a:xfrm>
            <a:off x="1803627" y="12611100"/>
            <a:ext cx="10209532" cy="23458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354" name="Shape 354"/>
        <p:cNvGrpSpPr/>
        <p:nvPr/>
      </p:nvGrpSpPr>
      <p:grpSpPr>
        <a:xfrm>
          <a:off x="0" y="0"/>
          <a:ext cx="0" cy="0"/>
          <a:chOff x="0" y="0"/>
          <a:chExt cx="0" cy="0"/>
        </a:xfrm>
      </p:grpSpPr>
      <p:pic>
        <p:nvPicPr>
          <p:cNvPr descr=" " id="355" name="Google Shape;355;p1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56" name="Google Shape;356;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7" name="Google Shape;357;p1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358" name="Google Shape;358;p12"/>
          <p:cNvPicPr preferRelativeResize="0"/>
          <p:nvPr/>
        </p:nvPicPr>
        <p:blipFill rotWithShape="1">
          <a:blip r:embed="rId5">
            <a:alphaModFix/>
          </a:blip>
          <a:srcRect b="0" l="0" r="0" t="0"/>
          <a:stretch/>
        </p:blipFill>
        <p:spPr>
          <a:xfrm>
            <a:off x="7290711" y="711200"/>
            <a:ext cx="16080210" cy="4635500"/>
          </a:xfrm>
          <a:prstGeom prst="rect">
            <a:avLst/>
          </a:prstGeom>
          <a:noFill/>
          <a:ln>
            <a:noFill/>
          </a:ln>
        </p:spPr>
      </p:pic>
      <p:pic>
        <p:nvPicPr>
          <p:cNvPr descr=" " id="359" name="Google Shape;359;p12"/>
          <p:cNvPicPr preferRelativeResize="0"/>
          <p:nvPr/>
        </p:nvPicPr>
        <p:blipFill rotWithShape="1">
          <a:blip r:embed="rId6">
            <a:alphaModFix/>
          </a:blip>
          <a:srcRect b="0" l="0" r="0" t="0"/>
          <a:stretch/>
        </p:blipFill>
        <p:spPr>
          <a:xfrm>
            <a:off x="787498" y="673100"/>
            <a:ext cx="6084060" cy="12369800"/>
          </a:xfrm>
          <a:prstGeom prst="rect">
            <a:avLst/>
          </a:prstGeom>
          <a:noFill/>
          <a:ln>
            <a:noFill/>
          </a:ln>
        </p:spPr>
      </p:pic>
      <p:pic>
        <p:nvPicPr>
          <p:cNvPr descr=" " id="360" name="Google Shape;360;p12"/>
          <p:cNvPicPr preferRelativeResize="0"/>
          <p:nvPr/>
        </p:nvPicPr>
        <p:blipFill rotWithShape="1">
          <a:blip r:embed="rId7">
            <a:alphaModFix/>
          </a:blip>
          <a:srcRect b="0" l="0" r="0" t="0"/>
          <a:stretch/>
        </p:blipFill>
        <p:spPr>
          <a:xfrm>
            <a:off x="7290711" y="5930900"/>
            <a:ext cx="6084060" cy="7162800"/>
          </a:xfrm>
          <a:prstGeom prst="rect">
            <a:avLst/>
          </a:prstGeom>
          <a:noFill/>
          <a:ln>
            <a:noFill/>
          </a:ln>
        </p:spPr>
      </p:pic>
      <p:pic>
        <p:nvPicPr>
          <p:cNvPr descr=" " id="361" name="Google Shape;361;p12"/>
          <p:cNvPicPr preferRelativeResize="0"/>
          <p:nvPr/>
        </p:nvPicPr>
        <p:blipFill rotWithShape="1">
          <a:blip r:embed="rId8">
            <a:alphaModFix/>
          </a:blip>
          <a:srcRect b="0" l="0" r="0" t="0"/>
          <a:stretch/>
        </p:blipFill>
        <p:spPr>
          <a:xfrm>
            <a:off x="14365495" y="5778500"/>
            <a:ext cx="5055232" cy="1473200"/>
          </a:xfrm>
          <a:prstGeom prst="rect">
            <a:avLst/>
          </a:prstGeom>
          <a:noFill/>
          <a:ln>
            <a:noFill/>
          </a:ln>
        </p:spPr>
      </p:pic>
      <p:sp>
        <p:nvSpPr>
          <p:cNvPr id="362" name="Google Shape;362;p12"/>
          <p:cNvSpPr/>
          <p:nvPr/>
        </p:nvSpPr>
        <p:spPr>
          <a:xfrm>
            <a:off x="15203800" y="5905500"/>
            <a:ext cx="3717331"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Some Data</a:t>
            </a:r>
            <a:endParaRPr b="0" i="0" sz="8000" u="none" cap="none" strike="noStrike">
              <a:solidFill>
                <a:schemeClr val="dk1"/>
              </a:solidFill>
              <a:latin typeface="Calibri"/>
              <a:ea typeface="Calibri"/>
              <a:cs typeface="Calibri"/>
              <a:sym typeface="Calibri"/>
            </a:endParaRPr>
          </a:p>
        </p:txBody>
      </p:sp>
      <p:sp>
        <p:nvSpPr>
          <p:cNvPr id="363" name="Google Shape;363;p12"/>
          <p:cNvSpPr/>
          <p:nvPr/>
        </p:nvSpPr>
        <p:spPr>
          <a:xfrm>
            <a:off x="14568721" y="7734300"/>
            <a:ext cx="8573572" cy="487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2"/>
          <p:cNvSpPr/>
          <p:nvPr/>
        </p:nvSpPr>
        <p:spPr>
          <a:xfrm>
            <a:off x="14568721" y="7734300"/>
            <a:ext cx="8573572"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12"/>
          <p:cNvSpPr/>
          <p:nvPr/>
        </p:nvSpPr>
        <p:spPr>
          <a:xfrm>
            <a:off x="14568721" y="773430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2"/>
          <p:cNvSpPr/>
          <p:nvPr/>
        </p:nvSpPr>
        <p:spPr>
          <a:xfrm>
            <a:off x="14568721" y="773430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8000"/>
              <a:buFont typeface="Bebas Neue"/>
              <a:buNone/>
            </a:pPr>
            <a:r>
              <a:rPr b="0" i="0" lang="en-US" sz="8000" u="none" cap="none" strike="noStrike">
                <a:solidFill>
                  <a:srgbClr val="F9BA2B"/>
                </a:solidFill>
                <a:latin typeface="Bebas Neue"/>
                <a:ea typeface="Bebas Neue"/>
                <a:cs typeface="Bebas Neue"/>
                <a:sym typeface="Bebas Neue"/>
              </a:rPr>
              <a:t>75%</a:t>
            </a:r>
            <a:endParaRPr b="0" i="0" sz="8000" u="none" cap="none" strike="noStrike">
              <a:solidFill>
                <a:schemeClr val="dk1"/>
              </a:solidFill>
              <a:latin typeface="Calibri"/>
              <a:ea typeface="Calibri"/>
              <a:cs typeface="Calibri"/>
              <a:sym typeface="Calibri"/>
            </a:endParaRPr>
          </a:p>
        </p:txBody>
      </p:sp>
      <p:sp>
        <p:nvSpPr>
          <p:cNvPr id="367" name="Google Shape;367;p12"/>
          <p:cNvSpPr/>
          <p:nvPr/>
        </p:nvSpPr>
        <p:spPr>
          <a:xfrm>
            <a:off x="16194524" y="7772400"/>
            <a:ext cx="6947768"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2"/>
          <p:cNvSpPr/>
          <p:nvPr/>
        </p:nvSpPr>
        <p:spPr>
          <a:xfrm>
            <a:off x="16194524" y="77724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Enchanted Creatures</a:t>
            </a:r>
            <a:endParaRPr b="0" i="0" sz="3600" u="none" cap="none" strike="noStrike">
              <a:solidFill>
                <a:schemeClr val="dk1"/>
              </a:solidFill>
              <a:latin typeface="Calibri"/>
              <a:ea typeface="Calibri"/>
              <a:cs typeface="Calibri"/>
              <a:sym typeface="Calibri"/>
            </a:endParaRPr>
          </a:p>
        </p:txBody>
      </p:sp>
      <p:sp>
        <p:nvSpPr>
          <p:cNvPr id="369" name="Google Shape;369;p12"/>
          <p:cNvSpPr/>
          <p:nvPr/>
        </p:nvSpPr>
        <p:spPr>
          <a:xfrm>
            <a:off x="16194524" y="8420100"/>
            <a:ext cx="7083252"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possess the ability to cast spells.</a:t>
            </a:r>
            <a:endParaRPr b="0" i="0" sz="3200" u="none" cap="none" strike="noStrike">
              <a:solidFill>
                <a:schemeClr val="dk1"/>
              </a:solidFill>
              <a:latin typeface="Calibri"/>
              <a:ea typeface="Calibri"/>
              <a:cs typeface="Calibri"/>
              <a:sym typeface="Calibri"/>
            </a:endParaRPr>
          </a:p>
        </p:txBody>
      </p:sp>
      <p:sp>
        <p:nvSpPr>
          <p:cNvPr id="370" name="Google Shape;370;p12"/>
          <p:cNvSpPr/>
          <p:nvPr/>
        </p:nvSpPr>
        <p:spPr>
          <a:xfrm>
            <a:off x="14568721" y="9563100"/>
            <a:ext cx="8573572"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2"/>
          <p:cNvSpPr/>
          <p:nvPr/>
        </p:nvSpPr>
        <p:spPr>
          <a:xfrm>
            <a:off x="14568721" y="956310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2"/>
          <p:cNvSpPr/>
          <p:nvPr/>
        </p:nvSpPr>
        <p:spPr>
          <a:xfrm>
            <a:off x="14568721" y="956310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8000"/>
              <a:buFont typeface="Bebas Neue"/>
              <a:buNone/>
            </a:pPr>
            <a:r>
              <a:rPr b="0" i="0" lang="en-US" sz="8000" u="none" cap="none" strike="noStrike">
                <a:solidFill>
                  <a:srgbClr val="F9BA2B"/>
                </a:solidFill>
                <a:latin typeface="Bebas Neue"/>
                <a:ea typeface="Bebas Neue"/>
                <a:cs typeface="Bebas Neue"/>
                <a:sym typeface="Bebas Neue"/>
              </a:rPr>
              <a:t>60%</a:t>
            </a:r>
            <a:endParaRPr b="0" i="0" sz="8000" u="none" cap="none" strike="noStrike">
              <a:solidFill>
                <a:schemeClr val="dk1"/>
              </a:solidFill>
              <a:latin typeface="Calibri"/>
              <a:ea typeface="Calibri"/>
              <a:cs typeface="Calibri"/>
              <a:sym typeface="Calibri"/>
            </a:endParaRPr>
          </a:p>
        </p:txBody>
      </p:sp>
      <p:sp>
        <p:nvSpPr>
          <p:cNvPr id="373" name="Google Shape;373;p12"/>
          <p:cNvSpPr/>
          <p:nvPr/>
        </p:nvSpPr>
        <p:spPr>
          <a:xfrm>
            <a:off x="16194524" y="9601200"/>
            <a:ext cx="6947768"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12"/>
          <p:cNvSpPr/>
          <p:nvPr/>
        </p:nvSpPr>
        <p:spPr>
          <a:xfrm>
            <a:off x="16194524" y="96012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Magic-Wielding Individuals</a:t>
            </a:r>
            <a:endParaRPr b="0" i="0" sz="3600" u="none" cap="none" strike="noStrike">
              <a:solidFill>
                <a:schemeClr val="dk1"/>
              </a:solidFill>
              <a:latin typeface="Calibri"/>
              <a:ea typeface="Calibri"/>
              <a:cs typeface="Calibri"/>
              <a:sym typeface="Calibri"/>
            </a:endParaRPr>
          </a:p>
        </p:txBody>
      </p:sp>
      <p:sp>
        <p:nvSpPr>
          <p:cNvPr id="375" name="Google Shape;375;p12"/>
          <p:cNvSpPr/>
          <p:nvPr/>
        </p:nvSpPr>
        <p:spPr>
          <a:xfrm>
            <a:off x="16194524" y="10248900"/>
            <a:ext cx="7083252"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practice the art of illusions.</a:t>
            </a:r>
            <a:endParaRPr b="0" i="0" sz="3200" u="none" cap="none" strike="noStrike">
              <a:solidFill>
                <a:schemeClr val="dk1"/>
              </a:solidFill>
              <a:latin typeface="Calibri"/>
              <a:ea typeface="Calibri"/>
              <a:cs typeface="Calibri"/>
              <a:sym typeface="Calibri"/>
            </a:endParaRPr>
          </a:p>
        </p:txBody>
      </p:sp>
      <p:sp>
        <p:nvSpPr>
          <p:cNvPr id="376" name="Google Shape;376;p12"/>
          <p:cNvSpPr/>
          <p:nvPr/>
        </p:nvSpPr>
        <p:spPr>
          <a:xfrm>
            <a:off x="14568721" y="11391900"/>
            <a:ext cx="8573572"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12"/>
          <p:cNvSpPr/>
          <p:nvPr/>
        </p:nvSpPr>
        <p:spPr>
          <a:xfrm>
            <a:off x="14568721" y="11391900"/>
            <a:ext cx="1422578"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12"/>
          <p:cNvSpPr/>
          <p:nvPr/>
        </p:nvSpPr>
        <p:spPr>
          <a:xfrm>
            <a:off x="14568721" y="11391900"/>
            <a:ext cx="1761287"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8000"/>
              <a:buFont typeface="Bebas Neue"/>
              <a:buNone/>
            </a:pPr>
            <a:r>
              <a:rPr b="0" i="0" lang="en-US" sz="8000" u="none" cap="none" strike="noStrike">
                <a:solidFill>
                  <a:srgbClr val="F9BA2B"/>
                </a:solidFill>
                <a:latin typeface="Bebas Neue"/>
                <a:ea typeface="Bebas Neue"/>
                <a:cs typeface="Bebas Neue"/>
                <a:sym typeface="Bebas Neue"/>
              </a:rPr>
              <a:t>90%</a:t>
            </a:r>
            <a:endParaRPr b="0" i="0" sz="8000" u="none" cap="none" strike="noStrike">
              <a:solidFill>
                <a:schemeClr val="dk1"/>
              </a:solidFill>
              <a:latin typeface="Calibri"/>
              <a:ea typeface="Calibri"/>
              <a:cs typeface="Calibri"/>
              <a:sym typeface="Calibri"/>
            </a:endParaRPr>
          </a:p>
        </p:txBody>
      </p:sp>
      <p:sp>
        <p:nvSpPr>
          <p:cNvPr id="379" name="Google Shape;379;p12"/>
          <p:cNvSpPr/>
          <p:nvPr/>
        </p:nvSpPr>
        <p:spPr>
          <a:xfrm>
            <a:off x="16194524" y="11430000"/>
            <a:ext cx="6947768"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12"/>
          <p:cNvSpPr/>
          <p:nvPr/>
        </p:nvSpPr>
        <p:spPr>
          <a:xfrm>
            <a:off x="16194524" y="11430000"/>
            <a:ext cx="7100187"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Spells Cast</a:t>
            </a:r>
            <a:endParaRPr b="0" i="0" sz="3600" u="none" cap="none" strike="noStrike">
              <a:solidFill>
                <a:schemeClr val="dk1"/>
              </a:solidFill>
              <a:latin typeface="Calibri"/>
              <a:ea typeface="Calibri"/>
              <a:cs typeface="Calibri"/>
              <a:sym typeface="Calibri"/>
            </a:endParaRPr>
          </a:p>
        </p:txBody>
      </p:sp>
      <p:sp>
        <p:nvSpPr>
          <p:cNvPr id="381" name="Google Shape;381;p12"/>
          <p:cNvSpPr/>
          <p:nvPr/>
        </p:nvSpPr>
        <p:spPr>
          <a:xfrm>
            <a:off x="16194524" y="12077700"/>
            <a:ext cx="7083252"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386" name="Shape 386"/>
        <p:cNvGrpSpPr/>
        <p:nvPr/>
      </p:nvGrpSpPr>
      <p:grpSpPr>
        <a:xfrm>
          <a:off x="0" y="0"/>
          <a:ext cx="0" cy="0"/>
          <a:chOff x="0" y="0"/>
          <a:chExt cx="0" cy="0"/>
        </a:xfrm>
      </p:grpSpPr>
      <p:pic>
        <p:nvPicPr>
          <p:cNvPr descr=" " id="387" name="Google Shape;387;p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388" name="Google Shape;388;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9" name="Google Shape;389;p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90" name="Google Shape;390;p13"/>
          <p:cNvSpPr/>
          <p:nvPr/>
        </p:nvSpPr>
        <p:spPr>
          <a:xfrm>
            <a:off x="4305838" y="3403600"/>
            <a:ext cx="15762670" cy="648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13"/>
          <p:cNvSpPr/>
          <p:nvPr/>
        </p:nvSpPr>
        <p:spPr>
          <a:xfrm>
            <a:off x="4305838" y="3403600"/>
            <a:ext cx="15762670" cy="509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p13"/>
          <p:cNvPicPr preferRelativeResize="0"/>
          <p:nvPr/>
        </p:nvPicPr>
        <p:blipFill rotWithShape="1">
          <a:blip r:embed="rId5">
            <a:alphaModFix/>
          </a:blip>
          <a:srcRect b="0" l="0" r="0" t="0"/>
          <a:stretch/>
        </p:blipFill>
        <p:spPr>
          <a:xfrm>
            <a:off x="7398675" y="3403600"/>
            <a:ext cx="9576997" cy="3911600"/>
          </a:xfrm>
          <a:prstGeom prst="rect">
            <a:avLst/>
          </a:prstGeom>
          <a:noFill/>
          <a:ln>
            <a:noFill/>
          </a:ln>
        </p:spPr>
      </p:pic>
      <p:sp>
        <p:nvSpPr>
          <p:cNvPr id="393" name="Google Shape;393;p13"/>
          <p:cNvSpPr/>
          <p:nvPr/>
        </p:nvSpPr>
        <p:spPr>
          <a:xfrm>
            <a:off x="7728916" y="3530600"/>
            <a:ext cx="8916514" cy="467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24000"/>
              <a:buFont typeface="Bebas Neue"/>
              <a:buNone/>
            </a:pPr>
            <a:r>
              <a:rPr b="0" i="0" lang="en-US" sz="24000" u="none" cap="none" strike="noStrike">
                <a:solidFill>
                  <a:srgbClr val="000000"/>
                </a:solidFill>
                <a:latin typeface="Bebas Neue"/>
                <a:ea typeface="Bebas Neue"/>
                <a:cs typeface="Bebas Neue"/>
                <a:sym typeface="Bebas Neue"/>
              </a:rPr>
              <a:t>234,567</a:t>
            </a:r>
            <a:endParaRPr b="0" i="0" sz="24000" u="none" cap="none" strike="noStrike">
              <a:solidFill>
                <a:schemeClr val="dk1"/>
              </a:solidFill>
              <a:latin typeface="Calibri"/>
              <a:ea typeface="Calibri"/>
              <a:cs typeface="Calibri"/>
              <a:sym typeface="Calibri"/>
            </a:endParaRPr>
          </a:p>
        </p:txBody>
      </p:sp>
      <p:sp>
        <p:nvSpPr>
          <p:cNvPr id="394" name="Google Shape;394;p13"/>
          <p:cNvSpPr/>
          <p:nvPr/>
        </p:nvSpPr>
        <p:spPr>
          <a:xfrm>
            <a:off x="4170355" y="7518400"/>
            <a:ext cx="16033637" cy="12488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Inter"/>
              <a:buNone/>
            </a:pPr>
            <a:r>
              <a:rPr b="1" i="0" lang="en-US" sz="6400" u="none" cap="none" strike="noStrike">
                <a:solidFill>
                  <a:srgbClr val="FFFFFF"/>
                </a:solidFill>
                <a:latin typeface="Inter"/>
                <a:ea typeface="Inter"/>
                <a:cs typeface="Inter"/>
                <a:sym typeface="Inter"/>
              </a:rPr>
              <a:t>Unicorn Sightings</a:t>
            </a:r>
            <a:endParaRPr b="0" i="0" sz="6400" u="none" cap="none" strike="noStrike">
              <a:solidFill>
                <a:schemeClr val="dk1"/>
              </a:solidFill>
              <a:latin typeface="Calibri"/>
              <a:ea typeface="Calibri"/>
              <a:cs typeface="Calibri"/>
              <a:sym typeface="Calibri"/>
            </a:endParaRPr>
          </a:p>
        </p:txBody>
      </p:sp>
      <p:sp>
        <p:nvSpPr>
          <p:cNvPr id="395" name="Google Shape;395;p13"/>
          <p:cNvSpPr/>
          <p:nvPr/>
        </p:nvSpPr>
        <p:spPr>
          <a:xfrm>
            <a:off x="7483352" y="8902700"/>
            <a:ext cx="9407642"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pic>
        <p:nvPicPr>
          <p:cNvPr descr=" " id="396" name="Google Shape;396;p13"/>
          <p:cNvPicPr preferRelativeResize="0"/>
          <p:nvPr/>
        </p:nvPicPr>
        <p:blipFill rotWithShape="1">
          <a:blip r:embed="rId6">
            <a:alphaModFix/>
          </a:blip>
          <a:srcRect b="0" l="0" r="0" t="0"/>
          <a:stretch/>
        </p:blipFill>
        <p:spPr>
          <a:xfrm>
            <a:off x="7729317" y="10991590"/>
            <a:ext cx="5033831" cy="2444688"/>
          </a:xfrm>
          <a:prstGeom prst="rect">
            <a:avLst/>
          </a:prstGeom>
          <a:noFill/>
          <a:ln>
            <a:noFill/>
          </a:ln>
        </p:spPr>
      </p:pic>
      <p:pic>
        <p:nvPicPr>
          <p:cNvPr descr=" " id="397" name="Google Shape;397;p13"/>
          <p:cNvPicPr preferRelativeResize="0"/>
          <p:nvPr/>
        </p:nvPicPr>
        <p:blipFill rotWithShape="1">
          <a:blip r:embed="rId7">
            <a:alphaModFix/>
          </a:blip>
          <a:srcRect b="0" l="0" r="0" t="0"/>
          <a:stretch/>
        </p:blipFill>
        <p:spPr>
          <a:xfrm>
            <a:off x="14985513" y="976598"/>
            <a:ext cx="5779635" cy="10796426"/>
          </a:xfrm>
          <a:prstGeom prst="rect">
            <a:avLst/>
          </a:prstGeom>
          <a:noFill/>
          <a:ln>
            <a:noFill/>
          </a:ln>
        </p:spPr>
      </p:pic>
      <p:pic>
        <p:nvPicPr>
          <p:cNvPr descr=" " id="398" name="Google Shape;398;p13"/>
          <p:cNvPicPr preferRelativeResize="0"/>
          <p:nvPr/>
        </p:nvPicPr>
        <p:blipFill rotWithShape="1">
          <a:blip r:embed="rId8">
            <a:alphaModFix/>
          </a:blip>
          <a:srcRect b="0" l="0" r="0" t="0"/>
          <a:stretch/>
        </p:blipFill>
        <p:spPr>
          <a:xfrm>
            <a:off x="4191524" y="5274320"/>
            <a:ext cx="213980" cy="6443960"/>
          </a:xfrm>
          <a:prstGeom prst="rect">
            <a:avLst/>
          </a:prstGeom>
          <a:noFill/>
          <a:ln>
            <a:noFill/>
          </a:ln>
        </p:spPr>
      </p:pic>
      <p:pic>
        <p:nvPicPr>
          <p:cNvPr descr=" " id="399" name="Google Shape;399;p13"/>
          <p:cNvPicPr preferRelativeResize="0"/>
          <p:nvPr/>
        </p:nvPicPr>
        <p:blipFill rotWithShape="1">
          <a:blip r:embed="rId9">
            <a:alphaModFix/>
          </a:blip>
          <a:srcRect b="0" l="0" r="0" t="0"/>
          <a:stretch/>
        </p:blipFill>
        <p:spPr>
          <a:xfrm>
            <a:off x="15660923" y="3022600"/>
            <a:ext cx="4253219" cy="4382681"/>
          </a:xfrm>
          <a:prstGeom prst="rect">
            <a:avLst/>
          </a:prstGeom>
          <a:noFill/>
          <a:ln>
            <a:noFill/>
          </a:ln>
        </p:spPr>
      </p:pic>
      <p:pic>
        <p:nvPicPr>
          <p:cNvPr descr=" " id="400" name="Google Shape;400;p13"/>
          <p:cNvPicPr preferRelativeResize="0"/>
          <p:nvPr/>
        </p:nvPicPr>
        <p:blipFill rotWithShape="1">
          <a:blip r:embed="rId10">
            <a:alphaModFix/>
          </a:blip>
          <a:srcRect b="0" l="0" r="0" t="0"/>
          <a:stretch/>
        </p:blipFill>
        <p:spPr>
          <a:xfrm>
            <a:off x="17535078" y="3092152"/>
            <a:ext cx="2364173" cy="2107431"/>
          </a:xfrm>
          <a:prstGeom prst="rect">
            <a:avLst/>
          </a:prstGeom>
          <a:noFill/>
          <a:ln>
            <a:noFill/>
          </a:ln>
        </p:spPr>
      </p:pic>
      <p:pic>
        <p:nvPicPr>
          <p:cNvPr descr=" " id="401" name="Google Shape;401;p13"/>
          <p:cNvPicPr preferRelativeResize="0"/>
          <p:nvPr/>
        </p:nvPicPr>
        <p:blipFill rotWithShape="1">
          <a:blip r:embed="rId11">
            <a:alphaModFix/>
          </a:blip>
          <a:srcRect b="0" l="0" r="0" t="0"/>
          <a:stretch/>
        </p:blipFill>
        <p:spPr>
          <a:xfrm>
            <a:off x="19146071" y="8750300"/>
            <a:ext cx="423088" cy="3791086"/>
          </a:xfrm>
          <a:prstGeom prst="rect">
            <a:avLst/>
          </a:prstGeom>
          <a:noFill/>
          <a:ln>
            <a:noFill/>
          </a:ln>
        </p:spPr>
      </p:pic>
      <p:pic>
        <p:nvPicPr>
          <p:cNvPr descr=" " id="402" name="Google Shape;402;p13"/>
          <p:cNvPicPr preferRelativeResize="0"/>
          <p:nvPr/>
        </p:nvPicPr>
        <p:blipFill rotWithShape="1">
          <a:blip r:embed="rId12">
            <a:alphaModFix/>
          </a:blip>
          <a:srcRect b="0" l="0" r="0" t="0"/>
          <a:stretch/>
        </p:blipFill>
        <p:spPr>
          <a:xfrm>
            <a:off x="4407452" y="10632777"/>
            <a:ext cx="5288170" cy="42303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407" name="Shape 407"/>
        <p:cNvGrpSpPr/>
        <p:nvPr/>
      </p:nvGrpSpPr>
      <p:grpSpPr>
        <a:xfrm>
          <a:off x="0" y="0"/>
          <a:ext cx="0" cy="0"/>
          <a:chOff x="0" y="0"/>
          <a:chExt cx="0" cy="0"/>
        </a:xfrm>
      </p:grpSpPr>
      <p:pic>
        <p:nvPicPr>
          <p:cNvPr descr=" " id="408" name="Google Shape;408;p1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09" name="Google Shape;409;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0" name="Google Shape;410;p1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11" name="Google Shape;411;p14"/>
          <p:cNvPicPr preferRelativeResize="0"/>
          <p:nvPr/>
        </p:nvPicPr>
        <p:blipFill rotWithShape="1">
          <a:blip r:embed="rId5">
            <a:alphaModFix/>
          </a:blip>
          <a:srcRect b="0" l="0" r="0" t="0"/>
          <a:stretch/>
        </p:blipFill>
        <p:spPr>
          <a:xfrm>
            <a:off x="9411876" y="1016000"/>
            <a:ext cx="5575997" cy="1473200"/>
          </a:xfrm>
          <a:prstGeom prst="rect">
            <a:avLst/>
          </a:prstGeom>
          <a:noFill/>
          <a:ln>
            <a:noFill/>
          </a:ln>
        </p:spPr>
      </p:pic>
      <p:sp>
        <p:nvSpPr>
          <p:cNvPr id="412" name="Google Shape;412;p14"/>
          <p:cNvSpPr/>
          <p:nvPr/>
        </p:nvSpPr>
        <p:spPr>
          <a:xfrm>
            <a:off x="10080827" y="1143000"/>
            <a:ext cx="4238096"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Some Graph</a:t>
            </a:r>
            <a:endParaRPr b="0" i="0" sz="8000" u="none" cap="none" strike="noStrike">
              <a:solidFill>
                <a:schemeClr val="dk1"/>
              </a:solidFill>
              <a:latin typeface="Calibri"/>
              <a:ea typeface="Calibri"/>
              <a:cs typeface="Calibri"/>
              <a:sym typeface="Calibri"/>
            </a:endParaRPr>
          </a:p>
        </p:txBody>
      </p:sp>
      <p:sp>
        <p:nvSpPr>
          <p:cNvPr id="413" name="Google Shape;413;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1820"/>
              <a:buFont typeface="Lato"/>
              <a:buNone/>
            </a:pPr>
            <a:r>
              <a:rPr b="0" i="0" lang="en-US" sz="1820" u="none" cap="none" strike="noStrike">
                <a:solidFill>
                  <a:srgbClr val="F9BA2B"/>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15" name="Google Shape;415;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2185"/>
              <a:buFont typeface="Lato"/>
              <a:buNone/>
            </a:pPr>
            <a:r>
              <a:rPr b="0" i="0" lang="en-US" sz="2185" u="none" cap="none" strike="noStrike">
                <a:solidFill>
                  <a:srgbClr val="F9BA2B"/>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16" name="Google Shape;416;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2185"/>
              <a:buFont typeface="Lato"/>
              <a:buNone/>
            </a:pPr>
            <a:r>
              <a:rPr b="0" i="0" lang="en-US" sz="2185" u="none" cap="none" strike="noStrike">
                <a:solidFill>
                  <a:srgbClr val="F9BA2B"/>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17" name="Google Shape;417;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2185"/>
              <a:buFont typeface="Lato"/>
              <a:buNone/>
            </a:pPr>
            <a:r>
              <a:rPr b="0" i="0" lang="en-US" sz="2185" u="none" cap="none" strike="noStrike">
                <a:solidFill>
                  <a:srgbClr val="F9BA2B"/>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18" name="Google Shape;418;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2185"/>
              <a:buFont typeface="Lato"/>
              <a:buNone/>
            </a:pPr>
            <a:r>
              <a:rPr b="0" i="0" lang="en-US" sz="2185" u="none" cap="none" strike="noStrike">
                <a:solidFill>
                  <a:srgbClr val="F9BA2B"/>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19" name="Google Shape;419;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2185"/>
              <a:buFont typeface="Lato"/>
              <a:buNone/>
            </a:pPr>
            <a:r>
              <a:rPr b="0" i="0" lang="en-US" sz="2185" u="none" cap="none" strike="noStrike">
                <a:solidFill>
                  <a:srgbClr val="F9BA2B"/>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20" name="Google Shape;420;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2185"/>
              <a:buFont typeface="Lato"/>
              <a:buNone/>
            </a:pPr>
            <a:r>
              <a:rPr b="0" i="0" lang="en-US" sz="2185" u="none" cap="none" strike="noStrike">
                <a:solidFill>
                  <a:srgbClr val="F9BA2B"/>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21" name="Google Shape;421;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2185"/>
              <a:buFont typeface="Lato"/>
              <a:buNone/>
            </a:pPr>
            <a:r>
              <a:rPr b="0" i="0" lang="en-US" sz="2185" u="none" cap="none" strike="noStrike">
                <a:solidFill>
                  <a:srgbClr val="F9BA2B"/>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22" name="Google Shape;422;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2185"/>
              <a:buFont typeface="Lato"/>
              <a:buNone/>
            </a:pPr>
            <a:r>
              <a:rPr b="0" i="0" lang="en-US" sz="2185" u="none" cap="none" strike="noStrike">
                <a:solidFill>
                  <a:srgbClr val="F9BA2B"/>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23" name="Google Shape;423;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1820"/>
              <a:buFont typeface="Lato"/>
              <a:buNone/>
            </a:pPr>
            <a:r>
              <a:rPr b="0" i="0" lang="en-US" sz="1820" u="none" cap="none" strike="noStrike">
                <a:solidFill>
                  <a:srgbClr val="F9BA2B"/>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24" name="Google Shape;424;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1820"/>
              <a:buFont typeface="Lato"/>
              <a:buNone/>
            </a:pPr>
            <a:r>
              <a:rPr b="0" i="0" lang="en-US" sz="1820" u="none" cap="none" strike="noStrike">
                <a:solidFill>
                  <a:srgbClr val="F9BA2B"/>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25" name="Google Shape;425;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1820"/>
              <a:buFont typeface="Lato"/>
              <a:buNone/>
            </a:pPr>
            <a:r>
              <a:rPr b="0" i="0" lang="en-US" sz="1820" u="none" cap="none" strike="noStrike">
                <a:solidFill>
                  <a:srgbClr val="F9BA2B"/>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26" name="Google Shape;426;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1820"/>
              <a:buFont typeface="Lato"/>
              <a:buNone/>
            </a:pPr>
            <a:r>
              <a:rPr b="0" i="0" lang="en-US" sz="1820" u="none" cap="none" strike="noStrike">
                <a:solidFill>
                  <a:srgbClr val="F9BA2B"/>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27" name="Google Shape;427;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1820"/>
              <a:buFont typeface="Lato"/>
              <a:buNone/>
            </a:pPr>
            <a:r>
              <a:rPr b="0" i="0" lang="en-US" sz="1820" u="none" cap="none" strike="noStrike">
                <a:solidFill>
                  <a:srgbClr val="F9BA2B"/>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28" name="Google Shape;428;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1820"/>
              <a:buFont typeface="Lato"/>
              <a:buNone/>
            </a:pPr>
            <a:r>
              <a:rPr b="0" i="0" lang="en-US" sz="1820" u="none" cap="none" strike="noStrike">
                <a:solidFill>
                  <a:srgbClr val="F9BA2B"/>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29" name="Google Shape;429;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1820"/>
              <a:buFont typeface="Lato"/>
              <a:buNone/>
            </a:pPr>
            <a:r>
              <a:rPr b="0" i="0" lang="en-US" sz="1820" u="none" cap="none" strike="noStrike">
                <a:solidFill>
                  <a:srgbClr val="F9BA2B"/>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30" name="Google Shape;430;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1820"/>
              <a:buFont typeface="Lato"/>
              <a:buNone/>
            </a:pPr>
            <a:r>
              <a:rPr b="0" i="0" lang="en-US" sz="1820" u="none" cap="none" strike="noStrike">
                <a:solidFill>
                  <a:srgbClr val="F9BA2B"/>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31" name="Google Shape;431;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1820"/>
              <a:buFont typeface="Lato"/>
              <a:buNone/>
            </a:pPr>
            <a:r>
              <a:rPr b="0" i="0" lang="en-US" sz="1820" u="none" cap="none" strike="noStrike">
                <a:solidFill>
                  <a:srgbClr val="F9BA2B"/>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32" name="Google Shape;432;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1820"/>
              <a:buFont typeface="Lato"/>
              <a:buNone/>
            </a:pPr>
            <a:r>
              <a:rPr b="0" i="0" lang="en-US" sz="1820" u="none" cap="none" strike="noStrike">
                <a:solidFill>
                  <a:srgbClr val="F9BA2B"/>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33" name="Google Shape;433;p14"/>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 " id="434" name="Google Shape;434;p14"/>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435" name="Google Shape;435;p14"/>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436" name="Google Shape;436;p14"/>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437" name="Google Shape;437;p14"/>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438" name="Google Shape;438;p14"/>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439" name="Google Shape;439;p14"/>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440" name="Google Shape;440;p14"/>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441" name="Google Shape;441;p14"/>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 " id="442" name="Google Shape;442;p14"/>
          <p:cNvPicPr preferRelativeResize="0"/>
          <p:nvPr/>
        </p:nvPicPr>
        <p:blipFill rotWithShape="1">
          <a:blip r:embed="rId15">
            <a:alphaModFix/>
          </a:blip>
          <a:srcRect b="0" l="0" r="0" t="0"/>
          <a:stretch/>
        </p:blipFill>
        <p:spPr>
          <a:xfrm>
            <a:off x="3369143" y="6359525"/>
            <a:ext cx="8044028" cy="2268538"/>
          </a:xfrm>
          <a:prstGeom prst="rect">
            <a:avLst/>
          </a:prstGeom>
          <a:noFill/>
          <a:ln>
            <a:noFill/>
          </a:ln>
        </p:spPr>
      </p:pic>
      <p:pic>
        <p:nvPicPr>
          <p:cNvPr descr=" " id="443" name="Google Shape;443;p14"/>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444" name="Google Shape;444;p14"/>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445" name="Google Shape;445;p14"/>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446" name="Google Shape;446;p14"/>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447" name="Google Shape;447;p14"/>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448" name="Google Shape;448;p14"/>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449" name="Google Shape;449;p14"/>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450" name="Google Shape;450;p14"/>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451" name="Google Shape;451;p14"/>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452" name="Google Shape;452;p14"/>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453" name="Google Shape;453;p14"/>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454" name="Google Shape;454;p14"/>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455" name="Google Shape;455;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7" name="Google Shape;457;p1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458" name="Google Shape;458;p1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459" name="Google Shape;459;p14"/>
          <p:cNvSpPr/>
          <p:nvPr/>
        </p:nvSpPr>
        <p:spPr>
          <a:xfrm>
            <a:off x="16524765" y="6365379"/>
            <a:ext cx="1346368"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4"/>
          <p:cNvSpPr/>
          <p:nvPr/>
        </p:nvSpPr>
        <p:spPr>
          <a:xfrm>
            <a:off x="16524765" y="6362700"/>
            <a:ext cx="1549594"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34.574</a:t>
            </a:r>
            <a:endParaRPr b="0" i="0" sz="4800" u="none" cap="none" strike="noStrike">
              <a:solidFill>
                <a:schemeClr val="dk1"/>
              </a:solidFill>
              <a:latin typeface="Calibri"/>
              <a:ea typeface="Calibri"/>
              <a:cs typeface="Calibri"/>
              <a:sym typeface="Calibri"/>
            </a:endParaRPr>
          </a:p>
        </p:txBody>
      </p:sp>
      <p:sp>
        <p:nvSpPr>
          <p:cNvPr id="461" name="Google Shape;461;p14"/>
          <p:cNvSpPr/>
          <p:nvPr/>
        </p:nvSpPr>
        <p:spPr>
          <a:xfrm>
            <a:off x="16721640" y="7099300"/>
            <a:ext cx="1088103"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Total</a:t>
            </a:r>
            <a:endParaRPr b="0" i="0" sz="3200" u="none" cap="none" strike="noStrike">
              <a:solidFill>
                <a:schemeClr val="dk1"/>
              </a:solidFill>
              <a:latin typeface="Calibri"/>
              <a:ea typeface="Calibri"/>
              <a:cs typeface="Calibri"/>
              <a:sym typeface="Calibri"/>
            </a:endParaRPr>
          </a:p>
        </p:txBody>
      </p:sp>
      <p:sp>
        <p:nvSpPr>
          <p:cNvPr id="462" name="Google Shape;462;p14"/>
          <p:cNvSpPr/>
          <p:nvPr/>
        </p:nvSpPr>
        <p:spPr>
          <a:xfrm>
            <a:off x="13260457" y="10515600"/>
            <a:ext cx="7874984"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4"/>
          <p:cNvSpPr/>
          <p:nvPr/>
        </p:nvSpPr>
        <p:spPr>
          <a:xfrm>
            <a:off x="13260457" y="10515600"/>
            <a:ext cx="7874984"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4"/>
          <p:cNvSpPr/>
          <p:nvPr/>
        </p:nvSpPr>
        <p:spPr>
          <a:xfrm>
            <a:off x="13158845"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Treasure Found</a:t>
            </a:r>
            <a:endParaRPr b="0" i="0" sz="4800" u="none" cap="none" strike="noStrike">
              <a:solidFill>
                <a:schemeClr val="dk1"/>
              </a:solidFill>
              <a:latin typeface="Calibri"/>
              <a:ea typeface="Calibri"/>
              <a:cs typeface="Calibri"/>
              <a:sym typeface="Calibri"/>
            </a:endParaRPr>
          </a:p>
        </p:txBody>
      </p:sp>
      <p:sp>
        <p:nvSpPr>
          <p:cNvPr id="465" name="Google Shape;465;p14"/>
          <p:cNvSpPr/>
          <p:nvPr/>
        </p:nvSpPr>
        <p:spPr>
          <a:xfrm>
            <a:off x="13192716" y="11353800"/>
            <a:ext cx="8010468"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66" name="Google Shape;466;p14"/>
          <p:cNvSpPr/>
          <p:nvPr/>
        </p:nvSpPr>
        <p:spPr>
          <a:xfrm>
            <a:off x="3251606" y="10515600"/>
            <a:ext cx="7874984"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4"/>
          <p:cNvSpPr/>
          <p:nvPr/>
        </p:nvSpPr>
        <p:spPr>
          <a:xfrm>
            <a:off x="3251606" y="10515600"/>
            <a:ext cx="7874984"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4"/>
          <p:cNvSpPr/>
          <p:nvPr/>
        </p:nvSpPr>
        <p:spPr>
          <a:xfrm>
            <a:off x="3149994" y="10515600"/>
            <a:ext cx="8078210"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Spellcasting Progress</a:t>
            </a:r>
            <a:endParaRPr b="0" i="0" sz="4800" u="none" cap="none" strike="noStrike">
              <a:solidFill>
                <a:schemeClr val="dk1"/>
              </a:solidFill>
              <a:latin typeface="Calibri"/>
              <a:ea typeface="Calibri"/>
              <a:cs typeface="Calibri"/>
              <a:sym typeface="Calibri"/>
            </a:endParaRPr>
          </a:p>
        </p:txBody>
      </p:sp>
      <p:sp>
        <p:nvSpPr>
          <p:cNvPr id="469" name="Google Shape;469;p14"/>
          <p:cNvSpPr/>
          <p:nvPr/>
        </p:nvSpPr>
        <p:spPr>
          <a:xfrm>
            <a:off x="3183865" y="11353800"/>
            <a:ext cx="8010468"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record of the number of spells cast per year</a:t>
            </a:r>
            <a:endParaRPr b="0" i="0" sz="3200" u="none" cap="none" strike="noStrike">
              <a:solidFill>
                <a:schemeClr val="dk1"/>
              </a:solidFill>
              <a:latin typeface="Calibri"/>
              <a:ea typeface="Calibri"/>
              <a:cs typeface="Calibri"/>
              <a:sym typeface="Calibri"/>
            </a:endParaRPr>
          </a:p>
        </p:txBody>
      </p:sp>
      <p:pic>
        <p:nvPicPr>
          <p:cNvPr descr=" " id="470" name="Google Shape;470;p14"/>
          <p:cNvPicPr preferRelativeResize="0"/>
          <p:nvPr/>
        </p:nvPicPr>
        <p:blipFill rotWithShape="1">
          <a:blip r:embed="rId30">
            <a:alphaModFix/>
          </a:blip>
          <a:srcRect b="0" l="0" r="0" t="0"/>
          <a:stretch/>
        </p:blipFill>
        <p:spPr>
          <a:xfrm>
            <a:off x="23239139" y="4233292"/>
            <a:ext cx="50806" cy="6516787"/>
          </a:xfrm>
          <a:prstGeom prst="rect">
            <a:avLst/>
          </a:prstGeom>
          <a:noFill/>
          <a:ln>
            <a:noFill/>
          </a:ln>
        </p:spPr>
      </p:pic>
      <p:pic>
        <p:nvPicPr>
          <p:cNvPr descr=" " id="471" name="Google Shape;471;p14"/>
          <p:cNvPicPr preferRelativeResize="0"/>
          <p:nvPr/>
        </p:nvPicPr>
        <p:blipFill rotWithShape="1">
          <a:blip r:embed="rId31">
            <a:alphaModFix/>
          </a:blip>
          <a:srcRect b="0" l="0" r="0" t="0"/>
          <a:stretch/>
        </p:blipFill>
        <p:spPr>
          <a:xfrm>
            <a:off x="23154994" y="4241800"/>
            <a:ext cx="218733" cy="33759"/>
          </a:xfrm>
          <a:prstGeom prst="rect">
            <a:avLst/>
          </a:prstGeom>
          <a:noFill/>
          <a:ln>
            <a:noFill/>
          </a:ln>
        </p:spPr>
      </p:pic>
      <p:pic>
        <p:nvPicPr>
          <p:cNvPr descr=" " id="472" name="Google Shape;472;p14"/>
          <p:cNvPicPr preferRelativeResize="0"/>
          <p:nvPr/>
        </p:nvPicPr>
        <p:blipFill rotWithShape="1">
          <a:blip r:embed="rId32">
            <a:alphaModFix/>
          </a:blip>
          <a:srcRect b="0" l="0" r="0" t="0"/>
          <a:stretch/>
        </p:blipFill>
        <p:spPr>
          <a:xfrm>
            <a:off x="23157506" y="10514236"/>
            <a:ext cx="214063" cy="305619"/>
          </a:xfrm>
          <a:prstGeom prst="rect">
            <a:avLst/>
          </a:prstGeom>
          <a:noFill/>
          <a:ln>
            <a:noFill/>
          </a:ln>
        </p:spPr>
      </p:pic>
      <p:pic>
        <p:nvPicPr>
          <p:cNvPr descr=" " id="473" name="Google Shape;473;p14"/>
          <p:cNvPicPr preferRelativeResize="0"/>
          <p:nvPr/>
        </p:nvPicPr>
        <p:blipFill rotWithShape="1">
          <a:blip r:embed="rId33">
            <a:alphaModFix/>
          </a:blip>
          <a:srcRect b="0" l="0" r="0" t="0"/>
          <a:stretch/>
        </p:blipFill>
        <p:spPr>
          <a:xfrm>
            <a:off x="338622" y="351272"/>
            <a:ext cx="5860993" cy="6042533"/>
          </a:xfrm>
          <a:prstGeom prst="rect">
            <a:avLst/>
          </a:prstGeom>
          <a:noFill/>
          <a:ln>
            <a:noFill/>
          </a:ln>
        </p:spPr>
      </p:pic>
      <p:pic>
        <p:nvPicPr>
          <p:cNvPr descr=" " id="474" name="Google Shape;474;p14"/>
          <p:cNvPicPr preferRelativeResize="0"/>
          <p:nvPr/>
        </p:nvPicPr>
        <p:blipFill rotWithShape="1">
          <a:blip r:embed="rId34">
            <a:alphaModFix/>
          </a:blip>
          <a:srcRect b="0" l="0" r="0" t="0"/>
          <a:stretch/>
        </p:blipFill>
        <p:spPr>
          <a:xfrm>
            <a:off x="266733" y="6378600"/>
            <a:ext cx="195076" cy="29964"/>
          </a:xfrm>
          <a:prstGeom prst="rect">
            <a:avLst/>
          </a:prstGeom>
          <a:noFill/>
          <a:ln>
            <a:noFill/>
          </a:ln>
        </p:spPr>
      </p:pic>
      <p:pic>
        <p:nvPicPr>
          <p:cNvPr descr=" " id="475" name="Google Shape;475;p14"/>
          <p:cNvPicPr preferRelativeResize="0"/>
          <p:nvPr/>
        </p:nvPicPr>
        <p:blipFill rotWithShape="1">
          <a:blip r:embed="rId35">
            <a:alphaModFix/>
          </a:blip>
          <a:srcRect b="0" l="0" r="0" t="0"/>
          <a:stretch/>
        </p:blipFill>
        <p:spPr>
          <a:xfrm>
            <a:off x="6184873" y="279400"/>
            <a:ext cx="29974" cy="19505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480" name="Shape 480"/>
        <p:cNvGrpSpPr/>
        <p:nvPr/>
      </p:nvGrpSpPr>
      <p:grpSpPr>
        <a:xfrm>
          <a:off x="0" y="0"/>
          <a:ext cx="0" cy="0"/>
          <a:chOff x="0" y="0"/>
          <a:chExt cx="0" cy="0"/>
        </a:xfrm>
      </p:grpSpPr>
      <p:pic>
        <p:nvPicPr>
          <p:cNvPr descr=" " id="481" name="Google Shape;481;p1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82" name="Google Shape;482;p15"/>
          <p:cNvPicPr preferRelativeResize="0"/>
          <p:nvPr/>
        </p:nvPicPr>
        <p:blipFill rotWithShape="1">
          <a:blip r:embed="rId4">
            <a:alphaModFix/>
          </a:blip>
          <a:srcRect b="0" l="0" r="0" t="0"/>
          <a:stretch/>
        </p:blipFill>
        <p:spPr>
          <a:xfrm>
            <a:off x="895147" y="656977"/>
            <a:ext cx="4746724" cy="7519343"/>
          </a:xfrm>
          <a:prstGeom prst="rect">
            <a:avLst/>
          </a:prstGeom>
          <a:noFill/>
          <a:ln>
            <a:noFill/>
          </a:ln>
        </p:spPr>
      </p:pic>
      <p:pic>
        <p:nvPicPr>
          <p:cNvPr descr=" " id="483" name="Google Shape;483;p15"/>
          <p:cNvPicPr preferRelativeResize="0"/>
          <p:nvPr/>
        </p:nvPicPr>
        <p:blipFill rotWithShape="1">
          <a:blip r:embed="rId5">
            <a:alphaModFix/>
          </a:blip>
          <a:srcRect b="0" l="0" r="0" t="0"/>
          <a:stretch/>
        </p:blipFill>
        <p:spPr>
          <a:xfrm>
            <a:off x="5593710" y="533400"/>
            <a:ext cx="45513" cy="297408"/>
          </a:xfrm>
          <a:prstGeom prst="rect">
            <a:avLst/>
          </a:prstGeom>
          <a:noFill/>
          <a:ln>
            <a:noFill/>
          </a:ln>
        </p:spPr>
      </p:pic>
      <p:pic>
        <p:nvPicPr>
          <p:cNvPr descr=" " id="484" name="Google Shape;484;p15"/>
          <p:cNvPicPr preferRelativeResize="0"/>
          <p:nvPr/>
        </p:nvPicPr>
        <p:blipFill rotWithShape="1">
          <a:blip r:embed="rId6">
            <a:alphaModFix/>
          </a:blip>
          <a:srcRect b="0" l="0" r="0" t="0"/>
          <a:stretch/>
        </p:blipFill>
        <p:spPr>
          <a:xfrm>
            <a:off x="774797" y="7864872"/>
            <a:ext cx="291496" cy="415528"/>
          </a:xfrm>
          <a:prstGeom prst="rect">
            <a:avLst/>
          </a:prstGeom>
          <a:noFill/>
          <a:ln>
            <a:noFill/>
          </a:ln>
        </p:spPr>
      </p:pic>
      <p:pic>
        <p:nvPicPr>
          <p:cNvPr descr=" " id="485" name="Google Shape;485;p15"/>
          <p:cNvPicPr preferRelativeResize="0"/>
          <p:nvPr/>
        </p:nvPicPr>
        <p:blipFill rotWithShape="1">
          <a:blip r:embed="rId7">
            <a:alphaModFix/>
          </a:blip>
          <a:srcRect b="0" l="0" r="0" t="0"/>
          <a:stretch/>
        </p:blipFill>
        <p:spPr>
          <a:xfrm>
            <a:off x="1089487" y="13237046"/>
            <a:ext cx="21821151" cy="50800"/>
          </a:xfrm>
          <a:prstGeom prst="rect">
            <a:avLst/>
          </a:prstGeom>
          <a:noFill/>
          <a:ln>
            <a:noFill/>
          </a:ln>
        </p:spPr>
      </p:pic>
      <p:pic>
        <p:nvPicPr>
          <p:cNvPr descr=" " id="486" name="Google Shape;486;p15"/>
          <p:cNvPicPr preferRelativeResize="0"/>
          <p:nvPr/>
        </p:nvPicPr>
        <p:blipFill rotWithShape="1">
          <a:blip r:embed="rId8">
            <a:alphaModFix/>
          </a:blip>
          <a:srcRect b="0" l="0" r="0" t="0"/>
          <a:stretch/>
        </p:blipFill>
        <p:spPr>
          <a:xfrm>
            <a:off x="22888093" y="13119100"/>
            <a:ext cx="44297" cy="288280"/>
          </a:xfrm>
          <a:prstGeom prst="rect">
            <a:avLst/>
          </a:prstGeom>
          <a:noFill/>
          <a:ln>
            <a:noFill/>
          </a:ln>
        </p:spPr>
      </p:pic>
      <p:pic>
        <p:nvPicPr>
          <p:cNvPr descr=" " id="487" name="Google Shape;487;p15"/>
          <p:cNvPicPr preferRelativeResize="0"/>
          <p:nvPr/>
        </p:nvPicPr>
        <p:blipFill rotWithShape="1">
          <a:blip r:embed="rId9">
            <a:alphaModFix/>
          </a:blip>
          <a:srcRect b="0" l="0" r="0" t="0"/>
          <a:stretch/>
        </p:blipFill>
        <p:spPr>
          <a:xfrm>
            <a:off x="1066933" y="13119100"/>
            <a:ext cx="44297" cy="288280"/>
          </a:xfrm>
          <a:prstGeom prst="rect">
            <a:avLst/>
          </a:prstGeom>
          <a:noFill/>
          <a:ln>
            <a:noFill/>
          </a:ln>
        </p:spPr>
      </p:pic>
      <p:pic>
        <p:nvPicPr>
          <p:cNvPr descr=" " id="488" name="Google Shape;488;p15"/>
          <p:cNvPicPr preferRelativeResize="0"/>
          <p:nvPr/>
        </p:nvPicPr>
        <p:blipFill rotWithShape="1">
          <a:blip r:embed="rId10">
            <a:alphaModFix/>
          </a:blip>
          <a:srcRect b="0" l="0" r="0" t="0"/>
          <a:stretch/>
        </p:blipFill>
        <p:spPr>
          <a:xfrm>
            <a:off x="18810294" y="675481"/>
            <a:ext cx="5053709" cy="5053087"/>
          </a:xfrm>
          <a:prstGeom prst="rect">
            <a:avLst/>
          </a:prstGeom>
          <a:noFill/>
          <a:ln>
            <a:noFill/>
          </a:ln>
        </p:spPr>
      </p:pic>
      <p:pic>
        <p:nvPicPr>
          <p:cNvPr descr=" " id="489" name="Google Shape;489;p15"/>
          <p:cNvPicPr preferRelativeResize="0"/>
          <p:nvPr/>
        </p:nvPicPr>
        <p:blipFill rotWithShape="1">
          <a:blip r:embed="rId11">
            <a:alphaModFix/>
          </a:blip>
          <a:srcRect b="0" l="0" r="0" t="0"/>
          <a:stretch/>
        </p:blipFill>
        <p:spPr>
          <a:xfrm>
            <a:off x="23846660" y="5601568"/>
            <a:ext cx="36067" cy="202332"/>
          </a:xfrm>
          <a:prstGeom prst="rect">
            <a:avLst/>
          </a:prstGeom>
          <a:noFill/>
          <a:ln>
            <a:noFill/>
          </a:ln>
        </p:spPr>
      </p:pic>
      <p:pic>
        <p:nvPicPr>
          <p:cNvPr descr=" " id="490" name="Google Shape;490;p15"/>
          <p:cNvPicPr preferRelativeResize="0"/>
          <p:nvPr/>
        </p:nvPicPr>
        <p:blipFill rotWithShape="1">
          <a:blip r:embed="rId12">
            <a:alphaModFix/>
          </a:blip>
          <a:srcRect b="0" l="0" r="0" t="0"/>
          <a:stretch/>
        </p:blipFill>
        <p:spPr>
          <a:xfrm>
            <a:off x="18734842" y="657423"/>
            <a:ext cx="202348" cy="36066"/>
          </a:xfrm>
          <a:prstGeom prst="rect">
            <a:avLst/>
          </a:prstGeom>
          <a:noFill/>
          <a:ln>
            <a:noFill/>
          </a:ln>
        </p:spPr>
      </p:pic>
      <p:pic>
        <p:nvPicPr>
          <p:cNvPr descr=" " id="491" name="Google Shape;491;p15"/>
          <p:cNvPicPr preferRelativeResize="0"/>
          <p:nvPr/>
        </p:nvPicPr>
        <p:blipFill rotWithShape="1">
          <a:blip r:embed="rId13">
            <a:alphaModFix/>
          </a:blip>
          <a:srcRect b="0" l="0" r="0" t="0"/>
          <a:stretch/>
        </p:blipFill>
        <p:spPr>
          <a:xfrm>
            <a:off x="19708026" y="589880"/>
            <a:ext cx="3896327" cy="2782540"/>
          </a:xfrm>
          <a:prstGeom prst="rect">
            <a:avLst/>
          </a:prstGeom>
          <a:noFill/>
          <a:ln>
            <a:noFill/>
          </a:ln>
        </p:spPr>
      </p:pic>
      <p:pic>
        <p:nvPicPr>
          <p:cNvPr descr=" " id="492" name="Google Shape;492;p15"/>
          <p:cNvPicPr preferRelativeResize="0"/>
          <p:nvPr/>
        </p:nvPicPr>
        <p:blipFill rotWithShape="1">
          <a:blip r:embed="rId14">
            <a:alphaModFix/>
          </a:blip>
          <a:srcRect b="0" l="0" r="0" t="0"/>
          <a:stretch/>
        </p:blipFill>
        <p:spPr>
          <a:xfrm>
            <a:off x="23495320" y="508000"/>
            <a:ext cx="167828" cy="215379"/>
          </a:xfrm>
          <a:prstGeom prst="rect">
            <a:avLst/>
          </a:prstGeom>
          <a:noFill/>
          <a:ln>
            <a:noFill/>
          </a:ln>
        </p:spPr>
      </p:pic>
      <p:pic>
        <p:nvPicPr>
          <p:cNvPr descr=" " id="493" name="Google Shape;493;p15"/>
          <p:cNvPicPr preferRelativeResize="0"/>
          <p:nvPr/>
        </p:nvPicPr>
        <p:blipFill rotWithShape="1">
          <a:blip r:embed="rId15">
            <a:alphaModFix/>
          </a:blip>
          <a:srcRect b="0" l="0" r="0" t="0"/>
          <a:stretch/>
        </p:blipFill>
        <p:spPr>
          <a:xfrm>
            <a:off x="19648953" y="3126829"/>
            <a:ext cx="328347" cy="280442"/>
          </a:xfrm>
          <a:prstGeom prst="rect">
            <a:avLst/>
          </a:prstGeom>
          <a:noFill/>
          <a:ln>
            <a:noFill/>
          </a:ln>
        </p:spPr>
      </p:pic>
      <p:sp>
        <p:nvSpPr>
          <p:cNvPr id="494" name="Google Shape;494;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p15"/>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sp>
        <p:nvSpPr>
          <p:cNvPr id="496" name="Google Shape;496;p15"/>
          <p:cNvSpPr/>
          <p:nvPr/>
        </p:nvSpPr>
        <p:spPr>
          <a:xfrm>
            <a:off x="1841730" y="7226300"/>
            <a:ext cx="6808051"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5"/>
          <p:cNvSpPr/>
          <p:nvPr/>
        </p:nvSpPr>
        <p:spPr>
          <a:xfrm>
            <a:off x="1841730" y="7226300"/>
            <a:ext cx="6808051"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5"/>
          <p:cNvSpPr/>
          <p:nvPr/>
        </p:nvSpPr>
        <p:spPr>
          <a:xfrm>
            <a:off x="1841730" y="7226300"/>
            <a:ext cx="7011276"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 web application</a:t>
            </a:r>
            <a:endParaRPr b="0" i="0" sz="4800" u="none" cap="none" strike="noStrike">
              <a:solidFill>
                <a:schemeClr val="dk1"/>
              </a:solidFill>
              <a:latin typeface="Calibri"/>
              <a:ea typeface="Calibri"/>
              <a:cs typeface="Calibri"/>
              <a:sym typeface="Calibri"/>
            </a:endParaRPr>
          </a:p>
        </p:txBody>
      </p:sp>
      <p:sp>
        <p:nvSpPr>
          <p:cNvPr id="499" name="Google Shape;499;p15"/>
          <p:cNvSpPr/>
          <p:nvPr/>
        </p:nvSpPr>
        <p:spPr>
          <a:xfrm>
            <a:off x="1841730" y="8166100"/>
            <a:ext cx="694353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500" name="Google Shape;500;p15"/>
          <p:cNvPicPr preferRelativeResize="0"/>
          <p:nvPr/>
        </p:nvPicPr>
        <p:blipFill rotWithShape="1">
          <a:blip r:embed="rId17">
            <a:alphaModFix/>
          </a:blip>
          <a:srcRect b="0" l="0" r="0" t="0"/>
          <a:stretch/>
        </p:blipFill>
        <p:spPr>
          <a:xfrm>
            <a:off x="8725991" y="3251200"/>
            <a:ext cx="13768521" cy="8166100"/>
          </a:xfrm>
          <a:prstGeom prst="rect">
            <a:avLst/>
          </a:prstGeom>
          <a:noFill/>
          <a:ln>
            <a:noFill/>
          </a:ln>
        </p:spPr>
      </p:pic>
      <p:pic>
        <p:nvPicPr>
          <p:cNvPr descr=" " id="501" name="Google Shape;501;p15"/>
          <p:cNvPicPr preferRelativeResize="0"/>
          <p:nvPr/>
        </p:nvPicPr>
        <p:blipFill rotWithShape="1">
          <a:blip r:embed="rId18">
            <a:alphaModFix/>
          </a:blip>
          <a:srcRect b="0" l="0" r="0" t="0"/>
          <a:stretch/>
        </p:blipFill>
        <p:spPr>
          <a:xfrm>
            <a:off x="10656632" y="3594100"/>
            <a:ext cx="9894537" cy="6489700"/>
          </a:xfrm>
          <a:prstGeom prst="rect">
            <a:avLst/>
          </a:prstGeom>
          <a:noFill/>
          <a:ln>
            <a:noFill/>
          </a:ln>
        </p:spPr>
      </p:pic>
      <p:sp>
        <p:nvSpPr>
          <p:cNvPr id="502" name="Google Shape;502;p15"/>
          <p:cNvSpPr/>
          <p:nvPr/>
        </p:nvSpPr>
        <p:spPr>
          <a:xfrm>
            <a:off x="1841730" y="4521200"/>
            <a:ext cx="10690503"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8000"/>
              <a:buFont typeface="Bebas Neue"/>
              <a:buNone/>
            </a:pPr>
            <a:r>
              <a:rPr b="0" i="0" lang="en-US" sz="8000" u="none" cap="none" strike="noStrike">
                <a:solidFill>
                  <a:srgbClr val="F9BA2B"/>
                </a:solidFill>
                <a:latin typeface="Bebas Neue"/>
                <a:ea typeface="Bebas Neue"/>
                <a:cs typeface="Bebas Neue"/>
                <a:sym typeface="Bebas Neu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507" name="Shape 507"/>
        <p:cNvGrpSpPr/>
        <p:nvPr/>
      </p:nvGrpSpPr>
      <p:grpSpPr>
        <a:xfrm>
          <a:off x="0" y="0"/>
          <a:ext cx="0" cy="0"/>
          <a:chOff x="0" y="0"/>
          <a:chExt cx="0" cy="0"/>
        </a:xfrm>
      </p:grpSpPr>
      <p:pic>
        <p:nvPicPr>
          <p:cNvPr descr=" " id="508" name="Google Shape;508;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09" name="Google Shape;509;p16"/>
          <p:cNvPicPr preferRelativeResize="0"/>
          <p:nvPr/>
        </p:nvPicPr>
        <p:blipFill rotWithShape="1">
          <a:blip r:embed="rId4">
            <a:alphaModFix/>
          </a:blip>
          <a:srcRect b="0" l="0" r="0" t="0"/>
          <a:stretch/>
        </p:blipFill>
        <p:spPr>
          <a:xfrm>
            <a:off x="16824785" y="4218806"/>
            <a:ext cx="5883641" cy="9370194"/>
          </a:xfrm>
          <a:prstGeom prst="rect">
            <a:avLst/>
          </a:prstGeom>
          <a:noFill/>
          <a:ln>
            <a:noFill/>
          </a:ln>
        </p:spPr>
      </p:pic>
      <p:pic>
        <p:nvPicPr>
          <p:cNvPr descr=" " id="510" name="Google Shape;510;p16"/>
          <p:cNvPicPr preferRelativeResize="0"/>
          <p:nvPr/>
        </p:nvPicPr>
        <p:blipFill rotWithShape="1">
          <a:blip r:embed="rId5">
            <a:alphaModFix/>
          </a:blip>
          <a:srcRect b="0" l="0" r="0" t="0"/>
          <a:stretch/>
        </p:blipFill>
        <p:spPr>
          <a:xfrm>
            <a:off x="18933831" y="723900"/>
            <a:ext cx="3607632" cy="7502847"/>
          </a:xfrm>
          <a:prstGeom prst="rect">
            <a:avLst/>
          </a:prstGeom>
          <a:noFill/>
          <a:ln>
            <a:noFill/>
          </a:ln>
        </p:spPr>
      </p:pic>
      <p:pic>
        <p:nvPicPr>
          <p:cNvPr descr=" " id="511" name="Google Shape;511;p16"/>
          <p:cNvPicPr preferRelativeResize="0"/>
          <p:nvPr/>
        </p:nvPicPr>
        <p:blipFill rotWithShape="1">
          <a:blip r:embed="rId6">
            <a:alphaModFix/>
          </a:blip>
          <a:srcRect b="0" l="0" r="0" t="0"/>
          <a:stretch/>
        </p:blipFill>
        <p:spPr>
          <a:xfrm>
            <a:off x="12086037" y="6509792"/>
            <a:ext cx="10209532" cy="234582"/>
          </a:xfrm>
          <a:prstGeom prst="rect">
            <a:avLst/>
          </a:prstGeom>
          <a:noFill/>
          <a:ln>
            <a:noFill/>
          </a:ln>
        </p:spPr>
      </p:pic>
      <p:pic>
        <p:nvPicPr>
          <p:cNvPr descr=" " id="512" name="Google Shape;512;p16"/>
          <p:cNvPicPr preferRelativeResize="0"/>
          <p:nvPr/>
        </p:nvPicPr>
        <p:blipFill rotWithShape="1">
          <a:blip r:embed="rId7">
            <a:alphaModFix/>
          </a:blip>
          <a:srcRect b="0" l="0" r="0" t="0"/>
          <a:stretch/>
        </p:blipFill>
        <p:spPr>
          <a:xfrm>
            <a:off x="1003425" y="4279900"/>
            <a:ext cx="6755233" cy="234583"/>
          </a:xfrm>
          <a:prstGeom prst="rect">
            <a:avLst/>
          </a:prstGeom>
          <a:noFill/>
          <a:ln>
            <a:noFill/>
          </a:ln>
        </p:spPr>
      </p:pic>
      <p:sp>
        <p:nvSpPr>
          <p:cNvPr id="513" name="Google Shape;513;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4" name="Google Shape;514;p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15" name="Google Shape;515;p16"/>
          <p:cNvSpPr/>
          <p:nvPr/>
        </p:nvSpPr>
        <p:spPr>
          <a:xfrm>
            <a:off x="10199375" y="4152900"/>
            <a:ext cx="873869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6"/>
          <p:cNvSpPr/>
          <p:nvPr/>
        </p:nvSpPr>
        <p:spPr>
          <a:xfrm>
            <a:off x="10199375" y="4152900"/>
            <a:ext cx="8738692"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16"/>
          <p:cNvSpPr/>
          <p:nvPr/>
        </p:nvSpPr>
        <p:spPr>
          <a:xfrm>
            <a:off x="10199375" y="4152900"/>
            <a:ext cx="894191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An mobile app</a:t>
            </a:r>
            <a:endParaRPr b="0" i="0" sz="4800" u="none" cap="none" strike="noStrike">
              <a:solidFill>
                <a:schemeClr val="dk1"/>
              </a:solidFill>
              <a:latin typeface="Calibri"/>
              <a:ea typeface="Calibri"/>
              <a:cs typeface="Calibri"/>
              <a:sym typeface="Calibri"/>
            </a:endParaRPr>
          </a:p>
        </p:txBody>
      </p:sp>
      <p:sp>
        <p:nvSpPr>
          <p:cNvPr id="518" name="Google Shape;518;p16"/>
          <p:cNvSpPr/>
          <p:nvPr/>
        </p:nvSpPr>
        <p:spPr>
          <a:xfrm>
            <a:off x="10199375" y="5092700"/>
            <a:ext cx="8874176"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19" name="Google Shape;519;p16"/>
          <p:cNvSpPr/>
          <p:nvPr/>
        </p:nvSpPr>
        <p:spPr>
          <a:xfrm>
            <a:off x="10199375" y="7658100"/>
            <a:ext cx="9090103" cy="3424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nter"/>
              <a:buChar char="•"/>
            </a:pPr>
            <a:r>
              <a:rPr b="0" i="0" lang="en-US" sz="3200" u="none" cap="none" strike="noStrike">
                <a:solidFill>
                  <a:srgbClr val="FFFFFF"/>
                </a:solidFill>
                <a:latin typeface="Inter"/>
                <a:ea typeface="Inter"/>
                <a:cs typeface="Inter"/>
                <a:sym typeface="Inter"/>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ter"/>
              <a:buChar char="•"/>
            </a:pPr>
            <a:r>
              <a:rPr b="0" i="0" lang="en-US" sz="3200" u="none" cap="none" strike="noStrike">
                <a:solidFill>
                  <a:srgbClr val="FFFFFF"/>
                </a:solidFill>
                <a:latin typeface="Inter"/>
                <a:ea typeface="Inter"/>
                <a:cs typeface="Inter"/>
                <a:sym typeface="Inter"/>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ter"/>
              <a:buChar char="•"/>
            </a:pPr>
            <a:r>
              <a:rPr b="0" i="0" lang="en-US" sz="3200" u="none" cap="none" strike="noStrike">
                <a:solidFill>
                  <a:srgbClr val="FFFFFF"/>
                </a:solidFill>
                <a:latin typeface="Inter"/>
                <a:ea typeface="Inter"/>
                <a:cs typeface="Inter"/>
                <a:sym typeface="Inter"/>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ter"/>
              <a:buChar char="•"/>
            </a:pPr>
            <a:r>
              <a:rPr b="0" i="0" lang="en-US" sz="3200" u="none" cap="none" strike="noStrike">
                <a:solidFill>
                  <a:srgbClr val="FFFFFF"/>
                </a:solidFill>
                <a:latin typeface="Inter"/>
                <a:ea typeface="Inter"/>
                <a:cs typeface="Inter"/>
                <a:sym typeface="Inter"/>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ter"/>
              <a:buChar char="•"/>
            </a:pPr>
            <a:r>
              <a:rPr b="0" i="0" lang="en-US" sz="3200" u="none" cap="none" strike="noStrike">
                <a:solidFill>
                  <a:srgbClr val="FFFFFF"/>
                </a:solidFill>
                <a:latin typeface="Inter"/>
                <a:ea typeface="Inter"/>
                <a:cs typeface="Inter"/>
                <a:sym typeface="Inter"/>
              </a:rPr>
              <a:t>Live your fantasy dreams</a:t>
            </a:r>
            <a:endParaRPr b="0" i="0" sz="3200" u="none" cap="none" strike="noStrike">
              <a:solidFill>
                <a:schemeClr val="dk1"/>
              </a:solidFill>
              <a:latin typeface="Calibri"/>
              <a:ea typeface="Calibri"/>
              <a:cs typeface="Calibri"/>
              <a:sym typeface="Calibri"/>
            </a:endParaRPr>
          </a:p>
        </p:txBody>
      </p:sp>
      <p:sp>
        <p:nvSpPr>
          <p:cNvPr id="520" name="Google Shape;520;p16"/>
          <p:cNvSpPr/>
          <p:nvPr/>
        </p:nvSpPr>
        <p:spPr>
          <a:xfrm>
            <a:off x="10148568" y="1854200"/>
            <a:ext cx="12900579"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8000"/>
              <a:buFont typeface="Bebas Neue"/>
              <a:buNone/>
            </a:pPr>
            <a:r>
              <a:rPr b="0" i="0" lang="en-US" sz="8000" u="none" cap="none" strike="noStrike">
                <a:solidFill>
                  <a:srgbClr val="F9BA2B"/>
                </a:solidFill>
                <a:latin typeface="Bebas Neue"/>
                <a:ea typeface="Bebas Neue"/>
                <a:cs typeface="Bebas Neue"/>
                <a:sym typeface="Bebas Neue"/>
              </a:rPr>
              <a:t>The Future of Fantasy</a:t>
            </a:r>
            <a:endParaRPr b="0" i="0" sz="8000" u="none" cap="none" strike="noStrike">
              <a:solidFill>
                <a:schemeClr val="dk1"/>
              </a:solidFill>
              <a:latin typeface="Calibri"/>
              <a:ea typeface="Calibri"/>
              <a:cs typeface="Calibri"/>
              <a:sym typeface="Calibri"/>
            </a:endParaRPr>
          </a:p>
        </p:txBody>
      </p:sp>
      <p:pic>
        <p:nvPicPr>
          <p:cNvPr descr=" " id="521" name="Google Shape;521;p16"/>
          <p:cNvPicPr preferRelativeResize="0"/>
          <p:nvPr/>
        </p:nvPicPr>
        <p:blipFill rotWithShape="1">
          <a:blip r:embed="rId9">
            <a:alphaModFix/>
          </a:blip>
          <a:srcRect b="0" l="0" r="0" t="0"/>
          <a:stretch/>
        </p:blipFill>
        <p:spPr>
          <a:xfrm>
            <a:off x="2972171" y="1028700"/>
            <a:ext cx="5474384" cy="11849100"/>
          </a:xfrm>
          <a:prstGeom prst="rect">
            <a:avLst/>
          </a:prstGeom>
          <a:noFill/>
          <a:ln>
            <a:noFill/>
          </a:ln>
        </p:spPr>
      </p:pic>
      <p:pic>
        <p:nvPicPr>
          <p:cNvPr descr=" " id="522" name="Google Shape;522;p16"/>
          <p:cNvPicPr preferRelativeResize="0"/>
          <p:nvPr/>
        </p:nvPicPr>
        <p:blipFill rotWithShape="1">
          <a:blip r:embed="rId10">
            <a:alphaModFix/>
          </a:blip>
          <a:srcRect b="0" l="0" r="0" t="0"/>
          <a:stretch/>
        </p:blipFill>
        <p:spPr>
          <a:xfrm>
            <a:off x="3162695"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527" name="Shape 527"/>
        <p:cNvGrpSpPr/>
        <p:nvPr/>
      </p:nvGrpSpPr>
      <p:grpSpPr>
        <a:xfrm>
          <a:off x="0" y="0"/>
          <a:ext cx="0" cy="0"/>
          <a:chOff x="0" y="0"/>
          <a:chExt cx="0" cy="0"/>
        </a:xfrm>
      </p:grpSpPr>
      <p:pic>
        <p:nvPicPr>
          <p:cNvPr descr=" " id="528" name="Google Shape;528;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29" name="Google Shape;529;p17"/>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530" name="Google Shape;530;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p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32" name="Google Shape;532;p17"/>
          <p:cNvPicPr preferRelativeResize="0"/>
          <p:nvPr/>
        </p:nvPicPr>
        <p:blipFill rotWithShape="1">
          <a:blip r:embed="rId6">
            <a:alphaModFix/>
          </a:blip>
          <a:srcRect b="0" l="0" r="0" t="0"/>
          <a:stretch/>
        </p:blipFill>
        <p:spPr>
          <a:xfrm>
            <a:off x="15940492" y="1117600"/>
            <a:ext cx="7138292" cy="1727200"/>
          </a:xfrm>
          <a:prstGeom prst="rect">
            <a:avLst/>
          </a:prstGeom>
          <a:noFill/>
          <a:ln>
            <a:noFill/>
          </a:ln>
        </p:spPr>
      </p:pic>
      <p:sp>
        <p:nvSpPr>
          <p:cNvPr id="533" name="Google Shape;533;p17"/>
          <p:cNvSpPr/>
          <p:nvPr/>
        </p:nvSpPr>
        <p:spPr>
          <a:xfrm>
            <a:off x="16778797" y="1244600"/>
            <a:ext cx="5461683"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17"/>
          <p:cNvSpPr/>
          <p:nvPr/>
        </p:nvSpPr>
        <p:spPr>
          <a:xfrm>
            <a:off x="16567104" y="1371600"/>
            <a:ext cx="5546360" cy="1557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539" name="Shape 539"/>
        <p:cNvGrpSpPr/>
        <p:nvPr/>
      </p:nvGrpSpPr>
      <p:grpSpPr>
        <a:xfrm>
          <a:off x="0" y="0"/>
          <a:ext cx="0" cy="0"/>
          <a:chOff x="0" y="0"/>
          <a:chExt cx="0" cy="0"/>
        </a:xfrm>
      </p:grpSpPr>
      <p:pic>
        <p:nvPicPr>
          <p:cNvPr descr=" " id="540" name="Google Shape;540;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1" name="Google Shape;541;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2" name="Google Shape;542;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43" name="Google Shape;543;p18"/>
          <p:cNvPicPr preferRelativeResize="0"/>
          <p:nvPr/>
        </p:nvPicPr>
        <p:blipFill rotWithShape="1">
          <a:blip r:embed="rId5">
            <a:alphaModFix/>
          </a:blip>
          <a:srcRect b="0" l="0" r="0" t="0"/>
          <a:stretch/>
        </p:blipFill>
        <p:spPr>
          <a:xfrm>
            <a:off x="508063" y="4114800"/>
            <a:ext cx="15114889" cy="8204200"/>
          </a:xfrm>
          <a:prstGeom prst="rect">
            <a:avLst/>
          </a:prstGeom>
          <a:noFill/>
          <a:ln>
            <a:noFill/>
          </a:ln>
        </p:spPr>
      </p:pic>
      <p:pic>
        <p:nvPicPr>
          <p:cNvPr descr=" " id="544" name="Google Shape;544;p18"/>
          <p:cNvPicPr preferRelativeResize="0"/>
          <p:nvPr/>
        </p:nvPicPr>
        <p:blipFill rotWithShape="1">
          <a:blip r:embed="rId6">
            <a:alphaModFix/>
          </a:blip>
          <a:srcRect b="0" l="0" r="0" t="0"/>
          <a:stretch/>
        </p:blipFill>
        <p:spPr>
          <a:xfrm>
            <a:off x="6909664" y="1333500"/>
            <a:ext cx="10567721" cy="1473200"/>
          </a:xfrm>
          <a:prstGeom prst="rect">
            <a:avLst/>
          </a:prstGeom>
          <a:noFill/>
          <a:ln>
            <a:noFill/>
          </a:ln>
        </p:spPr>
      </p:pic>
      <p:sp>
        <p:nvSpPr>
          <p:cNvPr id="545" name="Google Shape;545;p18"/>
          <p:cNvSpPr/>
          <p:nvPr/>
        </p:nvSpPr>
        <p:spPr>
          <a:xfrm>
            <a:off x="7578614" y="1460500"/>
            <a:ext cx="9229820"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Fantasy Realm at a Glance</a:t>
            </a:r>
            <a:endParaRPr b="0" i="0" sz="8000" u="none" cap="none" strike="noStrike">
              <a:solidFill>
                <a:schemeClr val="dk1"/>
              </a:solidFill>
              <a:latin typeface="Calibri"/>
              <a:ea typeface="Calibri"/>
              <a:cs typeface="Calibri"/>
              <a:sym typeface="Calibri"/>
            </a:endParaRPr>
          </a:p>
        </p:txBody>
      </p:sp>
      <p:sp>
        <p:nvSpPr>
          <p:cNvPr id="546" name="Google Shape;546;p18"/>
          <p:cNvSpPr/>
          <p:nvPr/>
        </p:nvSpPr>
        <p:spPr>
          <a:xfrm>
            <a:off x="16435854" y="4114800"/>
            <a:ext cx="693506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18"/>
          <p:cNvSpPr/>
          <p:nvPr/>
        </p:nvSpPr>
        <p:spPr>
          <a:xfrm>
            <a:off x="16435854" y="4114800"/>
            <a:ext cx="693506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18"/>
          <p:cNvSpPr/>
          <p:nvPr/>
        </p:nvSpPr>
        <p:spPr>
          <a:xfrm>
            <a:off x="16435854" y="41148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The Enchanted Forest</a:t>
            </a:r>
            <a:endParaRPr b="0" i="0" sz="4800" u="none" cap="none" strike="noStrike">
              <a:solidFill>
                <a:schemeClr val="dk1"/>
              </a:solidFill>
              <a:latin typeface="Calibri"/>
              <a:ea typeface="Calibri"/>
              <a:cs typeface="Calibri"/>
              <a:sym typeface="Calibri"/>
            </a:endParaRPr>
          </a:p>
        </p:txBody>
      </p:sp>
      <p:sp>
        <p:nvSpPr>
          <p:cNvPr id="549" name="Google Shape;549;p18"/>
          <p:cNvSpPr/>
          <p:nvPr/>
        </p:nvSpPr>
        <p:spPr>
          <a:xfrm>
            <a:off x="16435854" y="4953000"/>
            <a:ext cx="7070550"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50" name="Google Shape;550;p18"/>
          <p:cNvSpPr/>
          <p:nvPr/>
        </p:nvSpPr>
        <p:spPr>
          <a:xfrm>
            <a:off x="16435854" y="7169150"/>
            <a:ext cx="6935067"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p18"/>
          <p:cNvSpPr/>
          <p:nvPr/>
        </p:nvSpPr>
        <p:spPr>
          <a:xfrm>
            <a:off x="16435854" y="7169150"/>
            <a:ext cx="6935067" cy="232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18"/>
          <p:cNvSpPr/>
          <p:nvPr/>
        </p:nvSpPr>
        <p:spPr>
          <a:xfrm>
            <a:off x="16435854" y="716915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The Crystal Caves</a:t>
            </a:r>
            <a:endParaRPr b="0" i="0" sz="4800" u="none" cap="none" strike="noStrike">
              <a:solidFill>
                <a:schemeClr val="dk1"/>
              </a:solidFill>
              <a:latin typeface="Calibri"/>
              <a:ea typeface="Calibri"/>
              <a:cs typeface="Calibri"/>
              <a:sym typeface="Calibri"/>
            </a:endParaRPr>
          </a:p>
        </p:txBody>
      </p:sp>
      <p:sp>
        <p:nvSpPr>
          <p:cNvPr id="553" name="Google Shape;553;p18"/>
          <p:cNvSpPr/>
          <p:nvPr/>
        </p:nvSpPr>
        <p:spPr>
          <a:xfrm>
            <a:off x="16435854" y="8007350"/>
            <a:ext cx="7070550"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54" name="Google Shape;554;p18"/>
          <p:cNvSpPr/>
          <p:nvPr/>
        </p:nvSpPr>
        <p:spPr>
          <a:xfrm>
            <a:off x="16435854" y="10439400"/>
            <a:ext cx="693506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p18"/>
          <p:cNvSpPr/>
          <p:nvPr/>
        </p:nvSpPr>
        <p:spPr>
          <a:xfrm>
            <a:off x="16435854" y="10439400"/>
            <a:ext cx="6935067"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18"/>
          <p:cNvSpPr/>
          <p:nvPr/>
        </p:nvSpPr>
        <p:spPr>
          <a:xfrm>
            <a:off x="16435854" y="10439400"/>
            <a:ext cx="7138292"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The Dragon's Lair</a:t>
            </a:r>
            <a:endParaRPr b="0" i="0" sz="4800" u="none" cap="none" strike="noStrike">
              <a:solidFill>
                <a:schemeClr val="dk1"/>
              </a:solidFill>
              <a:latin typeface="Calibri"/>
              <a:ea typeface="Calibri"/>
              <a:cs typeface="Calibri"/>
              <a:sym typeface="Calibri"/>
            </a:endParaRPr>
          </a:p>
        </p:txBody>
      </p:sp>
      <p:sp>
        <p:nvSpPr>
          <p:cNvPr id="557" name="Google Shape;557;p18"/>
          <p:cNvSpPr/>
          <p:nvPr/>
        </p:nvSpPr>
        <p:spPr>
          <a:xfrm>
            <a:off x="16435854" y="11277600"/>
            <a:ext cx="7070550"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dangerous and mysterious place where dragons reside.</a:t>
            </a:r>
            <a:endParaRPr b="0" i="0" sz="3200" u="none" cap="none" strike="noStrike">
              <a:solidFill>
                <a:schemeClr val="dk1"/>
              </a:solidFill>
              <a:latin typeface="Calibri"/>
              <a:ea typeface="Calibri"/>
              <a:cs typeface="Calibri"/>
              <a:sym typeface="Calibri"/>
            </a:endParaRPr>
          </a:p>
        </p:txBody>
      </p:sp>
      <p:sp>
        <p:nvSpPr>
          <p:cNvPr id="558" name="Google Shape;558;p18"/>
          <p:cNvSpPr/>
          <p:nvPr/>
        </p:nvSpPr>
        <p:spPr>
          <a:xfrm>
            <a:off x="9526191" y="5499100"/>
            <a:ext cx="1613102"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18"/>
          <p:cNvSpPr/>
          <p:nvPr/>
        </p:nvSpPr>
        <p:spPr>
          <a:xfrm>
            <a:off x="9526191" y="5499100"/>
            <a:ext cx="1613102" cy="1155700"/>
          </a:xfrm>
          <a:prstGeom prst="roundRect">
            <a:avLst>
              <a:gd fmla="val 8703" name="adj"/>
            </a:avLst>
          </a:prstGeom>
          <a:solidFill>
            <a:srgbClr val="D2F7D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18"/>
          <p:cNvSpPr/>
          <p:nvPr/>
        </p:nvSpPr>
        <p:spPr>
          <a:xfrm>
            <a:off x="9907238" y="5803900"/>
            <a:ext cx="851006"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2.2M</a:t>
            </a:r>
            <a:endParaRPr b="0" i="0" sz="3600" u="none" cap="none" strike="noStrike">
              <a:solidFill>
                <a:schemeClr val="dk1"/>
              </a:solidFill>
              <a:latin typeface="Calibri"/>
              <a:ea typeface="Calibri"/>
              <a:cs typeface="Calibri"/>
              <a:sym typeface="Calibri"/>
            </a:endParaRPr>
          </a:p>
        </p:txBody>
      </p:sp>
      <p:pic>
        <p:nvPicPr>
          <p:cNvPr descr=" " id="561" name="Google Shape;561;p18"/>
          <p:cNvPicPr preferRelativeResize="0"/>
          <p:nvPr/>
        </p:nvPicPr>
        <p:blipFill rotWithShape="1">
          <a:blip r:embed="rId7">
            <a:alphaModFix/>
          </a:blip>
          <a:srcRect b="0" l="0" r="0" t="0"/>
          <a:stretch/>
        </p:blipFill>
        <p:spPr>
          <a:xfrm>
            <a:off x="10134744" y="6565900"/>
            <a:ext cx="395994" cy="342900"/>
          </a:xfrm>
          <a:prstGeom prst="rect">
            <a:avLst/>
          </a:prstGeom>
          <a:noFill/>
          <a:ln>
            <a:noFill/>
          </a:ln>
        </p:spPr>
      </p:pic>
      <p:sp>
        <p:nvSpPr>
          <p:cNvPr id="562" name="Google Shape;562;p18"/>
          <p:cNvSpPr/>
          <p:nvPr/>
        </p:nvSpPr>
        <p:spPr>
          <a:xfrm>
            <a:off x="2705438" y="6515100"/>
            <a:ext cx="1613102"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18"/>
          <p:cNvSpPr/>
          <p:nvPr/>
        </p:nvSpPr>
        <p:spPr>
          <a:xfrm>
            <a:off x="2705438" y="6515100"/>
            <a:ext cx="1613102" cy="1155700"/>
          </a:xfrm>
          <a:prstGeom prst="roundRect">
            <a:avLst>
              <a:gd fmla="val 8703" name="adj"/>
            </a:avLst>
          </a:prstGeom>
          <a:solidFill>
            <a:srgbClr val="D2F7D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18"/>
          <p:cNvSpPr/>
          <p:nvPr/>
        </p:nvSpPr>
        <p:spPr>
          <a:xfrm>
            <a:off x="3086486" y="6819900"/>
            <a:ext cx="851006"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4.7M</a:t>
            </a:r>
            <a:endParaRPr b="0" i="0" sz="3600" u="none" cap="none" strike="noStrike">
              <a:solidFill>
                <a:schemeClr val="dk1"/>
              </a:solidFill>
              <a:latin typeface="Calibri"/>
              <a:ea typeface="Calibri"/>
              <a:cs typeface="Calibri"/>
              <a:sym typeface="Calibri"/>
            </a:endParaRPr>
          </a:p>
        </p:txBody>
      </p:sp>
      <p:pic>
        <p:nvPicPr>
          <p:cNvPr descr=" " id="565" name="Google Shape;565;p18"/>
          <p:cNvPicPr preferRelativeResize="0"/>
          <p:nvPr/>
        </p:nvPicPr>
        <p:blipFill rotWithShape="1">
          <a:blip r:embed="rId7">
            <a:alphaModFix/>
          </a:blip>
          <a:srcRect b="0" l="0" r="0" t="0"/>
          <a:stretch/>
        </p:blipFill>
        <p:spPr>
          <a:xfrm>
            <a:off x="3313992" y="7581900"/>
            <a:ext cx="395994" cy="342900"/>
          </a:xfrm>
          <a:prstGeom prst="rect">
            <a:avLst/>
          </a:prstGeom>
          <a:noFill/>
          <a:ln>
            <a:noFill/>
          </a:ln>
        </p:spPr>
      </p:pic>
      <p:sp>
        <p:nvSpPr>
          <p:cNvPr id="566" name="Google Shape;566;p18"/>
          <p:cNvSpPr/>
          <p:nvPr/>
        </p:nvSpPr>
        <p:spPr>
          <a:xfrm>
            <a:off x="11748968" y="6286500"/>
            <a:ext cx="1613102" cy="140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18"/>
          <p:cNvSpPr/>
          <p:nvPr/>
        </p:nvSpPr>
        <p:spPr>
          <a:xfrm>
            <a:off x="11748968" y="6286500"/>
            <a:ext cx="1613102" cy="1155700"/>
          </a:xfrm>
          <a:prstGeom prst="roundRect">
            <a:avLst>
              <a:gd fmla="val 8703" name="adj"/>
            </a:avLst>
          </a:prstGeom>
          <a:solidFill>
            <a:srgbClr val="D2F7D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18"/>
          <p:cNvSpPr/>
          <p:nvPr/>
        </p:nvSpPr>
        <p:spPr>
          <a:xfrm>
            <a:off x="12130016" y="6591300"/>
            <a:ext cx="851006" cy="698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600"/>
              <a:buFont typeface="Bebas Neue"/>
              <a:buNone/>
            </a:pPr>
            <a:r>
              <a:rPr b="0" i="0" lang="en-US" sz="3600" u="none" cap="none" strike="noStrike">
                <a:solidFill>
                  <a:srgbClr val="000000"/>
                </a:solidFill>
                <a:latin typeface="Bebas Neue"/>
                <a:ea typeface="Bebas Neue"/>
                <a:cs typeface="Bebas Neue"/>
                <a:sym typeface="Bebas Neue"/>
              </a:rPr>
              <a:t>3.8M</a:t>
            </a:r>
            <a:endParaRPr b="0" i="0" sz="3600" u="none" cap="none" strike="noStrike">
              <a:solidFill>
                <a:schemeClr val="dk1"/>
              </a:solidFill>
              <a:latin typeface="Calibri"/>
              <a:ea typeface="Calibri"/>
              <a:cs typeface="Calibri"/>
              <a:sym typeface="Calibri"/>
            </a:endParaRPr>
          </a:p>
        </p:txBody>
      </p:sp>
      <p:pic>
        <p:nvPicPr>
          <p:cNvPr descr=" " id="569" name="Google Shape;569;p18"/>
          <p:cNvPicPr preferRelativeResize="0"/>
          <p:nvPr/>
        </p:nvPicPr>
        <p:blipFill rotWithShape="1">
          <a:blip r:embed="rId7">
            <a:alphaModFix/>
          </a:blip>
          <a:srcRect b="0" l="0" r="0" t="0"/>
          <a:stretch/>
        </p:blipFill>
        <p:spPr>
          <a:xfrm>
            <a:off x="12357522" y="7353300"/>
            <a:ext cx="395994" cy="342900"/>
          </a:xfrm>
          <a:prstGeom prst="rect">
            <a:avLst/>
          </a:prstGeom>
          <a:noFill/>
          <a:ln>
            <a:noFill/>
          </a:ln>
        </p:spPr>
      </p:pic>
      <p:pic>
        <p:nvPicPr>
          <p:cNvPr descr=" " id="570" name="Google Shape;570;p18"/>
          <p:cNvPicPr preferRelativeResize="0"/>
          <p:nvPr/>
        </p:nvPicPr>
        <p:blipFill rotWithShape="1">
          <a:blip r:embed="rId8">
            <a:alphaModFix/>
          </a:blip>
          <a:srcRect b="0" l="0" r="0" t="0"/>
          <a:stretch/>
        </p:blipFill>
        <p:spPr>
          <a:xfrm>
            <a:off x="23493171" y="3941192"/>
            <a:ext cx="50806" cy="6516787"/>
          </a:xfrm>
          <a:prstGeom prst="rect">
            <a:avLst/>
          </a:prstGeom>
          <a:noFill/>
          <a:ln>
            <a:noFill/>
          </a:ln>
        </p:spPr>
      </p:pic>
      <p:pic>
        <p:nvPicPr>
          <p:cNvPr descr=" " id="571" name="Google Shape;571;p18"/>
          <p:cNvPicPr preferRelativeResize="0"/>
          <p:nvPr/>
        </p:nvPicPr>
        <p:blipFill rotWithShape="1">
          <a:blip r:embed="rId9">
            <a:alphaModFix/>
          </a:blip>
          <a:srcRect b="0" l="0" r="0" t="0"/>
          <a:stretch/>
        </p:blipFill>
        <p:spPr>
          <a:xfrm>
            <a:off x="23409026" y="3949700"/>
            <a:ext cx="218733" cy="33759"/>
          </a:xfrm>
          <a:prstGeom prst="rect">
            <a:avLst/>
          </a:prstGeom>
          <a:noFill/>
          <a:ln>
            <a:noFill/>
          </a:ln>
        </p:spPr>
      </p:pic>
      <p:pic>
        <p:nvPicPr>
          <p:cNvPr descr=" " id="572" name="Google Shape;572;p18"/>
          <p:cNvPicPr preferRelativeResize="0"/>
          <p:nvPr/>
        </p:nvPicPr>
        <p:blipFill rotWithShape="1">
          <a:blip r:embed="rId10">
            <a:alphaModFix/>
          </a:blip>
          <a:srcRect b="0" l="0" r="0" t="0"/>
          <a:stretch/>
        </p:blipFill>
        <p:spPr>
          <a:xfrm>
            <a:off x="23411538" y="10222136"/>
            <a:ext cx="214063" cy="305619"/>
          </a:xfrm>
          <a:prstGeom prst="rect">
            <a:avLst/>
          </a:prstGeom>
          <a:noFill/>
          <a:ln>
            <a:noFill/>
          </a:ln>
        </p:spPr>
      </p:pic>
      <p:pic>
        <p:nvPicPr>
          <p:cNvPr descr=" " id="573" name="Google Shape;573;p18"/>
          <p:cNvPicPr preferRelativeResize="0"/>
          <p:nvPr/>
        </p:nvPicPr>
        <p:blipFill rotWithShape="1">
          <a:blip r:embed="rId11">
            <a:alphaModFix/>
          </a:blip>
          <a:srcRect b="0" l="0" r="0" t="0"/>
          <a:stretch/>
        </p:blipFill>
        <p:spPr>
          <a:xfrm>
            <a:off x="338622" y="351284"/>
            <a:ext cx="5860993" cy="6042546"/>
          </a:xfrm>
          <a:prstGeom prst="rect">
            <a:avLst/>
          </a:prstGeom>
          <a:noFill/>
          <a:ln>
            <a:noFill/>
          </a:ln>
        </p:spPr>
      </p:pic>
      <p:pic>
        <p:nvPicPr>
          <p:cNvPr descr=" " id="574" name="Google Shape;574;p18"/>
          <p:cNvPicPr preferRelativeResize="0"/>
          <p:nvPr/>
        </p:nvPicPr>
        <p:blipFill rotWithShape="1">
          <a:blip r:embed="rId12">
            <a:alphaModFix/>
          </a:blip>
          <a:srcRect b="0" l="0" r="0" t="0"/>
          <a:stretch/>
        </p:blipFill>
        <p:spPr>
          <a:xfrm>
            <a:off x="266733" y="6378600"/>
            <a:ext cx="195076" cy="29964"/>
          </a:xfrm>
          <a:prstGeom prst="rect">
            <a:avLst/>
          </a:prstGeom>
          <a:noFill/>
          <a:ln>
            <a:noFill/>
          </a:ln>
        </p:spPr>
      </p:pic>
      <p:pic>
        <p:nvPicPr>
          <p:cNvPr descr=" " id="575" name="Google Shape;575;p18"/>
          <p:cNvPicPr preferRelativeResize="0"/>
          <p:nvPr/>
        </p:nvPicPr>
        <p:blipFill rotWithShape="1">
          <a:blip r:embed="rId13">
            <a:alphaModFix/>
          </a:blip>
          <a:srcRect b="0" l="0" r="0" t="0"/>
          <a:stretch/>
        </p:blipFill>
        <p:spPr>
          <a:xfrm>
            <a:off x="6184873" y="279400"/>
            <a:ext cx="29974" cy="19506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580" name="Shape 580"/>
        <p:cNvGrpSpPr/>
        <p:nvPr/>
      </p:nvGrpSpPr>
      <p:grpSpPr>
        <a:xfrm>
          <a:off x="0" y="0"/>
          <a:ext cx="0" cy="0"/>
          <a:chOff x="0" y="0"/>
          <a:chExt cx="0" cy="0"/>
        </a:xfrm>
      </p:grpSpPr>
      <p:pic>
        <p:nvPicPr>
          <p:cNvPr descr=" " id="581" name="Google Shape;581;p1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82" name="Google Shape;582;p19"/>
          <p:cNvPicPr preferRelativeResize="0"/>
          <p:nvPr/>
        </p:nvPicPr>
        <p:blipFill rotWithShape="1">
          <a:blip r:embed="rId4">
            <a:alphaModFix/>
          </a:blip>
          <a:srcRect b="0" l="0" r="0" t="0"/>
          <a:stretch/>
        </p:blipFill>
        <p:spPr>
          <a:xfrm>
            <a:off x="7684736" y="13236476"/>
            <a:ext cx="86694" cy="50800"/>
          </a:xfrm>
          <a:prstGeom prst="rect">
            <a:avLst/>
          </a:prstGeom>
          <a:noFill/>
          <a:ln>
            <a:noFill/>
          </a:ln>
        </p:spPr>
      </p:pic>
      <p:pic>
        <p:nvPicPr>
          <p:cNvPr descr=" " id="583" name="Google Shape;583;p19"/>
          <p:cNvPicPr preferRelativeResize="0"/>
          <p:nvPr/>
        </p:nvPicPr>
        <p:blipFill rotWithShape="1">
          <a:blip r:embed="rId5">
            <a:alphaModFix/>
          </a:blip>
          <a:srcRect b="0" l="0" r="0" t="0"/>
          <a:stretch/>
        </p:blipFill>
        <p:spPr>
          <a:xfrm>
            <a:off x="768986" y="13236476"/>
            <a:ext cx="6745114" cy="50800"/>
          </a:xfrm>
          <a:prstGeom prst="rect">
            <a:avLst/>
          </a:prstGeom>
          <a:noFill/>
          <a:ln>
            <a:noFill/>
          </a:ln>
        </p:spPr>
      </p:pic>
      <p:pic>
        <p:nvPicPr>
          <p:cNvPr descr=" " id="584" name="Google Shape;584;p19"/>
          <p:cNvPicPr preferRelativeResize="0"/>
          <p:nvPr/>
        </p:nvPicPr>
        <p:blipFill rotWithShape="1">
          <a:blip r:embed="rId6">
            <a:alphaModFix/>
          </a:blip>
          <a:srcRect b="0" l="0" r="0" t="0"/>
          <a:stretch/>
        </p:blipFill>
        <p:spPr>
          <a:xfrm>
            <a:off x="571571" y="13175059"/>
            <a:ext cx="112097" cy="112241"/>
          </a:xfrm>
          <a:prstGeom prst="rect">
            <a:avLst/>
          </a:prstGeom>
          <a:noFill/>
          <a:ln>
            <a:noFill/>
          </a:ln>
        </p:spPr>
      </p:pic>
      <p:pic>
        <p:nvPicPr>
          <p:cNvPr descr=" " id="585" name="Google Shape;585;p19"/>
          <p:cNvPicPr preferRelativeResize="0"/>
          <p:nvPr/>
        </p:nvPicPr>
        <p:blipFill rotWithShape="1">
          <a:blip r:embed="rId7">
            <a:alphaModFix/>
          </a:blip>
          <a:srcRect b="0" l="0" r="0" t="0"/>
          <a:stretch/>
        </p:blipFill>
        <p:spPr>
          <a:xfrm>
            <a:off x="571571" y="3436888"/>
            <a:ext cx="50806" cy="9565878"/>
          </a:xfrm>
          <a:prstGeom prst="rect">
            <a:avLst/>
          </a:prstGeom>
          <a:noFill/>
          <a:ln>
            <a:noFill/>
          </a:ln>
        </p:spPr>
      </p:pic>
      <p:pic>
        <p:nvPicPr>
          <p:cNvPr descr=" " id="586" name="Google Shape;586;p19"/>
          <p:cNvPicPr preferRelativeResize="0"/>
          <p:nvPr/>
        </p:nvPicPr>
        <p:blipFill rotWithShape="1">
          <a:blip r:embed="rId8">
            <a:alphaModFix/>
          </a:blip>
          <a:srcRect b="0" l="0" r="0" t="0"/>
          <a:stretch/>
        </p:blipFill>
        <p:spPr>
          <a:xfrm>
            <a:off x="571571" y="3238500"/>
            <a:ext cx="112097" cy="112241"/>
          </a:xfrm>
          <a:prstGeom prst="rect">
            <a:avLst/>
          </a:prstGeom>
          <a:noFill/>
          <a:ln>
            <a:noFill/>
          </a:ln>
        </p:spPr>
      </p:pic>
      <p:pic>
        <p:nvPicPr>
          <p:cNvPr descr=" " id="587" name="Google Shape;587;p19"/>
          <p:cNvPicPr preferRelativeResize="0"/>
          <p:nvPr/>
        </p:nvPicPr>
        <p:blipFill rotWithShape="1">
          <a:blip r:embed="rId9">
            <a:alphaModFix/>
          </a:blip>
          <a:srcRect b="0" l="0" r="0" t="0"/>
          <a:stretch/>
        </p:blipFill>
        <p:spPr>
          <a:xfrm>
            <a:off x="857055" y="3238500"/>
            <a:ext cx="22479966" cy="50800"/>
          </a:xfrm>
          <a:prstGeom prst="rect">
            <a:avLst/>
          </a:prstGeom>
          <a:noFill/>
          <a:ln>
            <a:noFill/>
          </a:ln>
        </p:spPr>
      </p:pic>
      <p:pic>
        <p:nvPicPr>
          <p:cNvPr descr=" " id="588" name="Google Shape;588;p19"/>
          <p:cNvPicPr preferRelativeResize="0"/>
          <p:nvPr/>
        </p:nvPicPr>
        <p:blipFill rotWithShape="1">
          <a:blip r:embed="rId10">
            <a:alphaModFix/>
          </a:blip>
          <a:srcRect b="0" l="0" r="0" t="0"/>
          <a:stretch/>
        </p:blipFill>
        <p:spPr>
          <a:xfrm>
            <a:off x="23423941" y="3238500"/>
            <a:ext cx="112097" cy="112241"/>
          </a:xfrm>
          <a:prstGeom prst="rect">
            <a:avLst/>
          </a:prstGeom>
          <a:noFill/>
          <a:ln>
            <a:noFill/>
          </a:ln>
        </p:spPr>
      </p:pic>
      <p:pic>
        <p:nvPicPr>
          <p:cNvPr descr=" " id="589" name="Google Shape;589;p19"/>
          <p:cNvPicPr preferRelativeResize="0"/>
          <p:nvPr/>
        </p:nvPicPr>
        <p:blipFill rotWithShape="1">
          <a:blip r:embed="rId11">
            <a:alphaModFix/>
          </a:blip>
          <a:srcRect b="0" l="0" r="0" t="0"/>
          <a:stretch/>
        </p:blipFill>
        <p:spPr>
          <a:xfrm>
            <a:off x="23485235" y="3523035"/>
            <a:ext cx="50806" cy="9565878"/>
          </a:xfrm>
          <a:prstGeom prst="rect">
            <a:avLst/>
          </a:prstGeom>
          <a:noFill/>
          <a:ln>
            <a:noFill/>
          </a:ln>
        </p:spPr>
      </p:pic>
      <p:pic>
        <p:nvPicPr>
          <p:cNvPr descr=" " id="590" name="Google Shape;590;p19"/>
          <p:cNvPicPr preferRelativeResize="0"/>
          <p:nvPr/>
        </p:nvPicPr>
        <p:blipFill rotWithShape="1">
          <a:blip r:embed="rId12">
            <a:alphaModFix/>
          </a:blip>
          <a:srcRect b="0" l="0" r="0" t="0"/>
          <a:stretch/>
        </p:blipFill>
        <p:spPr>
          <a:xfrm>
            <a:off x="23423945" y="13175059"/>
            <a:ext cx="112097" cy="112241"/>
          </a:xfrm>
          <a:prstGeom prst="rect">
            <a:avLst/>
          </a:prstGeom>
          <a:noFill/>
          <a:ln>
            <a:noFill/>
          </a:ln>
        </p:spPr>
      </p:pic>
      <p:pic>
        <p:nvPicPr>
          <p:cNvPr descr=" " id="591" name="Google Shape;591;p19"/>
          <p:cNvPicPr preferRelativeResize="0"/>
          <p:nvPr/>
        </p:nvPicPr>
        <p:blipFill rotWithShape="1">
          <a:blip r:embed="rId13">
            <a:alphaModFix/>
          </a:blip>
          <a:srcRect b="0" l="0" r="0" t="0"/>
          <a:stretch/>
        </p:blipFill>
        <p:spPr>
          <a:xfrm>
            <a:off x="16179537" y="13236476"/>
            <a:ext cx="7073767" cy="50800"/>
          </a:xfrm>
          <a:prstGeom prst="rect">
            <a:avLst/>
          </a:prstGeom>
          <a:noFill/>
          <a:ln>
            <a:noFill/>
          </a:ln>
        </p:spPr>
      </p:pic>
      <p:pic>
        <p:nvPicPr>
          <p:cNvPr descr=" " id="592" name="Google Shape;592;p19"/>
          <p:cNvPicPr preferRelativeResize="0"/>
          <p:nvPr/>
        </p:nvPicPr>
        <p:blipFill rotWithShape="1">
          <a:blip r:embed="rId14">
            <a:alphaModFix/>
          </a:blip>
          <a:srcRect b="0" l="0" r="0" t="0"/>
          <a:stretch/>
        </p:blipFill>
        <p:spPr>
          <a:xfrm>
            <a:off x="16007756" y="13236476"/>
            <a:ext cx="86694" cy="50800"/>
          </a:xfrm>
          <a:prstGeom prst="rect">
            <a:avLst/>
          </a:prstGeom>
          <a:noFill/>
          <a:ln>
            <a:noFill/>
          </a:ln>
        </p:spPr>
      </p:pic>
      <p:pic>
        <p:nvPicPr>
          <p:cNvPr descr=" " id="593" name="Google Shape;593;p19"/>
          <p:cNvPicPr preferRelativeResize="0"/>
          <p:nvPr/>
        </p:nvPicPr>
        <p:blipFill rotWithShape="1">
          <a:blip r:embed="rId15">
            <a:alphaModFix/>
          </a:blip>
          <a:srcRect b="0" l="0" r="0" t="0"/>
          <a:stretch/>
        </p:blipFill>
        <p:spPr>
          <a:xfrm>
            <a:off x="7748492" y="13112576"/>
            <a:ext cx="45870" cy="298648"/>
          </a:xfrm>
          <a:prstGeom prst="rect">
            <a:avLst/>
          </a:prstGeom>
          <a:noFill/>
          <a:ln>
            <a:noFill/>
          </a:ln>
        </p:spPr>
      </p:pic>
      <p:pic>
        <p:nvPicPr>
          <p:cNvPr descr=" " id="594" name="Google Shape;594;p19"/>
          <p:cNvPicPr preferRelativeResize="0"/>
          <p:nvPr/>
        </p:nvPicPr>
        <p:blipFill rotWithShape="1">
          <a:blip r:embed="rId16">
            <a:alphaModFix/>
          </a:blip>
          <a:srcRect b="0" l="0" r="0" t="0"/>
          <a:stretch/>
        </p:blipFill>
        <p:spPr>
          <a:xfrm>
            <a:off x="15984824" y="13112576"/>
            <a:ext cx="45870" cy="298648"/>
          </a:xfrm>
          <a:prstGeom prst="rect">
            <a:avLst/>
          </a:prstGeom>
          <a:noFill/>
          <a:ln>
            <a:noFill/>
          </a:ln>
        </p:spPr>
      </p:pic>
      <p:sp>
        <p:nvSpPr>
          <p:cNvPr id="595" name="Google Shape;595;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p19"/>
          <p:cNvPicPr preferRelativeResize="0"/>
          <p:nvPr/>
        </p:nvPicPr>
        <p:blipFill rotWithShape="1">
          <a:blip r:embed="rId17">
            <a:alphaModFix/>
          </a:blip>
          <a:srcRect b="0" l="0" r="0" t="0"/>
          <a:stretch/>
        </p:blipFill>
        <p:spPr>
          <a:xfrm>
            <a:off x="23523340" y="10820400"/>
            <a:ext cx="711289" cy="2590800"/>
          </a:xfrm>
          <a:prstGeom prst="rect">
            <a:avLst/>
          </a:prstGeom>
          <a:noFill/>
          <a:ln>
            <a:noFill/>
          </a:ln>
        </p:spPr>
      </p:pic>
      <p:sp>
        <p:nvSpPr>
          <p:cNvPr id="597" name="Google Shape;597;p19"/>
          <p:cNvSpPr/>
          <p:nvPr/>
        </p:nvSpPr>
        <p:spPr>
          <a:xfrm>
            <a:off x="6054423" y="673100"/>
            <a:ext cx="12278201" cy="1557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9BA2B"/>
              </a:buClr>
              <a:buSzPts val="8000"/>
              <a:buFont typeface="Bebas Neue"/>
              <a:buNone/>
            </a:pPr>
            <a:r>
              <a:rPr b="0" i="0" lang="en-US" sz="8000" u="none" cap="none" strike="noStrike">
                <a:solidFill>
                  <a:srgbClr val="F9BA2B"/>
                </a:solidFill>
                <a:latin typeface="Bebas Neue"/>
                <a:ea typeface="Bebas Neue"/>
                <a:cs typeface="Bebas Neue"/>
                <a:sym typeface="Bebas Neue"/>
              </a:rPr>
              <a:t>The Timeline</a:t>
            </a:r>
            <a:endParaRPr b="0" i="0" sz="8000" u="none" cap="none" strike="noStrike">
              <a:solidFill>
                <a:schemeClr val="dk1"/>
              </a:solidFill>
              <a:latin typeface="Calibri"/>
              <a:ea typeface="Calibri"/>
              <a:cs typeface="Calibri"/>
              <a:sym typeface="Calibri"/>
            </a:endParaRPr>
          </a:p>
        </p:txBody>
      </p:sp>
      <p:sp>
        <p:nvSpPr>
          <p:cNvPr id="598" name="Google Shape;598;p19"/>
          <p:cNvSpPr/>
          <p:nvPr/>
        </p:nvSpPr>
        <p:spPr>
          <a:xfrm>
            <a:off x="2006851" y="2590800"/>
            <a:ext cx="20373346" cy="1010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19"/>
          <p:cNvSpPr/>
          <p:nvPr/>
        </p:nvSpPr>
        <p:spPr>
          <a:xfrm>
            <a:off x="2006851" y="2590800"/>
            <a:ext cx="20373346"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19"/>
          <p:cNvSpPr/>
          <p:nvPr/>
        </p:nvSpPr>
        <p:spPr>
          <a:xfrm>
            <a:off x="2006851" y="2590800"/>
            <a:ext cx="10161270"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p19"/>
          <p:cNvPicPr preferRelativeResize="0"/>
          <p:nvPr/>
        </p:nvPicPr>
        <p:blipFill rotWithShape="1">
          <a:blip r:embed="rId18">
            <a:alphaModFix/>
          </a:blip>
          <a:srcRect b="0" l="0" r="0" t="0"/>
          <a:stretch/>
        </p:blipFill>
        <p:spPr>
          <a:xfrm>
            <a:off x="2006851" y="2590800"/>
            <a:ext cx="10161270" cy="990600"/>
          </a:xfrm>
          <a:prstGeom prst="rect">
            <a:avLst/>
          </a:prstGeom>
          <a:noFill/>
          <a:ln>
            <a:noFill/>
          </a:ln>
        </p:spPr>
      </p:pic>
      <p:sp>
        <p:nvSpPr>
          <p:cNvPr id="602" name="Google Shape;602;p19"/>
          <p:cNvSpPr/>
          <p:nvPr/>
        </p:nvSpPr>
        <p:spPr>
          <a:xfrm>
            <a:off x="5868133" y="2717800"/>
            <a:ext cx="264193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First Month</a:t>
            </a:r>
            <a:endParaRPr b="0" i="0" sz="4800" u="none" cap="none" strike="noStrike">
              <a:solidFill>
                <a:schemeClr val="dk1"/>
              </a:solidFill>
              <a:latin typeface="Calibri"/>
              <a:ea typeface="Calibri"/>
              <a:cs typeface="Calibri"/>
              <a:sym typeface="Calibri"/>
            </a:endParaRPr>
          </a:p>
        </p:txBody>
      </p:sp>
      <p:sp>
        <p:nvSpPr>
          <p:cNvPr id="603" name="Google Shape;603;p19"/>
          <p:cNvSpPr/>
          <p:nvPr/>
        </p:nvSpPr>
        <p:spPr>
          <a:xfrm>
            <a:off x="2006851" y="3784600"/>
            <a:ext cx="10135867"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p19"/>
          <p:cNvPicPr preferRelativeResize="0"/>
          <p:nvPr/>
        </p:nvPicPr>
        <p:blipFill rotWithShape="1">
          <a:blip r:embed="rId19">
            <a:alphaModFix/>
          </a:blip>
          <a:srcRect b="0" l="0" r="0" t="0"/>
          <a:stretch/>
        </p:blipFill>
        <p:spPr>
          <a:xfrm>
            <a:off x="2006851" y="3784600"/>
            <a:ext cx="2514914" cy="800100"/>
          </a:xfrm>
          <a:prstGeom prst="rect">
            <a:avLst/>
          </a:prstGeom>
          <a:noFill/>
          <a:ln>
            <a:noFill/>
          </a:ln>
        </p:spPr>
      </p:pic>
      <p:sp>
        <p:nvSpPr>
          <p:cNvPr id="605" name="Google Shape;605;p19"/>
          <p:cNvSpPr/>
          <p:nvPr/>
        </p:nvSpPr>
        <p:spPr>
          <a:xfrm>
            <a:off x="3042030" y="3911600"/>
            <a:ext cx="596975"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3600"/>
              <a:buFont typeface="Bebas Neue"/>
              <a:buNone/>
            </a:pPr>
            <a:r>
              <a:rPr b="0" i="0" lang="en-US" sz="3600" u="none" cap="none" strike="noStrike">
                <a:solidFill>
                  <a:srgbClr val="F9BA2B"/>
                </a:solidFill>
                <a:latin typeface="Bebas Neue"/>
                <a:ea typeface="Bebas Neue"/>
                <a:cs typeface="Bebas Neue"/>
                <a:sym typeface="Bebas Neue"/>
              </a:rPr>
              <a:t>W1</a:t>
            </a:r>
            <a:endParaRPr b="0" i="0" sz="3600" u="none" cap="none" strike="noStrike">
              <a:solidFill>
                <a:schemeClr val="dk1"/>
              </a:solidFill>
              <a:latin typeface="Calibri"/>
              <a:ea typeface="Calibri"/>
              <a:cs typeface="Calibri"/>
              <a:sym typeface="Calibri"/>
            </a:endParaRPr>
          </a:p>
        </p:txBody>
      </p:sp>
      <p:pic>
        <p:nvPicPr>
          <p:cNvPr descr=" " id="606" name="Google Shape;606;p19"/>
          <p:cNvPicPr preferRelativeResize="0"/>
          <p:nvPr/>
        </p:nvPicPr>
        <p:blipFill rotWithShape="1">
          <a:blip r:embed="rId19">
            <a:alphaModFix/>
          </a:blip>
          <a:srcRect b="0" l="0" r="0" t="0"/>
          <a:stretch/>
        </p:blipFill>
        <p:spPr>
          <a:xfrm>
            <a:off x="4547168" y="3784600"/>
            <a:ext cx="2514914" cy="800100"/>
          </a:xfrm>
          <a:prstGeom prst="rect">
            <a:avLst/>
          </a:prstGeom>
          <a:noFill/>
          <a:ln>
            <a:noFill/>
          </a:ln>
        </p:spPr>
      </p:pic>
      <p:sp>
        <p:nvSpPr>
          <p:cNvPr id="607" name="Google Shape;607;p19"/>
          <p:cNvSpPr/>
          <p:nvPr/>
        </p:nvSpPr>
        <p:spPr>
          <a:xfrm>
            <a:off x="5582348" y="3911600"/>
            <a:ext cx="596975"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3600"/>
              <a:buFont typeface="Bebas Neue"/>
              <a:buNone/>
            </a:pPr>
            <a:r>
              <a:rPr b="0" i="0" lang="en-US" sz="3600" u="none" cap="none" strike="noStrike">
                <a:solidFill>
                  <a:srgbClr val="F9BA2B"/>
                </a:solidFill>
                <a:latin typeface="Bebas Neue"/>
                <a:ea typeface="Bebas Neue"/>
                <a:cs typeface="Bebas Neue"/>
                <a:sym typeface="Bebas Neue"/>
              </a:rPr>
              <a:t>W2</a:t>
            </a:r>
            <a:endParaRPr b="0" i="0" sz="3600" u="none" cap="none" strike="noStrike">
              <a:solidFill>
                <a:schemeClr val="dk1"/>
              </a:solidFill>
              <a:latin typeface="Calibri"/>
              <a:ea typeface="Calibri"/>
              <a:cs typeface="Calibri"/>
              <a:sym typeface="Calibri"/>
            </a:endParaRPr>
          </a:p>
        </p:txBody>
      </p:sp>
      <p:pic>
        <p:nvPicPr>
          <p:cNvPr descr=" " id="608" name="Google Shape;608;p19"/>
          <p:cNvPicPr preferRelativeResize="0"/>
          <p:nvPr/>
        </p:nvPicPr>
        <p:blipFill rotWithShape="1">
          <a:blip r:embed="rId19">
            <a:alphaModFix/>
          </a:blip>
          <a:srcRect b="0" l="0" r="0" t="0"/>
          <a:stretch/>
        </p:blipFill>
        <p:spPr>
          <a:xfrm>
            <a:off x="7087486" y="3784600"/>
            <a:ext cx="2514914" cy="800100"/>
          </a:xfrm>
          <a:prstGeom prst="rect">
            <a:avLst/>
          </a:prstGeom>
          <a:noFill/>
          <a:ln>
            <a:noFill/>
          </a:ln>
        </p:spPr>
      </p:pic>
      <p:sp>
        <p:nvSpPr>
          <p:cNvPr id="609" name="Google Shape;609;p19"/>
          <p:cNvSpPr/>
          <p:nvPr/>
        </p:nvSpPr>
        <p:spPr>
          <a:xfrm>
            <a:off x="8122665" y="3911600"/>
            <a:ext cx="596975"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3600"/>
              <a:buFont typeface="Bebas Neue"/>
              <a:buNone/>
            </a:pPr>
            <a:r>
              <a:rPr b="0" i="0" lang="en-US" sz="3600" u="none" cap="none" strike="noStrike">
                <a:solidFill>
                  <a:srgbClr val="F9BA2B"/>
                </a:solidFill>
                <a:latin typeface="Bebas Neue"/>
                <a:ea typeface="Bebas Neue"/>
                <a:cs typeface="Bebas Neue"/>
                <a:sym typeface="Bebas Neue"/>
              </a:rPr>
              <a:t>W3</a:t>
            </a:r>
            <a:endParaRPr b="0" i="0" sz="3600" u="none" cap="none" strike="noStrike">
              <a:solidFill>
                <a:schemeClr val="dk1"/>
              </a:solidFill>
              <a:latin typeface="Calibri"/>
              <a:ea typeface="Calibri"/>
              <a:cs typeface="Calibri"/>
              <a:sym typeface="Calibri"/>
            </a:endParaRPr>
          </a:p>
        </p:txBody>
      </p:sp>
      <p:pic>
        <p:nvPicPr>
          <p:cNvPr descr=" " id="610" name="Google Shape;610;p19"/>
          <p:cNvPicPr preferRelativeResize="0"/>
          <p:nvPr/>
        </p:nvPicPr>
        <p:blipFill rotWithShape="1">
          <a:blip r:embed="rId19">
            <a:alphaModFix/>
          </a:blip>
          <a:srcRect b="0" l="0" r="0" t="0"/>
          <a:stretch/>
        </p:blipFill>
        <p:spPr>
          <a:xfrm>
            <a:off x="9627803" y="3784600"/>
            <a:ext cx="2514914" cy="800100"/>
          </a:xfrm>
          <a:prstGeom prst="rect">
            <a:avLst/>
          </a:prstGeom>
          <a:noFill/>
          <a:ln>
            <a:noFill/>
          </a:ln>
        </p:spPr>
      </p:pic>
      <p:sp>
        <p:nvSpPr>
          <p:cNvPr id="611" name="Google Shape;611;p19"/>
          <p:cNvSpPr/>
          <p:nvPr/>
        </p:nvSpPr>
        <p:spPr>
          <a:xfrm>
            <a:off x="10662983" y="3911600"/>
            <a:ext cx="596975"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3600"/>
              <a:buFont typeface="Bebas Neue"/>
              <a:buNone/>
            </a:pPr>
            <a:r>
              <a:rPr b="0" i="0" lang="en-US" sz="3600" u="none" cap="none" strike="noStrike">
                <a:solidFill>
                  <a:srgbClr val="F9BA2B"/>
                </a:solidFill>
                <a:latin typeface="Bebas Neue"/>
                <a:ea typeface="Bebas Neue"/>
                <a:cs typeface="Bebas Neue"/>
                <a:sym typeface="Bebas Neue"/>
              </a:rPr>
              <a:t>W4</a:t>
            </a:r>
            <a:endParaRPr b="0" i="0" sz="3600" u="none" cap="none" strike="noStrike">
              <a:solidFill>
                <a:schemeClr val="dk1"/>
              </a:solidFill>
              <a:latin typeface="Calibri"/>
              <a:ea typeface="Calibri"/>
              <a:cs typeface="Calibri"/>
              <a:sym typeface="Calibri"/>
            </a:endParaRPr>
          </a:p>
        </p:txBody>
      </p:sp>
      <p:sp>
        <p:nvSpPr>
          <p:cNvPr id="612" name="Google Shape;612;p19"/>
          <p:cNvSpPr/>
          <p:nvPr/>
        </p:nvSpPr>
        <p:spPr>
          <a:xfrm>
            <a:off x="12218927" y="2590800"/>
            <a:ext cx="10161270" cy="19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p19"/>
          <p:cNvPicPr preferRelativeResize="0"/>
          <p:nvPr/>
        </p:nvPicPr>
        <p:blipFill rotWithShape="1">
          <a:blip r:embed="rId18">
            <a:alphaModFix/>
          </a:blip>
          <a:srcRect b="0" l="0" r="0" t="0"/>
          <a:stretch/>
        </p:blipFill>
        <p:spPr>
          <a:xfrm>
            <a:off x="12218927" y="2590800"/>
            <a:ext cx="10161270" cy="990600"/>
          </a:xfrm>
          <a:prstGeom prst="rect">
            <a:avLst/>
          </a:prstGeom>
          <a:noFill/>
          <a:ln>
            <a:noFill/>
          </a:ln>
        </p:spPr>
      </p:pic>
      <p:sp>
        <p:nvSpPr>
          <p:cNvPr id="614" name="Google Shape;614;p19"/>
          <p:cNvSpPr/>
          <p:nvPr/>
        </p:nvSpPr>
        <p:spPr>
          <a:xfrm>
            <a:off x="15876984" y="2717800"/>
            <a:ext cx="304838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Second Month</a:t>
            </a:r>
            <a:endParaRPr b="0" i="0" sz="4800" u="none" cap="none" strike="noStrike">
              <a:solidFill>
                <a:schemeClr val="dk1"/>
              </a:solidFill>
              <a:latin typeface="Calibri"/>
              <a:ea typeface="Calibri"/>
              <a:cs typeface="Calibri"/>
              <a:sym typeface="Calibri"/>
            </a:endParaRPr>
          </a:p>
        </p:txBody>
      </p:sp>
      <p:sp>
        <p:nvSpPr>
          <p:cNvPr id="615" name="Google Shape;615;p19"/>
          <p:cNvSpPr/>
          <p:nvPr/>
        </p:nvSpPr>
        <p:spPr>
          <a:xfrm>
            <a:off x="12218927" y="3784600"/>
            <a:ext cx="10135867" cy="80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p19"/>
          <p:cNvPicPr preferRelativeResize="0"/>
          <p:nvPr/>
        </p:nvPicPr>
        <p:blipFill rotWithShape="1">
          <a:blip r:embed="rId19">
            <a:alphaModFix/>
          </a:blip>
          <a:srcRect b="0" l="0" r="0" t="0"/>
          <a:stretch/>
        </p:blipFill>
        <p:spPr>
          <a:xfrm>
            <a:off x="12218927" y="3784600"/>
            <a:ext cx="2514914" cy="800100"/>
          </a:xfrm>
          <a:prstGeom prst="rect">
            <a:avLst/>
          </a:prstGeom>
          <a:noFill/>
          <a:ln>
            <a:noFill/>
          </a:ln>
        </p:spPr>
      </p:pic>
      <p:sp>
        <p:nvSpPr>
          <p:cNvPr id="617" name="Google Shape;617;p19"/>
          <p:cNvSpPr/>
          <p:nvPr/>
        </p:nvSpPr>
        <p:spPr>
          <a:xfrm>
            <a:off x="13254107" y="3911600"/>
            <a:ext cx="596975"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3600"/>
              <a:buFont typeface="Bebas Neue"/>
              <a:buNone/>
            </a:pPr>
            <a:r>
              <a:rPr b="0" i="0" lang="en-US" sz="3600" u="none" cap="none" strike="noStrike">
                <a:solidFill>
                  <a:srgbClr val="F9BA2B"/>
                </a:solidFill>
                <a:latin typeface="Bebas Neue"/>
                <a:ea typeface="Bebas Neue"/>
                <a:cs typeface="Bebas Neue"/>
                <a:sym typeface="Bebas Neue"/>
              </a:rPr>
              <a:t>W1</a:t>
            </a:r>
            <a:endParaRPr b="0" i="0" sz="3600" u="none" cap="none" strike="noStrike">
              <a:solidFill>
                <a:schemeClr val="dk1"/>
              </a:solidFill>
              <a:latin typeface="Calibri"/>
              <a:ea typeface="Calibri"/>
              <a:cs typeface="Calibri"/>
              <a:sym typeface="Calibri"/>
            </a:endParaRPr>
          </a:p>
        </p:txBody>
      </p:sp>
      <p:pic>
        <p:nvPicPr>
          <p:cNvPr descr=" " id="618" name="Google Shape;618;p19"/>
          <p:cNvPicPr preferRelativeResize="0"/>
          <p:nvPr/>
        </p:nvPicPr>
        <p:blipFill rotWithShape="1">
          <a:blip r:embed="rId19">
            <a:alphaModFix/>
          </a:blip>
          <a:srcRect b="0" l="0" r="0" t="0"/>
          <a:stretch/>
        </p:blipFill>
        <p:spPr>
          <a:xfrm>
            <a:off x="14759245" y="3784600"/>
            <a:ext cx="2514914" cy="800100"/>
          </a:xfrm>
          <a:prstGeom prst="rect">
            <a:avLst/>
          </a:prstGeom>
          <a:noFill/>
          <a:ln>
            <a:noFill/>
          </a:ln>
        </p:spPr>
      </p:pic>
      <p:sp>
        <p:nvSpPr>
          <p:cNvPr id="619" name="Google Shape;619;p19"/>
          <p:cNvSpPr/>
          <p:nvPr/>
        </p:nvSpPr>
        <p:spPr>
          <a:xfrm>
            <a:off x="15794424" y="3911600"/>
            <a:ext cx="596975"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3600"/>
              <a:buFont typeface="Bebas Neue"/>
              <a:buNone/>
            </a:pPr>
            <a:r>
              <a:rPr b="0" i="0" lang="en-US" sz="3600" u="none" cap="none" strike="noStrike">
                <a:solidFill>
                  <a:srgbClr val="F9BA2B"/>
                </a:solidFill>
                <a:latin typeface="Bebas Neue"/>
                <a:ea typeface="Bebas Neue"/>
                <a:cs typeface="Bebas Neue"/>
                <a:sym typeface="Bebas Neue"/>
              </a:rPr>
              <a:t>W2</a:t>
            </a:r>
            <a:endParaRPr b="0" i="0" sz="3600" u="none" cap="none" strike="noStrike">
              <a:solidFill>
                <a:schemeClr val="dk1"/>
              </a:solidFill>
              <a:latin typeface="Calibri"/>
              <a:ea typeface="Calibri"/>
              <a:cs typeface="Calibri"/>
              <a:sym typeface="Calibri"/>
            </a:endParaRPr>
          </a:p>
        </p:txBody>
      </p:sp>
      <p:pic>
        <p:nvPicPr>
          <p:cNvPr descr=" " id="620" name="Google Shape;620;p19"/>
          <p:cNvPicPr preferRelativeResize="0"/>
          <p:nvPr/>
        </p:nvPicPr>
        <p:blipFill rotWithShape="1">
          <a:blip r:embed="rId19">
            <a:alphaModFix/>
          </a:blip>
          <a:srcRect b="0" l="0" r="0" t="0"/>
          <a:stretch/>
        </p:blipFill>
        <p:spPr>
          <a:xfrm>
            <a:off x="17299562" y="3784600"/>
            <a:ext cx="2514914" cy="800100"/>
          </a:xfrm>
          <a:prstGeom prst="rect">
            <a:avLst/>
          </a:prstGeom>
          <a:noFill/>
          <a:ln>
            <a:noFill/>
          </a:ln>
        </p:spPr>
      </p:pic>
      <p:sp>
        <p:nvSpPr>
          <p:cNvPr id="621" name="Google Shape;621;p19"/>
          <p:cNvSpPr/>
          <p:nvPr/>
        </p:nvSpPr>
        <p:spPr>
          <a:xfrm>
            <a:off x="18334742" y="3911600"/>
            <a:ext cx="596975"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3600"/>
              <a:buFont typeface="Bebas Neue"/>
              <a:buNone/>
            </a:pPr>
            <a:r>
              <a:rPr b="0" i="0" lang="en-US" sz="3600" u="none" cap="none" strike="noStrike">
                <a:solidFill>
                  <a:srgbClr val="F9BA2B"/>
                </a:solidFill>
                <a:latin typeface="Bebas Neue"/>
                <a:ea typeface="Bebas Neue"/>
                <a:cs typeface="Bebas Neue"/>
                <a:sym typeface="Bebas Neue"/>
              </a:rPr>
              <a:t>W3</a:t>
            </a:r>
            <a:endParaRPr b="0" i="0" sz="3600" u="none" cap="none" strike="noStrike">
              <a:solidFill>
                <a:schemeClr val="dk1"/>
              </a:solidFill>
              <a:latin typeface="Calibri"/>
              <a:ea typeface="Calibri"/>
              <a:cs typeface="Calibri"/>
              <a:sym typeface="Calibri"/>
            </a:endParaRPr>
          </a:p>
        </p:txBody>
      </p:sp>
      <p:pic>
        <p:nvPicPr>
          <p:cNvPr descr=" " id="622" name="Google Shape;622;p19"/>
          <p:cNvPicPr preferRelativeResize="0"/>
          <p:nvPr/>
        </p:nvPicPr>
        <p:blipFill rotWithShape="1">
          <a:blip r:embed="rId19">
            <a:alphaModFix/>
          </a:blip>
          <a:srcRect b="0" l="0" r="0" t="0"/>
          <a:stretch/>
        </p:blipFill>
        <p:spPr>
          <a:xfrm>
            <a:off x="19839880" y="3784600"/>
            <a:ext cx="2514914" cy="800100"/>
          </a:xfrm>
          <a:prstGeom prst="rect">
            <a:avLst/>
          </a:prstGeom>
          <a:noFill/>
          <a:ln>
            <a:noFill/>
          </a:ln>
        </p:spPr>
      </p:pic>
      <p:sp>
        <p:nvSpPr>
          <p:cNvPr id="623" name="Google Shape;623;p19"/>
          <p:cNvSpPr/>
          <p:nvPr/>
        </p:nvSpPr>
        <p:spPr>
          <a:xfrm>
            <a:off x="20875059" y="3911600"/>
            <a:ext cx="596975"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3600"/>
              <a:buFont typeface="Bebas Neue"/>
              <a:buNone/>
            </a:pPr>
            <a:r>
              <a:rPr b="0" i="0" lang="en-US" sz="3600" u="none" cap="none" strike="noStrike">
                <a:solidFill>
                  <a:srgbClr val="F9BA2B"/>
                </a:solidFill>
                <a:latin typeface="Bebas Neue"/>
                <a:ea typeface="Bebas Neue"/>
                <a:cs typeface="Bebas Neue"/>
                <a:sym typeface="Bebas Neue"/>
              </a:rPr>
              <a:t>W4</a:t>
            </a:r>
            <a:endParaRPr b="0" i="0" sz="3600" u="none" cap="none" strike="noStrike">
              <a:solidFill>
                <a:schemeClr val="dk1"/>
              </a:solidFill>
              <a:latin typeface="Calibri"/>
              <a:ea typeface="Calibri"/>
              <a:cs typeface="Calibri"/>
              <a:sym typeface="Calibri"/>
            </a:endParaRPr>
          </a:p>
        </p:txBody>
      </p:sp>
      <p:pic>
        <p:nvPicPr>
          <p:cNvPr descr=" " id="624" name="Google Shape;624;p19"/>
          <p:cNvPicPr preferRelativeResize="0"/>
          <p:nvPr/>
        </p:nvPicPr>
        <p:blipFill rotWithShape="1">
          <a:blip r:embed="rId20">
            <a:alphaModFix/>
          </a:blip>
          <a:srcRect b="0" l="0" r="0" t="0"/>
          <a:stretch/>
        </p:blipFill>
        <p:spPr>
          <a:xfrm>
            <a:off x="2006851" y="4279900"/>
            <a:ext cx="20347943" cy="8420100"/>
          </a:xfrm>
          <a:prstGeom prst="rect">
            <a:avLst/>
          </a:prstGeom>
          <a:noFill/>
          <a:ln>
            <a:noFill/>
          </a:ln>
        </p:spPr>
      </p:pic>
      <p:pic>
        <p:nvPicPr>
          <p:cNvPr descr=" " id="625" name="Google Shape;625;p19"/>
          <p:cNvPicPr preferRelativeResize="0"/>
          <p:nvPr/>
        </p:nvPicPr>
        <p:blipFill rotWithShape="1">
          <a:blip r:embed="rId21">
            <a:alphaModFix/>
          </a:blip>
          <a:srcRect b="0" l="0" r="0" t="0"/>
          <a:stretch/>
        </p:blipFill>
        <p:spPr>
          <a:xfrm>
            <a:off x="4534467" y="4279900"/>
            <a:ext cx="12702" cy="8420100"/>
          </a:xfrm>
          <a:prstGeom prst="rect">
            <a:avLst/>
          </a:prstGeom>
          <a:noFill/>
          <a:ln>
            <a:noFill/>
          </a:ln>
        </p:spPr>
      </p:pic>
      <p:pic>
        <p:nvPicPr>
          <p:cNvPr descr=" " id="626" name="Google Shape;626;p19"/>
          <p:cNvPicPr preferRelativeResize="0"/>
          <p:nvPr/>
        </p:nvPicPr>
        <p:blipFill rotWithShape="1">
          <a:blip r:embed="rId21">
            <a:alphaModFix/>
          </a:blip>
          <a:srcRect b="0" l="0" r="0" t="0"/>
          <a:stretch/>
        </p:blipFill>
        <p:spPr>
          <a:xfrm>
            <a:off x="4534467" y="4279900"/>
            <a:ext cx="12702" cy="8420100"/>
          </a:xfrm>
          <a:prstGeom prst="rect">
            <a:avLst/>
          </a:prstGeom>
          <a:noFill/>
          <a:ln>
            <a:noFill/>
          </a:ln>
        </p:spPr>
      </p:pic>
      <p:pic>
        <p:nvPicPr>
          <p:cNvPr descr=" " id="627" name="Google Shape;627;p19"/>
          <p:cNvPicPr preferRelativeResize="0"/>
          <p:nvPr/>
        </p:nvPicPr>
        <p:blipFill rotWithShape="1">
          <a:blip r:embed="rId21">
            <a:alphaModFix/>
          </a:blip>
          <a:srcRect b="0" l="0" r="0" t="0"/>
          <a:stretch/>
        </p:blipFill>
        <p:spPr>
          <a:xfrm>
            <a:off x="7074784" y="4279900"/>
            <a:ext cx="12702" cy="8420100"/>
          </a:xfrm>
          <a:prstGeom prst="rect">
            <a:avLst/>
          </a:prstGeom>
          <a:noFill/>
          <a:ln>
            <a:noFill/>
          </a:ln>
        </p:spPr>
      </p:pic>
      <p:pic>
        <p:nvPicPr>
          <p:cNvPr descr=" " id="628" name="Google Shape;628;p19"/>
          <p:cNvPicPr preferRelativeResize="0"/>
          <p:nvPr/>
        </p:nvPicPr>
        <p:blipFill rotWithShape="1">
          <a:blip r:embed="rId21">
            <a:alphaModFix/>
          </a:blip>
          <a:srcRect b="0" l="0" r="0" t="0"/>
          <a:stretch/>
        </p:blipFill>
        <p:spPr>
          <a:xfrm>
            <a:off x="9615102" y="4279900"/>
            <a:ext cx="12702" cy="8420100"/>
          </a:xfrm>
          <a:prstGeom prst="rect">
            <a:avLst/>
          </a:prstGeom>
          <a:noFill/>
          <a:ln>
            <a:noFill/>
          </a:ln>
        </p:spPr>
      </p:pic>
      <p:pic>
        <p:nvPicPr>
          <p:cNvPr descr=" " id="629" name="Google Shape;629;p19"/>
          <p:cNvPicPr preferRelativeResize="0"/>
          <p:nvPr/>
        </p:nvPicPr>
        <p:blipFill rotWithShape="1">
          <a:blip r:embed="rId21">
            <a:alphaModFix/>
          </a:blip>
          <a:srcRect b="0" l="0" r="0" t="0"/>
          <a:stretch/>
        </p:blipFill>
        <p:spPr>
          <a:xfrm>
            <a:off x="12155419" y="4279900"/>
            <a:ext cx="12702" cy="8420100"/>
          </a:xfrm>
          <a:prstGeom prst="rect">
            <a:avLst/>
          </a:prstGeom>
          <a:noFill/>
          <a:ln>
            <a:noFill/>
          </a:ln>
        </p:spPr>
      </p:pic>
      <p:pic>
        <p:nvPicPr>
          <p:cNvPr descr=" " id="630" name="Google Shape;630;p19"/>
          <p:cNvPicPr preferRelativeResize="0"/>
          <p:nvPr/>
        </p:nvPicPr>
        <p:blipFill rotWithShape="1">
          <a:blip r:embed="rId21">
            <a:alphaModFix/>
          </a:blip>
          <a:srcRect b="0" l="0" r="0" t="0"/>
          <a:stretch/>
        </p:blipFill>
        <p:spPr>
          <a:xfrm>
            <a:off x="14784648" y="4279900"/>
            <a:ext cx="12702" cy="8420100"/>
          </a:xfrm>
          <a:prstGeom prst="rect">
            <a:avLst/>
          </a:prstGeom>
          <a:noFill/>
          <a:ln>
            <a:noFill/>
          </a:ln>
        </p:spPr>
      </p:pic>
      <p:pic>
        <p:nvPicPr>
          <p:cNvPr descr=" " id="631" name="Google Shape;631;p19"/>
          <p:cNvPicPr preferRelativeResize="0"/>
          <p:nvPr/>
        </p:nvPicPr>
        <p:blipFill rotWithShape="1">
          <a:blip r:embed="rId21">
            <a:alphaModFix/>
          </a:blip>
          <a:srcRect b="0" l="0" r="0" t="0"/>
          <a:stretch/>
        </p:blipFill>
        <p:spPr>
          <a:xfrm>
            <a:off x="17324965" y="4279900"/>
            <a:ext cx="12702" cy="8420100"/>
          </a:xfrm>
          <a:prstGeom prst="rect">
            <a:avLst/>
          </a:prstGeom>
          <a:noFill/>
          <a:ln>
            <a:noFill/>
          </a:ln>
        </p:spPr>
      </p:pic>
      <p:pic>
        <p:nvPicPr>
          <p:cNvPr descr=" " id="632" name="Google Shape;632;p19"/>
          <p:cNvPicPr preferRelativeResize="0"/>
          <p:nvPr/>
        </p:nvPicPr>
        <p:blipFill rotWithShape="1">
          <a:blip r:embed="rId21">
            <a:alphaModFix/>
          </a:blip>
          <a:srcRect b="0" l="0" r="0" t="0"/>
          <a:stretch/>
        </p:blipFill>
        <p:spPr>
          <a:xfrm>
            <a:off x="19890686" y="4279900"/>
            <a:ext cx="12702" cy="8420100"/>
          </a:xfrm>
          <a:prstGeom prst="rect">
            <a:avLst/>
          </a:prstGeom>
          <a:noFill/>
          <a:ln>
            <a:noFill/>
          </a:ln>
        </p:spPr>
      </p:pic>
      <p:pic>
        <p:nvPicPr>
          <p:cNvPr descr=" " id="633" name="Google Shape;633;p19"/>
          <p:cNvPicPr preferRelativeResize="0"/>
          <p:nvPr/>
        </p:nvPicPr>
        <p:blipFill rotWithShape="1">
          <a:blip r:embed="rId22">
            <a:alphaModFix/>
          </a:blip>
          <a:srcRect b="0" l="0" r="0" t="0"/>
          <a:stretch/>
        </p:blipFill>
        <p:spPr>
          <a:xfrm>
            <a:off x="2070359" y="5232400"/>
            <a:ext cx="2413302" cy="3225800"/>
          </a:xfrm>
          <a:prstGeom prst="rect">
            <a:avLst/>
          </a:prstGeom>
          <a:noFill/>
          <a:ln>
            <a:noFill/>
          </a:ln>
        </p:spPr>
      </p:pic>
      <p:sp>
        <p:nvSpPr>
          <p:cNvPr id="634" name="Google Shape;634;p19"/>
          <p:cNvSpPr/>
          <p:nvPr/>
        </p:nvSpPr>
        <p:spPr>
          <a:xfrm>
            <a:off x="2375197" y="5359400"/>
            <a:ext cx="1939109" cy="310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Inter"/>
              <a:buNone/>
            </a:pPr>
            <a:r>
              <a:rPr b="0" i="0" lang="en-US" sz="3200" u="none" cap="none" strike="noStrike">
                <a:solidFill>
                  <a:srgbClr val="000000"/>
                </a:solidFill>
                <a:latin typeface="Inter"/>
                <a:ea typeface="Inter"/>
                <a:cs typeface="Inter"/>
                <a:sym typeface="Inter"/>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635" name="Google Shape;635;p19"/>
          <p:cNvPicPr preferRelativeResize="0"/>
          <p:nvPr/>
        </p:nvPicPr>
        <p:blipFill rotWithShape="1">
          <a:blip r:embed="rId23">
            <a:alphaModFix/>
          </a:blip>
          <a:srcRect b="0" l="0" r="0" t="0"/>
          <a:stretch/>
        </p:blipFill>
        <p:spPr>
          <a:xfrm>
            <a:off x="7138292" y="6121400"/>
            <a:ext cx="2413302" cy="1739900"/>
          </a:xfrm>
          <a:prstGeom prst="rect">
            <a:avLst/>
          </a:prstGeom>
          <a:noFill/>
          <a:ln>
            <a:noFill/>
          </a:ln>
        </p:spPr>
      </p:pic>
      <p:sp>
        <p:nvSpPr>
          <p:cNvPr id="636" name="Google Shape;636;p19"/>
          <p:cNvSpPr/>
          <p:nvPr/>
        </p:nvSpPr>
        <p:spPr>
          <a:xfrm>
            <a:off x="7443130" y="6248400"/>
            <a:ext cx="1939109"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Inter"/>
              <a:buNone/>
            </a:pPr>
            <a:r>
              <a:rPr b="0" i="0" lang="en-US" sz="3200" u="none" cap="none" strike="noStrike">
                <a:solidFill>
                  <a:srgbClr val="000000"/>
                </a:solidFill>
                <a:latin typeface="Inter"/>
                <a:ea typeface="Inter"/>
                <a:cs typeface="Inter"/>
                <a:sym typeface="Inter"/>
              </a:rPr>
              <a:t>Humans acquire Crystal </a:t>
            </a:r>
            <a:endParaRPr b="0" i="0" sz="3200" u="none" cap="none" strike="noStrike">
              <a:solidFill>
                <a:schemeClr val="dk1"/>
              </a:solidFill>
              <a:latin typeface="Calibri"/>
              <a:ea typeface="Calibri"/>
              <a:cs typeface="Calibri"/>
              <a:sym typeface="Calibri"/>
            </a:endParaRPr>
          </a:p>
        </p:txBody>
      </p:sp>
      <p:pic>
        <p:nvPicPr>
          <p:cNvPr descr=" " id="637" name="Google Shape;637;p19"/>
          <p:cNvPicPr preferRelativeResize="0"/>
          <p:nvPr/>
        </p:nvPicPr>
        <p:blipFill rotWithShape="1">
          <a:blip r:embed="rId24">
            <a:alphaModFix/>
          </a:blip>
          <a:srcRect b="0" l="0" r="0" t="0"/>
          <a:stretch/>
        </p:blipFill>
        <p:spPr>
          <a:xfrm>
            <a:off x="13476384" y="7924800"/>
            <a:ext cx="6338092" cy="749300"/>
          </a:xfrm>
          <a:prstGeom prst="rect">
            <a:avLst/>
          </a:prstGeom>
          <a:noFill/>
          <a:ln>
            <a:noFill/>
          </a:ln>
        </p:spPr>
      </p:pic>
      <p:sp>
        <p:nvSpPr>
          <p:cNvPr id="638" name="Google Shape;638;p19"/>
          <p:cNvSpPr/>
          <p:nvPr/>
        </p:nvSpPr>
        <p:spPr>
          <a:xfrm>
            <a:off x="13781222" y="80518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Inter"/>
              <a:buNone/>
            </a:pPr>
            <a:r>
              <a:rPr b="0" i="0" lang="en-US" sz="3200" u="none" cap="none" strike="noStrike">
                <a:solidFill>
                  <a:srgbClr val="000000"/>
                </a:solidFill>
                <a:latin typeface="Inter"/>
                <a:ea typeface="Inter"/>
                <a:cs typeface="Inter"/>
                <a:sym typeface="Inter"/>
              </a:rPr>
              <a:t>Shimmering City established</a:t>
            </a:r>
            <a:endParaRPr b="0" i="0" sz="3200" u="none" cap="none" strike="noStrike">
              <a:solidFill>
                <a:schemeClr val="dk1"/>
              </a:solidFill>
              <a:latin typeface="Calibri"/>
              <a:ea typeface="Calibri"/>
              <a:cs typeface="Calibri"/>
              <a:sym typeface="Calibri"/>
            </a:endParaRPr>
          </a:p>
        </p:txBody>
      </p:sp>
      <p:pic>
        <p:nvPicPr>
          <p:cNvPr descr=" " id="639" name="Google Shape;639;p19"/>
          <p:cNvPicPr preferRelativeResize="0"/>
          <p:nvPr/>
        </p:nvPicPr>
        <p:blipFill rotWithShape="1">
          <a:blip r:embed="rId25">
            <a:alphaModFix/>
          </a:blip>
          <a:srcRect b="0" l="0" r="0" t="0"/>
          <a:stretch/>
        </p:blipFill>
        <p:spPr>
          <a:xfrm>
            <a:off x="5563295" y="9232900"/>
            <a:ext cx="11710864" cy="749300"/>
          </a:xfrm>
          <a:prstGeom prst="rect">
            <a:avLst/>
          </a:prstGeom>
          <a:noFill/>
          <a:ln>
            <a:noFill/>
          </a:ln>
        </p:spPr>
      </p:pic>
      <p:sp>
        <p:nvSpPr>
          <p:cNvPr id="640" name="Google Shape;640;p19"/>
          <p:cNvSpPr/>
          <p:nvPr/>
        </p:nvSpPr>
        <p:spPr>
          <a:xfrm>
            <a:off x="5868133" y="9359900"/>
            <a:ext cx="6867325"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Inter"/>
              <a:buNone/>
            </a:pPr>
            <a:r>
              <a:rPr b="0" i="0" lang="en-US" sz="3200" u="none" cap="none" strike="noStrike">
                <a:solidFill>
                  <a:srgbClr val="000000"/>
                </a:solidFill>
                <a:latin typeface="Inter"/>
                <a:ea typeface="Inter"/>
                <a:cs typeface="Inter"/>
                <a:sym typeface="Inter"/>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641" name="Google Shape;641;p19"/>
          <p:cNvPicPr preferRelativeResize="0"/>
          <p:nvPr/>
        </p:nvPicPr>
        <p:blipFill rotWithShape="1">
          <a:blip r:embed="rId26">
            <a:alphaModFix/>
          </a:blip>
          <a:srcRect b="0" l="0" r="0" t="0"/>
          <a:stretch/>
        </p:blipFill>
        <p:spPr>
          <a:xfrm>
            <a:off x="7138292" y="10293350"/>
            <a:ext cx="2413302" cy="1244600"/>
          </a:xfrm>
          <a:prstGeom prst="rect">
            <a:avLst/>
          </a:prstGeom>
          <a:noFill/>
          <a:ln>
            <a:noFill/>
          </a:ln>
        </p:spPr>
      </p:pic>
      <p:sp>
        <p:nvSpPr>
          <p:cNvPr id="642" name="Google Shape;642;p19"/>
          <p:cNvSpPr/>
          <p:nvPr/>
        </p:nvSpPr>
        <p:spPr>
          <a:xfrm>
            <a:off x="7443130" y="10420350"/>
            <a:ext cx="1939109"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Inter"/>
              <a:buNone/>
            </a:pPr>
            <a:r>
              <a:rPr b="0" i="0" lang="en-US" sz="3200" u="none" cap="none" strike="noStrike">
                <a:solidFill>
                  <a:srgbClr val="000000"/>
                </a:solidFill>
                <a:latin typeface="Inter"/>
                <a:ea typeface="Inter"/>
                <a:cs typeface="Inter"/>
                <a:sym typeface="Inter"/>
              </a:rPr>
              <a:t>Hero's honor.</a:t>
            </a:r>
            <a:endParaRPr b="0" i="0" sz="3200" u="none" cap="none" strike="noStrike">
              <a:solidFill>
                <a:schemeClr val="dk1"/>
              </a:solidFill>
              <a:latin typeface="Calibri"/>
              <a:ea typeface="Calibri"/>
              <a:cs typeface="Calibri"/>
              <a:sym typeface="Calibri"/>
            </a:endParaRPr>
          </a:p>
        </p:txBody>
      </p:sp>
      <p:pic>
        <p:nvPicPr>
          <p:cNvPr descr=" " id="643" name="Google Shape;643;p19"/>
          <p:cNvPicPr preferRelativeResize="0"/>
          <p:nvPr/>
        </p:nvPicPr>
        <p:blipFill rotWithShape="1">
          <a:blip r:embed="rId27">
            <a:alphaModFix/>
          </a:blip>
          <a:srcRect b="0" l="0" r="0" t="0"/>
          <a:stretch/>
        </p:blipFill>
        <p:spPr>
          <a:xfrm>
            <a:off x="16169121" y="11874500"/>
            <a:ext cx="6185673" cy="749300"/>
          </a:xfrm>
          <a:prstGeom prst="rect">
            <a:avLst/>
          </a:prstGeom>
          <a:noFill/>
          <a:ln>
            <a:noFill/>
          </a:ln>
        </p:spPr>
      </p:pic>
      <p:sp>
        <p:nvSpPr>
          <p:cNvPr id="644" name="Google Shape;644;p19"/>
          <p:cNvSpPr/>
          <p:nvPr/>
        </p:nvSpPr>
        <p:spPr>
          <a:xfrm>
            <a:off x="16473959" y="12001500"/>
            <a:ext cx="5279627"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Inter"/>
              <a:buNone/>
            </a:pPr>
            <a:r>
              <a:rPr b="0" i="0" lang="en-US" sz="3200" u="none" cap="none" strike="noStrike">
                <a:solidFill>
                  <a:srgbClr val="000000"/>
                </a:solidFill>
                <a:latin typeface="Inter"/>
                <a:ea typeface="Inter"/>
                <a:cs typeface="Inter"/>
                <a:sym typeface="Inter"/>
              </a:rPr>
              <a:t>Kingdoms clash in conflict.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29" name="Shape 29"/>
        <p:cNvGrpSpPr/>
        <p:nvPr/>
      </p:nvGrpSpPr>
      <p:grpSpPr>
        <a:xfrm>
          <a:off x="0" y="0"/>
          <a:ext cx="0" cy="0"/>
          <a:chOff x="0" y="0"/>
          <a:chExt cx="0" cy="0"/>
        </a:xfrm>
      </p:grpSpPr>
      <p:pic>
        <p:nvPicPr>
          <p:cNvPr descr=" " id="30" name="Google Shape;30;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1" name="Google Shape;31;p2"/>
          <p:cNvPicPr preferRelativeResize="0"/>
          <p:nvPr/>
        </p:nvPicPr>
        <p:blipFill rotWithShape="1">
          <a:blip r:embed="rId4">
            <a:alphaModFix/>
          </a:blip>
          <a:srcRect b="0" l="0" r="0" t="0"/>
          <a:stretch/>
        </p:blipFill>
        <p:spPr>
          <a:xfrm>
            <a:off x="3789036" y="2589511"/>
            <a:ext cx="17065460" cy="7463519"/>
          </a:xfrm>
          <a:prstGeom prst="rect">
            <a:avLst/>
          </a:prstGeom>
          <a:noFill/>
          <a:ln>
            <a:noFill/>
          </a:ln>
        </p:spPr>
      </p:pic>
      <p:pic>
        <p:nvPicPr>
          <p:cNvPr descr=" " id="32" name="Google Shape;32;p2"/>
          <p:cNvPicPr preferRelativeResize="0"/>
          <p:nvPr/>
        </p:nvPicPr>
        <p:blipFill rotWithShape="1">
          <a:blip r:embed="rId5">
            <a:alphaModFix/>
          </a:blip>
          <a:srcRect b="0" l="0" r="0" t="0"/>
          <a:stretch/>
        </p:blipFill>
        <p:spPr>
          <a:xfrm>
            <a:off x="3720157" y="2578100"/>
            <a:ext cx="150469" cy="23173"/>
          </a:xfrm>
          <a:prstGeom prst="rect">
            <a:avLst/>
          </a:prstGeom>
          <a:noFill/>
          <a:ln>
            <a:noFill/>
          </a:ln>
        </p:spPr>
      </p:pic>
      <p:pic>
        <p:nvPicPr>
          <p:cNvPr descr=" " id="33" name="Google Shape;33;p2"/>
          <p:cNvPicPr preferRelativeResize="0"/>
          <p:nvPr/>
        </p:nvPicPr>
        <p:blipFill rotWithShape="1">
          <a:blip r:embed="rId6">
            <a:alphaModFix/>
          </a:blip>
          <a:srcRect b="0" l="0" r="0" t="0"/>
          <a:stretch/>
        </p:blipFill>
        <p:spPr>
          <a:xfrm>
            <a:off x="20842731" y="9971453"/>
            <a:ext cx="23177" cy="150450"/>
          </a:xfrm>
          <a:prstGeom prst="rect">
            <a:avLst/>
          </a:prstGeom>
          <a:noFill/>
          <a:ln>
            <a:noFill/>
          </a:ln>
        </p:spPr>
      </p:pic>
      <p:pic>
        <p:nvPicPr>
          <p:cNvPr descr=" " id="34" name="Google Shape;34;p2"/>
          <p:cNvPicPr preferRelativeResize="0"/>
          <p:nvPr/>
        </p:nvPicPr>
        <p:blipFill rotWithShape="1">
          <a:blip r:embed="rId7">
            <a:alphaModFix/>
          </a:blip>
          <a:srcRect b="0" l="0" r="0" t="0"/>
          <a:stretch/>
        </p:blipFill>
        <p:spPr>
          <a:xfrm>
            <a:off x="2753528" y="4129256"/>
            <a:ext cx="3613347" cy="10756"/>
          </a:xfrm>
          <a:prstGeom prst="rect">
            <a:avLst/>
          </a:prstGeom>
          <a:noFill/>
          <a:ln>
            <a:noFill/>
          </a:ln>
        </p:spPr>
      </p:pic>
      <p:pic>
        <p:nvPicPr>
          <p:cNvPr descr=" " id="35" name="Google Shape;35;p2"/>
          <p:cNvPicPr preferRelativeResize="0"/>
          <p:nvPr/>
        </p:nvPicPr>
        <p:blipFill rotWithShape="1">
          <a:blip r:embed="rId8">
            <a:alphaModFix/>
          </a:blip>
          <a:srcRect b="0" l="0" r="0" t="0"/>
          <a:stretch/>
        </p:blipFill>
        <p:spPr>
          <a:xfrm>
            <a:off x="2743543" y="4070817"/>
            <a:ext cx="19614" cy="127632"/>
          </a:xfrm>
          <a:prstGeom prst="rect">
            <a:avLst/>
          </a:prstGeom>
          <a:noFill/>
          <a:ln>
            <a:noFill/>
          </a:ln>
        </p:spPr>
      </p:pic>
      <p:pic>
        <p:nvPicPr>
          <p:cNvPr descr=" " id="36" name="Google Shape;36;p2"/>
          <p:cNvPicPr preferRelativeResize="0"/>
          <p:nvPr/>
        </p:nvPicPr>
        <p:blipFill rotWithShape="1">
          <a:blip r:embed="rId9">
            <a:alphaModFix/>
          </a:blip>
          <a:srcRect b="0" l="0" r="0" t="0"/>
          <a:stretch/>
        </p:blipFill>
        <p:spPr>
          <a:xfrm>
            <a:off x="6357250" y="4070817"/>
            <a:ext cx="19611" cy="127632"/>
          </a:xfrm>
          <a:prstGeom prst="rect">
            <a:avLst/>
          </a:prstGeom>
          <a:noFill/>
          <a:ln>
            <a:noFill/>
          </a:ln>
        </p:spPr>
      </p:pic>
      <p:pic>
        <p:nvPicPr>
          <p:cNvPr descr=" " id="37" name="Google Shape;37;p2"/>
          <p:cNvPicPr preferRelativeResize="0"/>
          <p:nvPr/>
        </p:nvPicPr>
        <p:blipFill rotWithShape="1">
          <a:blip r:embed="rId10">
            <a:alphaModFix/>
          </a:blip>
          <a:srcRect b="0" l="0" r="0" t="0"/>
          <a:stretch/>
        </p:blipFill>
        <p:spPr>
          <a:xfrm>
            <a:off x="2753528" y="4669730"/>
            <a:ext cx="4846679" cy="10756"/>
          </a:xfrm>
          <a:prstGeom prst="rect">
            <a:avLst/>
          </a:prstGeom>
          <a:noFill/>
          <a:ln>
            <a:noFill/>
          </a:ln>
        </p:spPr>
      </p:pic>
      <p:pic>
        <p:nvPicPr>
          <p:cNvPr descr=" " id="38" name="Google Shape;38;p2"/>
          <p:cNvPicPr preferRelativeResize="0"/>
          <p:nvPr/>
        </p:nvPicPr>
        <p:blipFill rotWithShape="1">
          <a:blip r:embed="rId11">
            <a:alphaModFix/>
          </a:blip>
          <a:srcRect b="0" l="0" r="0" t="0"/>
          <a:stretch/>
        </p:blipFill>
        <p:spPr>
          <a:xfrm>
            <a:off x="2743543" y="4611291"/>
            <a:ext cx="19614" cy="127633"/>
          </a:xfrm>
          <a:prstGeom prst="rect">
            <a:avLst/>
          </a:prstGeom>
          <a:noFill/>
          <a:ln>
            <a:noFill/>
          </a:ln>
        </p:spPr>
      </p:pic>
      <p:pic>
        <p:nvPicPr>
          <p:cNvPr descr=" " id="39" name="Google Shape;39;p2"/>
          <p:cNvPicPr preferRelativeResize="0"/>
          <p:nvPr/>
        </p:nvPicPr>
        <p:blipFill rotWithShape="1">
          <a:blip r:embed="rId12">
            <a:alphaModFix/>
          </a:blip>
          <a:srcRect b="0" l="0" r="0" t="0"/>
          <a:stretch/>
        </p:blipFill>
        <p:spPr>
          <a:xfrm>
            <a:off x="7590219" y="4611291"/>
            <a:ext cx="19614" cy="127633"/>
          </a:xfrm>
          <a:prstGeom prst="rect">
            <a:avLst/>
          </a:prstGeom>
          <a:noFill/>
          <a:ln>
            <a:noFill/>
          </a:ln>
        </p:spPr>
      </p:pic>
      <p:pic>
        <p:nvPicPr>
          <p:cNvPr descr=" " id="40" name="Google Shape;40;p2"/>
          <p:cNvPicPr preferRelativeResize="0"/>
          <p:nvPr/>
        </p:nvPicPr>
        <p:blipFill rotWithShape="1">
          <a:blip r:embed="rId13">
            <a:alphaModFix/>
          </a:blip>
          <a:srcRect b="0" l="0" r="0" t="0"/>
          <a:stretch/>
        </p:blipFill>
        <p:spPr>
          <a:xfrm>
            <a:off x="2753528" y="5260470"/>
            <a:ext cx="5534118" cy="10756"/>
          </a:xfrm>
          <a:prstGeom prst="rect">
            <a:avLst/>
          </a:prstGeom>
          <a:noFill/>
          <a:ln>
            <a:noFill/>
          </a:ln>
        </p:spPr>
      </p:pic>
      <p:pic>
        <p:nvPicPr>
          <p:cNvPr descr=" " id="41" name="Google Shape;41;p2"/>
          <p:cNvPicPr preferRelativeResize="0"/>
          <p:nvPr/>
        </p:nvPicPr>
        <p:blipFill rotWithShape="1">
          <a:blip r:embed="rId14">
            <a:alphaModFix/>
          </a:blip>
          <a:srcRect b="0" l="0" r="0" t="0"/>
          <a:stretch/>
        </p:blipFill>
        <p:spPr>
          <a:xfrm>
            <a:off x="2743543" y="5202030"/>
            <a:ext cx="19614" cy="127631"/>
          </a:xfrm>
          <a:prstGeom prst="rect">
            <a:avLst/>
          </a:prstGeom>
          <a:noFill/>
          <a:ln>
            <a:noFill/>
          </a:ln>
        </p:spPr>
      </p:pic>
      <p:pic>
        <p:nvPicPr>
          <p:cNvPr descr=" " id="42" name="Google Shape;42;p2"/>
          <p:cNvPicPr preferRelativeResize="0"/>
          <p:nvPr/>
        </p:nvPicPr>
        <p:blipFill rotWithShape="1">
          <a:blip r:embed="rId15">
            <a:alphaModFix/>
          </a:blip>
          <a:srcRect b="0" l="0" r="0" t="0"/>
          <a:stretch/>
        </p:blipFill>
        <p:spPr>
          <a:xfrm>
            <a:off x="8278018" y="5202030"/>
            <a:ext cx="19611" cy="127631"/>
          </a:xfrm>
          <a:prstGeom prst="rect">
            <a:avLst/>
          </a:prstGeom>
          <a:noFill/>
          <a:ln>
            <a:noFill/>
          </a:ln>
        </p:spPr>
      </p:pic>
      <p:sp>
        <p:nvSpPr>
          <p:cNvPr id="43" name="Google Shape;43;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p2"/>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45" name="Google Shape;45;p2"/>
          <p:cNvPicPr preferRelativeResize="0"/>
          <p:nvPr/>
        </p:nvPicPr>
        <p:blipFill rotWithShape="1">
          <a:blip r:embed="rId17">
            <a:alphaModFix/>
          </a:blip>
          <a:srcRect b="0" l="0" r="0" t="0"/>
          <a:stretch/>
        </p:blipFill>
        <p:spPr>
          <a:xfrm>
            <a:off x="8954619" y="3746500"/>
            <a:ext cx="6477810" cy="2209800"/>
          </a:xfrm>
          <a:prstGeom prst="rect">
            <a:avLst/>
          </a:prstGeom>
          <a:noFill/>
          <a:ln>
            <a:noFill/>
          </a:ln>
        </p:spPr>
      </p:pic>
      <p:sp>
        <p:nvSpPr>
          <p:cNvPr id="46" name="Google Shape;46;p2"/>
          <p:cNvSpPr/>
          <p:nvPr/>
        </p:nvSpPr>
        <p:spPr>
          <a:xfrm>
            <a:off x="9521957" y="3873500"/>
            <a:ext cx="5343134" cy="2497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12800"/>
              <a:buFont typeface="Bebas Neue"/>
              <a:buNone/>
            </a:pPr>
            <a:r>
              <a:rPr b="0" i="0" lang="en-US" sz="12800" u="none" cap="none" strike="noStrike">
                <a:solidFill>
                  <a:srgbClr val="000000"/>
                </a:solidFill>
                <a:latin typeface="Bebas Neue"/>
                <a:ea typeface="Bebas Neue"/>
                <a:cs typeface="Bebas Neue"/>
                <a:sym typeface="Bebas Neue"/>
              </a:rPr>
              <a:t>Welcome</a:t>
            </a:r>
            <a:endParaRPr b="0" i="0" sz="12800" u="none" cap="none" strike="noStrike">
              <a:solidFill>
                <a:schemeClr val="dk1"/>
              </a:solidFill>
              <a:latin typeface="Calibri"/>
              <a:ea typeface="Calibri"/>
              <a:cs typeface="Calibri"/>
              <a:sym typeface="Calibri"/>
            </a:endParaRPr>
          </a:p>
        </p:txBody>
      </p:sp>
      <p:sp>
        <p:nvSpPr>
          <p:cNvPr id="47" name="Google Shape;47;p2"/>
          <p:cNvSpPr/>
          <p:nvPr/>
        </p:nvSpPr>
        <p:spPr>
          <a:xfrm>
            <a:off x="5000192" y="6921500"/>
            <a:ext cx="14399366" cy="2116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649" name="Shape 649"/>
        <p:cNvGrpSpPr/>
        <p:nvPr/>
      </p:nvGrpSpPr>
      <p:grpSpPr>
        <a:xfrm>
          <a:off x="0" y="0"/>
          <a:ext cx="0" cy="0"/>
          <a:chOff x="0" y="0"/>
          <a:chExt cx="0" cy="0"/>
        </a:xfrm>
      </p:grpSpPr>
      <p:pic>
        <p:nvPicPr>
          <p:cNvPr descr=" " id="650" name="Google Shape;650;p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51" name="Google Shape;65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2" name="Google Shape;652;p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653" name="Google Shape;653;p20"/>
          <p:cNvPicPr preferRelativeResize="0"/>
          <p:nvPr/>
        </p:nvPicPr>
        <p:blipFill rotWithShape="1">
          <a:blip r:embed="rId5">
            <a:alphaModFix/>
          </a:blip>
          <a:srcRect b="0" l="0" r="0" t="0"/>
          <a:stretch/>
        </p:blipFill>
        <p:spPr>
          <a:xfrm>
            <a:off x="9818327" y="1079500"/>
            <a:ext cx="4763095" cy="1473200"/>
          </a:xfrm>
          <a:prstGeom prst="rect">
            <a:avLst/>
          </a:prstGeom>
          <a:noFill/>
          <a:ln>
            <a:noFill/>
          </a:ln>
        </p:spPr>
      </p:pic>
      <p:sp>
        <p:nvSpPr>
          <p:cNvPr id="654" name="Google Shape;654;p20"/>
          <p:cNvSpPr/>
          <p:nvPr/>
        </p:nvSpPr>
        <p:spPr>
          <a:xfrm>
            <a:off x="10656632" y="1206500"/>
            <a:ext cx="3425195"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Our Team</a:t>
            </a:r>
            <a:endParaRPr b="0" i="0" sz="8000" u="none" cap="none" strike="noStrike">
              <a:solidFill>
                <a:schemeClr val="dk1"/>
              </a:solidFill>
              <a:latin typeface="Calibri"/>
              <a:ea typeface="Calibri"/>
              <a:cs typeface="Calibri"/>
              <a:sym typeface="Calibri"/>
            </a:endParaRPr>
          </a:p>
        </p:txBody>
      </p:sp>
      <p:sp>
        <p:nvSpPr>
          <p:cNvPr id="655" name="Google Shape;655;p20"/>
          <p:cNvSpPr/>
          <p:nvPr/>
        </p:nvSpPr>
        <p:spPr>
          <a:xfrm>
            <a:off x="2349794" y="3943350"/>
            <a:ext cx="19687461"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p20"/>
          <p:cNvPicPr preferRelativeResize="0"/>
          <p:nvPr/>
        </p:nvPicPr>
        <p:blipFill rotWithShape="1">
          <a:blip r:embed="rId6">
            <a:alphaModFix/>
          </a:blip>
          <a:srcRect b="0" l="0" r="0" t="0"/>
          <a:stretch/>
        </p:blipFill>
        <p:spPr>
          <a:xfrm>
            <a:off x="2349794" y="3943350"/>
            <a:ext cx="6096762" cy="7734300"/>
          </a:xfrm>
          <a:prstGeom prst="rect">
            <a:avLst/>
          </a:prstGeom>
          <a:noFill/>
          <a:ln>
            <a:noFill/>
          </a:ln>
        </p:spPr>
      </p:pic>
      <p:pic>
        <p:nvPicPr>
          <p:cNvPr descr=" " id="657" name="Google Shape;657;p20"/>
          <p:cNvPicPr preferRelativeResize="0"/>
          <p:nvPr/>
        </p:nvPicPr>
        <p:blipFill rotWithShape="1">
          <a:blip r:embed="rId7">
            <a:alphaModFix/>
          </a:blip>
          <a:srcRect b="0" l="0" r="0" t="0"/>
          <a:stretch/>
        </p:blipFill>
        <p:spPr>
          <a:xfrm>
            <a:off x="2349794" y="3943350"/>
            <a:ext cx="6096762" cy="6096000"/>
          </a:xfrm>
          <a:prstGeom prst="rect">
            <a:avLst/>
          </a:prstGeom>
          <a:noFill/>
          <a:ln>
            <a:noFill/>
          </a:ln>
        </p:spPr>
      </p:pic>
      <p:sp>
        <p:nvSpPr>
          <p:cNvPr id="658" name="Google Shape;658;p20"/>
          <p:cNvSpPr/>
          <p:nvPr/>
        </p:nvSpPr>
        <p:spPr>
          <a:xfrm>
            <a:off x="2349794" y="10166350"/>
            <a:ext cx="6096762"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9" name="Google Shape;659;p20"/>
          <p:cNvSpPr/>
          <p:nvPr/>
        </p:nvSpPr>
        <p:spPr>
          <a:xfrm>
            <a:off x="2349794" y="10166350"/>
            <a:ext cx="6096762"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20"/>
          <p:cNvSpPr/>
          <p:nvPr/>
        </p:nvSpPr>
        <p:spPr>
          <a:xfrm>
            <a:off x="2248181" y="1016635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Eldruin</a:t>
            </a:r>
            <a:endParaRPr b="0" i="0" sz="4800" u="none" cap="none" strike="noStrike">
              <a:solidFill>
                <a:schemeClr val="dk1"/>
              </a:solidFill>
              <a:latin typeface="Calibri"/>
              <a:ea typeface="Calibri"/>
              <a:cs typeface="Calibri"/>
              <a:sym typeface="Calibri"/>
            </a:endParaRPr>
          </a:p>
        </p:txBody>
      </p:sp>
      <p:sp>
        <p:nvSpPr>
          <p:cNvPr id="661" name="Google Shape;661;p20"/>
          <p:cNvSpPr/>
          <p:nvPr/>
        </p:nvSpPr>
        <p:spPr>
          <a:xfrm>
            <a:off x="2282052" y="11055350"/>
            <a:ext cx="6232246"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Inter"/>
              <a:buNone/>
            </a:pPr>
            <a:r>
              <a:rPr b="0" i="0" lang="en-US" sz="3200" u="none" cap="none" strike="noStrike">
                <a:solidFill>
                  <a:srgbClr val="000000"/>
                </a:solidFill>
                <a:latin typeface="Inter"/>
                <a:ea typeface="Inter"/>
                <a:cs typeface="Inter"/>
                <a:sym typeface="Inter"/>
              </a:rPr>
              <a:t>The Fire Mage</a:t>
            </a:r>
            <a:endParaRPr b="0" i="0" sz="3200" u="none" cap="none" strike="noStrike">
              <a:solidFill>
                <a:schemeClr val="dk1"/>
              </a:solidFill>
              <a:latin typeface="Calibri"/>
              <a:ea typeface="Calibri"/>
              <a:cs typeface="Calibri"/>
              <a:sym typeface="Calibri"/>
            </a:endParaRPr>
          </a:p>
        </p:txBody>
      </p:sp>
      <p:pic>
        <p:nvPicPr>
          <p:cNvPr descr=" " id="662" name="Google Shape;662;p20"/>
          <p:cNvPicPr preferRelativeResize="0"/>
          <p:nvPr/>
        </p:nvPicPr>
        <p:blipFill rotWithShape="1">
          <a:blip r:embed="rId6">
            <a:alphaModFix/>
          </a:blip>
          <a:srcRect b="0" l="0" r="0" t="0"/>
          <a:stretch/>
        </p:blipFill>
        <p:spPr>
          <a:xfrm>
            <a:off x="9145143" y="3943350"/>
            <a:ext cx="6096762" cy="7734300"/>
          </a:xfrm>
          <a:prstGeom prst="rect">
            <a:avLst/>
          </a:prstGeom>
          <a:noFill/>
          <a:ln>
            <a:noFill/>
          </a:ln>
        </p:spPr>
      </p:pic>
      <p:pic>
        <p:nvPicPr>
          <p:cNvPr descr=" " id="663" name="Google Shape;663;p20"/>
          <p:cNvPicPr preferRelativeResize="0"/>
          <p:nvPr/>
        </p:nvPicPr>
        <p:blipFill rotWithShape="1">
          <a:blip r:embed="rId8">
            <a:alphaModFix/>
          </a:blip>
          <a:srcRect b="0" l="0" r="0" t="0"/>
          <a:stretch/>
        </p:blipFill>
        <p:spPr>
          <a:xfrm>
            <a:off x="9145143" y="3943350"/>
            <a:ext cx="6096762" cy="6096000"/>
          </a:xfrm>
          <a:prstGeom prst="rect">
            <a:avLst/>
          </a:prstGeom>
          <a:noFill/>
          <a:ln>
            <a:noFill/>
          </a:ln>
        </p:spPr>
      </p:pic>
      <p:sp>
        <p:nvSpPr>
          <p:cNvPr id="664" name="Google Shape;664;p20"/>
          <p:cNvSpPr/>
          <p:nvPr/>
        </p:nvSpPr>
        <p:spPr>
          <a:xfrm>
            <a:off x="9145143" y="10166350"/>
            <a:ext cx="6096762"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p20"/>
          <p:cNvSpPr/>
          <p:nvPr/>
        </p:nvSpPr>
        <p:spPr>
          <a:xfrm>
            <a:off x="9145143" y="10166350"/>
            <a:ext cx="6096762"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6" name="Google Shape;666;p20"/>
          <p:cNvSpPr/>
          <p:nvPr/>
        </p:nvSpPr>
        <p:spPr>
          <a:xfrm>
            <a:off x="9043530" y="1016635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Elementalen</a:t>
            </a:r>
            <a:endParaRPr b="0" i="0" sz="4800" u="none" cap="none" strike="noStrike">
              <a:solidFill>
                <a:schemeClr val="dk1"/>
              </a:solidFill>
              <a:latin typeface="Calibri"/>
              <a:ea typeface="Calibri"/>
              <a:cs typeface="Calibri"/>
              <a:sym typeface="Calibri"/>
            </a:endParaRPr>
          </a:p>
        </p:txBody>
      </p:sp>
      <p:sp>
        <p:nvSpPr>
          <p:cNvPr id="667" name="Google Shape;667;p20"/>
          <p:cNvSpPr/>
          <p:nvPr/>
        </p:nvSpPr>
        <p:spPr>
          <a:xfrm>
            <a:off x="9077401" y="11055350"/>
            <a:ext cx="6232246"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Inter"/>
              <a:buNone/>
            </a:pPr>
            <a:r>
              <a:rPr b="0" i="0" lang="en-US" sz="3200" u="none" cap="none" strike="noStrike">
                <a:solidFill>
                  <a:srgbClr val="000000"/>
                </a:solidFill>
                <a:latin typeface="Inter"/>
                <a:ea typeface="Inter"/>
                <a:cs typeface="Inter"/>
                <a:sym typeface="Inter"/>
              </a:rPr>
              <a:t>The Guardian</a:t>
            </a:r>
            <a:endParaRPr b="0" i="0" sz="3200" u="none" cap="none" strike="noStrike">
              <a:solidFill>
                <a:schemeClr val="dk1"/>
              </a:solidFill>
              <a:latin typeface="Calibri"/>
              <a:ea typeface="Calibri"/>
              <a:cs typeface="Calibri"/>
              <a:sym typeface="Calibri"/>
            </a:endParaRPr>
          </a:p>
        </p:txBody>
      </p:sp>
      <p:pic>
        <p:nvPicPr>
          <p:cNvPr descr=" " id="668" name="Google Shape;668;p20"/>
          <p:cNvPicPr preferRelativeResize="0"/>
          <p:nvPr/>
        </p:nvPicPr>
        <p:blipFill rotWithShape="1">
          <a:blip r:embed="rId6">
            <a:alphaModFix/>
          </a:blip>
          <a:srcRect b="0" l="0" r="0" t="0"/>
          <a:stretch/>
        </p:blipFill>
        <p:spPr>
          <a:xfrm>
            <a:off x="15940492" y="3943350"/>
            <a:ext cx="6096762" cy="7734300"/>
          </a:xfrm>
          <a:prstGeom prst="rect">
            <a:avLst/>
          </a:prstGeom>
          <a:noFill/>
          <a:ln>
            <a:noFill/>
          </a:ln>
        </p:spPr>
      </p:pic>
      <p:pic>
        <p:nvPicPr>
          <p:cNvPr descr=" " id="669" name="Google Shape;669;p20"/>
          <p:cNvPicPr preferRelativeResize="0"/>
          <p:nvPr/>
        </p:nvPicPr>
        <p:blipFill rotWithShape="1">
          <a:blip r:embed="rId9">
            <a:alphaModFix/>
          </a:blip>
          <a:srcRect b="0" l="0" r="0" t="0"/>
          <a:stretch/>
        </p:blipFill>
        <p:spPr>
          <a:xfrm>
            <a:off x="15940492" y="3943350"/>
            <a:ext cx="6096762" cy="6096000"/>
          </a:xfrm>
          <a:prstGeom prst="rect">
            <a:avLst/>
          </a:prstGeom>
          <a:noFill/>
          <a:ln>
            <a:noFill/>
          </a:ln>
        </p:spPr>
      </p:pic>
      <p:sp>
        <p:nvSpPr>
          <p:cNvPr id="670" name="Google Shape;670;p20"/>
          <p:cNvSpPr/>
          <p:nvPr/>
        </p:nvSpPr>
        <p:spPr>
          <a:xfrm>
            <a:off x="15940492" y="10166350"/>
            <a:ext cx="6096762"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p20"/>
          <p:cNvSpPr/>
          <p:nvPr/>
        </p:nvSpPr>
        <p:spPr>
          <a:xfrm>
            <a:off x="15940492" y="10166350"/>
            <a:ext cx="6096762" cy="138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p20"/>
          <p:cNvSpPr/>
          <p:nvPr/>
        </p:nvSpPr>
        <p:spPr>
          <a:xfrm>
            <a:off x="15838880" y="10166350"/>
            <a:ext cx="6299987" cy="939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Lunaria</a:t>
            </a:r>
            <a:endParaRPr b="0" i="0" sz="4800" u="none" cap="none" strike="noStrike">
              <a:solidFill>
                <a:schemeClr val="dk1"/>
              </a:solidFill>
              <a:latin typeface="Calibri"/>
              <a:ea typeface="Calibri"/>
              <a:cs typeface="Calibri"/>
              <a:sym typeface="Calibri"/>
            </a:endParaRPr>
          </a:p>
        </p:txBody>
      </p:sp>
      <p:sp>
        <p:nvSpPr>
          <p:cNvPr id="673" name="Google Shape;673;p20"/>
          <p:cNvSpPr/>
          <p:nvPr/>
        </p:nvSpPr>
        <p:spPr>
          <a:xfrm>
            <a:off x="15872751" y="11055350"/>
            <a:ext cx="6232246"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3200"/>
              <a:buFont typeface="Inter"/>
              <a:buNone/>
            </a:pPr>
            <a:r>
              <a:rPr b="0" i="0" lang="en-US" sz="3200" u="none" cap="none" strike="noStrike">
                <a:solidFill>
                  <a:srgbClr val="000000"/>
                </a:solidFill>
                <a:latin typeface="Inter"/>
                <a:ea typeface="Inter"/>
                <a:cs typeface="Inter"/>
                <a:sym typeface="Inter"/>
              </a:rPr>
              <a:t>The Moon Priestess</a:t>
            </a:r>
            <a:endParaRPr b="0" i="0" sz="3200" u="none" cap="none" strike="noStrike">
              <a:solidFill>
                <a:schemeClr val="dk1"/>
              </a:solidFill>
              <a:latin typeface="Calibri"/>
              <a:ea typeface="Calibri"/>
              <a:cs typeface="Calibri"/>
              <a:sym typeface="Calibri"/>
            </a:endParaRPr>
          </a:p>
        </p:txBody>
      </p:sp>
      <p:pic>
        <p:nvPicPr>
          <p:cNvPr descr=" " id="674" name="Google Shape;674;p20"/>
          <p:cNvPicPr preferRelativeResize="0"/>
          <p:nvPr/>
        </p:nvPicPr>
        <p:blipFill rotWithShape="1">
          <a:blip r:embed="rId10">
            <a:alphaModFix/>
          </a:blip>
          <a:srcRect b="0" l="0" r="0" t="0"/>
          <a:stretch/>
        </p:blipFill>
        <p:spPr>
          <a:xfrm>
            <a:off x="895147" y="656977"/>
            <a:ext cx="4746724" cy="7519343"/>
          </a:xfrm>
          <a:prstGeom prst="rect">
            <a:avLst/>
          </a:prstGeom>
          <a:noFill/>
          <a:ln>
            <a:noFill/>
          </a:ln>
        </p:spPr>
      </p:pic>
      <p:pic>
        <p:nvPicPr>
          <p:cNvPr descr=" " id="675" name="Google Shape;675;p20"/>
          <p:cNvPicPr preferRelativeResize="0"/>
          <p:nvPr/>
        </p:nvPicPr>
        <p:blipFill rotWithShape="1">
          <a:blip r:embed="rId11">
            <a:alphaModFix/>
          </a:blip>
          <a:srcRect b="0" l="0" r="0" t="0"/>
          <a:stretch/>
        </p:blipFill>
        <p:spPr>
          <a:xfrm>
            <a:off x="5593710" y="533400"/>
            <a:ext cx="45513" cy="297408"/>
          </a:xfrm>
          <a:prstGeom prst="rect">
            <a:avLst/>
          </a:prstGeom>
          <a:noFill/>
          <a:ln>
            <a:noFill/>
          </a:ln>
        </p:spPr>
      </p:pic>
      <p:pic>
        <p:nvPicPr>
          <p:cNvPr descr=" " id="676" name="Google Shape;676;p20"/>
          <p:cNvPicPr preferRelativeResize="0"/>
          <p:nvPr/>
        </p:nvPicPr>
        <p:blipFill rotWithShape="1">
          <a:blip r:embed="rId12">
            <a:alphaModFix/>
          </a:blip>
          <a:srcRect b="0" l="0" r="0" t="0"/>
          <a:stretch/>
        </p:blipFill>
        <p:spPr>
          <a:xfrm>
            <a:off x="774797" y="7864872"/>
            <a:ext cx="291496" cy="415528"/>
          </a:xfrm>
          <a:prstGeom prst="rect">
            <a:avLst/>
          </a:prstGeom>
          <a:noFill/>
          <a:ln>
            <a:noFill/>
          </a:ln>
        </p:spPr>
      </p:pic>
      <p:pic>
        <p:nvPicPr>
          <p:cNvPr descr=" " id="677" name="Google Shape;677;p20"/>
          <p:cNvPicPr preferRelativeResize="0"/>
          <p:nvPr/>
        </p:nvPicPr>
        <p:blipFill rotWithShape="1">
          <a:blip r:embed="rId13">
            <a:alphaModFix/>
          </a:blip>
          <a:srcRect b="0" l="0" r="0" t="0"/>
          <a:stretch/>
        </p:blipFill>
        <p:spPr>
          <a:xfrm>
            <a:off x="1089487" y="13237046"/>
            <a:ext cx="21821151" cy="50800"/>
          </a:xfrm>
          <a:prstGeom prst="rect">
            <a:avLst/>
          </a:prstGeom>
          <a:noFill/>
          <a:ln>
            <a:noFill/>
          </a:ln>
        </p:spPr>
      </p:pic>
      <p:pic>
        <p:nvPicPr>
          <p:cNvPr descr=" " id="678" name="Google Shape;678;p20"/>
          <p:cNvPicPr preferRelativeResize="0"/>
          <p:nvPr/>
        </p:nvPicPr>
        <p:blipFill rotWithShape="1">
          <a:blip r:embed="rId14">
            <a:alphaModFix/>
          </a:blip>
          <a:srcRect b="0" l="0" r="0" t="0"/>
          <a:stretch/>
        </p:blipFill>
        <p:spPr>
          <a:xfrm>
            <a:off x="22888093" y="13119100"/>
            <a:ext cx="44297" cy="288280"/>
          </a:xfrm>
          <a:prstGeom prst="rect">
            <a:avLst/>
          </a:prstGeom>
          <a:noFill/>
          <a:ln>
            <a:noFill/>
          </a:ln>
        </p:spPr>
      </p:pic>
      <p:pic>
        <p:nvPicPr>
          <p:cNvPr descr=" " id="679" name="Google Shape;679;p20"/>
          <p:cNvPicPr preferRelativeResize="0"/>
          <p:nvPr/>
        </p:nvPicPr>
        <p:blipFill rotWithShape="1">
          <a:blip r:embed="rId15">
            <a:alphaModFix/>
          </a:blip>
          <a:srcRect b="0" l="0" r="0" t="0"/>
          <a:stretch/>
        </p:blipFill>
        <p:spPr>
          <a:xfrm>
            <a:off x="1066933" y="13119100"/>
            <a:ext cx="44297" cy="288280"/>
          </a:xfrm>
          <a:prstGeom prst="rect">
            <a:avLst/>
          </a:prstGeom>
          <a:noFill/>
          <a:ln>
            <a:noFill/>
          </a:ln>
        </p:spPr>
      </p:pic>
      <p:pic>
        <p:nvPicPr>
          <p:cNvPr descr=" " id="680" name="Google Shape;680;p20"/>
          <p:cNvPicPr preferRelativeResize="0"/>
          <p:nvPr/>
        </p:nvPicPr>
        <p:blipFill rotWithShape="1">
          <a:blip r:embed="rId16">
            <a:alphaModFix/>
          </a:blip>
          <a:srcRect b="0" l="0" r="0" t="0"/>
          <a:stretch/>
        </p:blipFill>
        <p:spPr>
          <a:xfrm>
            <a:off x="18810294" y="675481"/>
            <a:ext cx="5053709" cy="5053087"/>
          </a:xfrm>
          <a:prstGeom prst="rect">
            <a:avLst/>
          </a:prstGeom>
          <a:noFill/>
          <a:ln>
            <a:noFill/>
          </a:ln>
        </p:spPr>
      </p:pic>
      <p:pic>
        <p:nvPicPr>
          <p:cNvPr descr=" " id="681" name="Google Shape;681;p20"/>
          <p:cNvPicPr preferRelativeResize="0"/>
          <p:nvPr/>
        </p:nvPicPr>
        <p:blipFill rotWithShape="1">
          <a:blip r:embed="rId17">
            <a:alphaModFix/>
          </a:blip>
          <a:srcRect b="0" l="0" r="0" t="0"/>
          <a:stretch/>
        </p:blipFill>
        <p:spPr>
          <a:xfrm>
            <a:off x="23846660" y="5601568"/>
            <a:ext cx="36067" cy="202332"/>
          </a:xfrm>
          <a:prstGeom prst="rect">
            <a:avLst/>
          </a:prstGeom>
          <a:noFill/>
          <a:ln>
            <a:noFill/>
          </a:ln>
        </p:spPr>
      </p:pic>
      <p:pic>
        <p:nvPicPr>
          <p:cNvPr descr=" " id="682" name="Google Shape;682;p20"/>
          <p:cNvPicPr preferRelativeResize="0"/>
          <p:nvPr/>
        </p:nvPicPr>
        <p:blipFill rotWithShape="1">
          <a:blip r:embed="rId18">
            <a:alphaModFix/>
          </a:blip>
          <a:srcRect b="0" l="0" r="0" t="0"/>
          <a:stretch/>
        </p:blipFill>
        <p:spPr>
          <a:xfrm>
            <a:off x="18734842" y="657423"/>
            <a:ext cx="202348" cy="36066"/>
          </a:xfrm>
          <a:prstGeom prst="rect">
            <a:avLst/>
          </a:prstGeom>
          <a:noFill/>
          <a:ln>
            <a:noFill/>
          </a:ln>
        </p:spPr>
      </p:pic>
      <p:pic>
        <p:nvPicPr>
          <p:cNvPr descr=" " id="683" name="Google Shape;683;p20"/>
          <p:cNvPicPr preferRelativeResize="0"/>
          <p:nvPr/>
        </p:nvPicPr>
        <p:blipFill rotWithShape="1">
          <a:blip r:embed="rId19">
            <a:alphaModFix/>
          </a:blip>
          <a:srcRect b="0" l="0" r="0" t="0"/>
          <a:stretch/>
        </p:blipFill>
        <p:spPr>
          <a:xfrm>
            <a:off x="19708026" y="589880"/>
            <a:ext cx="3896327" cy="2782540"/>
          </a:xfrm>
          <a:prstGeom prst="rect">
            <a:avLst/>
          </a:prstGeom>
          <a:noFill/>
          <a:ln>
            <a:noFill/>
          </a:ln>
        </p:spPr>
      </p:pic>
      <p:pic>
        <p:nvPicPr>
          <p:cNvPr descr=" " id="684" name="Google Shape;684;p20"/>
          <p:cNvPicPr preferRelativeResize="0"/>
          <p:nvPr/>
        </p:nvPicPr>
        <p:blipFill rotWithShape="1">
          <a:blip r:embed="rId20">
            <a:alphaModFix/>
          </a:blip>
          <a:srcRect b="0" l="0" r="0" t="0"/>
          <a:stretch/>
        </p:blipFill>
        <p:spPr>
          <a:xfrm>
            <a:off x="23495320" y="508000"/>
            <a:ext cx="167828" cy="215379"/>
          </a:xfrm>
          <a:prstGeom prst="rect">
            <a:avLst/>
          </a:prstGeom>
          <a:noFill/>
          <a:ln>
            <a:noFill/>
          </a:ln>
        </p:spPr>
      </p:pic>
      <p:pic>
        <p:nvPicPr>
          <p:cNvPr descr=" " id="685" name="Google Shape;685;p20"/>
          <p:cNvPicPr preferRelativeResize="0"/>
          <p:nvPr/>
        </p:nvPicPr>
        <p:blipFill rotWithShape="1">
          <a:blip r:embed="rId21">
            <a:alphaModFix/>
          </a:blip>
          <a:srcRect b="0" l="0" r="0" t="0"/>
          <a:stretch/>
        </p:blipFill>
        <p:spPr>
          <a:xfrm>
            <a:off x="19648953" y="3126829"/>
            <a:ext cx="328347" cy="28044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690" name="Shape 690"/>
        <p:cNvGrpSpPr/>
        <p:nvPr/>
      </p:nvGrpSpPr>
      <p:grpSpPr>
        <a:xfrm>
          <a:off x="0" y="0"/>
          <a:ext cx="0" cy="0"/>
          <a:chOff x="0" y="0"/>
          <a:chExt cx="0" cy="0"/>
        </a:xfrm>
      </p:grpSpPr>
      <p:pic>
        <p:nvPicPr>
          <p:cNvPr descr=" " id="691" name="Google Shape;691;p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692" name="Google Shape;692;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p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94" name="Google Shape;694;p21"/>
          <p:cNvSpPr/>
          <p:nvPr/>
        </p:nvSpPr>
        <p:spPr>
          <a:xfrm>
            <a:off x="546168" y="2222500"/>
            <a:ext cx="11329816" cy="8407400"/>
          </a:xfrm>
          <a:prstGeom prst="roundRect">
            <a:avLst>
              <a:gd fmla="val 1511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5" name="Google Shape;695;p21"/>
          <p:cNvPicPr preferRelativeResize="0"/>
          <p:nvPr/>
        </p:nvPicPr>
        <p:blipFill rotWithShape="1">
          <a:blip r:embed="rId5">
            <a:alphaModFix/>
          </a:blip>
          <a:srcRect b="0" l="0" r="0" t="0"/>
          <a:stretch/>
        </p:blipFill>
        <p:spPr>
          <a:xfrm>
            <a:off x="1359070" y="3035300"/>
            <a:ext cx="9704013" cy="2692400"/>
          </a:xfrm>
          <a:prstGeom prst="rect">
            <a:avLst/>
          </a:prstGeom>
          <a:noFill/>
          <a:ln>
            <a:noFill/>
          </a:ln>
        </p:spPr>
      </p:pic>
      <p:sp>
        <p:nvSpPr>
          <p:cNvPr id="696" name="Google Shape;696;p21"/>
          <p:cNvSpPr/>
          <p:nvPr/>
        </p:nvSpPr>
        <p:spPr>
          <a:xfrm>
            <a:off x="2197375" y="3162300"/>
            <a:ext cx="8366112"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8000"/>
              <a:buFont typeface="Bebas Neue"/>
              <a:buNone/>
            </a:pPr>
            <a:r>
              <a:rPr b="0" i="0" lang="en-US" sz="8000" u="none" cap="none" strike="noStrike">
                <a:solidFill>
                  <a:srgbClr val="000000"/>
                </a:solidFill>
                <a:latin typeface="Bebas Neue"/>
                <a:ea typeface="Bebas Neue"/>
                <a:cs typeface="Bebas Neue"/>
                <a:sym typeface="Bebas Neue"/>
              </a:rPr>
              <a:t>Thank you for choosing EaTemp</a:t>
            </a:r>
            <a:endParaRPr b="0" i="0" sz="8000" u="none" cap="none" strike="noStrike">
              <a:solidFill>
                <a:schemeClr val="dk1"/>
              </a:solidFill>
              <a:latin typeface="Calibri"/>
              <a:ea typeface="Calibri"/>
              <a:cs typeface="Calibri"/>
              <a:sym typeface="Calibri"/>
            </a:endParaRPr>
          </a:p>
        </p:txBody>
      </p:sp>
      <p:sp>
        <p:nvSpPr>
          <p:cNvPr id="697" name="Google Shape;697;p21"/>
          <p:cNvSpPr/>
          <p:nvPr/>
        </p:nvSpPr>
        <p:spPr>
          <a:xfrm>
            <a:off x="1359070" y="6337300"/>
            <a:ext cx="9839496" cy="3615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98" name="Google Shape;698;p21"/>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99" name="Google Shape;699;p21"/>
          <p:cNvPicPr preferRelativeResize="0"/>
          <p:nvPr/>
        </p:nvPicPr>
        <p:blipFill rotWithShape="1">
          <a:blip r:embed="rId7">
            <a:alphaModFix/>
          </a:blip>
          <a:srcRect b="0" l="0" r="0" t="0"/>
          <a:stretch/>
        </p:blipFill>
        <p:spPr>
          <a:xfrm>
            <a:off x="14985513" y="976610"/>
            <a:ext cx="5779635" cy="10796406"/>
          </a:xfrm>
          <a:prstGeom prst="rect">
            <a:avLst/>
          </a:prstGeom>
          <a:noFill/>
          <a:ln>
            <a:noFill/>
          </a:ln>
        </p:spPr>
      </p:pic>
      <p:pic>
        <p:nvPicPr>
          <p:cNvPr descr=" " id="700" name="Google Shape;700;p21"/>
          <p:cNvPicPr preferRelativeResize="0"/>
          <p:nvPr/>
        </p:nvPicPr>
        <p:blipFill rotWithShape="1">
          <a:blip r:embed="rId8">
            <a:alphaModFix/>
          </a:blip>
          <a:srcRect b="0" l="0" r="0" t="0"/>
          <a:stretch/>
        </p:blipFill>
        <p:spPr>
          <a:xfrm>
            <a:off x="12333241" y="5274320"/>
            <a:ext cx="213980" cy="6443960"/>
          </a:xfrm>
          <a:prstGeom prst="rect">
            <a:avLst/>
          </a:prstGeom>
          <a:noFill/>
          <a:ln>
            <a:noFill/>
          </a:ln>
        </p:spPr>
      </p:pic>
      <p:pic>
        <p:nvPicPr>
          <p:cNvPr descr=" " id="701" name="Google Shape;701;p21"/>
          <p:cNvPicPr preferRelativeResize="0"/>
          <p:nvPr/>
        </p:nvPicPr>
        <p:blipFill rotWithShape="1">
          <a:blip r:embed="rId9">
            <a:alphaModFix/>
          </a:blip>
          <a:srcRect b="0" l="0" r="0" t="0"/>
          <a:stretch/>
        </p:blipFill>
        <p:spPr>
          <a:xfrm>
            <a:off x="15660923" y="1993900"/>
            <a:ext cx="4253219" cy="4382691"/>
          </a:xfrm>
          <a:prstGeom prst="rect">
            <a:avLst/>
          </a:prstGeom>
          <a:noFill/>
          <a:ln>
            <a:noFill/>
          </a:ln>
        </p:spPr>
      </p:pic>
      <p:pic>
        <p:nvPicPr>
          <p:cNvPr descr=" " id="702" name="Google Shape;702;p21"/>
          <p:cNvPicPr preferRelativeResize="0"/>
          <p:nvPr/>
        </p:nvPicPr>
        <p:blipFill rotWithShape="1">
          <a:blip r:embed="rId10">
            <a:alphaModFix/>
          </a:blip>
          <a:srcRect b="0" l="0" r="0" t="0"/>
          <a:stretch/>
        </p:blipFill>
        <p:spPr>
          <a:xfrm>
            <a:off x="17535078" y="2063452"/>
            <a:ext cx="2364173" cy="2107422"/>
          </a:xfrm>
          <a:prstGeom prst="rect">
            <a:avLst/>
          </a:prstGeom>
          <a:noFill/>
          <a:ln>
            <a:noFill/>
          </a:ln>
        </p:spPr>
      </p:pic>
      <p:pic>
        <p:nvPicPr>
          <p:cNvPr descr=" " id="703" name="Google Shape;703;p21"/>
          <p:cNvPicPr preferRelativeResize="0"/>
          <p:nvPr/>
        </p:nvPicPr>
        <p:blipFill rotWithShape="1">
          <a:blip r:embed="rId11">
            <a:alphaModFix/>
          </a:blip>
          <a:srcRect b="0" l="0" r="0" t="0"/>
          <a:stretch/>
        </p:blipFill>
        <p:spPr>
          <a:xfrm>
            <a:off x="19146071" y="8750300"/>
            <a:ext cx="423088" cy="3791080"/>
          </a:xfrm>
          <a:prstGeom prst="rect">
            <a:avLst/>
          </a:prstGeom>
          <a:noFill/>
          <a:ln>
            <a:noFill/>
          </a:ln>
        </p:spPr>
      </p:pic>
      <p:pic>
        <p:nvPicPr>
          <p:cNvPr descr=" " id="704" name="Google Shape;704;p21"/>
          <p:cNvPicPr preferRelativeResize="0"/>
          <p:nvPr/>
        </p:nvPicPr>
        <p:blipFill rotWithShape="1">
          <a:blip r:embed="rId12">
            <a:alphaModFix/>
          </a:blip>
          <a:srcRect b="0" l="0" r="0" t="0"/>
          <a:stretch/>
        </p:blipFill>
        <p:spPr>
          <a:xfrm>
            <a:off x="4407452" y="10632777"/>
            <a:ext cx="5288170" cy="423044"/>
          </a:xfrm>
          <a:prstGeom prst="rect">
            <a:avLst/>
          </a:prstGeom>
          <a:noFill/>
          <a:ln>
            <a:noFill/>
          </a:ln>
        </p:spPr>
      </p:pic>
      <p:pic>
        <p:nvPicPr>
          <p:cNvPr descr=" " id="705" name="Google Shape;705;p21"/>
          <p:cNvPicPr preferRelativeResize="0"/>
          <p:nvPr/>
        </p:nvPicPr>
        <p:blipFill rotWithShape="1">
          <a:blip r:embed="rId13">
            <a:alphaModFix/>
          </a:blip>
          <a:srcRect b="0" l="0" r="0" t="0"/>
          <a:stretch/>
        </p:blipFill>
        <p:spPr>
          <a:xfrm>
            <a:off x="10313689" y="2959100"/>
            <a:ext cx="13565295" cy="9398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52" name="Shape 52"/>
        <p:cNvGrpSpPr/>
        <p:nvPr/>
      </p:nvGrpSpPr>
      <p:grpSpPr>
        <a:xfrm>
          <a:off x="0" y="0"/>
          <a:ext cx="0" cy="0"/>
          <a:chOff x="0" y="0"/>
          <a:chExt cx="0" cy="0"/>
        </a:xfrm>
      </p:grpSpPr>
      <p:pic>
        <p:nvPicPr>
          <p:cNvPr descr=" " id="53" name="Google Shape;53;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4" name="Google Shape;54;p3"/>
          <p:cNvPicPr preferRelativeResize="0"/>
          <p:nvPr/>
        </p:nvPicPr>
        <p:blipFill rotWithShape="1">
          <a:blip r:embed="rId4">
            <a:alphaModFix/>
          </a:blip>
          <a:srcRect b="0" l="0" r="0" t="0"/>
          <a:stretch/>
        </p:blipFill>
        <p:spPr>
          <a:xfrm>
            <a:off x="1280011" y="12652843"/>
            <a:ext cx="21821151" cy="50800"/>
          </a:xfrm>
          <a:prstGeom prst="rect">
            <a:avLst/>
          </a:prstGeom>
          <a:noFill/>
          <a:ln>
            <a:noFill/>
          </a:ln>
        </p:spPr>
      </p:pic>
      <p:pic>
        <p:nvPicPr>
          <p:cNvPr descr=" " id="55" name="Google Shape;55;p3"/>
          <p:cNvPicPr preferRelativeResize="0"/>
          <p:nvPr/>
        </p:nvPicPr>
        <p:blipFill rotWithShape="1">
          <a:blip r:embed="rId5">
            <a:alphaModFix/>
          </a:blip>
          <a:srcRect b="0" l="0" r="0" t="0"/>
          <a:stretch/>
        </p:blipFill>
        <p:spPr>
          <a:xfrm>
            <a:off x="23078617" y="12534900"/>
            <a:ext cx="44297" cy="288292"/>
          </a:xfrm>
          <a:prstGeom prst="rect">
            <a:avLst/>
          </a:prstGeom>
          <a:noFill/>
          <a:ln>
            <a:noFill/>
          </a:ln>
        </p:spPr>
      </p:pic>
      <p:pic>
        <p:nvPicPr>
          <p:cNvPr descr=" " id="56" name="Google Shape;56;p3"/>
          <p:cNvPicPr preferRelativeResize="0"/>
          <p:nvPr/>
        </p:nvPicPr>
        <p:blipFill rotWithShape="1">
          <a:blip r:embed="rId6">
            <a:alphaModFix/>
          </a:blip>
          <a:srcRect b="0" l="0" r="0" t="0"/>
          <a:stretch/>
        </p:blipFill>
        <p:spPr>
          <a:xfrm>
            <a:off x="1257457" y="12534900"/>
            <a:ext cx="44297" cy="288292"/>
          </a:xfrm>
          <a:prstGeom prst="rect">
            <a:avLst/>
          </a:prstGeom>
          <a:noFill/>
          <a:ln>
            <a:noFill/>
          </a:ln>
        </p:spPr>
      </p:pic>
      <p:pic>
        <p:nvPicPr>
          <p:cNvPr descr=" " id="57" name="Google Shape;57;p3"/>
          <p:cNvPicPr preferRelativeResize="0"/>
          <p:nvPr/>
        </p:nvPicPr>
        <p:blipFill rotWithShape="1">
          <a:blip r:embed="rId7">
            <a:alphaModFix/>
          </a:blip>
          <a:srcRect b="0" l="0" r="0" t="0"/>
          <a:stretch/>
        </p:blipFill>
        <p:spPr>
          <a:xfrm>
            <a:off x="1771555" y="2206380"/>
            <a:ext cx="4746722" cy="7519336"/>
          </a:xfrm>
          <a:prstGeom prst="rect">
            <a:avLst/>
          </a:prstGeom>
          <a:noFill/>
          <a:ln>
            <a:noFill/>
          </a:ln>
        </p:spPr>
      </p:pic>
      <p:pic>
        <p:nvPicPr>
          <p:cNvPr descr=" " id="58" name="Google Shape;58;p3"/>
          <p:cNvPicPr preferRelativeResize="0"/>
          <p:nvPr/>
        </p:nvPicPr>
        <p:blipFill rotWithShape="1">
          <a:blip r:embed="rId8">
            <a:alphaModFix/>
          </a:blip>
          <a:srcRect b="0" l="0" r="0" t="0"/>
          <a:stretch/>
        </p:blipFill>
        <p:spPr>
          <a:xfrm>
            <a:off x="6470119" y="2082800"/>
            <a:ext cx="45513" cy="297421"/>
          </a:xfrm>
          <a:prstGeom prst="rect">
            <a:avLst/>
          </a:prstGeom>
          <a:noFill/>
          <a:ln>
            <a:noFill/>
          </a:ln>
        </p:spPr>
      </p:pic>
      <p:pic>
        <p:nvPicPr>
          <p:cNvPr descr=" " id="59" name="Google Shape;59;p3"/>
          <p:cNvPicPr preferRelativeResize="0"/>
          <p:nvPr/>
        </p:nvPicPr>
        <p:blipFill rotWithShape="1">
          <a:blip r:embed="rId9">
            <a:alphaModFix/>
          </a:blip>
          <a:srcRect b="0" l="0" r="0" t="0"/>
          <a:stretch/>
        </p:blipFill>
        <p:spPr>
          <a:xfrm>
            <a:off x="1651206" y="9414278"/>
            <a:ext cx="291498" cy="415522"/>
          </a:xfrm>
          <a:prstGeom prst="rect">
            <a:avLst/>
          </a:prstGeom>
          <a:noFill/>
          <a:ln>
            <a:noFill/>
          </a:ln>
        </p:spPr>
      </p:pic>
      <p:pic>
        <p:nvPicPr>
          <p:cNvPr descr=" " id="60" name="Google Shape;60;p3"/>
          <p:cNvPicPr preferRelativeResize="0"/>
          <p:nvPr/>
        </p:nvPicPr>
        <p:blipFill rotWithShape="1">
          <a:blip r:embed="rId10">
            <a:alphaModFix/>
          </a:blip>
          <a:srcRect b="0" l="0" r="0" t="0"/>
          <a:stretch/>
        </p:blipFill>
        <p:spPr>
          <a:xfrm>
            <a:off x="18810294" y="675458"/>
            <a:ext cx="5053709" cy="5053079"/>
          </a:xfrm>
          <a:prstGeom prst="rect">
            <a:avLst/>
          </a:prstGeom>
          <a:noFill/>
          <a:ln>
            <a:noFill/>
          </a:ln>
        </p:spPr>
      </p:pic>
      <p:pic>
        <p:nvPicPr>
          <p:cNvPr descr=" " id="61" name="Google Shape;61;p3"/>
          <p:cNvPicPr preferRelativeResize="0"/>
          <p:nvPr/>
        </p:nvPicPr>
        <p:blipFill rotWithShape="1">
          <a:blip r:embed="rId11">
            <a:alphaModFix/>
          </a:blip>
          <a:srcRect b="0" l="0" r="0" t="0"/>
          <a:stretch/>
        </p:blipFill>
        <p:spPr>
          <a:xfrm>
            <a:off x="23846660" y="5601562"/>
            <a:ext cx="36067" cy="202323"/>
          </a:xfrm>
          <a:prstGeom prst="rect">
            <a:avLst/>
          </a:prstGeom>
          <a:noFill/>
          <a:ln>
            <a:noFill/>
          </a:ln>
        </p:spPr>
      </p:pic>
      <p:pic>
        <p:nvPicPr>
          <p:cNvPr descr=" " id="62" name="Google Shape;62;p3"/>
          <p:cNvPicPr preferRelativeResize="0"/>
          <p:nvPr/>
        </p:nvPicPr>
        <p:blipFill rotWithShape="1">
          <a:blip r:embed="rId12">
            <a:alphaModFix/>
          </a:blip>
          <a:srcRect b="0" l="0" r="0" t="0"/>
          <a:stretch/>
        </p:blipFill>
        <p:spPr>
          <a:xfrm>
            <a:off x="18734842" y="657416"/>
            <a:ext cx="202348" cy="36063"/>
          </a:xfrm>
          <a:prstGeom prst="rect">
            <a:avLst/>
          </a:prstGeom>
          <a:noFill/>
          <a:ln>
            <a:noFill/>
          </a:ln>
        </p:spPr>
      </p:pic>
      <p:pic>
        <p:nvPicPr>
          <p:cNvPr descr=" " id="63" name="Google Shape;63;p3"/>
          <p:cNvPicPr preferRelativeResize="0"/>
          <p:nvPr/>
        </p:nvPicPr>
        <p:blipFill rotWithShape="1">
          <a:blip r:embed="rId13">
            <a:alphaModFix/>
          </a:blip>
          <a:srcRect b="0" l="0" r="0" t="0"/>
          <a:stretch/>
        </p:blipFill>
        <p:spPr>
          <a:xfrm>
            <a:off x="19708026" y="589883"/>
            <a:ext cx="3896327" cy="2782534"/>
          </a:xfrm>
          <a:prstGeom prst="rect">
            <a:avLst/>
          </a:prstGeom>
          <a:noFill/>
          <a:ln>
            <a:noFill/>
          </a:ln>
        </p:spPr>
      </p:pic>
      <p:pic>
        <p:nvPicPr>
          <p:cNvPr descr=" " id="64" name="Google Shape;64;p3"/>
          <p:cNvPicPr preferRelativeResize="0"/>
          <p:nvPr/>
        </p:nvPicPr>
        <p:blipFill rotWithShape="1">
          <a:blip r:embed="rId14">
            <a:alphaModFix/>
          </a:blip>
          <a:srcRect b="0" l="0" r="0" t="0"/>
          <a:stretch/>
        </p:blipFill>
        <p:spPr>
          <a:xfrm>
            <a:off x="23495320" y="508000"/>
            <a:ext cx="167828" cy="215384"/>
          </a:xfrm>
          <a:prstGeom prst="rect">
            <a:avLst/>
          </a:prstGeom>
          <a:noFill/>
          <a:ln>
            <a:noFill/>
          </a:ln>
        </p:spPr>
      </p:pic>
      <p:pic>
        <p:nvPicPr>
          <p:cNvPr descr=" " id="65" name="Google Shape;65;p3"/>
          <p:cNvPicPr preferRelativeResize="0"/>
          <p:nvPr/>
        </p:nvPicPr>
        <p:blipFill rotWithShape="1">
          <a:blip r:embed="rId15">
            <a:alphaModFix/>
          </a:blip>
          <a:srcRect b="0" l="0" r="0" t="0"/>
          <a:stretch/>
        </p:blipFill>
        <p:spPr>
          <a:xfrm>
            <a:off x="19648953" y="3126832"/>
            <a:ext cx="328347" cy="280439"/>
          </a:xfrm>
          <a:prstGeom prst="rect">
            <a:avLst/>
          </a:prstGeom>
          <a:noFill/>
          <a:ln>
            <a:noFill/>
          </a:ln>
        </p:spPr>
      </p:pic>
      <p:sp>
        <p:nvSpPr>
          <p:cNvPr id="66" name="Google Shape;66;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 name="Google Shape;67;p3"/>
          <p:cNvPicPr preferRelativeResize="0"/>
          <p:nvPr/>
        </p:nvPicPr>
        <p:blipFill rotWithShape="1">
          <a:blip r:embed="rId16">
            <a:alphaModFix/>
          </a:blip>
          <a:srcRect b="0" l="0" r="0" t="0"/>
          <a:stretch/>
        </p:blipFill>
        <p:spPr>
          <a:xfrm>
            <a:off x="23523340" y="10820400"/>
            <a:ext cx="711289" cy="2590800"/>
          </a:xfrm>
          <a:prstGeom prst="rect">
            <a:avLst/>
          </a:prstGeom>
          <a:noFill/>
          <a:ln>
            <a:noFill/>
          </a:ln>
        </p:spPr>
      </p:pic>
      <p:pic>
        <p:nvPicPr>
          <p:cNvPr descr=" " id="68" name="Google Shape;68;p3"/>
          <p:cNvPicPr preferRelativeResize="0"/>
          <p:nvPr/>
        </p:nvPicPr>
        <p:blipFill rotWithShape="1">
          <a:blip r:embed="rId17">
            <a:alphaModFix/>
          </a:blip>
          <a:srcRect b="0" l="0" r="0" t="0"/>
          <a:stretch/>
        </p:blipFill>
        <p:spPr>
          <a:xfrm>
            <a:off x="6477810" y="939800"/>
            <a:ext cx="11431429" cy="2209800"/>
          </a:xfrm>
          <a:prstGeom prst="rect">
            <a:avLst/>
          </a:prstGeom>
          <a:noFill/>
          <a:ln>
            <a:noFill/>
          </a:ln>
        </p:spPr>
      </p:pic>
      <p:sp>
        <p:nvSpPr>
          <p:cNvPr id="69" name="Google Shape;69;p3"/>
          <p:cNvSpPr/>
          <p:nvPr/>
        </p:nvSpPr>
        <p:spPr>
          <a:xfrm>
            <a:off x="7316114" y="1066800"/>
            <a:ext cx="10296754" cy="2497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2800"/>
              <a:buFont typeface="Bebas Neue"/>
              <a:buNone/>
            </a:pPr>
            <a:r>
              <a:rPr b="0" i="0" lang="en-US" sz="12800" u="none" cap="none" strike="noStrike">
                <a:solidFill>
                  <a:srgbClr val="000000"/>
                </a:solidFill>
                <a:latin typeface="Bebas Neue"/>
                <a:ea typeface="Bebas Neue"/>
                <a:cs typeface="Bebas Neue"/>
                <a:sym typeface="Bebas Neue"/>
              </a:rPr>
              <a:t>Table of Contents</a:t>
            </a:r>
            <a:endParaRPr b="0" i="0" sz="12800" u="none" cap="none" strike="noStrike">
              <a:solidFill>
                <a:schemeClr val="dk1"/>
              </a:solidFill>
              <a:latin typeface="Calibri"/>
              <a:ea typeface="Calibri"/>
              <a:cs typeface="Calibri"/>
              <a:sym typeface="Calibri"/>
            </a:endParaRPr>
          </a:p>
        </p:txBody>
      </p:sp>
      <p:sp>
        <p:nvSpPr>
          <p:cNvPr id="70" name="Google Shape;70;p3"/>
          <p:cNvSpPr/>
          <p:nvPr/>
        </p:nvSpPr>
        <p:spPr>
          <a:xfrm>
            <a:off x="4712289" y="3860800"/>
            <a:ext cx="14962470" cy="792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 name="Google Shape;71;p3"/>
          <p:cNvPicPr preferRelativeResize="0"/>
          <p:nvPr/>
        </p:nvPicPr>
        <p:blipFill rotWithShape="1">
          <a:blip r:embed="rId18">
            <a:alphaModFix/>
          </a:blip>
          <a:srcRect b="0" l="0" r="0" t="0"/>
          <a:stretch/>
        </p:blipFill>
        <p:spPr>
          <a:xfrm>
            <a:off x="4712289" y="3860800"/>
            <a:ext cx="1955161" cy="1993900"/>
          </a:xfrm>
          <a:prstGeom prst="rect">
            <a:avLst/>
          </a:prstGeom>
          <a:noFill/>
          <a:ln>
            <a:noFill/>
          </a:ln>
        </p:spPr>
      </p:pic>
      <p:sp>
        <p:nvSpPr>
          <p:cNvPr id="72" name="Google Shape;72;p3"/>
          <p:cNvSpPr/>
          <p:nvPr/>
        </p:nvSpPr>
        <p:spPr>
          <a:xfrm>
            <a:off x="5353719" y="4394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01</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6719140" y="4197350"/>
            <a:ext cx="5487086"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6719140" y="419735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Introduction</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6719140" y="503555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The Extraordinary Realm</a:t>
            </a:r>
            <a:endParaRPr b="0" i="0" sz="3200" u="none" cap="none" strike="noStrike">
              <a:solidFill>
                <a:schemeClr val="dk1"/>
              </a:solidFill>
              <a:latin typeface="Calibri"/>
              <a:ea typeface="Calibri"/>
              <a:cs typeface="Calibri"/>
              <a:sym typeface="Calibri"/>
            </a:endParaRPr>
          </a:p>
        </p:txBody>
      </p:sp>
      <p:pic>
        <p:nvPicPr>
          <p:cNvPr descr=" " id="76" name="Google Shape;76;p3"/>
          <p:cNvPicPr preferRelativeResize="0"/>
          <p:nvPr/>
        </p:nvPicPr>
        <p:blipFill rotWithShape="1">
          <a:blip r:embed="rId19">
            <a:alphaModFix/>
          </a:blip>
          <a:srcRect b="0" l="0" r="0" t="0"/>
          <a:stretch/>
        </p:blipFill>
        <p:spPr>
          <a:xfrm>
            <a:off x="12206226" y="3860800"/>
            <a:ext cx="1955161" cy="1993900"/>
          </a:xfrm>
          <a:prstGeom prst="rect">
            <a:avLst/>
          </a:prstGeom>
          <a:noFill/>
          <a:ln>
            <a:noFill/>
          </a:ln>
        </p:spPr>
      </p:pic>
      <p:sp>
        <p:nvSpPr>
          <p:cNvPr id="77" name="Google Shape;77;p3"/>
          <p:cNvSpPr/>
          <p:nvPr/>
        </p:nvSpPr>
        <p:spPr>
          <a:xfrm>
            <a:off x="12822253" y="4394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02</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14187673" y="4197350"/>
            <a:ext cx="5487086"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14187673" y="419735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Encounters</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14187673" y="503555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Unicorn Sightings</a:t>
            </a:r>
            <a:endParaRPr b="0" i="0" sz="3200" u="none" cap="none" strike="noStrike">
              <a:solidFill>
                <a:schemeClr val="dk1"/>
              </a:solidFill>
              <a:latin typeface="Calibri"/>
              <a:ea typeface="Calibri"/>
              <a:cs typeface="Calibri"/>
              <a:sym typeface="Calibri"/>
            </a:endParaRPr>
          </a:p>
        </p:txBody>
      </p:sp>
      <p:pic>
        <p:nvPicPr>
          <p:cNvPr descr=" " id="81" name="Google Shape;81;p3"/>
          <p:cNvPicPr preferRelativeResize="0"/>
          <p:nvPr/>
        </p:nvPicPr>
        <p:blipFill rotWithShape="1">
          <a:blip r:embed="rId19">
            <a:alphaModFix/>
          </a:blip>
          <a:srcRect b="0" l="0" r="0" t="0"/>
          <a:stretch/>
        </p:blipFill>
        <p:spPr>
          <a:xfrm>
            <a:off x="4712289" y="6807200"/>
            <a:ext cx="1955161" cy="1993900"/>
          </a:xfrm>
          <a:prstGeom prst="rect">
            <a:avLst/>
          </a:prstGeom>
          <a:noFill/>
          <a:ln>
            <a:noFill/>
          </a:ln>
        </p:spPr>
      </p:pic>
      <p:sp>
        <p:nvSpPr>
          <p:cNvPr id="82" name="Google Shape;82;p3"/>
          <p:cNvSpPr/>
          <p:nvPr/>
        </p:nvSpPr>
        <p:spPr>
          <a:xfrm>
            <a:off x="5353719" y="73787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03</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6719140" y="7181850"/>
            <a:ext cx="5487086"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6719140" y="718185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Wonders</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6719140" y="802005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Wishes Granted</a:t>
            </a:r>
            <a:endParaRPr b="0" i="0" sz="3200" u="none" cap="none" strike="noStrike">
              <a:solidFill>
                <a:schemeClr val="dk1"/>
              </a:solidFill>
              <a:latin typeface="Calibri"/>
              <a:ea typeface="Calibri"/>
              <a:cs typeface="Calibri"/>
              <a:sym typeface="Calibri"/>
            </a:endParaRPr>
          </a:p>
        </p:txBody>
      </p:sp>
      <p:pic>
        <p:nvPicPr>
          <p:cNvPr descr=" " id="86" name="Google Shape;86;p3"/>
          <p:cNvPicPr preferRelativeResize="0"/>
          <p:nvPr/>
        </p:nvPicPr>
        <p:blipFill rotWithShape="1">
          <a:blip r:embed="rId18">
            <a:alphaModFix/>
          </a:blip>
          <a:srcRect b="0" l="0" r="0" t="0"/>
          <a:stretch/>
        </p:blipFill>
        <p:spPr>
          <a:xfrm>
            <a:off x="12206226" y="6807200"/>
            <a:ext cx="1955161" cy="1993900"/>
          </a:xfrm>
          <a:prstGeom prst="rect">
            <a:avLst/>
          </a:prstGeom>
          <a:noFill/>
          <a:ln>
            <a:noFill/>
          </a:ln>
        </p:spPr>
      </p:pic>
      <p:sp>
        <p:nvSpPr>
          <p:cNvPr id="87" name="Google Shape;87;p3"/>
          <p:cNvSpPr/>
          <p:nvPr/>
        </p:nvSpPr>
        <p:spPr>
          <a:xfrm>
            <a:off x="12822253" y="73787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04</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4187673" y="7181850"/>
            <a:ext cx="5487086"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3"/>
          <p:cNvSpPr/>
          <p:nvPr/>
        </p:nvSpPr>
        <p:spPr>
          <a:xfrm>
            <a:off x="14187673" y="718185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Magic</a:t>
            </a:r>
            <a:endParaRPr b="0" i="0" sz="4800" u="none" cap="none" strike="noStrike">
              <a:solidFill>
                <a:schemeClr val="dk1"/>
              </a:solidFill>
              <a:latin typeface="Calibri"/>
              <a:ea typeface="Calibri"/>
              <a:cs typeface="Calibri"/>
              <a:sym typeface="Calibri"/>
            </a:endParaRPr>
          </a:p>
        </p:txBody>
      </p:sp>
      <p:sp>
        <p:nvSpPr>
          <p:cNvPr id="90" name="Google Shape;90;p3"/>
          <p:cNvSpPr/>
          <p:nvPr/>
        </p:nvSpPr>
        <p:spPr>
          <a:xfrm>
            <a:off x="14187673" y="802005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Spellcasting</a:t>
            </a:r>
            <a:endParaRPr b="0" i="0" sz="3200" u="none" cap="none" strike="noStrike">
              <a:solidFill>
                <a:schemeClr val="dk1"/>
              </a:solidFill>
              <a:latin typeface="Calibri"/>
              <a:ea typeface="Calibri"/>
              <a:cs typeface="Calibri"/>
              <a:sym typeface="Calibri"/>
            </a:endParaRPr>
          </a:p>
        </p:txBody>
      </p:sp>
      <p:pic>
        <p:nvPicPr>
          <p:cNvPr descr=" " id="91" name="Google Shape;91;p3"/>
          <p:cNvPicPr preferRelativeResize="0"/>
          <p:nvPr/>
        </p:nvPicPr>
        <p:blipFill rotWithShape="1">
          <a:blip r:embed="rId18">
            <a:alphaModFix/>
          </a:blip>
          <a:srcRect b="0" l="0" r="0" t="0"/>
          <a:stretch/>
        </p:blipFill>
        <p:spPr>
          <a:xfrm>
            <a:off x="4712289" y="9791700"/>
            <a:ext cx="1955161" cy="1993900"/>
          </a:xfrm>
          <a:prstGeom prst="rect">
            <a:avLst/>
          </a:prstGeom>
          <a:noFill/>
          <a:ln>
            <a:noFill/>
          </a:ln>
        </p:spPr>
      </p:pic>
      <p:sp>
        <p:nvSpPr>
          <p:cNvPr id="92" name="Google Shape;92;p3"/>
          <p:cNvSpPr/>
          <p:nvPr/>
        </p:nvSpPr>
        <p:spPr>
          <a:xfrm>
            <a:off x="5353719" y="10363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05</a:t>
            </a:r>
            <a:endParaRPr b="0" i="0" sz="4800" u="none" cap="none" strike="noStrike">
              <a:solidFill>
                <a:schemeClr val="dk1"/>
              </a:solidFill>
              <a:latin typeface="Calibri"/>
              <a:ea typeface="Calibri"/>
              <a:cs typeface="Calibri"/>
              <a:sym typeface="Calibri"/>
            </a:endParaRPr>
          </a:p>
        </p:txBody>
      </p:sp>
      <p:sp>
        <p:nvSpPr>
          <p:cNvPr id="93" name="Google Shape;93;p3"/>
          <p:cNvSpPr/>
          <p:nvPr/>
        </p:nvSpPr>
        <p:spPr>
          <a:xfrm>
            <a:off x="6719140" y="10166350"/>
            <a:ext cx="5487086"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p3"/>
          <p:cNvSpPr/>
          <p:nvPr/>
        </p:nvSpPr>
        <p:spPr>
          <a:xfrm>
            <a:off x="6719140" y="1016635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Adventure</a:t>
            </a:r>
            <a:endParaRPr b="0" i="0" sz="4800" u="none" cap="none" strike="noStrike">
              <a:solidFill>
                <a:schemeClr val="dk1"/>
              </a:solidFill>
              <a:latin typeface="Calibri"/>
              <a:ea typeface="Calibri"/>
              <a:cs typeface="Calibri"/>
              <a:sym typeface="Calibri"/>
            </a:endParaRPr>
          </a:p>
        </p:txBody>
      </p:sp>
      <p:sp>
        <p:nvSpPr>
          <p:cNvPr id="95" name="Google Shape;95;p3"/>
          <p:cNvSpPr/>
          <p:nvPr/>
        </p:nvSpPr>
        <p:spPr>
          <a:xfrm>
            <a:off x="6719140" y="1100455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Happily Ever After</a:t>
            </a:r>
            <a:endParaRPr b="0" i="0" sz="3200" u="none" cap="none" strike="noStrike">
              <a:solidFill>
                <a:schemeClr val="dk1"/>
              </a:solidFill>
              <a:latin typeface="Calibri"/>
              <a:ea typeface="Calibri"/>
              <a:cs typeface="Calibri"/>
              <a:sym typeface="Calibri"/>
            </a:endParaRPr>
          </a:p>
        </p:txBody>
      </p:sp>
      <p:pic>
        <p:nvPicPr>
          <p:cNvPr descr=" " id="96" name="Google Shape;96;p3"/>
          <p:cNvPicPr preferRelativeResize="0"/>
          <p:nvPr/>
        </p:nvPicPr>
        <p:blipFill rotWithShape="1">
          <a:blip r:embed="rId19">
            <a:alphaModFix/>
          </a:blip>
          <a:srcRect b="0" l="0" r="0" t="0"/>
          <a:stretch/>
        </p:blipFill>
        <p:spPr>
          <a:xfrm>
            <a:off x="12206226" y="9791700"/>
            <a:ext cx="1955161" cy="1993900"/>
          </a:xfrm>
          <a:prstGeom prst="rect">
            <a:avLst/>
          </a:prstGeom>
          <a:noFill/>
          <a:ln>
            <a:noFill/>
          </a:ln>
        </p:spPr>
      </p:pic>
      <p:sp>
        <p:nvSpPr>
          <p:cNvPr id="97" name="Google Shape;97;p3"/>
          <p:cNvSpPr/>
          <p:nvPr/>
        </p:nvSpPr>
        <p:spPr>
          <a:xfrm>
            <a:off x="12822253" y="10363200"/>
            <a:ext cx="698587"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06</a:t>
            </a:r>
            <a:endParaRPr b="0" i="0" sz="4800" u="none" cap="none" strike="noStrike">
              <a:solidFill>
                <a:schemeClr val="dk1"/>
              </a:solidFill>
              <a:latin typeface="Calibri"/>
              <a:ea typeface="Calibri"/>
              <a:cs typeface="Calibri"/>
              <a:sym typeface="Calibri"/>
            </a:endParaRPr>
          </a:p>
        </p:txBody>
      </p:sp>
      <p:sp>
        <p:nvSpPr>
          <p:cNvPr id="98" name="Google Shape;98;p3"/>
          <p:cNvSpPr/>
          <p:nvPr/>
        </p:nvSpPr>
        <p:spPr>
          <a:xfrm>
            <a:off x="14187673" y="10166350"/>
            <a:ext cx="5487086" cy="133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3"/>
          <p:cNvSpPr/>
          <p:nvPr/>
        </p:nvSpPr>
        <p:spPr>
          <a:xfrm>
            <a:off x="14187673" y="10166350"/>
            <a:ext cx="5690311"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Conclusion</a:t>
            </a:r>
            <a:endParaRPr b="0" i="0" sz="4800" u="none" cap="none" strike="noStrike">
              <a:solidFill>
                <a:schemeClr val="dk1"/>
              </a:solidFill>
              <a:latin typeface="Calibri"/>
              <a:ea typeface="Calibri"/>
              <a:cs typeface="Calibri"/>
              <a:sym typeface="Calibri"/>
            </a:endParaRPr>
          </a:p>
        </p:txBody>
      </p:sp>
      <p:sp>
        <p:nvSpPr>
          <p:cNvPr id="100" name="Google Shape;100;p3"/>
          <p:cNvSpPr/>
          <p:nvPr/>
        </p:nvSpPr>
        <p:spPr>
          <a:xfrm>
            <a:off x="14187673" y="1100455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105" name="Shape 105"/>
        <p:cNvGrpSpPr/>
        <p:nvPr/>
      </p:nvGrpSpPr>
      <p:grpSpPr>
        <a:xfrm>
          <a:off x="0" y="0"/>
          <a:ext cx="0" cy="0"/>
          <a:chOff x="0" y="0"/>
          <a:chExt cx="0" cy="0"/>
        </a:xfrm>
      </p:grpSpPr>
      <p:pic>
        <p:nvPicPr>
          <p:cNvPr descr=" " id="106" name="Google Shape;106;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7" name="Google Shape;107;p4"/>
          <p:cNvPicPr preferRelativeResize="0"/>
          <p:nvPr/>
        </p:nvPicPr>
        <p:blipFill rotWithShape="1">
          <a:blip r:embed="rId4">
            <a:alphaModFix/>
          </a:blip>
          <a:srcRect b="0" l="0" r="0" t="0"/>
          <a:stretch/>
        </p:blipFill>
        <p:spPr>
          <a:xfrm>
            <a:off x="1217821" y="2290803"/>
            <a:ext cx="5730633" cy="9084180"/>
          </a:xfrm>
          <a:prstGeom prst="rect">
            <a:avLst/>
          </a:prstGeom>
          <a:noFill/>
          <a:ln>
            <a:noFill/>
          </a:ln>
        </p:spPr>
      </p:pic>
      <p:pic>
        <p:nvPicPr>
          <p:cNvPr descr=" " id="108" name="Google Shape;108;p4"/>
          <p:cNvPicPr preferRelativeResize="0"/>
          <p:nvPr/>
        </p:nvPicPr>
        <p:blipFill rotWithShape="1">
          <a:blip r:embed="rId5">
            <a:alphaModFix/>
          </a:blip>
          <a:srcRect b="0" l="0" r="0" t="0"/>
          <a:stretch/>
        </p:blipFill>
        <p:spPr>
          <a:xfrm>
            <a:off x="6895526" y="2136006"/>
            <a:ext cx="55048" cy="359736"/>
          </a:xfrm>
          <a:prstGeom prst="rect">
            <a:avLst/>
          </a:prstGeom>
          <a:noFill/>
          <a:ln>
            <a:noFill/>
          </a:ln>
        </p:spPr>
      </p:pic>
      <p:pic>
        <p:nvPicPr>
          <p:cNvPr descr=" " id="109" name="Google Shape;109;p4"/>
          <p:cNvPicPr preferRelativeResize="0"/>
          <p:nvPr/>
        </p:nvPicPr>
        <p:blipFill rotWithShape="1">
          <a:blip r:embed="rId6">
            <a:alphaModFix/>
          </a:blip>
          <a:srcRect b="0" l="0" r="0" t="0"/>
          <a:stretch/>
        </p:blipFill>
        <p:spPr>
          <a:xfrm>
            <a:off x="1066933" y="11003614"/>
            <a:ext cx="352571" cy="502580"/>
          </a:xfrm>
          <a:prstGeom prst="rect">
            <a:avLst/>
          </a:prstGeom>
          <a:noFill/>
          <a:ln>
            <a:noFill/>
          </a:ln>
        </p:spPr>
      </p:pic>
      <p:pic>
        <p:nvPicPr>
          <p:cNvPr descr=" " id="110" name="Google Shape;110;p4"/>
          <p:cNvPicPr preferRelativeResize="0"/>
          <p:nvPr/>
        </p:nvPicPr>
        <p:blipFill rotWithShape="1">
          <a:blip r:embed="rId7">
            <a:alphaModFix/>
          </a:blip>
          <a:srcRect b="0" l="0" r="0" t="0"/>
          <a:stretch/>
        </p:blipFill>
        <p:spPr>
          <a:xfrm>
            <a:off x="1270745" y="-1178933"/>
            <a:ext cx="153349" cy="4587"/>
          </a:xfrm>
          <a:prstGeom prst="rect">
            <a:avLst/>
          </a:prstGeom>
          <a:noFill/>
          <a:ln>
            <a:noFill/>
          </a:ln>
        </p:spPr>
      </p:pic>
      <p:pic>
        <p:nvPicPr>
          <p:cNvPr descr=" " id="111" name="Google Shape;111;p4"/>
          <p:cNvPicPr preferRelativeResize="0"/>
          <p:nvPr/>
        </p:nvPicPr>
        <p:blipFill rotWithShape="1">
          <a:blip r:embed="rId8">
            <a:alphaModFix/>
          </a:blip>
          <a:srcRect b="0" l="0" r="0" t="0"/>
          <a:stretch/>
        </p:blipFill>
        <p:spPr>
          <a:xfrm>
            <a:off x="1554654" y="0"/>
            <a:ext cx="3286877" cy="5974345"/>
          </a:xfrm>
          <a:prstGeom prst="rect">
            <a:avLst/>
          </a:prstGeom>
          <a:noFill/>
          <a:ln>
            <a:noFill/>
          </a:ln>
        </p:spPr>
      </p:pic>
      <p:pic>
        <p:nvPicPr>
          <p:cNvPr descr=" " id="112" name="Google Shape;112;p4"/>
          <p:cNvPicPr preferRelativeResize="0"/>
          <p:nvPr/>
        </p:nvPicPr>
        <p:blipFill rotWithShape="1">
          <a:blip r:embed="rId9">
            <a:alphaModFix/>
          </a:blip>
          <a:srcRect b="0" l="0" r="0" t="0"/>
          <a:stretch/>
        </p:blipFill>
        <p:spPr>
          <a:xfrm>
            <a:off x="1245342" y="5934695"/>
            <a:ext cx="204156" cy="55386"/>
          </a:xfrm>
          <a:prstGeom prst="rect">
            <a:avLst/>
          </a:prstGeom>
          <a:noFill/>
          <a:ln>
            <a:noFill/>
          </a:ln>
        </p:spPr>
      </p:pic>
      <p:pic>
        <p:nvPicPr>
          <p:cNvPr descr=" " id="113" name="Google Shape;113;p4"/>
          <p:cNvPicPr preferRelativeResize="0"/>
          <p:nvPr/>
        </p:nvPicPr>
        <p:blipFill rotWithShape="1">
          <a:blip r:embed="rId7">
            <a:alphaModFix/>
          </a:blip>
          <a:srcRect b="0" l="0" r="0" t="0"/>
          <a:stretch/>
        </p:blipFill>
        <p:spPr>
          <a:xfrm>
            <a:off x="1234212" y="-1358901"/>
            <a:ext cx="73146" cy="362048"/>
          </a:xfrm>
          <a:prstGeom prst="rect">
            <a:avLst/>
          </a:prstGeom>
          <a:noFill/>
          <a:ln>
            <a:noFill/>
          </a:ln>
        </p:spPr>
      </p:pic>
      <p:pic>
        <p:nvPicPr>
          <p:cNvPr descr=" " id="114" name="Google Shape;114;p4"/>
          <p:cNvPicPr preferRelativeResize="0"/>
          <p:nvPr/>
        </p:nvPicPr>
        <p:blipFill rotWithShape="1">
          <a:blip r:embed="rId10">
            <a:alphaModFix/>
          </a:blip>
          <a:srcRect b="0" l="0" r="0" t="0"/>
          <a:stretch/>
        </p:blipFill>
        <p:spPr>
          <a:xfrm>
            <a:off x="1233896" y="5781889"/>
            <a:ext cx="73109" cy="362043"/>
          </a:xfrm>
          <a:prstGeom prst="rect">
            <a:avLst/>
          </a:prstGeom>
          <a:noFill/>
          <a:ln>
            <a:noFill/>
          </a:ln>
        </p:spPr>
      </p:pic>
      <p:pic>
        <p:nvPicPr>
          <p:cNvPr descr=" " id="115" name="Google Shape;115;p4"/>
          <p:cNvPicPr preferRelativeResize="0"/>
          <p:nvPr/>
        </p:nvPicPr>
        <p:blipFill rotWithShape="1">
          <a:blip r:embed="rId11">
            <a:alphaModFix/>
          </a:blip>
          <a:srcRect b="0" l="0" r="0" t="0"/>
          <a:stretch/>
        </p:blipFill>
        <p:spPr>
          <a:xfrm>
            <a:off x="1498142" y="4518884"/>
            <a:ext cx="10173488" cy="50800"/>
          </a:xfrm>
          <a:prstGeom prst="rect">
            <a:avLst/>
          </a:prstGeom>
          <a:noFill/>
          <a:ln>
            <a:noFill/>
          </a:ln>
        </p:spPr>
      </p:pic>
      <p:pic>
        <p:nvPicPr>
          <p:cNvPr descr=" " id="116" name="Google Shape;116;p4"/>
          <p:cNvPicPr preferRelativeResize="0"/>
          <p:nvPr/>
        </p:nvPicPr>
        <p:blipFill rotWithShape="1">
          <a:blip r:embed="rId12">
            <a:alphaModFix/>
          </a:blip>
          <a:srcRect b="0" l="0" r="0" t="0"/>
          <a:stretch/>
        </p:blipFill>
        <p:spPr>
          <a:xfrm>
            <a:off x="11653279" y="4426992"/>
            <a:ext cx="36043" cy="234581"/>
          </a:xfrm>
          <a:prstGeom prst="rect">
            <a:avLst/>
          </a:prstGeom>
          <a:noFill/>
          <a:ln>
            <a:noFill/>
          </a:ln>
        </p:spPr>
      </p:pic>
      <p:pic>
        <p:nvPicPr>
          <p:cNvPr descr=" " id="117" name="Google Shape;117;p4"/>
          <p:cNvPicPr preferRelativeResize="0"/>
          <p:nvPr/>
        </p:nvPicPr>
        <p:blipFill rotWithShape="1">
          <a:blip r:embed="rId13">
            <a:alphaModFix/>
          </a:blip>
          <a:srcRect b="0" l="0" r="0" t="0"/>
          <a:stretch/>
        </p:blipFill>
        <p:spPr>
          <a:xfrm>
            <a:off x="1479791" y="4426992"/>
            <a:ext cx="36043" cy="234581"/>
          </a:xfrm>
          <a:prstGeom prst="rect">
            <a:avLst/>
          </a:prstGeom>
          <a:noFill/>
          <a:ln>
            <a:noFill/>
          </a:ln>
        </p:spPr>
      </p:pic>
      <p:pic>
        <p:nvPicPr>
          <p:cNvPr descr=" " id="118" name="Google Shape;118;p4"/>
          <p:cNvPicPr preferRelativeResize="0"/>
          <p:nvPr/>
        </p:nvPicPr>
        <p:blipFill rotWithShape="1">
          <a:blip r:embed="rId14">
            <a:alphaModFix/>
          </a:blip>
          <a:srcRect b="0" l="0" r="0" t="0"/>
          <a:stretch/>
        </p:blipFill>
        <p:spPr>
          <a:xfrm>
            <a:off x="16035053" y="2288992"/>
            <a:ext cx="6718538" cy="50800"/>
          </a:xfrm>
          <a:prstGeom prst="rect">
            <a:avLst/>
          </a:prstGeom>
          <a:noFill/>
          <a:ln>
            <a:noFill/>
          </a:ln>
        </p:spPr>
      </p:pic>
      <p:pic>
        <p:nvPicPr>
          <p:cNvPr descr=" " id="119" name="Google Shape;119;p4"/>
          <p:cNvPicPr preferRelativeResize="0"/>
          <p:nvPr/>
        </p:nvPicPr>
        <p:blipFill rotWithShape="1">
          <a:blip r:embed="rId15">
            <a:alphaModFix/>
          </a:blip>
          <a:srcRect b="0" l="0" r="0" t="0"/>
          <a:stretch/>
        </p:blipFill>
        <p:spPr>
          <a:xfrm>
            <a:off x="22735888" y="2197100"/>
            <a:ext cx="36043" cy="234581"/>
          </a:xfrm>
          <a:prstGeom prst="rect">
            <a:avLst/>
          </a:prstGeom>
          <a:noFill/>
          <a:ln>
            <a:noFill/>
          </a:ln>
        </p:spPr>
      </p:pic>
      <p:pic>
        <p:nvPicPr>
          <p:cNvPr descr=" " id="120" name="Google Shape;120;p4"/>
          <p:cNvPicPr preferRelativeResize="0"/>
          <p:nvPr/>
        </p:nvPicPr>
        <p:blipFill rotWithShape="1">
          <a:blip r:embed="rId16">
            <a:alphaModFix/>
          </a:blip>
          <a:srcRect b="0" l="0" r="0" t="0"/>
          <a:stretch/>
        </p:blipFill>
        <p:spPr>
          <a:xfrm>
            <a:off x="16016702" y="2197100"/>
            <a:ext cx="36043" cy="234581"/>
          </a:xfrm>
          <a:prstGeom prst="rect">
            <a:avLst/>
          </a:prstGeom>
          <a:noFill/>
          <a:ln>
            <a:noFill/>
          </a:ln>
        </p:spPr>
      </p:pic>
      <p:sp>
        <p:nvSpPr>
          <p:cNvPr id="121" name="Google Shape;121;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4"/>
          <p:cNvPicPr preferRelativeResize="0"/>
          <p:nvPr/>
        </p:nvPicPr>
        <p:blipFill rotWithShape="1">
          <a:blip r:embed="rId17">
            <a:alphaModFix/>
          </a:blip>
          <a:srcRect b="0" l="0" r="0" t="0"/>
          <a:stretch/>
        </p:blipFill>
        <p:spPr>
          <a:xfrm>
            <a:off x="23523340" y="10820400"/>
            <a:ext cx="711289" cy="2590800"/>
          </a:xfrm>
          <a:prstGeom prst="rect">
            <a:avLst/>
          </a:prstGeom>
          <a:noFill/>
          <a:ln>
            <a:noFill/>
          </a:ln>
        </p:spPr>
      </p:pic>
      <p:sp>
        <p:nvSpPr>
          <p:cNvPr id="123" name="Google Shape;123;p4"/>
          <p:cNvSpPr/>
          <p:nvPr/>
        </p:nvSpPr>
        <p:spPr>
          <a:xfrm>
            <a:off x="2959470" y="2959100"/>
            <a:ext cx="11198566" cy="155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8000"/>
              <a:buFont typeface="Bebas Neue"/>
              <a:buNone/>
            </a:pPr>
            <a:r>
              <a:rPr b="0" i="0" lang="en-US" sz="8000" u="none" cap="none" strike="noStrike">
                <a:solidFill>
                  <a:srgbClr val="F9BA2B"/>
                </a:solidFill>
                <a:latin typeface="Bebas Neue"/>
                <a:ea typeface="Bebas Neue"/>
                <a:cs typeface="Bebas Neue"/>
                <a:sym typeface="Bebas Neue"/>
              </a:rPr>
              <a:t>The Realm of the Extraordinary</a:t>
            </a:r>
            <a:endParaRPr b="0" i="0" sz="8000" u="none" cap="none" strike="noStrike">
              <a:solidFill>
                <a:schemeClr val="dk1"/>
              </a:solidFill>
              <a:latin typeface="Calibri"/>
              <a:ea typeface="Calibri"/>
              <a:cs typeface="Calibri"/>
              <a:sym typeface="Calibri"/>
            </a:endParaRPr>
          </a:p>
        </p:txBody>
      </p:sp>
      <p:sp>
        <p:nvSpPr>
          <p:cNvPr id="124" name="Google Shape;124;p4"/>
          <p:cNvSpPr/>
          <p:nvPr/>
        </p:nvSpPr>
        <p:spPr>
          <a:xfrm>
            <a:off x="2959470" y="5067300"/>
            <a:ext cx="8861474" cy="5583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5" name="Google Shape;125;p4"/>
          <p:cNvSpPr/>
          <p:nvPr/>
        </p:nvSpPr>
        <p:spPr>
          <a:xfrm>
            <a:off x="12701588" y="5067300"/>
            <a:ext cx="8861474" cy="5088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130" name="Shape 130"/>
        <p:cNvGrpSpPr/>
        <p:nvPr/>
      </p:nvGrpSpPr>
      <p:grpSpPr>
        <a:xfrm>
          <a:off x="0" y="0"/>
          <a:ext cx="0" cy="0"/>
          <a:chOff x="0" y="0"/>
          <a:chExt cx="0" cy="0"/>
        </a:xfrm>
      </p:grpSpPr>
      <p:pic>
        <p:nvPicPr>
          <p:cNvPr descr=" " id="131" name="Google Shape;131;p5"/>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32" name="Google Shape;132;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34" name="Google Shape;134;p5"/>
          <p:cNvPicPr preferRelativeResize="0"/>
          <p:nvPr/>
        </p:nvPicPr>
        <p:blipFill rotWithShape="1">
          <a:blip r:embed="rId5">
            <a:alphaModFix/>
          </a:blip>
          <a:srcRect b="0" l="0" r="0" t="0"/>
          <a:stretch/>
        </p:blipFill>
        <p:spPr>
          <a:xfrm>
            <a:off x="12739692" y="1130300"/>
            <a:ext cx="9754819" cy="11455400"/>
          </a:xfrm>
          <a:prstGeom prst="rect">
            <a:avLst/>
          </a:prstGeom>
          <a:noFill/>
          <a:ln>
            <a:noFill/>
          </a:ln>
        </p:spPr>
      </p:pic>
      <p:sp>
        <p:nvSpPr>
          <p:cNvPr id="135" name="Google Shape;135;p5"/>
          <p:cNvSpPr/>
          <p:nvPr/>
        </p:nvSpPr>
        <p:spPr>
          <a:xfrm>
            <a:off x="1956044" y="2705100"/>
            <a:ext cx="9907238"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p5"/>
          <p:cNvPicPr preferRelativeResize="0"/>
          <p:nvPr/>
        </p:nvPicPr>
        <p:blipFill rotWithShape="1">
          <a:blip r:embed="rId6">
            <a:alphaModFix/>
          </a:blip>
          <a:srcRect b="0" l="0" r="0" t="0"/>
          <a:stretch/>
        </p:blipFill>
        <p:spPr>
          <a:xfrm>
            <a:off x="1956044" y="3514682"/>
            <a:ext cx="1625803" cy="1301843"/>
          </a:xfrm>
          <a:prstGeom prst="rect">
            <a:avLst/>
          </a:prstGeom>
          <a:noFill/>
          <a:ln>
            <a:noFill/>
          </a:ln>
        </p:spPr>
      </p:pic>
      <p:sp>
        <p:nvSpPr>
          <p:cNvPr id="137" name="Google Shape;137;p5"/>
          <p:cNvSpPr/>
          <p:nvPr/>
        </p:nvSpPr>
        <p:spPr>
          <a:xfrm>
            <a:off x="3988298" y="2705100"/>
            <a:ext cx="7874984"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5"/>
          <p:cNvSpPr/>
          <p:nvPr/>
        </p:nvSpPr>
        <p:spPr>
          <a:xfrm>
            <a:off x="3988298" y="27051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39" name="Google Shape;139;p5"/>
          <p:cNvSpPr/>
          <p:nvPr/>
        </p:nvSpPr>
        <p:spPr>
          <a:xfrm>
            <a:off x="3988298" y="3644900"/>
            <a:ext cx="8010468"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40" name="Google Shape;140;p5"/>
          <p:cNvSpPr/>
          <p:nvPr/>
        </p:nvSpPr>
        <p:spPr>
          <a:xfrm>
            <a:off x="1956044" y="7251700"/>
            <a:ext cx="9907238"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5"/>
          <p:cNvPicPr preferRelativeResize="0"/>
          <p:nvPr/>
        </p:nvPicPr>
        <p:blipFill rotWithShape="1">
          <a:blip r:embed="rId7">
            <a:alphaModFix/>
          </a:blip>
          <a:srcRect b="0" l="0" r="0" t="0"/>
          <a:stretch/>
        </p:blipFill>
        <p:spPr>
          <a:xfrm>
            <a:off x="1956044" y="7963427"/>
            <a:ext cx="1625803" cy="1497541"/>
          </a:xfrm>
          <a:prstGeom prst="rect">
            <a:avLst/>
          </a:prstGeom>
          <a:noFill/>
          <a:ln>
            <a:noFill/>
          </a:ln>
        </p:spPr>
      </p:pic>
      <p:sp>
        <p:nvSpPr>
          <p:cNvPr id="142" name="Google Shape;142;p5"/>
          <p:cNvSpPr/>
          <p:nvPr/>
        </p:nvSpPr>
        <p:spPr>
          <a:xfrm>
            <a:off x="3988298" y="7251700"/>
            <a:ext cx="7874984" cy="292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5"/>
          <p:cNvSpPr/>
          <p:nvPr/>
        </p:nvSpPr>
        <p:spPr>
          <a:xfrm>
            <a:off x="3988298" y="7251700"/>
            <a:ext cx="8078210"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44" name="Google Shape;144;p5"/>
          <p:cNvSpPr/>
          <p:nvPr/>
        </p:nvSpPr>
        <p:spPr>
          <a:xfrm>
            <a:off x="3988298" y="8191500"/>
            <a:ext cx="8010468"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149" name="Shape 149"/>
        <p:cNvGrpSpPr/>
        <p:nvPr/>
      </p:nvGrpSpPr>
      <p:grpSpPr>
        <a:xfrm>
          <a:off x="0" y="0"/>
          <a:ext cx="0" cy="0"/>
          <a:chOff x="0" y="0"/>
          <a:chExt cx="0" cy="0"/>
        </a:xfrm>
      </p:grpSpPr>
      <p:pic>
        <p:nvPicPr>
          <p:cNvPr descr=" " id="150" name="Google Shape;150;p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51" name="Google Shape;151;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p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53" name="Google Shape;153;p6"/>
          <p:cNvSpPr/>
          <p:nvPr/>
        </p:nvSpPr>
        <p:spPr>
          <a:xfrm>
            <a:off x="9018127" y="1384300"/>
            <a:ext cx="6350794"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10383548" y="1384300"/>
            <a:ext cx="3619952"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10383548" y="1384300"/>
            <a:ext cx="3823178"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Unicorn Sightings</a:t>
            </a:r>
            <a:endParaRPr b="0" i="0" sz="4800" u="none" cap="none" strike="noStrike">
              <a:solidFill>
                <a:schemeClr val="dk1"/>
              </a:solidFill>
              <a:latin typeface="Calibri"/>
              <a:ea typeface="Calibri"/>
              <a:cs typeface="Calibri"/>
              <a:sym typeface="Calibri"/>
            </a:endParaRPr>
          </a:p>
        </p:txBody>
      </p:sp>
      <p:sp>
        <p:nvSpPr>
          <p:cNvPr id="156" name="Google Shape;156;p6"/>
          <p:cNvSpPr/>
          <p:nvPr/>
        </p:nvSpPr>
        <p:spPr>
          <a:xfrm>
            <a:off x="9018127" y="2730500"/>
            <a:ext cx="6350794"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6"/>
          <p:cNvSpPr/>
          <p:nvPr/>
        </p:nvSpPr>
        <p:spPr>
          <a:xfrm>
            <a:off x="8950385" y="2730500"/>
            <a:ext cx="6486277" cy="2116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8" name="Google Shape;158;p6"/>
          <p:cNvPicPr preferRelativeResize="0"/>
          <p:nvPr/>
        </p:nvPicPr>
        <p:blipFill rotWithShape="1">
          <a:blip r:embed="rId5">
            <a:alphaModFix/>
          </a:blip>
          <a:srcRect b="0" l="0" r="0" t="0"/>
          <a:stretch/>
        </p:blipFill>
        <p:spPr>
          <a:xfrm>
            <a:off x="9018127" y="5321300"/>
            <a:ext cx="6350794" cy="7277100"/>
          </a:xfrm>
          <a:prstGeom prst="rect">
            <a:avLst/>
          </a:prstGeom>
          <a:noFill/>
          <a:ln>
            <a:noFill/>
          </a:ln>
        </p:spPr>
      </p:pic>
      <p:sp>
        <p:nvSpPr>
          <p:cNvPr id="159" name="Google Shape;159;p6"/>
          <p:cNvSpPr/>
          <p:nvPr/>
        </p:nvSpPr>
        <p:spPr>
          <a:xfrm>
            <a:off x="2159270" y="1384300"/>
            <a:ext cx="6350794"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3848581" y="1384300"/>
            <a:ext cx="2972171"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p:nvPr/>
        </p:nvSpPr>
        <p:spPr>
          <a:xfrm>
            <a:off x="3848581" y="1384300"/>
            <a:ext cx="317539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62" name="Google Shape;162;p6"/>
          <p:cNvSpPr/>
          <p:nvPr/>
        </p:nvSpPr>
        <p:spPr>
          <a:xfrm>
            <a:off x="2159270" y="2730500"/>
            <a:ext cx="6350794"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
          <p:cNvSpPr/>
          <p:nvPr/>
        </p:nvSpPr>
        <p:spPr>
          <a:xfrm>
            <a:off x="2091528" y="2730500"/>
            <a:ext cx="6486277" cy="2116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4" name="Google Shape;164;p6"/>
          <p:cNvPicPr preferRelativeResize="0"/>
          <p:nvPr/>
        </p:nvPicPr>
        <p:blipFill rotWithShape="1">
          <a:blip r:embed="rId6">
            <a:alphaModFix/>
          </a:blip>
          <a:srcRect b="0" l="0" r="0" t="0"/>
          <a:stretch/>
        </p:blipFill>
        <p:spPr>
          <a:xfrm>
            <a:off x="2159270" y="5321300"/>
            <a:ext cx="6350794" cy="7277100"/>
          </a:xfrm>
          <a:prstGeom prst="rect">
            <a:avLst/>
          </a:prstGeom>
          <a:noFill/>
          <a:ln>
            <a:noFill/>
          </a:ln>
        </p:spPr>
      </p:pic>
      <p:sp>
        <p:nvSpPr>
          <p:cNvPr id="165" name="Google Shape;165;p6"/>
          <p:cNvSpPr/>
          <p:nvPr/>
        </p:nvSpPr>
        <p:spPr>
          <a:xfrm>
            <a:off x="15876984" y="1384300"/>
            <a:ext cx="6350794"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6"/>
          <p:cNvSpPr/>
          <p:nvPr/>
        </p:nvSpPr>
        <p:spPr>
          <a:xfrm>
            <a:off x="17566296" y="1384300"/>
            <a:ext cx="2972171" cy="7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6"/>
          <p:cNvSpPr/>
          <p:nvPr/>
        </p:nvSpPr>
        <p:spPr>
          <a:xfrm>
            <a:off x="17566296" y="1384300"/>
            <a:ext cx="3175397" cy="93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a:t>
            </a:r>
            <a:endParaRPr b="0" i="0" sz="4800" u="none" cap="none" strike="noStrike">
              <a:solidFill>
                <a:schemeClr val="dk1"/>
              </a:solidFill>
              <a:latin typeface="Calibri"/>
              <a:ea typeface="Calibri"/>
              <a:cs typeface="Calibri"/>
              <a:sym typeface="Calibri"/>
            </a:endParaRPr>
          </a:p>
        </p:txBody>
      </p:sp>
      <p:sp>
        <p:nvSpPr>
          <p:cNvPr id="168" name="Google Shape;168;p6"/>
          <p:cNvSpPr/>
          <p:nvPr/>
        </p:nvSpPr>
        <p:spPr>
          <a:xfrm>
            <a:off x="15876984" y="2730500"/>
            <a:ext cx="6350794"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6"/>
          <p:cNvSpPr/>
          <p:nvPr/>
        </p:nvSpPr>
        <p:spPr>
          <a:xfrm>
            <a:off x="15809243" y="2730500"/>
            <a:ext cx="6486277" cy="2116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0" name="Google Shape;170;p6"/>
          <p:cNvPicPr preferRelativeResize="0"/>
          <p:nvPr/>
        </p:nvPicPr>
        <p:blipFill rotWithShape="1">
          <a:blip r:embed="rId7">
            <a:alphaModFix/>
          </a:blip>
          <a:srcRect b="0" l="0" r="0" t="0"/>
          <a:stretch/>
        </p:blipFill>
        <p:spPr>
          <a:xfrm>
            <a:off x="15876984" y="5321300"/>
            <a:ext cx="6350794" cy="7277100"/>
          </a:xfrm>
          <a:prstGeom prst="rect">
            <a:avLst/>
          </a:prstGeom>
          <a:noFill/>
          <a:ln>
            <a:noFill/>
          </a:ln>
        </p:spPr>
      </p:pic>
      <p:pic>
        <p:nvPicPr>
          <p:cNvPr descr=" " id="171" name="Google Shape;171;p6"/>
          <p:cNvPicPr preferRelativeResize="0"/>
          <p:nvPr/>
        </p:nvPicPr>
        <p:blipFill rotWithShape="1">
          <a:blip r:embed="rId8">
            <a:alphaModFix/>
          </a:blip>
          <a:srcRect b="0" l="0" r="0" t="0"/>
          <a:stretch/>
        </p:blipFill>
        <p:spPr>
          <a:xfrm>
            <a:off x="23239139" y="4233286"/>
            <a:ext cx="50806" cy="6516781"/>
          </a:xfrm>
          <a:prstGeom prst="rect">
            <a:avLst/>
          </a:prstGeom>
          <a:noFill/>
          <a:ln>
            <a:noFill/>
          </a:ln>
        </p:spPr>
      </p:pic>
      <p:pic>
        <p:nvPicPr>
          <p:cNvPr descr=" " id="172" name="Google Shape;172;p6"/>
          <p:cNvPicPr preferRelativeResize="0"/>
          <p:nvPr/>
        </p:nvPicPr>
        <p:blipFill rotWithShape="1">
          <a:blip r:embed="rId9">
            <a:alphaModFix/>
          </a:blip>
          <a:srcRect b="0" l="0" r="0" t="0"/>
          <a:stretch/>
        </p:blipFill>
        <p:spPr>
          <a:xfrm>
            <a:off x="23154994" y="4241800"/>
            <a:ext cx="218733" cy="33759"/>
          </a:xfrm>
          <a:prstGeom prst="rect">
            <a:avLst/>
          </a:prstGeom>
          <a:noFill/>
          <a:ln>
            <a:noFill/>
          </a:ln>
        </p:spPr>
      </p:pic>
      <p:pic>
        <p:nvPicPr>
          <p:cNvPr descr=" " id="173" name="Google Shape;173;p6"/>
          <p:cNvPicPr preferRelativeResize="0"/>
          <p:nvPr/>
        </p:nvPicPr>
        <p:blipFill rotWithShape="1">
          <a:blip r:embed="rId10">
            <a:alphaModFix/>
          </a:blip>
          <a:srcRect b="0" l="0" r="0" t="0"/>
          <a:stretch/>
        </p:blipFill>
        <p:spPr>
          <a:xfrm>
            <a:off x="23157506" y="10514223"/>
            <a:ext cx="214063" cy="305612"/>
          </a:xfrm>
          <a:prstGeom prst="rect">
            <a:avLst/>
          </a:prstGeom>
          <a:noFill/>
          <a:ln>
            <a:noFill/>
          </a:ln>
        </p:spPr>
      </p:pic>
      <p:pic>
        <p:nvPicPr>
          <p:cNvPr descr=" " id="174" name="Google Shape;174;p6"/>
          <p:cNvPicPr preferRelativeResize="0"/>
          <p:nvPr/>
        </p:nvPicPr>
        <p:blipFill rotWithShape="1">
          <a:blip r:embed="rId11">
            <a:alphaModFix/>
          </a:blip>
          <a:srcRect b="0" l="0" r="0" t="0"/>
          <a:stretch/>
        </p:blipFill>
        <p:spPr>
          <a:xfrm>
            <a:off x="338622" y="351278"/>
            <a:ext cx="5860993" cy="6042540"/>
          </a:xfrm>
          <a:prstGeom prst="rect">
            <a:avLst/>
          </a:prstGeom>
          <a:noFill/>
          <a:ln>
            <a:noFill/>
          </a:ln>
        </p:spPr>
      </p:pic>
      <p:pic>
        <p:nvPicPr>
          <p:cNvPr descr=" " id="175" name="Google Shape;175;p6"/>
          <p:cNvPicPr preferRelativeResize="0"/>
          <p:nvPr/>
        </p:nvPicPr>
        <p:blipFill rotWithShape="1">
          <a:blip r:embed="rId12">
            <a:alphaModFix/>
          </a:blip>
          <a:srcRect b="0" l="0" r="0" t="0"/>
          <a:stretch/>
        </p:blipFill>
        <p:spPr>
          <a:xfrm>
            <a:off x="266733" y="6378594"/>
            <a:ext cx="195076" cy="29970"/>
          </a:xfrm>
          <a:prstGeom prst="rect">
            <a:avLst/>
          </a:prstGeom>
          <a:noFill/>
          <a:ln>
            <a:noFill/>
          </a:ln>
        </p:spPr>
      </p:pic>
      <p:pic>
        <p:nvPicPr>
          <p:cNvPr descr=" " id="176" name="Google Shape;176;p6"/>
          <p:cNvPicPr preferRelativeResize="0"/>
          <p:nvPr/>
        </p:nvPicPr>
        <p:blipFill rotWithShape="1">
          <a:blip r:embed="rId13">
            <a:alphaModFix/>
          </a:blip>
          <a:srcRect b="0" l="0" r="0" t="0"/>
          <a:stretch/>
        </p:blipFill>
        <p:spPr>
          <a:xfrm>
            <a:off x="6184873" y="279400"/>
            <a:ext cx="29974" cy="19505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181" name="Shape 181"/>
        <p:cNvGrpSpPr/>
        <p:nvPr/>
      </p:nvGrpSpPr>
      <p:grpSpPr>
        <a:xfrm>
          <a:off x="0" y="0"/>
          <a:ext cx="0" cy="0"/>
          <a:chOff x="0" y="0"/>
          <a:chExt cx="0" cy="0"/>
        </a:xfrm>
      </p:grpSpPr>
      <p:pic>
        <p:nvPicPr>
          <p:cNvPr descr=" " id="182" name="Google Shape;182;p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183" name="Google Shape;183;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4" name="Google Shape;184;p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85" name="Google Shape;185;p7"/>
          <p:cNvPicPr preferRelativeResize="0"/>
          <p:nvPr/>
        </p:nvPicPr>
        <p:blipFill rotWithShape="1">
          <a:blip r:embed="rId5">
            <a:alphaModFix/>
          </a:blip>
          <a:srcRect b="0" l="0" r="0" t="0"/>
          <a:stretch/>
        </p:blipFill>
        <p:spPr>
          <a:xfrm>
            <a:off x="1447981" y="1866900"/>
            <a:ext cx="5966698" cy="4437887"/>
          </a:xfrm>
          <a:prstGeom prst="rect">
            <a:avLst/>
          </a:prstGeom>
          <a:noFill/>
          <a:ln>
            <a:noFill/>
          </a:ln>
        </p:spPr>
      </p:pic>
      <p:sp>
        <p:nvSpPr>
          <p:cNvPr id="186" name="Google Shape;186;p7"/>
          <p:cNvSpPr/>
          <p:nvPr/>
        </p:nvSpPr>
        <p:spPr>
          <a:xfrm>
            <a:off x="5842730" y="4953000"/>
            <a:ext cx="13603400" cy="379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7"/>
          <p:cNvSpPr/>
          <p:nvPr/>
        </p:nvSpPr>
        <p:spPr>
          <a:xfrm>
            <a:off x="5842730" y="4953000"/>
            <a:ext cx="13806626" cy="314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88" name="Google Shape;188;p7"/>
          <p:cNvSpPr/>
          <p:nvPr/>
        </p:nvSpPr>
        <p:spPr>
          <a:xfrm>
            <a:off x="16689886" y="8204200"/>
            <a:ext cx="2908664" cy="698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ebas Neue"/>
              <a:buNone/>
            </a:pPr>
            <a:r>
              <a:rPr b="0" i="0" lang="en-US" sz="3600" u="none" cap="none" strike="noStrike">
                <a:solidFill>
                  <a:srgbClr val="FFFFFF"/>
                </a:solidFill>
                <a:latin typeface="Bebas Neue"/>
                <a:ea typeface="Bebas Neue"/>
                <a:cs typeface="Bebas Neue"/>
                <a:sym typeface="Bebas Neue"/>
              </a:rPr>
              <a:t>The Dream Weaver</a:t>
            </a:r>
            <a:endParaRPr b="0" i="0" sz="3600" u="none" cap="none" strike="noStrike">
              <a:solidFill>
                <a:schemeClr val="dk1"/>
              </a:solidFill>
              <a:latin typeface="Calibri"/>
              <a:ea typeface="Calibri"/>
              <a:cs typeface="Calibri"/>
              <a:sym typeface="Calibri"/>
            </a:endParaRPr>
          </a:p>
        </p:txBody>
      </p:sp>
      <p:pic>
        <p:nvPicPr>
          <p:cNvPr descr=" " id="189" name="Google Shape;189;p7"/>
          <p:cNvPicPr preferRelativeResize="0"/>
          <p:nvPr/>
        </p:nvPicPr>
        <p:blipFill rotWithShape="1">
          <a:blip r:embed="rId6">
            <a:alphaModFix/>
          </a:blip>
          <a:srcRect b="0" l="0" r="0" t="0"/>
          <a:stretch/>
        </p:blipFill>
        <p:spPr>
          <a:xfrm>
            <a:off x="17092169" y="10991937"/>
            <a:ext cx="53265" cy="142143"/>
          </a:xfrm>
          <a:prstGeom prst="rect">
            <a:avLst/>
          </a:prstGeom>
          <a:noFill/>
          <a:ln>
            <a:noFill/>
          </a:ln>
        </p:spPr>
      </p:pic>
      <p:pic>
        <p:nvPicPr>
          <p:cNvPr descr=" " id="190" name="Google Shape;190;p7"/>
          <p:cNvPicPr preferRelativeResize="0"/>
          <p:nvPr/>
        </p:nvPicPr>
        <p:blipFill rotWithShape="1">
          <a:blip r:embed="rId7">
            <a:alphaModFix/>
          </a:blip>
          <a:srcRect b="0" l="0" r="0" t="0"/>
          <a:stretch/>
        </p:blipFill>
        <p:spPr>
          <a:xfrm>
            <a:off x="12282398" y="11172174"/>
            <a:ext cx="4846177" cy="2264097"/>
          </a:xfrm>
          <a:prstGeom prst="rect">
            <a:avLst/>
          </a:prstGeom>
          <a:noFill/>
          <a:ln>
            <a:noFill/>
          </a:ln>
        </p:spPr>
      </p:pic>
      <p:pic>
        <p:nvPicPr>
          <p:cNvPr descr=" " id="191" name="Google Shape;191;p7"/>
          <p:cNvPicPr preferRelativeResize="0"/>
          <p:nvPr/>
        </p:nvPicPr>
        <p:blipFill rotWithShape="1">
          <a:blip r:embed="rId8">
            <a:alphaModFix/>
          </a:blip>
          <a:srcRect b="0" l="0" r="0" t="0"/>
          <a:stretch/>
        </p:blipFill>
        <p:spPr>
          <a:xfrm>
            <a:off x="12274670" y="10991596"/>
            <a:ext cx="53265" cy="142143"/>
          </a:xfrm>
          <a:prstGeom prst="rect">
            <a:avLst/>
          </a:prstGeom>
          <a:noFill/>
          <a:ln>
            <a:noFill/>
          </a:ln>
        </p:spPr>
      </p:pic>
      <p:pic>
        <p:nvPicPr>
          <p:cNvPr descr=" " id="192" name="Google Shape;192;p7"/>
          <p:cNvPicPr preferRelativeResize="0"/>
          <p:nvPr/>
        </p:nvPicPr>
        <p:blipFill rotWithShape="1">
          <a:blip r:embed="rId9">
            <a:alphaModFix/>
          </a:blip>
          <a:srcRect b="0" l="0" r="0" t="0"/>
          <a:stretch/>
        </p:blipFill>
        <p:spPr>
          <a:xfrm>
            <a:off x="17012604" y="10998200"/>
            <a:ext cx="214749" cy="38429"/>
          </a:xfrm>
          <a:prstGeom prst="rect">
            <a:avLst/>
          </a:prstGeom>
          <a:noFill/>
          <a:ln>
            <a:noFill/>
          </a:ln>
        </p:spPr>
      </p:pic>
      <p:pic>
        <p:nvPicPr>
          <p:cNvPr descr=" " id="193" name="Google Shape;193;p7"/>
          <p:cNvPicPr preferRelativeResize="0"/>
          <p:nvPr/>
        </p:nvPicPr>
        <p:blipFill rotWithShape="1">
          <a:blip r:embed="rId10">
            <a:alphaModFix/>
          </a:blip>
          <a:srcRect b="0" l="0" r="0" t="0"/>
          <a:stretch/>
        </p:blipFill>
        <p:spPr>
          <a:xfrm>
            <a:off x="12193524" y="10998287"/>
            <a:ext cx="214749" cy="38429"/>
          </a:xfrm>
          <a:prstGeom prst="rect">
            <a:avLst/>
          </a:prstGeom>
          <a:noFill/>
          <a:ln>
            <a:noFill/>
          </a:ln>
        </p:spPr>
      </p:pic>
      <p:pic>
        <p:nvPicPr>
          <p:cNvPr descr=" " id="194" name="Google Shape;194;p7"/>
          <p:cNvPicPr preferRelativeResize="0"/>
          <p:nvPr/>
        </p:nvPicPr>
        <p:blipFill rotWithShape="1">
          <a:blip r:embed="rId11">
            <a:alphaModFix/>
          </a:blip>
          <a:srcRect b="0" l="0" r="0" t="0"/>
          <a:stretch/>
        </p:blipFill>
        <p:spPr>
          <a:xfrm>
            <a:off x="4273287" y="976592"/>
            <a:ext cx="50806" cy="142143"/>
          </a:xfrm>
          <a:prstGeom prst="rect">
            <a:avLst/>
          </a:prstGeom>
          <a:noFill/>
          <a:ln>
            <a:noFill/>
          </a:ln>
        </p:spPr>
      </p:pic>
      <p:pic>
        <p:nvPicPr>
          <p:cNvPr descr=" " id="195" name="Google Shape;195;p7"/>
          <p:cNvPicPr preferRelativeResize="0"/>
          <p:nvPr/>
        </p:nvPicPr>
        <p:blipFill rotWithShape="1">
          <a:blip r:embed="rId12">
            <a:alphaModFix/>
          </a:blip>
          <a:srcRect b="0" l="0" r="0" t="0"/>
          <a:stretch/>
        </p:blipFill>
        <p:spPr>
          <a:xfrm>
            <a:off x="4273287" y="1251676"/>
            <a:ext cx="50806" cy="10256552"/>
          </a:xfrm>
          <a:prstGeom prst="rect">
            <a:avLst/>
          </a:prstGeom>
          <a:noFill/>
          <a:ln>
            <a:noFill/>
          </a:ln>
        </p:spPr>
      </p:pic>
      <p:pic>
        <p:nvPicPr>
          <p:cNvPr descr=" " id="196" name="Google Shape;196;p7"/>
          <p:cNvPicPr preferRelativeResize="0"/>
          <p:nvPr/>
        </p:nvPicPr>
        <p:blipFill rotWithShape="1">
          <a:blip r:embed="rId13">
            <a:alphaModFix/>
          </a:blip>
          <a:srcRect b="0" l="0" r="0" t="0"/>
          <a:stretch/>
        </p:blipFill>
        <p:spPr>
          <a:xfrm>
            <a:off x="4273287" y="11549478"/>
            <a:ext cx="141808" cy="141790"/>
          </a:xfrm>
          <a:prstGeom prst="rect">
            <a:avLst/>
          </a:prstGeom>
          <a:noFill/>
          <a:ln>
            <a:noFill/>
          </a:ln>
        </p:spPr>
      </p:pic>
      <p:pic>
        <p:nvPicPr>
          <p:cNvPr descr=" " id="197" name="Google Shape;197;p7"/>
          <p:cNvPicPr preferRelativeResize="0"/>
          <p:nvPr/>
        </p:nvPicPr>
        <p:blipFill rotWithShape="1">
          <a:blip r:embed="rId14">
            <a:alphaModFix/>
          </a:blip>
          <a:srcRect b="0" l="0" r="0" t="0"/>
          <a:stretch/>
        </p:blipFill>
        <p:spPr>
          <a:xfrm>
            <a:off x="4552617" y="11640462"/>
            <a:ext cx="5233023" cy="50800"/>
          </a:xfrm>
          <a:prstGeom prst="rect">
            <a:avLst/>
          </a:prstGeom>
          <a:noFill/>
          <a:ln>
            <a:noFill/>
          </a:ln>
        </p:spPr>
      </p:pic>
      <p:pic>
        <p:nvPicPr>
          <p:cNvPr descr=" " id="198" name="Google Shape;198;p7"/>
          <p:cNvPicPr preferRelativeResize="0"/>
          <p:nvPr/>
        </p:nvPicPr>
        <p:blipFill rotWithShape="1">
          <a:blip r:embed="rId15">
            <a:alphaModFix/>
          </a:blip>
          <a:srcRect b="0" l="0" r="0" t="0"/>
          <a:stretch/>
        </p:blipFill>
        <p:spPr>
          <a:xfrm>
            <a:off x="9828998" y="11640462"/>
            <a:ext cx="142161" cy="50800"/>
          </a:xfrm>
          <a:prstGeom prst="rect">
            <a:avLst/>
          </a:prstGeom>
          <a:noFill/>
          <a:ln>
            <a:noFill/>
          </a:ln>
        </p:spPr>
      </p:pic>
      <p:pic>
        <p:nvPicPr>
          <p:cNvPr descr=" " id="199" name="Google Shape;199;p7"/>
          <p:cNvPicPr preferRelativeResize="0"/>
          <p:nvPr/>
        </p:nvPicPr>
        <p:blipFill rotWithShape="1">
          <a:blip r:embed="rId16">
            <a:alphaModFix/>
          </a:blip>
          <a:srcRect b="0" l="0" r="0" t="0"/>
          <a:stretch/>
        </p:blipFill>
        <p:spPr>
          <a:xfrm>
            <a:off x="4191524" y="985831"/>
            <a:ext cx="213980" cy="33021"/>
          </a:xfrm>
          <a:prstGeom prst="rect">
            <a:avLst/>
          </a:prstGeom>
          <a:noFill/>
          <a:ln>
            <a:noFill/>
          </a:ln>
        </p:spPr>
      </p:pic>
      <p:pic>
        <p:nvPicPr>
          <p:cNvPr descr=" " id="200" name="Google Shape;200;p7"/>
          <p:cNvPicPr preferRelativeResize="0"/>
          <p:nvPr/>
        </p:nvPicPr>
        <p:blipFill rotWithShape="1">
          <a:blip r:embed="rId17">
            <a:alphaModFix/>
          </a:blip>
          <a:srcRect b="0" l="0" r="0" t="0"/>
          <a:stretch/>
        </p:blipFill>
        <p:spPr>
          <a:xfrm>
            <a:off x="9929243" y="11559059"/>
            <a:ext cx="33028" cy="213953"/>
          </a:xfrm>
          <a:prstGeom prst="rect">
            <a:avLst/>
          </a:prstGeom>
          <a:noFill/>
          <a:ln>
            <a:noFill/>
          </a:ln>
        </p:spPr>
      </p:pic>
      <p:pic>
        <p:nvPicPr>
          <p:cNvPr descr=" " id="201" name="Google Shape;201;p7"/>
          <p:cNvPicPr preferRelativeResize="0"/>
          <p:nvPr/>
        </p:nvPicPr>
        <p:blipFill rotWithShape="1">
          <a:blip r:embed="rId18">
            <a:alphaModFix/>
          </a:blip>
          <a:srcRect b="0" l="0" r="0" t="0"/>
          <a:stretch/>
        </p:blipFill>
        <p:spPr>
          <a:xfrm>
            <a:off x="20632932" y="5274320"/>
            <a:ext cx="50806" cy="6376256"/>
          </a:xfrm>
          <a:prstGeom prst="rect">
            <a:avLst/>
          </a:prstGeom>
          <a:noFill/>
          <a:ln>
            <a:noFill/>
          </a:ln>
        </p:spPr>
      </p:pic>
      <p:pic>
        <p:nvPicPr>
          <p:cNvPr descr=" " id="202" name="Google Shape;202;p7"/>
          <p:cNvPicPr preferRelativeResize="0"/>
          <p:nvPr/>
        </p:nvPicPr>
        <p:blipFill rotWithShape="1">
          <a:blip r:embed="rId19">
            <a:alphaModFix/>
          </a:blip>
          <a:srcRect b="0" l="0" r="0" t="0"/>
          <a:stretch/>
        </p:blipFill>
        <p:spPr>
          <a:xfrm>
            <a:off x="20551169" y="5283200"/>
            <a:ext cx="213980" cy="33021"/>
          </a:xfrm>
          <a:prstGeom prst="rect">
            <a:avLst/>
          </a:prstGeom>
          <a:noFill/>
          <a:ln>
            <a:noFill/>
          </a:ln>
        </p:spPr>
      </p:pic>
      <p:pic>
        <p:nvPicPr>
          <p:cNvPr descr=" " id="203" name="Google Shape;203;p7"/>
          <p:cNvPicPr preferRelativeResize="0"/>
          <p:nvPr/>
        </p:nvPicPr>
        <p:blipFill rotWithShape="1">
          <a:blip r:embed="rId20">
            <a:alphaModFix/>
          </a:blip>
          <a:srcRect b="0" l="0" r="0" t="0"/>
          <a:stretch/>
        </p:blipFill>
        <p:spPr>
          <a:xfrm>
            <a:off x="20553628" y="11419303"/>
            <a:ext cx="209412" cy="298971"/>
          </a:xfrm>
          <a:prstGeom prst="rect">
            <a:avLst/>
          </a:prstGeom>
          <a:noFill/>
          <a:ln>
            <a:noFill/>
          </a:ln>
        </p:spPr>
      </p:pic>
      <p:pic>
        <p:nvPicPr>
          <p:cNvPr descr=" " id="204" name="Google Shape;204;p7"/>
          <p:cNvPicPr preferRelativeResize="0"/>
          <p:nvPr/>
        </p:nvPicPr>
        <p:blipFill rotWithShape="1">
          <a:blip r:embed="rId21">
            <a:alphaModFix/>
          </a:blip>
          <a:srcRect b="0" l="0" r="0" t="0"/>
          <a:stretch/>
        </p:blipFill>
        <p:spPr>
          <a:xfrm>
            <a:off x="5086694" y="3066759"/>
            <a:ext cx="4198160" cy="4327978"/>
          </a:xfrm>
          <a:prstGeom prst="rect">
            <a:avLst/>
          </a:prstGeom>
          <a:noFill/>
          <a:ln>
            <a:noFill/>
          </a:ln>
        </p:spPr>
      </p:pic>
      <p:pic>
        <p:nvPicPr>
          <p:cNvPr descr=" " id="205" name="Google Shape;205;p7"/>
          <p:cNvPicPr preferRelativeResize="0"/>
          <p:nvPr/>
        </p:nvPicPr>
        <p:blipFill rotWithShape="1">
          <a:blip r:embed="rId22">
            <a:alphaModFix/>
          </a:blip>
          <a:srcRect b="0" l="0" r="0" t="0"/>
          <a:stretch/>
        </p:blipFill>
        <p:spPr>
          <a:xfrm>
            <a:off x="5042530" y="7383853"/>
            <a:ext cx="139491" cy="21431"/>
          </a:xfrm>
          <a:prstGeom prst="rect">
            <a:avLst/>
          </a:prstGeom>
          <a:noFill/>
          <a:ln>
            <a:noFill/>
          </a:ln>
        </p:spPr>
      </p:pic>
      <p:pic>
        <p:nvPicPr>
          <p:cNvPr descr=" " id="206" name="Google Shape;206;p7"/>
          <p:cNvPicPr preferRelativeResize="0"/>
          <p:nvPr/>
        </p:nvPicPr>
        <p:blipFill rotWithShape="1">
          <a:blip r:embed="rId23">
            <a:alphaModFix/>
          </a:blip>
          <a:srcRect b="0" l="0" r="0" t="0"/>
          <a:stretch/>
        </p:blipFill>
        <p:spPr>
          <a:xfrm>
            <a:off x="9274314" y="3022600"/>
            <a:ext cx="21434" cy="139471"/>
          </a:xfrm>
          <a:prstGeom prst="rect">
            <a:avLst/>
          </a:prstGeom>
          <a:noFill/>
          <a:ln>
            <a:noFill/>
          </a:ln>
        </p:spPr>
      </p:pic>
      <p:pic>
        <p:nvPicPr>
          <p:cNvPr descr=" " id="207" name="Google Shape;207;p7"/>
          <p:cNvPicPr preferRelativeResize="0"/>
          <p:nvPr/>
        </p:nvPicPr>
        <p:blipFill rotWithShape="1">
          <a:blip r:embed="rId24">
            <a:alphaModFix/>
          </a:blip>
          <a:srcRect b="0" l="0" r="0" t="0"/>
          <a:stretch/>
        </p:blipFill>
        <p:spPr>
          <a:xfrm>
            <a:off x="5096186" y="3114191"/>
            <a:ext cx="2297055" cy="2041010"/>
          </a:xfrm>
          <a:prstGeom prst="rect">
            <a:avLst/>
          </a:prstGeom>
          <a:noFill/>
          <a:ln>
            <a:noFill/>
          </a:ln>
        </p:spPr>
      </p:pic>
      <p:pic>
        <p:nvPicPr>
          <p:cNvPr descr=" " id="208" name="Google Shape;208;p7"/>
          <p:cNvPicPr preferRelativeResize="0"/>
          <p:nvPr/>
        </p:nvPicPr>
        <p:blipFill rotWithShape="1">
          <a:blip r:embed="rId25">
            <a:alphaModFix/>
          </a:blip>
          <a:srcRect b="0" l="0" r="0" t="0"/>
          <a:stretch/>
        </p:blipFill>
        <p:spPr>
          <a:xfrm>
            <a:off x="5057421" y="5059493"/>
            <a:ext cx="128219" cy="140084"/>
          </a:xfrm>
          <a:prstGeom prst="rect">
            <a:avLst/>
          </a:prstGeom>
          <a:noFill/>
          <a:ln>
            <a:noFill/>
          </a:ln>
        </p:spPr>
      </p:pic>
      <p:pic>
        <p:nvPicPr>
          <p:cNvPr descr=" " id="209" name="Google Shape;209;p7"/>
          <p:cNvPicPr preferRelativeResize="0"/>
          <p:nvPr/>
        </p:nvPicPr>
        <p:blipFill rotWithShape="1">
          <a:blip r:embed="rId26">
            <a:alphaModFix/>
          </a:blip>
          <a:srcRect b="0" l="0" r="0" t="0"/>
          <a:stretch/>
        </p:blipFill>
        <p:spPr>
          <a:xfrm>
            <a:off x="7202346" y="3092159"/>
            <a:ext cx="219248" cy="207274"/>
          </a:xfrm>
          <a:prstGeom prst="rect">
            <a:avLst/>
          </a:prstGeom>
          <a:noFill/>
          <a:ln>
            <a:noFill/>
          </a:ln>
        </p:spPr>
      </p:pic>
      <p:pic>
        <p:nvPicPr>
          <p:cNvPr descr=" " id="210" name="Google Shape;210;p7"/>
          <p:cNvPicPr preferRelativeResize="0"/>
          <p:nvPr/>
        </p:nvPicPr>
        <p:blipFill rotWithShape="1">
          <a:blip r:embed="rId27">
            <a:alphaModFix/>
          </a:blip>
          <a:srcRect b="0" l="0" r="0" t="0"/>
          <a:stretch/>
        </p:blipFill>
        <p:spPr>
          <a:xfrm>
            <a:off x="8810979" y="8757351"/>
            <a:ext cx="50806" cy="3625410"/>
          </a:xfrm>
          <a:prstGeom prst="rect">
            <a:avLst/>
          </a:prstGeom>
          <a:noFill/>
          <a:ln>
            <a:noFill/>
          </a:ln>
        </p:spPr>
      </p:pic>
      <p:pic>
        <p:nvPicPr>
          <p:cNvPr descr=" " id="211" name="Google Shape;211;p7"/>
          <p:cNvPicPr preferRelativeResize="0"/>
          <p:nvPr/>
        </p:nvPicPr>
        <p:blipFill rotWithShape="1">
          <a:blip r:embed="rId28">
            <a:alphaModFix/>
          </a:blip>
          <a:srcRect b="0" l="0" r="0" t="0"/>
          <a:stretch/>
        </p:blipFill>
        <p:spPr>
          <a:xfrm>
            <a:off x="8624378" y="8750300"/>
            <a:ext cx="423088" cy="64945"/>
          </a:xfrm>
          <a:prstGeom prst="rect">
            <a:avLst/>
          </a:prstGeom>
          <a:noFill/>
          <a:ln>
            <a:noFill/>
          </a:ln>
        </p:spPr>
      </p:pic>
      <p:pic>
        <p:nvPicPr>
          <p:cNvPr descr=" " id="212" name="Google Shape;212;p7"/>
          <p:cNvPicPr preferRelativeResize="0"/>
          <p:nvPr/>
        </p:nvPicPr>
        <p:blipFill rotWithShape="1">
          <a:blip r:embed="rId29">
            <a:alphaModFix/>
          </a:blip>
          <a:srcRect b="0" l="0" r="0" t="0"/>
          <a:stretch/>
        </p:blipFill>
        <p:spPr>
          <a:xfrm>
            <a:off x="8628893" y="11950570"/>
            <a:ext cx="414067" cy="590804"/>
          </a:xfrm>
          <a:prstGeom prst="rect">
            <a:avLst/>
          </a:prstGeom>
          <a:noFill/>
          <a:ln>
            <a:noFill/>
          </a:ln>
        </p:spPr>
      </p:pic>
      <p:pic>
        <p:nvPicPr>
          <p:cNvPr descr=" " id="213" name="Google Shape;213;p7"/>
          <p:cNvPicPr preferRelativeResize="0"/>
          <p:nvPr/>
        </p:nvPicPr>
        <p:blipFill rotWithShape="1">
          <a:blip r:embed="rId30">
            <a:alphaModFix/>
          </a:blip>
          <a:srcRect b="0" l="0" r="0" t="0"/>
          <a:stretch/>
        </p:blipFill>
        <p:spPr>
          <a:xfrm>
            <a:off x="8813692" y="10818428"/>
            <a:ext cx="5122461" cy="50800"/>
          </a:xfrm>
          <a:prstGeom prst="rect">
            <a:avLst/>
          </a:prstGeom>
          <a:noFill/>
          <a:ln>
            <a:noFill/>
          </a:ln>
        </p:spPr>
      </p:pic>
      <p:pic>
        <p:nvPicPr>
          <p:cNvPr descr=" " id="214" name="Google Shape;214;p7"/>
          <p:cNvPicPr preferRelativeResize="0"/>
          <p:nvPr/>
        </p:nvPicPr>
        <p:blipFill rotWithShape="1">
          <a:blip r:embed="rId31">
            <a:alphaModFix/>
          </a:blip>
          <a:srcRect b="0" l="0" r="0" t="0"/>
          <a:stretch/>
        </p:blipFill>
        <p:spPr>
          <a:xfrm>
            <a:off x="8806604" y="10632777"/>
            <a:ext cx="64950" cy="423038"/>
          </a:xfrm>
          <a:prstGeom prst="rect">
            <a:avLst/>
          </a:prstGeom>
          <a:noFill/>
          <a:ln>
            <a:noFill/>
          </a:ln>
        </p:spPr>
      </p:pic>
      <p:pic>
        <p:nvPicPr>
          <p:cNvPr descr=" " id="215" name="Google Shape;215;p7"/>
          <p:cNvPicPr preferRelativeResize="0"/>
          <p:nvPr/>
        </p:nvPicPr>
        <p:blipFill rotWithShape="1">
          <a:blip r:embed="rId32">
            <a:alphaModFix/>
          </a:blip>
          <a:srcRect b="0" l="0" r="0" t="0"/>
          <a:stretch/>
        </p:blipFill>
        <p:spPr>
          <a:xfrm>
            <a:off x="13503890" y="10637267"/>
            <a:ext cx="590881" cy="41401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220" name="Shape 220"/>
        <p:cNvGrpSpPr/>
        <p:nvPr/>
      </p:nvGrpSpPr>
      <p:grpSpPr>
        <a:xfrm>
          <a:off x="0" y="0"/>
          <a:ext cx="0" cy="0"/>
          <a:chOff x="0" y="0"/>
          <a:chExt cx="0" cy="0"/>
        </a:xfrm>
      </p:grpSpPr>
      <p:pic>
        <p:nvPicPr>
          <p:cNvPr descr=" " id="221" name="Google Shape;221;p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222" name="Google Shape;222;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p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24" name="Google Shape;224;p8"/>
          <p:cNvPicPr preferRelativeResize="0"/>
          <p:nvPr/>
        </p:nvPicPr>
        <p:blipFill rotWithShape="1">
          <a:blip r:embed="rId5">
            <a:alphaModFix/>
          </a:blip>
          <a:srcRect b="0" l="0" r="0" t="0"/>
          <a:stretch/>
        </p:blipFill>
        <p:spPr>
          <a:xfrm>
            <a:off x="1714714" y="1866900"/>
            <a:ext cx="13755819" cy="10147300"/>
          </a:xfrm>
          <a:prstGeom prst="rect">
            <a:avLst/>
          </a:prstGeom>
          <a:noFill/>
          <a:ln>
            <a:noFill/>
          </a:ln>
        </p:spPr>
      </p:pic>
      <p:sp>
        <p:nvSpPr>
          <p:cNvPr id="225" name="Google Shape;225;p8"/>
          <p:cNvSpPr/>
          <p:nvPr/>
        </p:nvSpPr>
        <p:spPr>
          <a:xfrm>
            <a:off x="16931216" y="3187700"/>
            <a:ext cx="4369346" cy="326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8"/>
          <p:cNvSpPr/>
          <p:nvPr/>
        </p:nvSpPr>
        <p:spPr>
          <a:xfrm>
            <a:off x="16931216" y="3187700"/>
            <a:ext cx="4572572"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Dragon Taming Technique</a:t>
            </a:r>
            <a:endParaRPr b="0" i="0" sz="4800" u="none" cap="none" strike="noStrike">
              <a:solidFill>
                <a:schemeClr val="dk1"/>
              </a:solidFill>
              <a:latin typeface="Calibri"/>
              <a:ea typeface="Calibri"/>
              <a:cs typeface="Calibri"/>
              <a:sym typeface="Calibri"/>
            </a:endParaRPr>
          </a:p>
        </p:txBody>
      </p:sp>
      <p:sp>
        <p:nvSpPr>
          <p:cNvPr id="227" name="Google Shape;227;p8"/>
          <p:cNvSpPr/>
          <p:nvPr/>
        </p:nvSpPr>
        <p:spPr>
          <a:xfrm>
            <a:off x="16931216" y="4965700"/>
            <a:ext cx="4504830"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28" name="Google Shape;228;p8"/>
          <p:cNvSpPr/>
          <p:nvPr/>
        </p:nvSpPr>
        <p:spPr>
          <a:xfrm>
            <a:off x="16931216" y="7505700"/>
            <a:ext cx="4369346" cy="375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8"/>
          <p:cNvSpPr/>
          <p:nvPr/>
        </p:nvSpPr>
        <p:spPr>
          <a:xfrm>
            <a:off x="16931216" y="7505700"/>
            <a:ext cx="4572572" cy="167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Bebas Neue"/>
              <a:buNone/>
            </a:pPr>
            <a:r>
              <a:rPr b="0" i="0" lang="en-US" sz="4800" u="none" cap="none" strike="noStrike">
                <a:solidFill>
                  <a:srgbClr val="FFFFFF"/>
                </a:solidFill>
                <a:latin typeface="Bebas Neue"/>
                <a:ea typeface="Bebas Neue"/>
                <a:cs typeface="Bebas Neue"/>
                <a:sym typeface="Bebas Neue"/>
              </a:rPr>
              <a:t>The Art of Unicorn Sighting</a:t>
            </a:r>
            <a:endParaRPr b="0" i="0" sz="4800" u="none" cap="none" strike="noStrike">
              <a:solidFill>
                <a:schemeClr val="dk1"/>
              </a:solidFill>
              <a:latin typeface="Calibri"/>
              <a:ea typeface="Calibri"/>
              <a:cs typeface="Calibri"/>
              <a:sym typeface="Calibri"/>
            </a:endParaRPr>
          </a:p>
        </p:txBody>
      </p:sp>
      <p:sp>
        <p:nvSpPr>
          <p:cNvPr id="230" name="Google Shape;230;p8"/>
          <p:cNvSpPr/>
          <p:nvPr/>
        </p:nvSpPr>
        <p:spPr>
          <a:xfrm>
            <a:off x="16931216" y="9283700"/>
            <a:ext cx="4504830"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ter"/>
              <a:buNone/>
            </a:pPr>
            <a:r>
              <a:rPr b="0" i="0" lang="en-US" sz="3200" u="none" cap="none" strike="noStrike">
                <a:solidFill>
                  <a:srgbClr val="FFFFFF"/>
                </a:solidFill>
                <a:latin typeface="Inter"/>
                <a:ea typeface="Inter"/>
                <a:cs typeface="Inter"/>
                <a:sym typeface="Inter"/>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31" name="Google Shape;231;p8"/>
          <p:cNvPicPr preferRelativeResize="0"/>
          <p:nvPr/>
        </p:nvPicPr>
        <p:blipFill rotWithShape="1">
          <a:blip r:embed="rId6">
            <a:alphaModFix/>
          </a:blip>
          <a:srcRect b="0" l="0" r="0" t="0"/>
          <a:stretch/>
        </p:blipFill>
        <p:spPr>
          <a:xfrm>
            <a:off x="17237112" y="673100"/>
            <a:ext cx="5883641" cy="9370194"/>
          </a:xfrm>
          <a:prstGeom prst="rect">
            <a:avLst/>
          </a:prstGeom>
          <a:noFill/>
          <a:ln>
            <a:noFill/>
          </a:ln>
        </p:spPr>
      </p:pic>
      <p:pic>
        <p:nvPicPr>
          <p:cNvPr descr=" " id="232" name="Google Shape;232;p8"/>
          <p:cNvPicPr preferRelativeResize="0"/>
          <p:nvPr/>
        </p:nvPicPr>
        <p:blipFill rotWithShape="1">
          <a:blip r:embed="rId7">
            <a:alphaModFix/>
          </a:blip>
          <a:srcRect b="0" l="0" r="0" t="0"/>
          <a:stretch/>
        </p:blipFill>
        <p:spPr>
          <a:xfrm>
            <a:off x="12561872" y="13055600"/>
            <a:ext cx="10209532" cy="23458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6868"/>
        </a:solidFill>
      </p:bgPr>
    </p:bg>
    <p:spTree>
      <p:nvGrpSpPr>
        <p:cNvPr id="237" name="Shape 237"/>
        <p:cNvGrpSpPr/>
        <p:nvPr/>
      </p:nvGrpSpPr>
      <p:grpSpPr>
        <a:xfrm>
          <a:off x="0" y="0"/>
          <a:ext cx="0" cy="0"/>
          <a:chOff x="0" y="0"/>
          <a:chExt cx="0" cy="0"/>
        </a:xfrm>
      </p:grpSpPr>
      <p:pic>
        <p:nvPicPr>
          <p:cNvPr descr=" " id="238" name="Google Shape;238;p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39" name="Google Shape;239;p9"/>
          <p:cNvPicPr preferRelativeResize="0"/>
          <p:nvPr/>
        </p:nvPicPr>
        <p:blipFill rotWithShape="1">
          <a:blip r:embed="rId4">
            <a:alphaModFix/>
          </a:blip>
          <a:srcRect b="0" l="0" r="0" t="0"/>
          <a:stretch/>
        </p:blipFill>
        <p:spPr>
          <a:xfrm>
            <a:off x="895147" y="656977"/>
            <a:ext cx="4746724" cy="7519343"/>
          </a:xfrm>
          <a:prstGeom prst="rect">
            <a:avLst/>
          </a:prstGeom>
          <a:noFill/>
          <a:ln>
            <a:noFill/>
          </a:ln>
        </p:spPr>
      </p:pic>
      <p:pic>
        <p:nvPicPr>
          <p:cNvPr descr=" " id="240" name="Google Shape;240;p9"/>
          <p:cNvPicPr preferRelativeResize="0"/>
          <p:nvPr/>
        </p:nvPicPr>
        <p:blipFill rotWithShape="1">
          <a:blip r:embed="rId5">
            <a:alphaModFix/>
          </a:blip>
          <a:srcRect b="0" l="0" r="0" t="0"/>
          <a:stretch/>
        </p:blipFill>
        <p:spPr>
          <a:xfrm>
            <a:off x="5593710" y="533400"/>
            <a:ext cx="45513" cy="297421"/>
          </a:xfrm>
          <a:prstGeom prst="rect">
            <a:avLst/>
          </a:prstGeom>
          <a:noFill/>
          <a:ln>
            <a:noFill/>
          </a:ln>
        </p:spPr>
      </p:pic>
      <p:pic>
        <p:nvPicPr>
          <p:cNvPr descr=" " id="241" name="Google Shape;241;p9"/>
          <p:cNvPicPr preferRelativeResize="0"/>
          <p:nvPr/>
        </p:nvPicPr>
        <p:blipFill rotWithShape="1">
          <a:blip r:embed="rId6">
            <a:alphaModFix/>
          </a:blip>
          <a:srcRect b="0" l="0" r="0" t="0"/>
          <a:stretch/>
        </p:blipFill>
        <p:spPr>
          <a:xfrm>
            <a:off x="774797" y="7864872"/>
            <a:ext cx="291496" cy="415516"/>
          </a:xfrm>
          <a:prstGeom prst="rect">
            <a:avLst/>
          </a:prstGeom>
          <a:noFill/>
          <a:ln>
            <a:noFill/>
          </a:ln>
        </p:spPr>
      </p:pic>
      <p:pic>
        <p:nvPicPr>
          <p:cNvPr descr=" " id="242" name="Google Shape;242;p9"/>
          <p:cNvPicPr preferRelativeResize="0"/>
          <p:nvPr/>
        </p:nvPicPr>
        <p:blipFill rotWithShape="1">
          <a:blip r:embed="rId7">
            <a:alphaModFix/>
          </a:blip>
          <a:srcRect b="0" l="0" r="0" t="0"/>
          <a:stretch/>
        </p:blipFill>
        <p:spPr>
          <a:xfrm>
            <a:off x="1089487" y="13237046"/>
            <a:ext cx="21821151" cy="50800"/>
          </a:xfrm>
          <a:prstGeom prst="rect">
            <a:avLst/>
          </a:prstGeom>
          <a:noFill/>
          <a:ln>
            <a:noFill/>
          </a:ln>
        </p:spPr>
      </p:pic>
      <p:pic>
        <p:nvPicPr>
          <p:cNvPr descr=" " id="243" name="Google Shape;243;p9"/>
          <p:cNvPicPr preferRelativeResize="0"/>
          <p:nvPr/>
        </p:nvPicPr>
        <p:blipFill rotWithShape="1">
          <a:blip r:embed="rId8">
            <a:alphaModFix/>
          </a:blip>
          <a:srcRect b="0" l="0" r="0" t="0"/>
          <a:stretch/>
        </p:blipFill>
        <p:spPr>
          <a:xfrm>
            <a:off x="22888093" y="13119100"/>
            <a:ext cx="44297" cy="288292"/>
          </a:xfrm>
          <a:prstGeom prst="rect">
            <a:avLst/>
          </a:prstGeom>
          <a:noFill/>
          <a:ln>
            <a:noFill/>
          </a:ln>
        </p:spPr>
      </p:pic>
      <p:pic>
        <p:nvPicPr>
          <p:cNvPr descr=" " id="244" name="Google Shape;244;p9"/>
          <p:cNvPicPr preferRelativeResize="0"/>
          <p:nvPr/>
        </p:nvPicPr>
        <p:blipFill rotWithShape="1">
          <a:blip r:embed="rId9">
            <a:alphaModFix/>
          </a:blip>
          <a:srcRect b="0" l="0" r="0" t="0"/>
          <a:stretch/>
        </p:blipFill>
        <p:spPr>
          <a:xfrm>
            <a:off x="1066933" y="13119100"/>
            <a:ext cx="44297" cy="288292"/>
          </a:xfrm>
          <a:prstGeom prst="rect">
            <a:avLst/>
          </a:prstGeom>
          <a:noFill/>
          <a:ln>
            <a:noFill/>
          </a:ln>
        </p:spPr>
      </p:pic>
      <p:pic>
        <p:nvPicPr>
          <p:cNvPr descr=" " id="245" name="Google Shape;245;p9"/>
          <p:cNvPicPr preferRelativeResize="0"/>
          <p:nvPr/>
        </p:nvPicPr>
        <p:blipFill rotWithShape="1">
          <a:blip r:embed="rId10">
            <a:alphaModFix/>
          </a:blip>
          <a:srcRect b="0" l="0" r="0" t="0"/>
          <a:stretch/>
        </p:blipFill>
        <p:spPr>
          <a:xfrm>
            <a:off x="13171546" y="1512726"/>
            <a:ext cx="7633648" cy="11005654"/>
          </a:xfrm>
          <a:prstGeom prst="rect">
            <a:avLst/>
          </a:prstGeom>
          <a:noFill/>
          <a:ln>
            <a:noFill/>
          </a:ln>
        </p:spPr>
      </p:pic>
      <p:sp>
        <p:nvSpPr>
          <p:cNvPr id="246" name="Google Shape;246;p9"/>
          <p:cNvSpPr/>
          <p:nvPr/>
        </p:nvSpPr>
        <p:spPr>
          <a:xfrm>
            <a:off x="2019552" y="1231900"/>
            <a:ext cx="14996341" cy="2777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BA2B"/>
              </a:buClr>
              <a:buSzPts val="8000"/>
              <a:buFont typeface="Bebas Neue"/>
              <a:buNone/>
            </a:pPr>
            <a:r>
              <a:rPr b="0" i="0" lang="en-US" sz="8000" u="none" cap="none" strike="noStrike">
                <a:solidFill>
                  <a:srgbClr val="F9BA2B"/>
                </a:solidFill>
                <a:latin typeface="Bebas Neue"/>
                <a:ea typeface="Bebas Neue"/>
                <a:cs typeface="Bebas Neue"/>
                <a:sym typeface="Bebas Neue"/>
              </a:rPr>
              <a:t>The Magic of Dragons: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9BA2B"/>
              </a:buClr>
              <a:buSzPts val="8000"/>
              <a:buFont typeface="Bebas Neue"/>
              <a:buNone/>
            </a:pPr>
            <a:r>
              <a:rPr b="0" i="0" lang="en-US" sz="8000" u="none" cap="none" strike="noStrike">
                <a:solidFill>
                  <a:srgbClr val="F9BA2B"/>
                </a:solidFill>
                <a:latin typeface="Bebas Neue"/>
                <a:ea typeface="Bebas Neue"/>
                <a:cs typeface="Bebas Neue"/>
                <a:sym typeface="Bebas Neue"/>
              </a:rPr>
              <a:t>A Research</a:t>
            </a:r>
            <a:endParaRPr b="0" i="0" sz="8000" u="none" cap="none" strike="noStrike">
              <a:solidFill>
                <a:schemeClr val="dk1"/>
              </a:solidFill>
              <a:latin typeface="Calibri"/>
              <a:ea typeface="Calibri"/>
              <a:cs typeface="Calibri"/>
              <a:sym typeface="Calibri"/>
            </a:endParaRPr>
          </a:p>
        </p:txBody>
      </p:sp>
      <p:sp>
        <p:nvSpPr>
          <p:cNvPr id="247" name="Google Shape;247;p9"/>
          <p:cNvSpPr/>
          <p:nvPr/>
        </p:nvSpPr>
        <p:spPr>
          <a:xfrm>
            <a:off x="2171971" y="47244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9"/>
          <p:cNvSpPr/>
          <p:nvPr/>
        </p:nvSpPr>
        <p:spPr>
          <a:xfrm>
            <a:off x="2171971" y="4724400"/>
            <a:ext cx="8205226" cy="8204200"/>
          </a:xfrm>
          <a:prstGeom prst="ellipse">
            <a:avLst/>
          </a:prstGeom>
          <a:solidFill>
            <a:srgbClr val="F9BA2B"/>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9"/>
          <p:cNvSpPr/>
          <p:nvPr/>
        </p:nvSpPr>
        <p:spPr>
          <a:xfrm>
            <a:off x="3200800" y="6616700"/>
            <a:ext cx="6160270" cy="6159500"/>
          </a:xfrm>
          <a:prstGeom prst="ellipse">
            <a:avLst/>
          </a:prstGeom>
          <a:solidFill>
            <a:srgbClr val="D2F7D4"/>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9"/>
          <p:cNvSpPr/>
          <p:nvPr/>
        </p:nvSpPr>
        <p:spPr>
          <a:xfrm>
            <a:off x="4229629" y="8496300"/>
            <a:ext cx="4089911" cy="4089400"/>
          </a:xfrm>
          <a:prstGeom prst="ellipse">
            <a:avLst/>
          </a:prstGeom>
          <a:solidFill>
            <a:srgbClr val="686868"/>
          </a:solid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9"/>
          <p:cNvSpPr/>
          <p:nvPr/>
        </p:nvSpPr>
        <p:spPr>
          <a:xfrm>
            <a:off x="5690311" y="5257800"/>
            <a:ext cx="1143143"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6.7M</a:t>
            </a:r>
            <a:endParaRPr b="0" i="0" sz="4800" u="none" cap="none" strike="noStrike">
              <a:solidFill>
                <a:schemeClr val="dk1"/>
              </a:solidFill>
              <a:latin typeface="Calibri"/>
              <a:ea typeface="Calibri"/>
              <a:cs typeface="Calibri"/>
              <a:sym typeface="Calibri"/>
            </a:endParaRPr>
          </a:p>
        </p:txBody>
      </p:sp>
      <p:sp>
        <p:nvSpPr>
          <p:cNvPr id="252" name="Google Shape;252;p9"/>
          <p:cNvSpPr/>
          <p:nvPr/>
        </p:nvSpPr>
        <p:spPr>
          <a:xfrm>
            <a:off x="5703013" y="10071100"/>
            <a:ext cx="1143143"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9BA2B"/>
              </a:buClr>
              <a:buSzPts val="4800"/>
              <a:buFont typeface="Bebas Neue"/>
              <a:buNone/>
            </a:pPr>
            <a:r>
              <a:rPr b="0" i="0" lang="en-US" sz="4800" u="none" cap="none" strike="noStrike">
                <a:solidFill>
                  <a:srgbClr val="F9BA2B"/>
                </a:solidFill>
                <a:latin typeface="Bebas Neue"/>
                <a:ea typeface="Bebas Neue"/>
                <a:cs typeface="Bebas Neue"/>
                <a:sym typeface="Bebas Neue"/>
              </a:rPr>
              <a:t>2.3M</a:t>
            </a:r>
            <a:endParaRPr b="0" i="0" sz="4800" u="none" cap="none" strike="noStrike">
              <a:solidFill>
                <a:schemeClr val="dk1"/>
              </a:solidFill>
              <a:latin typeface="Calibri"/>
              <a:ea typeface="Calibri"/>
              <a:cs typeface="Calibri"/>
              <a:sym typeface="Calibri"/>
            </a:endParaRPr>
          </a:p>
        </p:txBody>
      </p:sp>
      <p:sp>
        <p:nvSpPr>
          <p:cNvPr id="253" name="Google Shape;253;p9"/>
          <p:cNvSpPr/>
          <p:nvPr/>
        </p:nvSpPr>
        <p:spPr>
          <a:xfrm>
            <a:off x="5703013" y="7137400"/>
            <a:ext cx="1143143" cy="939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Bebas Neue"/>
              <a:buNone/>
            </a:pPr>
            <a:r>
              <a:rPr b="0" i="0" lang="en-US" sz="4800" u="none" cap="none" strike="noStrike">
                <a:solidFill>
                  <a:srgbClr val="000000"/>
                </a:solidFill>
                <a:latin typeface="Bebas Neue"/>
                <a:ea typeface="Bebas Neue"/>
                <a:cs typeface="Bebas Neue"/>
                <a:sym typeface="Bebas Neue"/>
              </a:rPr>
              <a:t>4.4M</a:t>
            </a:r>
            <a:endParaRPr b="0" i="0" sz="4800" u="none" cap="none" strike="noStrike">
              <a:solidFill>
                <a:schemeClr val="dk1"/>
              </a:solidFill>
              <a:latin typeface="Calibri"/>
              <a:ea typeface="Calibri"/>
              <a:cs typeface="Calibri"/>
              <a:sym typeface="Calibri"/>
            </a:endParaRPr>
          </a:p>
        </p:txBody>
      </p:sp>
      <p:sp>
        <p:nvSpPr>
          <p:cNvPr id="254" name="Google Shape;254;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p9"/>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pic>
        <p:nvPicPr>
          <p:cNvPr descr=" " id="256" name="Google Shape;256;p9"/>
          <p:cNvPicPr preferRelativeResize="0"/>
          <p:nvPr/>
        </p:nvPicPr>
        <p:blipFill rotWithShape="1">
          <a:blip r:embed="rId12">
            <a:alphaModFix/>
          </a:blip>
          <a:srcRect b="0" l="0" r="0" t="0"/>
          <a:stretch/>
        </p:blipFill>
        <p:spPr>
          <a:xfrm>
            <a:off x="18810294" y="675456"/>
            <a:ext cx="5053709" cy="5053075"/>
          </a:xfrm>
          <a:prstGeom prst="rect">
            <a:avLst/>
          </a:prstGeom>
          <a:noFill/>
          <a:ln>
            <a:noFill/>
          </a:ln>
        </p:spPr>
      </p:pic>
      <p:pic>
        <p:nvPicPr>
          <p:cNvPr descr=" " id="257" name="Google Shape;257;p9"/>
          <p:cNvPicPr preferRelativeResize="0"/>
          <p:nvPr/>
        </p:nvPicPr>
        <p:blipFill rotWithShape="1">
          <a:blip r:embed="rId13">
            <a:alphaModFix/>
          </a:blip>
          <a:srcRect b="0" l="0" r="0" t="0"/>
          <a:stretch/>
        </p:blipFill>
        <p:spPr>
          <a:xfrm>
            <a:off x="23846660" y="5601556"/>
            <a:ext cx="36067" cy="202319"/>
          </a:xfrm>
          <a:prstGeom prst="rect">
            <a:avLst/>
          </a:prstGeom>
          <a:noFill/>
          <a:ln>
            <a:noFill/>
          </a:ln>
        </p:spPr>
      </p:pic>
      <p:pic>
        <p:nvPicPr>
          <p:cNvPr descr=" " id="258" name="Google Shape;258;p9"/>
          <p:cNvPicPr preferRelativeResize="0"/>
          <p:nvPr/>
        </p:nvPicPr>
        <p:blipFill rotWithShape="1">
          <a:blip r:embed="rId14">
            <a:alphaModFix/>
          </a:blip>
          <a:srcRect b="0" l="0" r="0" t="0"/>
          <a:stretch/>
        </p:blipFill>
        <p:spPr>
          <a:xfrm>
            <a:off x="18734842" y="657411"/>
            <a:ext cx="202348" cy="36066"/>
          </a:xfrm>
          <a:prstGeom prst="rect">
            <a:avLst/>
          </a:prstGeom>
          <a:noFill/>
          <a:ln>
            <a:noFill/>
          </a:ln>
        </p:spPr>
      </p:pic>
      <p:pic>
        <p:nvPicPr>
          <p:cNvPr descr=" " id="259" name="Google Shape;259;p9"/>
          <p:cNvPicPr preferRelativeResize="0"/>
          <p:nvPr/>
        </p:nvPicPr>
        <p:blipFill rotWithShape="1">
          <a:blip r:embed="rId15">
            <a:alphaModFix/>
          </a:blip>
          <a:srcRect b="0" l="0" r="0" t="0"/>
          <a:stretch/>
        </p:blipFill>
        <p:spPr>
          <a:xfrm>
            <a:off x="19708026" y="589880"/>
            <a:ext cx="3896327" cy="2782528"/>
          </a:xfrm>
          <a:prstGeom prst="rect">
            <a:avLst/>
          </a:prstGeom>
          <a:noFill/>
          <a:ln>
            <a:noFill/>
          </a:ln>
        </p:spPr>
      </p:pic>
      <p:pic>
        <p:nvPicPr>
          <p:cNvPr descr=" " id="260" name="Google Shape;260;p9"/>
          <p:cNvPicPr preferRelativeResize="0"/>
          <p:nvPr/>
        </p:nvPicPr>
        <p:blipFill rotWithShape="1">
          <a:blip r:embed="rId16">
            <a:alphaModFix/>
          </a:blip>
          <a:srcRect b="0" l="0" r="0" t="0"/>
          <a:stretch/>
        </p:blipFill>
        <p:spPr>
          <a:xfrm>
            <a:off x="23495320" y="508000"/>
            <a:ext cx="167828" cy="215379"/>
          </a:xfrm>
          <a:prstGeom prst="rect">
            <a:avLst/>
          </a:prstGeom>
          <a:noFill/>
          <a:ln>
            <a:noFill/>
          </a:ln>
        </p:spPr>
      </p:pic>
      <p:pic>
        <p:nvPicPr>
          <p:cNvPr descr=" " id="261" name="Google Shape;261;p9"/>
          <p:cNvPicPr preferRelativeResize="0"/>
          <p:nvPr/>
        </p:nvPicPr>
        <p:blipFill rotWithShape="1">
          <a:blip r:embed="rId17">
            <a:alphaModFix/>
          </a:blip>
          <a:srcRect b="0" l="0" r="0" t="0"/>
          <a:stretch/>
        </p:blipFill>
        <p:spPr>
          <a:xfrm>
            <a:off x="19648953" y="3126829"/>
            <a:ext cx="328347" cy="28044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2023-12-21T10:06:34Z</dcterms:created>
  <dc:creator>PptxGenJS</dc:creator>
</cp:coreProperties>
</file>