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ink/ink1.xml" ContentType="application/inkml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ink/ink2.xml" ContentType="application/inkml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ink/ink3.xml" ContentType="application/inkml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9"/>
  </p:notesMasterIdLst>
  <p:sldIdLst>
    <p:sldId id="2147482549" r:id="rId2"/>
    <p:sldId id="2147482700" r:id="rId3"/>
    <p:sldId id="2147482737" r:id="rId4"/>
    <p:sldId id="2147482461" r:id="rId5"/>
    <p:sldId id="2147482550" r:id="rId6"/>
    <p:sldId id="2147482702" r:id="rId7"/>
    <p:sldId id="2134806077" r:id="rId8"/>
    <p:sldId id="2147482704" r:id="rId9"/>
    <p:sldId id="2147482672" r:id="rId10"/>
    <p:sldId id="2147482685" r:id="rId11"/>
    <p:sldId id="2147482705" r:id="rId12"/>
    <p:sldId id="2134805394" r:id="rId13"/>
    <p:sldId id="2147482472" r:id="rId14"/>
    <p:sldId id="2147482529" r:id="rId15"/>
    <p:sldId id="2147482475" r:id="rId16"/>
    <p:sldId id="2147482530" r:id="rId17"/>
    <p:sldId id="2147482735" r:id="rId18"/>
    <p:sldId id="2147482736" r:id="rId19"/>
    <p:sldId id="2147482755" r:id="rId20"/>
    <p:sldId id="2147482756" r:id="rId21"/>
    <p:sldId id="2147482514" r:id="rId22"/>
    <p:sldId id="2134806092" r:id="rId23"/>
    <p:sldId id="391" r:id="rId24"/>
    <p:sldId id="2134808448" r:id="rId25"/>
    <p:sldId id="2134808449" r:id="rId26"/>
    <p:sldId id="2134805159" r:id="rId27"/>
    <p:sldId id="2134805160" r:id="rId28"/>
    <p:sldId id="2147482757" r:id="rId29"/>
    <p:sldId id="412" r:id="rId30"/>
    <p:sldId id="413" r:id="rId31"/>
    <p:sldId id="2147482775" r:id="rId32"/>
    <p:sldId id="2147482523" r:id="rId33"/>
    <p:sldId id="2134805161" r:id="rId34"/>
    <p:sldId id="2134805162" r:id="rId35"/>
    <p:sldId id="2134808450" r:id="rId36"/>
    <p:sldId id="2134808452" r:id="rId37"/>
    <p:sldId id="2147482738" r:id="rId38"/>
    <p:sldId id="2147482739" r:id="rId39"/>
    <p:sldId id="2147482741" r:id="rId40"/>
    <p:sldId id="2147482776" r:id="rId41"/>
    <p:sldId id="2147482777" r:id="rId42"/>
    <p:sldId id="2147482778" r:id="rId43"/>
    <p:sldId id="2147482706" r:id="rId44"/>
    <p:sldId id="2147482707" r:id="rId45"/>
    <p:sldId id="2147482567" r:id="rId46"/>
    <p:sldId id="2147482722" r:id="rId47"/>
    <p:sldId id="2147482716" r:id="rId48"/>
    <p:sldId id="2147482717" r:id="rId49"/>
    <p:sldId id="2147482718" r:id="rId50"/>
    <p:sldId id="2147482719" r:id="rId51"/>
    <p:sldId id="2147482720" r:id="rId52"/>
    <p:sldId id="2147482721" r:id="rId53"/>
    <p:sldId id="2147482449" r:id="rId54"/>
    <p:sldId id="2147482575" r:id="rId55"/>
    <p:sldId id="2147482576" r:id="rId56"/>
    <p:sldId id="2147482732" r:id="rId57"/>
    <p:sldId id="2147482573" r:id="rId58"/>
    <p:sldId id="2147482574" r:id="rId59"/>
    <p:sldId id="2147482485" r:id="rId60"/>
    <p:sldId id="2134805104" r:id="rId61"/>
    <p:sldId id="2134805105" r:id="rId62"/>
    <p:sldId id="2134805106" r:id="rId63"/>
    <p:sldId id="2147482462" r:id="rId64"/>
    <p:sldId id="2147482463" r:id="rId65"/>
    <p:sldId id="2147482464" r:id="rId66"/>
    <p:sldId id="2147482465" r:id="rId67"/>
    <p:sldId id="2147482466" r:id="rId68"/>
    <p:sldId id="2147482467" r:id="rId69"/>
    <p:sldId id="2147482468" r:id="rId70"/>
    <p:sldId id="2147482469" r:id="rId71"/>
    <p:sldId id="2147482470" r:id="rId72"/>
    <p:sldId id="2147482471" r:id="rId73"/>
    <p:sldId id="2134805113" r:id="rId74"/>
    <p:sldId id="2134805120" r:id="rId75"/>
    <p:sldId id="2134805121" r:id="rId76"/>
    <p:sldId id="2134805122" r:id="rId77"/>
    <p:sldId id="2134805123" r:id="rId78"/>
    <p:sldId id="2134805124" r:id="rId79"/>
    <p:sldId id="2134805127" r:id="rId80"/>
    <p:sldId id="2134805128" r:id="rId81"/>
    <p:sldId id="2134805129" r:id="rId82"/>
    <p:sldId id="2134805130" r:id="rId83"/>
    <p:sldId id="2147482723" r:id="rId84"/>
    <p:sldId id="2147482545" r:id="rId85"/>
    <p:sldId id="2147482546" r:id="rId86"/>
    <p:sldId id="2147482476" r:id="rId87"/>
    <p:sldId id="2147482743" r:id="rId88"/>
    <p:sldId id="2147482547" r:id="rId89"/>
    <p:sldId id="2147482525" r:id="rId90"/>
    <p:sldId id="2147482725" r:id="rId91"/>
    <p:sldId id="2134805103" r:id="rId92"/>
    <p:sldId id="2134805139" r:id="rId93"/>
    <p:sldId id="2134805142" r:id="rId94"/>
    <p:sldId id="2147482766" r:id="rId95"/>
    <p:sldId id="2134805145" r:id="rId96"/>
    <p:sldId id="2134805146" r:id="rId97"/>
    <p:sldId id="2147482526" r:id="rId98"/>
    <p:sldId id="2147482765" r:id="rId99"/>
    <p:sldId id="2147482726" r:id="rId100"/>
    <p:sldId id="2134808468" r:id="rId101"/>
    <p:sldId id="2147482727" r:id="rId102"/>
    <p:sldId id="2147482448" r:id="rId103"/>
    <p:sldId id="2134805257" r:id="rId104"/>
    <p:sldId id="2147482532" r:id="rId105"/>
    <p:sldId id="2147482759" r:id="rId106"/>
    <p:sldId id="2134808460" r:id="rId107"/>
    <p:sldId id="2147482780" r:id="rId108"/>
    <p:sldId id="2147482781" r:id="rId109"/>
    <p:sldId id="2147482782" r:id="rId110"/>
    <p:sldId id="2134805254" r:id="rId111"/>
    <p:sldId id="2147482783" r:id="rId112"/>
    <p:sldId id="2147482784" r:id="rId113"/>
    <p:sldId id="2147482785" r:id="rId114"/>
    <p:sldId id="2147482786" r:id="rId115"/>
    <p:sldId id="2147482787" r:id="rId116"/>
    <p:sldId id="2147482788" r:id="rId117"/>
    <p:sldId id="2147482789" r:id="rId118"/>
    <p:sldId id="2147482790" r:id="rId119"/>
    <p:sldId id="2147482548" r:id="rId120"/>
    <p:sldId id="2147482538" r:id="rId121"/>
    <p:sldId id="2147482745" r:id="rId122"/>
    <p:sldId id="2147482537" r:id="rId123"/>
    <p:sldId id="2147482497" r:id="rId124"/>
    <p:sldId id="2147482500" r:id="rId125"/>
    <p:sldId id="2147482728" r:id="rId126"/>
    <p:sldId id="2147482486" r:id="rId127"/>
    <p:sldId id="2147482746" r:id="rId128"/>
    <p:sldId id="2147482750" r:id="rId129"/>
    <p:sldId id="2147482747" r:id="rId130"/>
    <p:sldId id="2134804847" r:id="rId131"/>
    <p:sldId id="2147482487" r:id="rId132"/>
    <p:sldId id="2147482481" r:id="rId133"/>
    <p:sldId id="2147482751" r:id="rId134"/>
    <p:sldId id="2147482520" r:id="rId135"/>
    <p:sldId id="2147482488" r:id="rId136"/>
    <p:sldId id="2147482489" r:id="rId137"/>
    <p:sldId id="2147482484" r:id="rId138"/>
    <p:sldId id="2147482521" r:id="rId139"/>
    <p:sldId id="2147482791" r:id="rId140"/>
    <p:sldId id="2147482492" r:id="rId141"/>
    <p:sldId id="2147482792" r:id="rId142"/>
    <p:sldId id="2147482491" r:id="rId143"/>
    <p:sldId id="2147482540" r:id="rId144"/>
    <p:sldId id="2147482729" r:id="rId145"/>
    <p:sldId id="2134804709" r:id="rId146"/>
    <p:sldId id="2134804711" r:id="rId147"/>
    <p:sldId id="2147482752" r:id="rId148"/>
    <p:sldId id="2147482753" r:id="rId149"/>
    <p:sldId id="2147482494" r:id="rId150"/>
    <p:sldId id="2147482730" r:id="rId151"/>
    <p:sldId id="2147482519" r:id="rId152"/>
    <p:sldId id="2134807344" r:id="rId153"/>
    <p:sldId id="2147482668" r:id="rId154"/>
    <p:sldId id="2147482505" r:id="rId155"/>
    <p:sldId id="2134804803" r:id="rId156"/>
    <p:sldId id="700" r:id="rId157"/>
    <p:sldId id="701" r:id="rId158"/>
  </p:sldIdLst>
  <p:sldSz cx="13716000" cy="10287000"/>
  <p:notesSz cx="6858000" cy="9144000"/>
  <p:embeddedFontLst>
    <p:embeddedFont>
      <p:font typeface="Amasis MT Pro" panose="02040504050005020304" pitchFamily="18" charset="0"/>
      <p:regular r:id="rId160"/>
      <p:bold r:id="rId161"/>
      <p:italic r:id="rId162"/>
      <p:boldItalic r:id="rId163"/>
    </p:embeddedFont>
    <p:embeddedFont>
      <p:font typeface="Arimo Italics" panose="020B0604020202020204" charset="0"/>
      <p:regular r:id="rId164"/>
      <p:italic r:id="rId165"/>
    </p:embeddedFont>
    <p:embeddedFont>
      <p:font typeface="Carelia" panose="020B0604020202020204" charset="0"/>
      <p:regular r:id="rId166"/>
    </p:embeddedFont>
    <p:embeddedFont>
      <p:font typeface="Dosis" panose="02010703020202060003" pitchFamily="2" charset="0"/>
      <p:regular r:id="rId167"/>
      <p:bold r:id="rId168"/>
    </p:embeddedFont>
    <p:embeddedFont>
      <p:font typeface="Dosis Bold" panose="020B0604020202020204" charset="0"/>
      <p:regular r:id="rId169"/>
      <p:bold r:id="rId170"/>
    </p:embeddedFont>
    <p:embeddedFont>
      <p:font typeface="Microsoft Uighur" panose="02000000000000000000" pitchFamily="2" charset="-78"/>
      <p:regular r:id="rId171"/>
      <p:bold r:id="rId17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147482549"/>
            <p14:sldId id="2147482700"/>
            <p14:sldId id="2147482737"/>
            <p14:sldId id="2147482461"/>
            <p14:sldId id="2147482550"/>
            <p14:sldId id="2147482702"/>
            <p14:sldId id="2134806077"/>
            <p14:sldId id="2147482704"/>
            <p14:sldId id="2147482672"/>
            <p14:sldId id="2147482685"/>
            <p14:sldId id="2147482705"/>
            <p14:sldId id="2134805394"/>
            <p14:sldId id="2147482472"/>
            <p14:sldId id="2147482529"/>
            <p14:sldId id="2147482475"/>
            <p14:sldId id="2147482530"/>
            <p14:sldId id="2147482735"/>
            <p14:sldId id="2147482736"/>
            <p14:sldId id="2147482755"/>
            <p14:sldId id="2147482756"/>
            <p14:sldId id="2147482514"/>
            <p14:sldId id="2134806092"/>
            <p14:sldId id="391"/>
            <p14:sldId id="2134808448"/>
            <p14:sldId id="2134808449"/>
            <p14:sldId id="2134805159"/>
            <p14:sldId id="2134805160"/>
            <p14:sldId id="2147482757"/>
            <p14:sldId id="412"/>
            <p14:sldId id="413"/>
            <p14:sldId id="2147482775"/>
            <p14:sldId id="2147482523"/>
            <p14:sldId id="2134805161"/>
            <p14:sldId id="2134805162"/>
            <p14:sldId id="2134808450"/>
            <p14:sldId id="2134808452"/>
            <p14:sldId id="2147482738"/>
            <p14:sldId id="2147482739"/>
            <p14:sldId id="2147482741"/>
            <p14:sldId id="2147482776"/>
            <p14:sldId id="2147482777"/>
            <p14:sldId id="2147482778"/>
            <p14:sldId id="2147482706"/>
            <p14:sldId id="2147482707"/>
            <p14:sldId id="2147482567"/>
            <p14:sldId id="2147482722"/>
            <p14:sldId id="2147482716"/>
            <p14:sldId id="2147482717"/>
            <p14:sldId id="2147482718"/>
            <p14:sldId id="2147482719"/>
            <p14:sldId id="2147482720"/>
            <p14:sldId id="2147482721"/>
            <p14:sldId id="2147482449"/>
            <p14:sldId id="2147482575"/>
            <p14:sldId id="2147482576"/>
            <p14:sldId id="2147482732"/>
            <p14:sldId id="2147482573"/>
            <p14:sldId id="2147482574"/>
            <p14:sldId id="2147482485"/>
            <p14:sldId id="2134805104"/>
            <p14:sldId id="2134805105"/>
            <p14:sldId id="2134805106"/>
            <p14:sldId id="2147482462"/>
            <p14:sldId id="2147482463"/>
            <p14:sldId id="2147482464"/>
            <p14:sldId id="2147482465"/>
            <p14:sldId id="2147482466"/>
            <p14:sldId id="2147482467"/>
            <p14:sldId id="2147482468"/>
            <p14:sldId id="2147482469"/>
            <p14:sldId id="2147482470"/>
            <p14:sldId id="2147482471"/>
            <p14:sldId id="2134805113"/>
            <p14:sldId id="2134805120"/>
            <p14:sldId id="2134805121"/>
            <p14:sldId id="2134805122"/>
            <p14:sldId id="2134805123"/>
            <p14:sldId id="2134805124"/>
            <p14:sldId id="2134805127"/>
            <p14:sldId id="2134805128"/>
            <p14:sldId id="2134805129"/>
            <p14:sldId id="2134805130"/>
            <p14:sldId id="2147482723"/>
            <p14:sldId id="2147482545"/>
            <p14:sldId id="2147482546"/>
            <p14:sldId id="2147482476"/>
            <p14:sldId id="2147482743"/>
            <p14:sldId id="2147482547"/>
            <p14:sldId id="2147482525"/>
            <p14:sldId id="2147482725"/>
            <p14:sldId id="2134805103"/>
            <p14:sldId id="2134805139"/>
            <p14:sldId id="2134805142"/>
            <p14:sldId id="2147482766"/>
            <p14:sldId id="2134805145"/>
            <p14:sldId id="2134805146"/>
            <p14:sldId id="2147482526"/>
            <p14:sldId id="2147482765"/>
            <p14:sldId id="2147482726"/>
            <p14:sldId id="2134808468"/>
            <p14:sldId id="2147482727"/>
            <p14:sldId id="2147482448"/>
            <p14:sldId id="2134805257"/>
            <p14:sldId id="2147482532"/>
            <p14:sldId id="2147482759"/>
            <p14:sldId id="2134808460"/>
            <p14:sldId id="2147482780"/>
            <p14:sldId id="2147482781"/>
            <p14:sldId id="2147482782"/>
            <p14:sldId id="2134805254"/>
            <p14:sldId id="2147482783"/>
            <p14:sldId id="2147482784"/>
            <p14:sldId id="2147482785"/>
            <p14:sldId id="2147482786"/>
            <p14:sldId id="2147482787"/>
            <p14:sldId id="2147482788"/>
            <p14:sldId id="2147482789"/>
            <p14:sldId id="2147482790"/>
            <p14:sldId id="2147482548"/>
            <p14:sldId id="2147482538"/>
            <p14:sldId id="2147482745"/>
            <p14:sldId id="2147482537"/>
            <p14:sldId id="2147482497"/>
            <p14:sldId id="2147482500"/>
            <p14:sldId id="2147482728"/>
            <p14:sldId id="2147482486"/>
            <p14:sldId id="2147482746"/>
            <p14:sldId id="2147482750"/>
            <p14:sldId id="2147482747"/>
            <p14:sldId id="2134804847"/>
            <p14:sldId id="2147482487"/>
            <p14:sldId id="2147482481"/>
            <p14:sldId id="2147482751"/>
            <p14:sldId id="2147482520"/>
            <p14:sldId id="2147482488"/>
            <p14:sldId id="2147482489"/>
            <p14:sldId id="2147482484"/>
            <p14:sldId id="2147482521"/>
            <p14:sldId id="2147482791"/>
            <p14:sldId id="2147482492"/>
            <p14:sldId id="2147482792"/>
            <p14:sldId id="2147482491"/>
            <p14:sldId id="2147482540"/>
            <p14:sldId id="2147482729"/>
            <p14:sldId id="2134804709"/>
            <p14:sldId id="2134804711"/>
            <p14:sldId id="2147482752"/>
            <p14:sldId id="2147482753"/>
            <p14:sldId id="2147482494"/>
            <p14:sldId id="2147482730"/>
            <p14:sldId id="2147482519"/>
            <p14:sldId id="2134807344"/>
            <p14:sldId id="2147482668"/>
            <p14:sldId id="2147482505"/>
            <p14:sldId id="2134804803"/>
            <p14:sldId id="700"/>
            <p14:sldId id="701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C2E"/>
    <a:srgbClr val="EDCEB5"/>
    <a:srgbClr val="D99965"/>
    <a:srgbClr val="CA7732"/>
    <a:srgbClr val="215968"/>
    <a:srgbClr val="0094C8"/>
    <a:srgbClr val="008EC0"/>
    <a:srgbClr val="00A7E2"/>
    <a:srgbClr val="00ADEA"/>
    <a:srgbClr val="1B65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45" autoAdjust="0"/>
    <p:restoredTop sz="95226" autoAdjust="0"/>
  </p:normalViewPr>
  <p:slideViewPr>
    <p:cSldViewPr>
      <p:cViewPr varScale="1">
        <p:scale>
          <a:sx n="55" d="100"/>
          <a:sy n="55" d="100"/>
        </p:scale>
        <p:origin x="1531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notesMaster" Target="notesMasters/notesMaster1.xml"/><Relationship Id="rId170" Type="http://schemas.openxmlformats.org/officeDocument/2006/relationships/font" Target="fonts/font11.fntdata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font" Target="fonts/font1.fntdata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font" Target="fonts/font12.fntdata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font" Target="fonts/font2.fntdata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microsoft.com/office/2015/10/relationships/revisionInfo" Target="revisionInfo.xml"/><Relationship Id="rId172" Type="http://schemas.openxmlformats.org/officeDocument/2006/relationships/font" Target="fonts/font13.fntdata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font" Target="fonts/font8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font" Target="fonts/font3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font" Target="fonts/font9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font" Target="fonts/font4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viewProps" Target="view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font" Target="fonts/font5.fntdata"/><Relationship Id="rId16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theme" Target="theme/theme1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font" Target="fonts/font6.fntdata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tableStyles" Target="tableStyles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font" Target="fonts/font7.fntdata"/><Relationship Id="rId1" Type="http://schemas.openxmlformats.org/officeDocument/2006/relationships/slideMaster" Target="slideMasters/slide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24/09/2025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3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31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5.xml"/><Relationship Id="rId5" Type="http://schemas.openxmlformats.org/officeDocument/2006/relationships/image" Target="../media/image106.jpeg"/><Relationship Id="rId4" Type="http://schemas.openxmlformats.org/officeDocument/2006/relationships/image" Target="../media/image27.sv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6.xml"/><Relationship Id="rId5" Type="http://schemas.openxmlformats.org/officeDocument/2006/relationships/image" Target="../media/image35.jpeg"/><Relationship Id="rId4" Type="http://schemas.openxmlformats.org/officeDocument/2006/relationships/image" Target="../media/image27.sv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7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8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9.xml"/><Relationship Id="rId5" Type="http://schemas.openxmlformats.org/officeDocument/2006/relationships/image" Target="../media/image108.jpg"/><Relationship Id="rId4" Type="http://schemas.openxmlformats.org/officeDocument/2006/relationships/image" Target="../media/image27.sv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71.xml"/><Relationship Id="rId1" Type="http://schemas.openxmlformats.org/officeDocument/2006/relationships/tags" Target="../tags/tag170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2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3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4.xml"/><Relationship Id="rId5" Type="http://schemas.openxmlformats.org/officeDocument/2006/relationships/image" Target="../media/image109.jpeg"/><Relationship Id="rId4" Type="http://schemas.openxmlformats.org/officeDocument/2006/relationships/image" Target="../media/image2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microsoft.com/office/2007/relationships/hdphoto" Target="../media/hdphoto1.wdp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76.xml"/><Relationship Id="rId1" Type="http://schemas.openxmlformats.org/officeDocument/2006/relationships/tags" Target="../tags/tag175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7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8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9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27.sv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2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3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4.xml"/><Relationship Id="rId6" Type="http://schemas.openxmlformats.org/officeDocument/2006/relationships/image" Target="../media/image112.png"/><Relationship Id="rId5" Type="http://schemas.openxmlformats.org/officeDocument/2006/relationships/image" Target="../media/image110.png"/><Relationship Id="rId4" Type="http://schemas.openxmlformats.org/officeDocument/2006/relationships/image" Target="../media/image27.sv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7.xml"/><Relationship Id="rId5" Type="http://schemas.openxmlformats.org/officeDocument/2006/relationships/image" Target="../media/image102.png"/><Relationship Id="rId4" Type="http://schemas.openxmlformats.org/officeDocument/2006/relationships/image" Target="../media/image2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27.sv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3.png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0.xml"/><Relationship Id="rId5" Type="http://schemas.openxmlformats.org/officeDocument/2006/relationships/image" Target="../media/image102.png"/><Relationship Id="rId4" Type="http://schemas.openxmlformats.org/officeDocument/2006/relationships/image" Target="../media/image27.sv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4.png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2.png"/><Relationship Id="rId2" Type="http://schemas.openxmlformats.org/officeDocument/2006/relationships/tags" Target="../tags/tag194.xml"/><Relationship Id="rId1" Type="http://schemas.openxmlformats.org/officeDocument/2006/relationships/tags" Target="../tags/tag193.xml"/><Relationship Id="rId6" Type="http://schemas.openxmlformats.org/officeDocument/2006/relationships/image" Target="../media/image115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6.png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6" Type="http://schemas.openxmlformats.org/officeDocument/2006/relationships/image" Target="../media/image115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7.png"/><Relationship Id="rId4" Type="http://schemas.microsoft.com/office/2007/relationships/hdphoto" Target="../media/hdphoto1.wdp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7.xml"/><Relationship Id="rId6" Type="http://schemas.openxmlformats.org/officeDocument/2006/relationships/image" Target="../media/image118.png"/><Relationship Id="rId5" Type="http://schemas.openxmlformats.org/officeDocument/2006/relationships/image" Target="../media/image35.jpeg"/><Relationship Id="rId4" Type="http://schemas.openxmlformats.org/officeDocument/2006/relationships/image" Target="../media/image27.sv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0.png"/><Relationship Id="rId2" Type="http://schemas.openxmlformats.org/officeDocument/2006/relationships/tags" Target="../tags/tag199.xml"/><Relationship Id="rId1" Type="http://schemas.openxmlformats.org/officeDocument/2006/relationships/tags" Target="../tags/tag198.xml"/><Relationship Id="rId6" Type="http://schemas.openxmlformats.org/officeDocument/2006/relationships/image" Target="../media/image119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9.png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6" Type="http://schemas.openxmlformats.org/officeDocument/2006/relationships/image" Target="../media/image120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9.png"/><Relationship Id="rId2" Type="http://schemas.openxmlformats.org/officeDocument/2006/relationships/tags" Target="../tags/tag203.xml"/><Relationship Id="rId1" Type="http://schemas.openxmlformats.org/officeDocument/2006/relationships/tags" Target="../tags/tag202.xml"/><Relationship Id="rId6" Type="http://schemas.openxmlformats.org/officeDocument/2006/relationships/image" Target="../media/image8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4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5.xml"/><Relationship Id="rId6" Type="http://schemas.openxmlformats.org/officeDocument/2006/relationships/image" Target="../media/image119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207.xml"/><Relationship Id="rId1" Type="http://schemas.openxmlformats.org/officeDocument/2006/relationships/tags" Target="../tags/tag206.xml"/><Relationship Id="rId6" Type="http://schemas.openxmlformats.org/officeDocument/2006/relationships/customXml" Target="../ink/ink1.xml"/><Relationship Id="rId5" Type="http://schemas.openxmlformats.org/officeDocument/2006/relationships/image" Target="../media/image27.svg"/><Relationship Id="rId10" Type="http://schemas.openxmlformats.org/officeDocument/2006/relationships/image" Target="../media/image121.png"/><Relationship Id="rId4" Type="http://schemas.openxmlformats.org/officeDocument/2006/relationships/image" Target="../media/image26.png"/><Relationship Id="rId9" Type="http://schemas.openxmlformats.org/officeDocument/2006/relationships/image" Target="../media/image120.png"/></Relationships>
</file>

<file path=ppt/slides/_rels/slide1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6" Type="http://schemas.openxmlformats.org/officeDocument/2006/relationships/customXml" Target="../ink/ink2.xml"/><Relationship Id="rId5" Type="http://schemas.openxmlformats.org/officeDocument/2006/relationships/image" Target="../media/image27.svg"/><Relationship Id="rId10" Type="http://schemas.openxmlformats.org/officeDocument/2006/relationships/image" Target="../media/image121.png"/><Relationship Id="rId4" Type="http://schemas.openxmlformats.org/officeDocument/2006/relationships/image" Target="../media/image26.png"/><Relationship Id="rId9" Type="http://schemas.openxmlformats.org/officeDocument/2006/relationships/image" Target="../media/image120.png"/></Relationships>
</file>

<file path=ppt/slides/_rels/slide1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6" Type="http://schemas.openxmlformats.org/officeDocument/2006/relationships/customXml" Target="../ink/ink3.xml"/><Relationship Id="rId5" Type="http://schemas.openxmlformats.org/officeDocument/2006/relationships/image" Target="../media/image27.svg"/><Relationship Id="rId10" Type="http://schemas.openxmlformats.org/officeDocument/2006/relationships/image" Target="../media/image121.png"/><Relationship Id="rId4" Type="http://schemas.openxmlformats.org/officeDocument/2006/relationships/image" Target="../media/image26.png"/><Relationship Id="rId9" Type="http://schemas.openxmlformats.org/officeDocument/2006/relationships/image" Target="../media/image88.jpe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2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3.xml"/><Relationship Id="rId6" Type="http://schemas.openxmlformats.org/officeDocument/2006/relationships/image" Target="../media/image121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2.png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6" Type="http://schemas.openxmlformats.org/officeDocument/2006/relationships/image" Target="../media/image120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4.png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6" Type="http://schemas.openxmlformats.org/officeDocument/2006/relationships/image" Target="../media/image1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4.png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6" Type="http://schemas.openxmlformats.org/officeDocument/2006/relationships/image" Target="../media/image1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2.png"/><Relationship Id="rId2" Type="http://schemas.openxmlformats.org/officeDocument/2006/relationships/tags" Target="../tags/tag221.xml"/><Relationship Id="rId1" Type="http://schemas.openxmlformats.org/officeDocument/2006/relationships/tags" Target="../tags/tag220.xml"/><Relationship Id="rId6" Type="http://schemas.openxmlformats.org/officeDocument/2006/relationships/image" Target="../media/image8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2.png"/><Relationship Id="rId2" Type="http://schemas.openxmlformats.org/officeDocument/2006/relationships/tags" Target="../tags/tag223.xml"/><Relationship Id="rId1" Type="http://schemas.openxmlformats.org/officeDocument/2006/relationships/tags" Target="../tags/tag222.xml"/><Relationship Id="rId6" Type="http://schemas.openxmlformats.org/officeDocument/2006/relationships/image" Target="../media/image8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4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5.xml"/><Relationship Id="rId6" Type="http://schemas.openxmlformats.org/officeDocument/2006/relationships/image" Target="../media/image122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5.png"/><Relationship Id="rId4" Type="http://schemas.microsoft.com/office/2007/relationships/hdphoto" Target="../media/hdphoto1.wdp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6.xml"/><Relationship Id="rId5" Type="http://schemas.openxmlformats.org/officeDocument/2006/relationships/image" Target="../media/image102.png"/><Relationship Id="rId4" Type="http://schemas.openxmlformats.org/officeDocument/2006/relationships/image" Target="../media/image27.sv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7.xml"/><Relationship Id="rId6" Type="http://schemas.openxmlformats.org/officeDocument/2006/relationships/image" Target="../media/image113.png"/><Relationship Id="rId5" Type="http://schemas.openxmlformats.org/officeDocument/2006/relationships/image" Target="../media/image126.jpeg"/><Relationship Id="rId4" Type="http://schemas.openxmlformats.org/officeDocument/2006/relationships/image" Target="../media/image27.sv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8.xml"/><Relationship Id="rId5" Type="http://schemas.openxmlformats.org/officeDocument/2006/relationships/image" Target="../media/image102.png"/><Relationship Id="rId4" Type="http://schemas.openxmlformats.org/officeDocument/2006/relationships/image" Target="../media/image27.sv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9.xml"/><Relationship Id="rId6" Type="http://schemas.openxmlformats.org/officeDocument/2006/relationships/image" Target="../media/image114.png"/><Relationship Id="rId5" Type="http://schemas.openxmlformats.org/officeDocument/2006/relationships/image" Target="../media/image126.jpeg"/><Relationship Id="rId4" Type="http://schemas.openxmlformats.org/officeDocument/2006/relationships/image" Target="../media/image27.sv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0.xml"/><Relationship Id="rId5" Type="http://schemas.openxmlformats.org/officeDocument/2006/relationships/image" Target="../media/image102.png"/><Relationship Id="rId4" Type="http://schemas.openxmlformats.org/officeDocument/2006/relationships/image" Target="../media/image2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1.xml"/><Relationship Id="rId6" Type="http://schemas.openxmlformats.org/officeDocument/2006/relationships/image" Target="../media/image126.jpeg"/><Relationship Id="rId5" Type="http://schemas.openxmlformats.org/officeDocument/2006/relationships/image" Target="../media/image118.png"/><Relationship Id="rId4" Type="http://schemas.openxmlformats.org/officeDocument/2006/relationships/image" Target="../media/image27.sv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152.xml.rels><?xml version="1.0" encoding="UTF-8" standalone="yes"?>
<Relationships xmlns="http://schemas.openxmlformats.org/package/2006/relationships"><Relationship Id="rId8" Type="http://schemas.openxmlformats.org/officeDocument/2006/relationships/tags" Target="../tags/tag239.xml"/><Relationship Id="rId13" Type="http://schemas.openxmlformats.org/officeDocument/2006/relationships/image" Target="../media/image128.png"/><Relationship Id="rId3" Type="http://schemas.openxmlformats.org/officeDocument/2006/relationships/tags" Target="../tags/tag234.xml"/><Relationship Id="rId7" Type="http://schemas.openxmlformats.org/officeDocument/2006/relationships/tags" Target="../tags/tag238.xml"/><Relationship Id="rId12" Type="http://schemas.openxmlformats.org/officeDocument/2006/relationships/image" Target="../media/image27.svg"/><Relationship Id="rId2" Type="http://schemas.openxmlformats.org/officeDocument/2006/relationships/tags" Target="../tags/tag233.xml"/><Relationship Id="rId1" Type="http://schemas.openxmlformats.org/officeDocument/2006/relationships/tags" Target="../tags/tag232.xml"/><Relationship Id="rId6" Type="http://schemas.openxmlformats.org/officeDocument/2006/relationships/tags" Target="../tags/tag237.xml"/><Relationship Id="rId11" Type="http://schemas.openxmlformats.org/officeDocument/2006/relationships/image" Target="../media/image26.png"/><Relationship Id="rId5" Type="http://schemas.openxmlformats.org/officeDocument/2006/relationships/tags" Target="../tags/tag236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35.xml"/><Relationship Id="rId9" Type="http://schemas.openxmlformats.org/officeDocument/2006/relationships/tags" Target="../tags/tag240.xml"/><Relationship Id="rId14" Type="http://schemas.openxmlformats.org/officeDocument/2006/relationships/image" Target="../media/image88.jpeg"/></Relationships>
</file>

<file path=ppt/slides/_rels/slide153.xml.rels><?xml version="1.0" encoding="UTF-8" standalone="yes"?>
<Relationships xmlns="http://schemas.openxmlformats.org/package/2006/relationships"><Relationship Id="rId8" Type="http://schemas.openxmlformats.org/officeDocument/2006/relationships/tags" Target="../tags/tag248.xml"/><Relationship Id="rId3" Type="http://schemas.openxmlformats.org/officeDocument/2006/relationships/tags" Target="../tags/tag243.xml"/><Relationship Id="rId7" Type="http://schemas.openxmlformats.org/officeDocument/2006/relationships/tags" Target="../tags/tag247.xml"/><Relationship Id="rId12" Type="http://schemas.openxmlformats.org/officeDocument/2006/relationships/image" Target="../media/image128.png"/><Relationship Id="rId2" Type="http://schemas.openxmlformats.org/officeDocument/2006/relationships/tags" Target="../tags/tag242.xml"/><Relationship Id="rId1" Type="http://schemas.openxmlformats.org/officeDocument/2006/relationships/tags" Target="../tags/tag241.xml"/><Relationship Id="rId6" Type="http://schemas.openxmlformats.org/officeDocument/2006/relationships/tags" Target="../tags/tag246.xml"/><Relationship Id="rId11" Type="http://schemas.openxmlformats.org/officeDocument/2006/relationships/image" Target="../media/image27.svg"/><Relationship Id="rId5" Type="http://schemas.openxmlformats.org/officeDocument/2006/relationships/tags" Target="../tags/tag245.xml"/><Relationship Id="rId10" Type="http://schemas.openxmlformats.org/officeDocument/2006/relationships/image" Target="../media/image26.png"/><Relationship Id="rId4" Type="http://schemas.openxmlformats.org/officeDocument/2006/relationships/tags" Target="../tags/tag244.xml"/><Relationship Id="rId9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5.png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6" Type="http://schemas.openxmlformats.org/officeDocument/2006/relationships/image" Target="../media/image75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30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2.svg"/><Relationship Id="rId5" Type="http://schemas.openxmlformats.org/officeDocument/2006/relationships/image" Target="../media/image5.png"/><Relationship Id="rId10" Type="http://schemas.openxmlformats.org/officeDocument/2006/relationships/image" Target="../media/image134.svg"/><Relationship Id="rId4" Type="http://schemas.openxmlformats.org/officeDocument/2006/relationships/image" Target="../media/image131.svg"/><Relationship Id="rId9" Type="http://schemas.openxmlformats.org/officeDocument/2006/relationships/image" Target="../media/image1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38.png"/><Relationship Id="rId4" Type="http://schemas.openxmlformats.org/officeDocument/2006/relationships/image" Target="../media/image2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36.png"/><Relationship Id="rId4" Type="http://schemas.openxmlformats.org/officeDocument/2006/relationships/image" Target="../media/image2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49.xml"/><Relationship Id="rId13" Type="http://schemas.openxmlformats.org/officeDocument/2006/relationships/image" Target="../media/image40.png"/><Relationship Id="rId3" Type="http://schemas.openxmlformats.org/officeDocument/2006/relationships/tags" Target="../tags/tag44.xml"/><Relationship Id="rId7" Type="http://schemas.openxmlformats.org/officeDocument/2006/relationships/tags" Target="../tags/tag48.xml"/><Relationship Id="rId12" Type="http://schemas.openxmlformats.org/officeDocument/2006/relationships/image" Target="../media/image6.svg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11" Type="http://schemas.openxmlformats.org/officeDocument/2006/relationships/image" Target="../media/image5.png"/><Relationship Id="rId5" Type="http://schemas.openxmlformats.org/officeDocument/2006/relationships/tags" Target="../tags/tag46.xml"/><Relationship Id="rId15" Type="http://schemas.openxmlformats.org/officeDocument/2006/relationships/image" Target="../media/image42.png"/><Relationship Id="rId10" Type="http://schemas.openxmlformats.org/officeDocument/2006/relationships/image" Target="../media/image4.jpeg"/><Relationship Id="rId4" Type="http://schemas.openxmlformats.org/officeDocument/2006/relationships/tags" Target="../tags/tag45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1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26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35.jpeg"/><Relationship Id="rId10" Type="http://schemas.openxmlformats.org/officeDocument/2006/relationships/image" Target="../media/image47.png"/><Relationship Id="rId4" Type="http://schemas.openxmlformats.org/officeDocument/2006/relationships/image" Target="../media/image27.svg"/><Relationship Id="rId9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5" Type="http://schemas.openxmlformats.org/officeDocument/2006/relationships/image" Target="../media/image50.png"/><Relationship Id="rId4" Type="http://schemas.openxmlformats.org/officeDocument/2006/relationships/image" Target="../media/image27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0.png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5" Type="http://schemas.openxmlformats.org/officeDocument/2006/relationships/image" Target="../media/image51.png"/><Relationship Id="rId4" Type="http://schemas.openxmlformats.org/officeDocument/2006/relationships/image" Target="../media/image27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1.png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2.png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5" Type="http://schemas.openxmlformats.org/officeDocument/2006/relationships/image" Target="../media/image53.png"/><Relationship Id="rId4" Type="http://schemas.openxmlformats.org/officeDocument/2006/relationships/image" Target="../media/image2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3.png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4.png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5.png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image" Target="../media/image17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image" Target="../media/image5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Relationship Id="rId5" Type="http://schemas.openxmlformats.org/officeDocument/2006/relationships/image" Target="../media/image57.png"/><Relationship Id="rId4" Type="http://schemas.openxmlformats.org/officeDocument/2006/relationships/image" Target="../media/image27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7.png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9.xml"/><Relationship Id="rId5" Type="http://schemas.openxmlformats.org/officeDocument/2006/relationships/image" Target="../media/image58.png"/><Relationship Id="rId4" Type="http://schemas.openxmlformats.org/officeDocument/2006/relationships/image" Target="../media/image27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8.png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2.xml"/><Relationship Id="rId5" Type="http://schemas.openxmlformats.org/officeDocument/2006/relationships/image" Target="../media/image59.png"/><Relationship Id="rId4" Type="http://schemas.openxmlformats.org/officeDocument/2006/relationships/image" Target="../media/image27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9.png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5.xml"/><Relationship Id="rId5" Type="http://schemas.openxmlformats.org/officeDocument/2006/relationships/image" Target="../media/image60.jpg"/><Relationship Id="rId4" Type="http://schemas.openxmlformats.org/officeDocument/2006/relationships/image" Target="../media/image2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6.xml"/><Relationship Id="rId5" Type="http://schemas.openxmlformats.org/officeDocument/2006/relationships/image" Target="../media/image48.png"/><Relationship Id="rId4" Type="http://schemas.openxmlformats.org/officeDocument/2006/relationships/image" Target="../media/image27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8.png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9.xml"/><Relationship Id="rId5" Type="http://schemas.openxmlformats.org/officeDocument/2006/relationships/image" Target="../media/image61.jpg"/><Relationship Id="rId4" Type="http://schemas.openxmlformats.org/officeDocument/2006/relationships/image" Target="../media/image27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0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3.jpeg"/><Relationship Id="rId7" Type="http://schemas.openxmlformats.org/officeDocument/2006/relationships/image" Target="../media/image6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1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48.png"/><Relationship Id="rId4" Type="http://schemas.openxmlformats.org/officeDocument/2006/relationships/image" Target="../media/image29.png"/><Relationship Id="rId9" Type="http://schemas.openxmlformats.org/officeDocument/2006/relationships/image" Target="../media/image46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3.jpeg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2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9.png"/><Relationship Id="rId9" Type="http://schemas.openxmlformats.org/officeDocument/2006/relationships/image" Target="../media/image6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26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3.xml"/><Relationship Id="rId6" Type="http://schemas.openxmlformats.org/officeDocument/2006/relationships/image" Target="../media/image64.png"/><Relationship Id="rId11" Type="http://schemas.openxmlformats.org/officeDocument/2006/relationships/image" Target="../media/image66.png"/><Relationship Id="rId5" Type="http://schemas.openxmlformats.org/officeDocument/2006/relationships/image" Target="../media/image69.png"/><Relationship Id="rId10" Type="http://schemas.openxmlformats.org/officeDocument/2006/relationships/image" Target="../media/image45.png"/><Relationship Id="rId4" Type="http://schemas.openxmlformats.org/officeDocument/2006/relationships/image" Target="../media/image27.svg"/><Relationship Id="rId9" Type="http://schemas.openxmlformats.org/officeDocument/2006/relationships/image" Target="../media/image4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1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tags" Target="../tags/tag10.xml"/><Relationship Id="rId16" Type="http://schemas.openxmlformats.org/officeDocument/2006/relationships/image" Target="../media/image14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6.svg"/><Relationship Id="rId5" Type="http://schemas.openxmlformats.org/officeDocument/2006/relationships/tags" Target="../tags/tag13.xml"/><Relationship Id="rId15" Type="http://schemas.openxmlformats.org/officeDocument/2006/relationships/image" Target="../media/image13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4.png"/><Relationship Id="rId12" Type="http://schemas.openxmlformats.org/officeDocument/2006/relationships/image" Target="../media/image66.png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image" Target="../media/image27.svg"/><Relationship Id="rId11" Type="http://schemas.openxmlformats.org/officeDocument/2006/relationships/image" Target="../media/image45.png"/><Relationship Id="rId5" Type="http://schemas.openxmlformats.org/officeDocument/2006/relationships/image" Target="../media/image26.png"/><Relationship Id="rId10" Type="http://schemas.openxmlformats.org/officeDocument/2006/relationships/image" Target="../media/image48.png"/><Relationship Id="rId4" Type="http://schemas.openxmlformats.org/officeDocument/2006/relationships/image" Target="../media/image72.png"/><Relationship Id="rId9" Type="http://schemas.openxmlformats.org/officeDocument/2006/relationships/image" Target="../media/image46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17.png"/><Relationship Id="rId7" Type="http://schemas.openxmlformats.org/officeDocument/2006/relationships/image" Target="../media/image6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6.xml"/><Relationship Id="rId6" Type="http://schemas.openxmlformats.org/officeDocument/2006/relationships/image" Target="../media/image74.png"/><Relationship Id="rId11" Type="http://schemas.openxmlformats.org/officeDocument/2006/relationships/image" Target="../media/image73.png"/><Relationship Id="rId5" Type="http://schemas.openxmlformats.org/officeDocument/2006/relationships/image" Target="../media/image27.svg"/><Relationship Id="rId10" Type="http://schemas.openxmlformats.org/officeDocument/2006/relationships/image" Target="../media/image66.png"/><Relationship Id="rId4" Type="http://schemas.openxmlformats.org/officeDocument/2006/relationships/image" Target="../media/image26.png"/><Relationship Id="rId9" Type="http://schemas.openxmlformats.org/officeDocument/2006/relationships/image" Target="../media/image48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4.png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7.xml"/><Relationship Id="rId6" Type="http://schemas.openxmlformats.org/officeDocument/2006/relationships/image" Target="../media/image48.png"/><Relationship Id="rId5" Type="http://schemas.openxmlformats.org/officeDocument/2006/relationships/image" Target="../media/image46.png"/><Relationship Id="rId4" Type="http://schemas.openxmlformats.org/officeDocument/2006/relationships/image" Target="../media/image65.png"/><Relationship Id="rId9" Type="http://schemas.openxmlformats.org/officeDocument/2006/relationships/image" Target="../media/image73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95.xml"/><Relationship Id="rId13" Type="http://schemas.openxmlformats.org/officeDocument/2006/relationships/image" Target="../media/image75.png"/><Relationship Id="rId3" Type="http://schemas.openxmlformats.org/officeDocument/2006/relationships/tags" Target="../tags/tag90.xml"/><Relationship Id="rId7" Type="http://schemas.openxmlformats.org/officeDocument/2006/relationships/tags" Target="../tags/tag94.xml"/><Relationship Id="rId12" Type="http://schemas.openxmlformats.org/officeDocument/2006/relationships/image" Target="../media/image27.svg"/><Relationship Id="rId2" Type="http://schemas.openxmlformats.org/officeDocument/2006/relationships/tags" Target="../tags/tag89.xml"/><Relationship Id="rId16" Type="http://schemas.openxmlformats.org/officeDocument/2006/relationships/image" Target="../media/image78.png"/><Relationship Id="rId1" Type="http://schemas.openxmlformats.org/officeDocument/2006/relationships/tags" Target="../tags/tag88.xml"/><Relationship Id="rId6" Type="http://schemas.openxmlformats.org/officeDocument/2006/relationships/tags" Target="../tags/tag93.xml"/><Relationship Id="rId11" Type="http://schemas.openxmlformats.org/officeDocument/2006/relationships/image" Target="../media/image26.png"/><Relationship Id="rId5" Type="http://schemas.openxmlformats.org/officeDocument/2006/relationships/tags" Target="../tags/tag92.xml"/><Relationship Id="rId15" Type="http://schemas.openxmlformats.org/officeDocument/2006/relationships/image" Target="../media/image77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91.xml"/><Relationship Id="rId9" Type="http://schemas.openxmlformats.org/officeDocument/2006/relationships/tags" Target="../tags/tag96.xml"/><Relationship Id="rId14" Type="http://schemas.openxmlformats.org/officeDocument/2006/relationships/image" Target="../media/image7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83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27.sv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microsoft.com/office/2007/relationships/media" Target="../media/media1.mp3"/><Relationship Id="rId7" Type="http://schemas.openxmlformats.org/officeDocument/2006/relationships/image" Target="../media/image84.png"/><Relationship Id="rId2" Type="http://schemas.openxmlformats.org/officeDocument/2006/relationships/audio" Target="NULL" TargetMode="External"/><Relationship Id="rId1" Type="http://schemas.openxmlformats.org/officeDocument/2006/relationships/tags" Target="../tags/tag97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105.xml"/><Relationship Id="rId13" Type="http://schemas.openxmlformats.org/officeDocument/2006/relationships/image" Target="../media/image40.png"/><Relationship Id="rId3" Type="http://schemas.openxmlformats.org/officeDocument/2006/relationships/tags" Target="../tags/tag100.xml"/><Relationship Id="rId7" Type="http://schemas.openxmlformats.org/officeDocument/2006/relationships/tags" Target="../tags/tag104.xml"/><Relationship Id="rId12" Type="http://schemas.openxmlformats.org/officeDocument/2006/relationships/image" Target="../media/image6.svg"/><Relationship Id="rId2" Type="http://schemas.openxmlformats.org/officeDocument/2006/relationships/tags" Target="../tags/tag99.xml"/><Relationship Id="rId16" Type="http://schemas.openxmlformats.org/officeDocument/2006/relationships/image" Target="../media/image42.png"/><Relationship Id="rId1" Type="http://schemas.openxmlformats.org/officeDocument/2006/relationships/tags" Target="../tags/tag98.xml"/><Relationship Id="rId6" Type="http://schemas.openxmlformats.org/officeDocument/2006/relationships/tags" Target="../tags/tag103.xml"/><Relationship Id="rId11" Type="http://schemas.openxmlformats.org/officeDocument/2006/relationships/image" Target="../media/image5.png"/><Relationship Id="rId5" Type="http://schemas.openxmlformats.org/officeDocument/2006/relationships/tags" Target="../tags/tag102.xml"/><Relationship Id="rId15" Type="http://schemas.openxmlformats.org/officeDocument/2006/relationships/image" Target="../media/image41.svg"/><Relationship Id="rId10" Type="http://schemas.openxmlformats.org/officeDocument/2006/relationships/image" Target="../media/image4.jpeg"/><Relationship Id="rId4" Type="http://schemas.openxmlformats.org/officeDocument/2006/relationships/tags" Target="../tags/tag101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87.sv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6.xml"/><Relationship Id="rId5" Type="http://schemas.openxmlformats.org/officeDocument/2006/relationships/image" Target="../media/image35.jpeg"/><Relationship Id="rId4" Type="http://schemas.openxmlformats.org/officeDocument/2006/relationships/image" Target="../media/image2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6.svg"/><Relationship Id="rId18" Type="http://schemas.openxmlformats.org/officeDocument/2006/relationships/image" Target="../media/image20.jpeg"/><Relationship Id="rId3" Type="http://schemas.openxmlformats.org/officeDocument/2006/relationships/tags" Target="../tags/tag18.xml"/><Relationship Id="rId21" Type="http://schemas.openxmlformats.org/officeDocument/2006/relationships/image" Target="../media/image23.jpeg"/><Relationship Id="rId7" Type="http://schemas.openxmlformats.org/officeDocument/2006/relationships/tags" Target="../tags/tag22.xml"/><Relationship Id="rId12" Type="http://schemas.openxmlformats.org/officeDocument/2006/relationships/image" Target="../media/image5.png"/><Relationship Id="rId17" Type="http://schemas.openxmlformats.org/officeDocument/2006/relationships/image" Target="../media/image19.png"/><Relationship Id="rId2" Type="http://schemas.openxmlformats.org/officeDocument/2006/relationships/tags" Target="../tags/tag17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4.jpeg"/><Relationship Id="rId5" Type="http://schemas.openxmlformats.org/officeDocument/2006/relationships/tags" Target="../tags/tag20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1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6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image" Target="../media/image8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8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1.xml"/><Relationship Id="rId4" Type="http://schemas.openxmlformats.org/officeDocument/2006/relationships/image" Target="../media/image27.sv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image" Target="../media/image8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4.xml"/><Relationship Id="rId4" Type="http://schemas.openxmlformats.org/officeDocument/2006/relationships/image" Target="../media/image27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image" Target="../media/image8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7.xml"/><Relationship Id="rId4" Type="http://schemas.openxmlformats.org/officeDocument/2006/relationships/image" Target="../media/image27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6" Type="http://schemas.openxmlformats.org/officeDocument/2006/relationships/image" Target="../media/image8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0.xml"/><Relationship Id="rId4" Type="http://schemas.openxmlformats.org/officeDocument/2006/relationships/image" Target="../media/image27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image" Target="../media/image8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25.png"/><Relationship Id="rId4" Type="http://schemas.microsoft.com/office/2007/relationships/hdphoto" Target="../media/hdphoto1.wdp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3.xml"/><Relationship Id="rId4" Type="http://schemas.openxmlformats.org/officeDocument/2006/relationships/image" Target="../media/image27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image" Target="../media/image8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6.xml"/><Relationship Id="rId4" Type="http://schemas.openxmlformats.org/officeDocument/2006/relationships/image" Target="../media/image27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6" Type="http://schemas.openxmlformats.org/officeDocument/2006/relationships/image" Target="../media/image8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9.xml"/><Relationship Id="rId4" Type="http://schemas.openxmlformats.org/officeDocument/2006/relationships/image" Target="../media/image27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6" Type="http://schemas.openxmlformats.org/officeDocument/2006/relationships/image" Target="../media/image8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2.xml"/><Relationship Id="rId4" Type="http://schemas.openxmlformats.org/officeDocument/2006/relationships/image" Target="../media/image27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4.xml"/><Relationship Id="rId1" Type="http://schemas.openxmlformats.org/officeDocument/2006/relationships/tags" Target="../tags/tag133.xml"/><Relationship Id="rId6" Type="http://schemas.openxmlformats.org/officeDocument/2006/relationships/image" Target="../media/image8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5.xml"/><Relationship Id="rId4" Type="http://schemas.openxmlformats.org/officeDocument/2006/relationships/image" Target="../media/image27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image" Target="../media/image8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28.xml"/><Relationship Id="rId7" Type="http://schemas.openxmlformats.org/officeDocument/2006/relationships/image" Target="../media/image28.jpe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8.xml"/><Relationship Id="rId4" Type="http://schemas.openxmlformats.org/officeDocument/2006/relationships/image" Target="../media/image27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6" Type="http://schemas.openxmlformats.org/officeDocument/2006/relationships/image" Target="../media/image8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1.xml"/><Relationship Id="rId4" Type="http://schemas.openxmlformats.org/officeDocument/2006/relationships/image" Target="../media/image27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95.png"/><Relationship Id="rId18" Type="http://schemas.openxmlformats.org/officeDocument/2006/relationships/image" Target="../media/image100.png"/><Relationship Id="rId3" Type="http://schemas.openxmlformats.org/officeDocument/2006/relationships/tags" Target="../tags/tag144.xml"/><Relationship Id="rId7" Type="http://schemas.openxmlformats.org/officeDocument/2006/relationships/image" Target="../media/image27.svg"/><Relationship Id="rId12" Type="http://schemas.openxmlformats.org/officeDocument/2006/relationships/image" Target="../media/image94.png"/><Relationship Id="rId17" Type="http://schemas.openxmlformats.org/officeDocument/2006/relationships/image" Target="../media/image99.png"/><Relationship Id="rId2" Type="http://schemas.openxmlformats.org/officeDocument/2006/relationships/tags" Target="../tags/tag143.xml"/><Relationship Id="rId16" Type="http://schemas.openxmlformats.org/officeDocument/2006/relationships/image" Target="../media/image98.png"/><Relationship Id="rId20" Type="http://schemas.openxmlformats.org/officeDocument/2006/relationships/image" Target="../media/image88.jpeg"/><Relationship Id="rId1" Type="http://schemas.openxmlformats.org/officeDocument/2006/relationships/tags" Target="../tags/tag142.xml"/><Relationship Id="rId6" Type="http://schemas.openxmlformats.org/officeDocument/2006/relationships/image" Target="../media/image26.png"/><Relationship Id="rId11" Type="http://schemas.openxmlformats.org/officeDocument/2006/relationships/image" Target="../media/image93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97.png"/><Relationship Id="rId10" Type="http://schemas.openxmlformats.org/officeDocument/2006/relationships/image" Target="../media/image92.png"/><Relationship Id="rId19" Type="http://schemas.openxmlformats.org/officeDocument/2006/relationships/image" Target="../media/image101.png"/><Relationship Id="rId4" Type="http://schemas.openxmlformats.org/officeDocument/2006/relationships/tags" Target="../tags/tag145.xml"/><Relationship Id="rId9" Type="http://schemas.openxmlformats.org/officeDocument/2006/relationships/image" Target="../media/image91.png"/><Relationship Id="rId14" Type="http://schemas.openxmlformats.org/officeDocument/2006/relationships/image" Target="../media/image96.pn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image" Target="../media/image96.png"/><Relationship Id="rId18" Type="http://schemas.openxmlformats.org/officeDocument/2006/relationships/image" Target="../media/image101.png"/><Relationship Id="rId3" Type="http://schemas.openxmlformats.org/officeDocument/2006/relationships/tags" Target="../tags/tag148.xml"/><Relationship Id="rId7" Type="http://schemas.openxmlformats.org/officeDocument/2006/relationships/image" Target="../media/image90.png"/><Relationship Id="rId12" Type="http://schemas.openxmlformats.org/officeDocument/2006/relationships/image" Target="../media/image95.png"/><Relationship Id="rId17" Type="http://schemas.openxmlformats.org/officeDocument/2006/relationships/image" Target="../media/image100.png"/><Relationship Id="rId2" Type="http://schemas.openxmlformats.org/officeDocument/2006/relationships/tags" Target="../tags/tag147.xml"/><Relationship Id="rId16" Type="http://schemas.openxmlformats.org/officeDocument/2006/relationships/image" Target="../media/image99.png"/><Relationship Id="rId1" Type="http://schemas.openxmlformats.org/officeDocument/2006/relationships/tags" Target="../tags/tag146.xml"/><Relationship Id="rId6" Type="http://schemas.openxmlformats.org/officeDocument/2006/relationships/image" Target="../media/image27.svg"/><Relationship Id="rId11" Type="http://schemas.openxmlformats.org/officeDocument/2006/relationships/image" Target="../media/image94.png"/><Relationship Id="rId5" Type="http://schemas.openxmlformats.org/officeDocument/2006/relationships/image" Target="../media/image26.png"/><Relationship Id="rId15" Type="http://schemas.openxmlformats.org/officeDocument/2006/relationships/image" Target="../media/image98.png"/><Relationship Id="rId10" Type="http://schemas.openxmlformats.org/officeDocument/2006/relationships/image" Target="../media/image93.png"/><Relationship Id="rId19" Type="http://schemas.openxmlformats.org/officeDocument/2006/relationships/image" Target="../media/image18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92.png"/><Relationship Id="rId14" Type="http://schemas.openxmlformats.org/officeDocument/2006/relationships/image" Target="../media/image97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image" Target="../media/image8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2.xml"/><Relationship Id="rId1" Type="http://schemas.openxmlformats.org/officeDocument/2006/relationships/tags" Target="../tags/tag151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3.xml"/><Relationship Id="rId5" Type="http://schemas.openxmlformats.org/officeDocument/2006/relationships/image" Target="../media/image102.png"/><Relationship Id="rId4" Type="http://schemas.openxmlformats.org/officeDocument/2006/relationships/image" Target="../media/image27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3.png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pn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31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7.xml"/><Relationship Id="rId1" Type="http://schemas.openxmlformats.org/officeDocument/2006/relationships/tags" Target="../tags/tag156.xml"/><Relationship Id="rId6" Type="http://schemas.openxmlformats.org/officeDocument/2006/relationships/image" Target="../media/image8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8.xml"/><Relationship Id="rId4" Type="http://schemas.openxmlformats.org/officeDocument/2006/relationships/image" Target="../media/image27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9.xml"/><Relationship Id="rId4" Type="http://schemas.openxmlformats.org/officeDocument/2006/relationships/image" Target="../media/image27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0.xml"/><Relationship Id="rId4" Type="http://schemas.openxmlformats.org/officeDocument/2006/relationships/image" Target="../media/image27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1.xml"/><Relationship Id="rId4" Type="http://schemas.openxmlformats.org/officeDocument/2006/relationships/image" Target="../media/image27.sv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2.xml"/><Relationship Id="rId4" Type="http://schemas.openxmlformats.org/officeDocument/2006/relationships/image" Target="../media/image27.sv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3.xml"/><Relationship Id="rId4" Type="http://schemas.openxmlformats.org/officeDocument/2006/relationships/image" Target="../media/image27.sv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4.xml"/><Relationship Id="rId4" Type="http://schemas.openxmlformats.org/officeDocument/2006/relationships/image" Target="../media/image27.sv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71600" y="2098331"/>
            <a:ext cx="113538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28" descr="Une image contenant Police, logo, Graphique, symbole&#10;&#10;Le contenu généré par l’IA peut être incorrect.">
            <a:extLst>
              <a:ext uri="{FF2B5EF4-FFF2-40B4-BE49-F238E27FC236}">
                <a16:creationId xmlns:a16="http://schemas.microsoft.com/office/drawing/2014/main" id="{A312FADB-CD89-8F6B-E879-7E63E22B83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467663"/>
            <a:ext cx="1981200" cy="1723337"/>
          </a:xfrm>
          <a:prstGeom prst="rect">
            <a:avLst/>
          </a:prstGeom>
        </p:spPr>
      </p:pic>
      <p:pic>
        <p:nvPicPr>
          <p:cNvPr id="15" name="Image 14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318882F-B733-A369-3E9F-E3C77B82075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5600700"/>
            <a:ext cx="2472590" cy="4689765"/>
          </a:xfrm>
          <a:prstGeom prst="rect">
            <a:avLst/>
          </a:prstGeom>
        </p:spPr>
      </p:pic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871AC103-0B10-F099-6BAB-4D795A1C0826}"/>
              </a:ext>
            </a:extLst>
          </p:cNvPr>
          <p:cNvSpPr/>
          <p:nvPr/>
        </p:nvSpPr>
        <p:spPr>
          <a:xfrm rot="21338648" flipV="1">
            <a:off x="6281961" y="5549869"/>
            <a:ext cx="3728117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DFD43ECF-4B5A-1EA1-CAF1-7DF340D54C52}"/>
              </a:ext>
            </a:extLst>
          </p:cNvPr>
          <p:cNvSpPr/>
          <p:nvPr/>
        </p:nvSpPr>
        <p:spPr>
          <a:xfrm rot="261352" flipH="1" flipV="1">
            <a:off x="5721600" y="4653718"/>
            <a:ext cx="4327604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oneTexte 17">
            <a:extLst>
              <a:ext uri="{FF2B5EF4-FFF2-40B4-BE49-F238E27FC236}">
                <a16:creationId xmlns:a16="http://schemas.microsoft.com/office/drawing/2014/main" id="{B5E40694-37BF-C322-1326-D9E2856A6DD3}"/>
              </a:ext>
            </a:extLst>
          </p:cNvPr>
          <p:cNvSpPr txBox="1"/>
          <p:nvPr/>
        </p:nvSpPr>
        <p:spPr>
          <a:xfrm flipH="1">
            <a:off x="6857224" y="4836889"/>
            <a:ext cx="24967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Palier</a:t>
            </a:r>
            <a:r>
              <a:rPr lang="fr-FR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: 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5BDEEE85-D2BD-72B4-650C-163E3FB1D018}"/>
              </a:ext>
            </a:extLst>
          </p:cNvPr>
          <p:cNvSpPr/>
          <p:nvPr/>
        </p:nvSpPr>
        <p:spPr>
          <a:xfrm>
            <a:off x="3740481" y="4411021"/>
            <a:ext cx="3058794" cy="289385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buNone/>
            </a:pPr>
            <a:r>
              <a:rPr lang="fr-MA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Parcours </a:t>
            </a:r>
            <a:r>
              <a:rPr lang="fr-MA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endParaRPr lang="fr-MA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ZoneTexte 19">
            <a:extLst>
              <a:ext uri="{FF2B5EF4-FFF2-40B4-BE49-F238E27FC236}">
                <a16:creationId xmlns:a16="http://schemas.microsoft.com/office/drawing/2014/main" id="{2154D366-A502-FB54-94D3-8005793C70C9}"/>
              </a:ext>
            </a:extLst>
          </p:cNvPr>
          <p:cNvSpPr txBox="1"/>
          <p:nvPr/>
        </p:nvSpPr>
        <p:spPr>
          <a:xfrm flipH="1">
            <a:off x="6327569" y="5911144"/>
            <a:ext cx="31156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5</a:t>
            </a:r>
            <a:endParaRPr lang="ar-MA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C0C9A-A9B0-D93F-AF86-4DD072555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CCAE7B-E24F-BC80-AEBB-3C55707ED53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46B9432-8F5C-FAA0-0D85-CE1744AC4253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3DAD2B0-103E-5E82-C13E-F2EBB1359E6D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7FEC751-B161-A7FC-29D9-694A60DC7AE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61DC10E-D429-1FFB-5BFF-6ED0A4A059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30388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D543123-D345-DFDD-CBFF-A81E620E8B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8903267A-7D90-883B-B3A3-D70871794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8F6C548-505C-8B87-4F3D-BFAD4A810A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8200" y="2628900"/>
            <a:ext cx="12039600" cy="6430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6000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942FE5-60C2-A422-FC84-6F358514755A}"/>
              </a:ext>
            </a:extLst>
          </p:cNvPr>
          <p:cNvSpPr txBox="1"/>
          <p:nvPr/>
        </p:nvSpPr>
        <p:spPr>
          <a:xfrm>
            <a:off x="659307" y="2247900"/>
            <a:ext cx="12407283" cy="6175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se    os    si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sé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is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 su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sofi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sara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siri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sur  sal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so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salir</a:t>
            </a:r>
            <a:r>
              <a:rPr lang="fr-FR" sz="800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salé</a:t>
            </a:r>
            <a:r>
              <a:rPr lang="fr-FR" sz="800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sol</a:t>
            </a:r>
            <a:r>
              <a:rPr lang="fr-FR" sz="800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 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salu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80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29772BF-8921-4117-D9EC-A72DC283608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1360653" y="540453"/>
            <a:ext cx="1235534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va commencer le jeu. Qui veut passer au tableau?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</a:t>
            </a:r>
            <a:r>
              <a:rPr lang="fr-FR" sz="2300" b="1" i="1" u="sng" dirty="0">
                <a:latin typeface="Dosis" panose="02010703020202060003" pitchFamily="2" charset="0"/>
              </a:rPr>
              <a:t>tous</a:t>
            </a: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les élèves deux par deux  et annonce le gagnant</a:t>
            </a:r>
            <a:r>
              <a:rPr lang="fr-MA" sz="23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6F560BE-FF5E-7EDB-81FD-858EB7BFD4E6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DB2B5EF7-7E08-CF62-9A71-BCB7D66EE7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466268"/>
            <a:ext cx="1176520" cy="87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93AE8-033D-C3EB-4F7B-36A605729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6EF3ACA-9B97-9685-1DE0-25B5C7F0D0F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1CE7B903-A0BE-1351-5A79-DF239CF76796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612311CB-834D-1C41-7598-BA191B87217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Mots-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outils</a:t>
            </a:r>
            <a:r>
              <a:rPr lang="en-US" sz="3600" dirty="0">
                <a:solidFill>
                  <a:srgbClr val="215968"/>
                </a:solidFill>
                <a:latin typeface="Carelia"/>
              </a:rPr>
              <a:t>:</a:t>
            </a:r>
          </a:p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Je   -  tu – il – elle </a:t>
            </a:r>
            <a:endParaRPr lang="en-US" sz="4400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B3870AB-2300-08BA-BCB3-A5209F96E0F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60994" y="5385173"/>
            <a:ext cx="34290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354120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A0B33-8B55-3A47-9270-F87228A9C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816518-568C-2DBE-0384-97DBA491F39C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D188146-A0C0-9F18-5C04-FD82A768924C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FR" sz="6600" b="1" dirty="0">
                <a:solidFill>
                  <a:srgbClr val="106585"/>
                </a:solidFill>
                <a:latin typeface="Dosis" pitchFamily="2" charset="0"/>
              </a:rPr>
              <a:t>                       je – tu - il – elle  </a:t>
            </a:r>
            <a:endParaRPr lang="en-US" sz="660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1F3269C-C631-3BC6-41AC-3F8EC96039F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B2166E5-FDD7-1DA8-DFBB-FF0A9622128A}"/>
              </a:ext>
            </a:extLst>
          </p:cNvPr>
          <p:cNvSpPr txBox="1"/>
          <p:nvPr/>
        </p:nvSpPr>
        <p:spPr>
          <a:xfrm>
            <a:off x="1833610" y="647700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réviser  les  mots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outis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déjà vus.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4D17086-22E9-B0B4-97B3-E2CB5FE2F03D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9A317F1C-5BBE-3DC2-BDEB-5F9749923D70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A05092D-B43D-E281-7246-12D80600E1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80" y="3760396"/>
            <a:ext cx="5217419" cy="5688403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88556B-AFBD-CEFF-1915-E9982F2095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09914578"/>
              </p:ext>
            </p:ext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6458616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267A33-0F7A-2956-0613-61FA7EC6442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0590D0-8F0E-19AB-B381-A5C9A628DD0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BCE6CC-65C8-5CA2-EA33-FD8E08616B5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66D53C0-AC98-BCAF-3E9A-62475CD3D7F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01438675"/>
              </p:ext>
            </p:ext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28750" y="4953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je”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52377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A6B4D-E407-51F1-A35A-DBF7B64B2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49E28AF-C602-582F-265D-88257879A11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3B2DE13-72FB-A609-D448-0AEEDB7C921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422D09-1B97-BC84-2E31-EF1E24F9219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068EE2-2B4D-5573-EA31-0949B8CE52BE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756B008-B694-A936-1FDA-0335873335B1}"/>
              </a:ext>
            </a:extLst>
          </p:cNvPr>
          <p:cNvSpPr txBox="1"/>
          <p:nvPr/>
        </p:nvSpPr>
        <p:spPr>
          <a:xfrm>
            <a:off x="1676400" y="642505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 je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02C07AB-E734-0696-B6D8-F085CB5E8EA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CB43FC5-BE17-C73E-E560-082E5656A1DB}"/>
              </a:ext>
            </a:extLst>
          </p:cNvPr>
          <p:cNvSpPr txBox="1"/>
          <p:nvPr/>
        </p:nvSpPr>
        <p:spPr>
          <a:xfrm>
            <a:off x="4266068" y="3443033"/>
            <a:ext cx="518386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je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16B2F84-8745-BD43-C2EB-9FACD71A76B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2794674"/>
              </p:ext>
            </p:ext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117955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0E278-48DB-599F-F4AF-A5158B29E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DADAF64-CFDF-B7C2-4391-3892FC13884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C5918DD-7FE1-19C9-B072-F4B20AFE56CC}"/>
              </a:ext>
            </a:extLst>
          </p:cNvPr>
          <p:cNvSpPr/>
          <p:nvPr/>
        </p:nvSpPr>
        <p:spPr>
          <a:xfrm>
            <a:off x="314590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75BFA8B-9976-B567-CBA2-628EFCAB994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9D00184-44E4-BD3D-270C-408531138D87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118D513-D4BD-B31A-BC5A-90008594D426}"/>
              </a:ext>
            </a:extLst>
          </p:cNvPr>
          <p:cNvSpPr txBox="1"/>
          <p:nvPr/>
        </p:nvSpPr>
        <p:spPr>
          <a:xfrm>
            <a:off x="1752600" y="3112173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je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21ED31F-295B-2190-EAD2-0DA2229AE6A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A9F698FD-C90C-D372-EB6A-787A8BD9FA7C}"/>
              </a:ext>
            </a:extLst>
          </p:cNvPr>
          <p:cNvSpPr txBox="1"/>
          <p:nvPr/>
        </p:nvSpPr>
        <p:spPr>
          <a:xfrm>
            <a:off x="1581154" y="56049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“je”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signifie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moi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Je . Lisons ensemble je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 descr="Une image contenant dessin, garçon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D244B75B-477A-1064-90C4-479792D4D2A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3DFC6"/>
              </a:clrFrom>
              <a:clrTo>
                <a:srgbClr val="F3DFC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1900686"/>
            <a:ext cx="3962400" cy="648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831994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830D88-AB91-27DB-4296-9D37EC4DD73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5108F44-987D-43E5-8913-C064E4EFC1F3}"/>
              </a:ext>
            </a:extLst>
          </p:cNvPr>
          <p:cNvSpPr/>
          <p:nvPr/>
        </p:nvSpPr>
        <p:spPr>
          <a:xfrm>
            <a:off x="275855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5D5889-D596-F1FB-4460-714926F4777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DF1C70F-6077-7010-3523-E801079FAA1A}"/>
              </a:ext>
            </a:extLst>
          </p:cNvPr>
          <p:cNvSpPr txBox="1"/>
          <p:nvPr/>
        </p:nvSpPr>
        <p:spPr>
          <a:xfrm>
            <a:off x="1231928" y="4009987"/>
            <a:ext cx="11839836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0350" b="1" kern="0" spc="480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Je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 ferm</a:t>
            </a:r>
            <a:r>
              <a:rPr lang="fr-FR" sz="1035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 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la</a:t>
            </a:r>
            <a:r>
              <a:rPr lang="fr-FR" sz="1035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 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port</a:t>
            </a:r>
            <a:r>
              <a:rPr lang="fr-FR" sz="1035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endParaRPr lang="fr-FR" sz="10350" kern="0" spc="48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276462" y="596974"/>
            <a:ext cx="9144000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la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porte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je ferme la porte.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289E4B-A383-2549-194A-05A298AEBC5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01604303"/>
              </p:ext>
            </p:extLst>
          </p:nvPr>
        </p:nvGraphicFramePr>
        <p:xfrm>
          <a:off x="0" y="-40985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7B862749-DFE3-7D39-4FEF-D18527B72A2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69047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26939-0F4E-752D-D250-BFD6B1D53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DF7A28E-37B9-99B5-87E5-BBAD1CC88C4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4FE4F70-CBDF-2FB5-F4B5-CA0347752B9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D1FF66B-18DB-C2C4-7381-877DE2CDD3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F326951-4953-FF1E-DE52-27D3A12209CE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9D6EBF-933B-6F91-9CC1-668D54C5DBA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3EAEF78-8BB1-D376-C66F-74A1C32F549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75A21DFD-C59E-8B9F-F64E-F1AB1C605891}"/>
              </a:ext>
            </a:extLst>
          </p:cNvPr>
          <p:cNvSpPr txBox="1"/>
          <p:nvPr/>
        </p:nvSpPr>
        <p:spPr>
          <a:xfrm>
            <a:off x="1428750" y="4953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tu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55303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85B0C-FD60-70BC-7DEA-5B5A400C1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DA3F1DA-8AF3-B82D-EE12-2E739A43987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9A85004-5640-117C-A342-0ABCCC5C1FA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1615C3B-2F41-9D88-7BE2-A4F1B13162B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B976032-F870-601F-C2E7-595684E82AA1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E8E1B84-4C6E-026A-4F7B-2A1CA3991483}"/>
              </a:ext>
            </a:extLst>
          </p:cNvPr>
          <p:cNvSpPr txBox="1"/>
          <p:nvPr/>
        </p:nvSpPr>
        <p:spPr>
          <a:xfrm>
            <a:off x="1676400" y="642505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tu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62AC3AA-367A-9247-7414-17EC73C2588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C3B037A-B93B-108E-9CAE-DE1F0E7F42C9}"/>
              </a:ext>
            </a:extLst>
          </p:cNvPr>
          <p:cNvSpPr txBox="1"/>
          <p:nvPr/>
        </p:nvSpPr>
        <p:spPr>
          <a:xfrm>
            <a:off x="4266068" y="3443033"/>
            <a:ext cx="518386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tu 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6C23161-CAF8-D70C-3454-4D99FBF5D1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982564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8048B5-1E54-5A9C-DDEB-FFBCD6989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81DD986-137F-6361-1400-39C45A26607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FB2CCA2-29CC-1B59-41AD-1EB5A9C29C74}"/>
              </a:ext>
            </a:extLst>
          </p:cNvPr>
          <p:cNvSpPr/>
          <p:nvPr/>
        </p:nvSpPr>
        <p:spPr>
          <a:xfrm>
            <a:off x="314590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F42B09D-D878-CC03-A4B2-091DC4E0E68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D23B71B-5F5A-74C2-32A5-64C0B51E0C59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8F38728-BCF7-1CCB-3273-352F96B2C120}"/>
              </a:ext>
            </a:extLst>
          </p:cNvPr>
          <p:cNvSpPr txBox="1"/>
          <p:nvPr/>
        </p:nvSpPr>
        <p:spPr>
          <a:xfrm>
            <a:off x="1752600" y="3112173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tu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D31867-7564-1BDD-C0ED-60EC1013E27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7D51562A-8454-91C2-0C4E-811238E5D753}"/>
              </a:ext>
            </a:extLst>
          </p:cNvPr>
          <p:cNvSpPr txBox="1"/>
          <p:nvPr/>
        </p:nvSpPr>
        <p:spPr>
          <a:xfrm>
            <a:off x="1581154" y="56049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tu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signifie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toi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tu.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Lisons ensemble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tu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9E90028-3DA0-6052-3672-3847ADF150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ED8A7"/>
              </a:clrFrom>
              <a:clrTo>
                <a:srgbClr val="FED8A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49882" y="3507564"/>
            <a:ext cx="2684918" cy="392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697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3962399" y="3741992"/>
            <a:ext cx="5791201" cy="9406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</a:t>
            </a:r>
            <a:endParaRPr lang="fr-FR" sz="7200" b="1" dirty="0">
              <a:solidFill>
                <a:schemeClr val="bg2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08CE23BA-DD2E-6032-1F1E-A9F068FE81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5364480"/>
            <a:ext cx="3219448" cy="259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5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A2E6525-13FF-2D18-5BD2-5BFC9907354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0A0B0E8-FB34-2462-4819-DA10504481C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19694FE-399F-9BBA-B146-27EDD738BFF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DF1C70F-6077-7010-3523-E801079FAA1A}"/>
              </a:ext>
            </a:extLst>
          </p:cNvPr>
          <p:cNvSpPr txBox="1"/>
          <p:nvPr/>
        </p:nvSpPr>
        <p:spPr>
          <a:xfrm>
            <a:off x="1065731" y="4170021"/>
            <a:ext cx="121636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kern="0" spc="480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Tu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li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  <a:r>
              <a:rPr lang="fr-FR" sz="960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.</a:t>
            </a:r>
            <a:endParaRPr lang="fr-FR" sz="4800" kern="0" spc="48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6DC3191-E199-BE54-D198-2FC361CDDA4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82961140"/>
              </p:ext>
            </p:extLst>
          </p:nvPr>
        </p:nvGraphicFramePr>
        <p:xfrm>
          <a:off x="0" y="-4229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D123FFC-9C3F-6367-8BFB-B3ADAF04EFA3}"/>
              </a:ext>
            </a:extLst>
          </p:cNvPr>
          <p:cNvSpPr txBox="1"/>
          <p:nvPr/>
        </p:nvSpPr>
        <p:spPr>
          <a:xfrm>
            <a:off x="1542418" y="675174"/>
            <a:ext cx="9144000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Tu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ensemble: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Tu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153796A-ABF3-D38F-79E5-4C3093204B5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21053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B5C7E5-9DAB-C069-1195-04CA269A3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B4C30C4-1EAB-DE95-5338-785971931FB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A64D80E-B59D-F9FB-56EF-0F53D9AD74F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1D95025-BE70-6E4C-D9A8-BBD315213A9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DBD2D51-5600-4C45-7925-FC9588B2433F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D6C00E2-2C83-371E-255E-45EFAAF45EE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D5F4CA6-8941-265E-F3DF-E10BD54DB6C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698FD549-F356-08DB-B445-A5041942A5CA}"/>
              </a:ext>
            </a:extLst>
          </p:cNvPr>
          <p:cNvSpPr txBox="1"/>
          <p:nvPr/>
        </p:nvSpPr>
        <p:spPr>
          <a:xfrm>
            <a:off x="1428750" y="4953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il”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980111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96353A-B29B-1BAC-949E-A65697312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4F380B3-2C79-AFCF-EECB-E379EF912D6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68E58F4-D6D8-5E7F-C2C8-433E4294047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5D01A5-8F52-B0E5-FCAE-53E15FB6CE8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0FE44AE-9597-565F-E38A-D7F2DFEEB045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06DF588-9A8A-4F96-1A9B-8F62264AB7FE}"/>
              </a:ext>
            </a:extLst>
          </p:cNvPr>
          <p:cNvSpPr txBox="1"/>
          <p:nvPr/>
        </p:nvSpPr>
        <p:spPr>
          <a:xfrm>
            <a:off x="1676400" y="642505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il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0E3682-E32B-83BE-2CAF-13AB5BCCE10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D63CFBB-0008-E4F0-7E59-AC973A938019}"/>
              </a:ext>
            </a:extLst>
          </p:cNvPr>
          <p:cNvSpPr txBox="1"/>
          <p:nvPr/>
        </p:nvSpPr>
        <p:spPr>
          <a:xfrm>
            <a:off x="4266068" y="3443033"/>
            <a:ext cx="518386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il 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A158B99-FAFC-0687-6BC2-226E41FAA1A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97345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329846-A6CA-FF0A-4DD8-5841DE118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62F21C4-85B5-B4B1-D8C2-9C165A91654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A654571-DA1E-1310-8B04-0010AEDF80F2}"/>
              </a:ext>
            </a:extLst>
          </p:cNvPr>
          <p:cNvSpPr/>
          <p:nvPr/>
        </p:nvSpPr>
        <p:spPr>
          <a:xfrm>
            <a:off x="314590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878BF3F-5A0A-860B-7C02-7CFC31A9B7A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126D6E0-58DA-68A3-9B12-4D65BA5BAA5D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D1CA72-7FBD-B495-DDCA-30723E12E6FE}"/>
              </a:ext>
            </a:extLst>
          </p:cNvPr>
          <p:cNvSpPr txBox="1"/>
          <p:nvPr/>
        </p:nvSpPr>
        <p:spPr>
          <a:xfrm>
            <a:off x="1752600" y="3112173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il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4D7624E-FB9F-E900-F2CC-94E83FA8FEF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136F3885-B6BA-560B-E75D-A9945FAC4724}"/>
              </a:ext>
            </a:extLst>
          </p:cNvPr>
          <p:cNvSpPr txBox="1"/>
          <p:nvPr/>
        </p:nvSpPr>
        <p:spPr>
          <a:xfrm>
            <a:off x="1581154" y="56049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“il”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signifie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un garçon absent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objet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 descr="Une image contenant dessin humoristique, habits, illustration, chaussures&#10;&#10;Le contenu généré par l’IA peut être incorrect.">
            <a:extLst>
              <a:ext uri="{FF2B5EF4-FFF2-40B4-BE49-F238E27FC236}">
                <a16:creationId xmlns:a16="http://schemas.microsoft.com/office/drawing/2014/main" id="{2D0DD9C8-EBC7-EAE6-520B-0676F08DA8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236" y="2540516"/>
            <a:ext cx="2943915" cy="480927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AAB989C-C5DE-2E69-261B-3A27E714EBF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4706" y="4305000"/>
            <a:ext cx="1084019" cy="1676996"/>
          </a:xfrm>
          <a:prstGeom prst="rect">
            <a:avLst/>
          </a:prstGeom>
        </p:spPr>
      </p:pic>
      <p:sp>
        <p:nvSpPr>
          <p:cNvPr id="15" name="Ellipse 14">
            <a:extLst>
              <a:ext uri="{FF2B5EF4-FFF2-40B4-BE49-F238E27FC236}">
                <a16:creationId xmlns:a16="http://schemas.microsoft.com/office/drawing/2014/main" id="{AEF6995F-D294-E4D7-8C22-7C0C7B1F7F95}"/>
              </a:ext>
            </a:extLst>
          </p:cNvPr>
          <p:cNvSpPr/>
          <p:nvPr/>
        </p:nvSpPr>
        <p:spPr>
          <a:xfrm>
            <a:off x="11547962" y="3143346"/>
            <a:ext cx="1397509" cy="329224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3473916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4AA71-CB26-94FF-A67B-A08BE6B9D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519319C-9D69-6F42-1C84-F3E4596F78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8D06400-153B-5D3C-164A-7F0B1E98AC4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9A07881-B246-66B8-0C4E-A6A5C2A3EE5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7ED36C7-14C5-B491-4C02-ABB24792BBFE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2DD052-8C03-7884-86F9-2CE4CA74CD7A}"/>
              </a:ext>
            </a:extLst>
          </p:cNvPr>
          <p:cNvSpPr txBox="1"/>
          <p:nvPr/>
        </p:nvSpPr>
        <p:spPr>
          <a:xfrm>
            <a:off x="1065731" y="4170021"/>
            <a:ext cx="1216368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0000" kern="0" spc="480" dirty="0">
                <a:solidFill>
                  <a:schemeClr val="accent6">
                    <a:lumMod val="75000"/>
                  </a:schemeClr>
                </a:solidFill>
                <a:latin typeface="Amasis MT Pro" panose="02040504050005020304" pitchFamily="18" charset="0"/>
              </a:rPr>
              <a:t>I</a:t>
            </a:r>
            <a:r>
              <a:rPr lang="fr-FR" sz="9600" b="1" kern="0" spc="480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l 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ri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fr-FR" sz="960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.</a:t>
            </a:r>
            <a:endParaRPr lang="fr-FR" sz="4800" kern="0" spc="48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0881F16-4B41-DE1C-392D-497D2B65570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229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DB4235F-87C8-443A-A681-6D4CEE2A0EDC}"/>
              </a:ext>
            </a:extLst>
          </p:cNvPr>
          <p:cNvSpPr txBox="1"/>
          <p:nvPr/>
        </p:nvSpPr>
        <p:spPr>
          <a:xfrm>
            <a:off x="1542418" y="675174"/>
            <a:ext cx="9144000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rit.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ensemble: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rit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BB8D4D0-0259-A6EC-7B03-E6611666C8E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775885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3A4EF-61FA-6146-636B-973B6B5BC7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812BB43-F72F-83B9-F512-2AB63B40AD4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B1D5C2D-A00B-C251-A6B2-28FB78B77DC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9479717-53F2-15C4-86E0-480050D3771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99A1311-4B4C-4D7B-0BF7-D132002585E1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CF9DFC0-F1AC-9E7A-AD7C-614DA4DA884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7C366A0-A3F0-33CC-7236-8E21744C60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49642636-4FBA-4C9F-2913-741B8A3B97B8}"/>
              </a:ext>
            </a:extLst>
          </p:cNvPr>
          <p:cNvSpPr txBox="1"/>
          <p:nvPr/>
        </p:nvSpPr>
        <p:spPr>
          <a:xfrm>
            <a:off x="1428750" y="4953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98872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0CA0B-8D77-319A-3883-055A8E694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DCA888C-04BC-588B-7E30-2585F05823A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5C42A0A-7F60-A2A1-D9DB-F94EE0AC8BD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553DA8A-B8E1-5AE8-57C0-C9A910434BC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0BBE19D-4C4C-32A9-6CA7-5C5443C4A4AE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ACDCB3D-6F4B-7F1A-8E59-959C0409919F}"/>
              </a:ext>
            </a:extLst>
          </p:cNvPr>
          <p:cNvSpPr txBox="1"/>
          <p:nvPr/>
        </p:nvSpPr>
        <p:spPr>
          <a:xfrm>
            <a:off x="1676400" y="642505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elle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FC45EFF-39D1-A6B2-4A2B-E2BCFABBB94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9B0C628-7539-9FBD-7D1A-356E1367ECA2}"/>
              </a:ext>
            </a:extLst>
          </p:cNvPr>
          <p:cNvSpPr txBox="1"/>
          <p:nvPr/>
        </p:nvSpPr>
        <p:spPr>
          <a:xfrm>
            <a:off x="4266068" y="3443033"/>
            <a:ext cx="518386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elle 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CC6AA06-F6AF-2837-2751-13C403A6BE6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7721798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8C794-84E4-4A3D-F840-F4D33EAB6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5AE5BF-8B7F-24C0-B321-39821C599DD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1C91A1B-5658-A1C6-DAE9-21B504A6BC15}"/>
              </a:ext>
            </a:extLst>
          </p:cNvPr>
          <p:cNvSpPr/>
          <p:nvPr/>
        </p:nvSpPr>
        <p:spPr>
          <a:xfrm>
            <a:off x="314590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60DE472-CB2B-C2F3-7E51-6DDFB5538C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DA6F64C-779F-186A-46B6-F9AAB7FB1E2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800257-1F2C-8ED9-2A20-B7A84DD841AD}"/>
              </a:ext>
            </a:extLst>
          </p:cNvPr>
          <p:cNvSpPr txBox="1"/>
          <p:nvPr/>
        </p:nvSpPr>
        <p:spPr>
          <a:xfrm>
            <a:off x="1800527" y="3412675"/>
            <a:ext cx="5859272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elle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D47B176-E4ED-A7CD-C469-3356961D1E2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E6CF4698-3F42-2290-4FCA-F3F3BE553C67}"/>
              </a:ext>
            </a:extLst>
          </p:cNvPr>
          <p:cNvSpPr txBox="1"/>
          <p:nvPr/>
        </p:nvSpPr>
        <p:spPr>
          <a:xfrm>
            <a:off x="1581154" y="56049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signifie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un fille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absente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objet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 descr="Une image contenant dessin humoristique, habits, illustration, chaussures&#10;&#10;Le contenu généré par l’IA peut être incorrect.">
            <a:extLst>
              <a:ext uri="{FF2B5EF4-FFF2-40B4-BE49-F238E27FC236}">
                <a16:creationId xmlns:a16="http://schemas.microsoft.com/office/drawing/2014/main" id="{B93CB681-EFEC-FF52-BE87-AD65A261F3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217" y="2537052"/>
            <a:ext cx="2943915" cy="480927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7412377-FE0D-B6E5-2209-A9C377BD37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6351" y="3854874"/>
            <a:ext cx="1108525" cy="184018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36B47C6E-1EEE-4475-F4C2-B312E3A75DF6}"/>
              </a:ext>
            </a:extLst>
          </p:cNvPr>
          <p:cNvSpPr/>
          <p:nvPr/>
        </p:nvSpPr>
        <p:spPr>
          <a:xfrm>
            <a:off x="11611860" y="3128845"/>
            <a:ext cx="1397509" cy="329224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7005295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EA198-07B3-33A1-F4C0-8A3765049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ABD3824-E8CA-36FA-670A-63D2963A82B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7DF3A51-71E3-FCBE-AA14-E15CFA54AC0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9AB4044-5FE3-A444-6D28-C31647FD274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43121E2-D7B1-E7B7-73CB-280E9C522A24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B0D54B4-54ED-063E-1DCC-487D11C663D1}"/>
              </a:ext>
            </a:extLst>
          </p:cNvPr>
          <p:cNvSpPr txBox="1"/>
          <p:nvPr/>
        </p:nvSpPr>
        <p:spPr>
          <a:xfrm>
            <a:off x="1065731" y="4170021"/>
            <a:ext cx="1216368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kern="0" spc="480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Elle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ri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fr-FR" sz="960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.</a:t>
            </a:r>
            <a:endParaRPr lang="fr-FR" sz="4800" kern="0" spc="48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8DDE335-DEF7-A651-A386-701A44CEDEB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229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8F207C7-A703-E18E-988C-7E995BD99A5B}"/>
              </a:ext>
            </a:extLst>
          </p:cNvPr>
          <p:cNvSpPr txBox="1"/>
          <p:nvPr/>
        </p:nvSpPr>
        <p:spPr>
          <a:xfrm>
            <a:off x="1542418" y="675174"/>
            <a:ext cx="9144000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 rit.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ensemble: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rit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3A8D7A3-F42A-676C-C85F-716D34E0D9D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513506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6701F-C4B9-23B8-B4AE-1C98FE422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27627D-4ACC-87A6-92DE-DE67728D94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C57CE39-D884-143C-2A96-CB8EDCC2F90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1FC7F05-A511-1C45-D94E-21AF07321F1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90FF6DA-7C8A-634D-D34B-32CEAF004A24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B04348F-612E-D01B-BF13-30772A5A6172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page 23.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7901C3-5B99-3678-6B56-1BB66F38DA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9575" y="2321003"/>
            <a:ext cx="4356849" cy="55687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AAD1ACB-5F0A-4826-57DF-43DC8F3FD924}"/>
              </a:ext>
            </a:extLst>
          </p:cNvPr>
          <p:cNvSpPr/>
          <p:nvPr/>
        </p:nvSpPr>
        <p:spPr>
          <a:xfrm>
            <a:off x="4662673" y="4467640"/>
            <a:ext cx="2195326" cy="12695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8934C09E-7FAB-7AF8-5A9A-25843294299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1625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255273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Un joli li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 </a:t>
            </a:r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– Je ri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 </a:t>
            </a:r>
          </a:p>
          <a:p>
            <a:pPr lvl="4" algn="ctr" defTabSz="685834"/>
            <a:endParaRPr lang="fr-MA" sz="8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lvl="4" algn="ctr" defTabSz="685834"/>
            <a:endParaRPr lang="fr-MA" sz="8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3868531" y="3200864"/>
            <a:ext cx="8801100" cy="5143036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7F4D0D9-643E-1B76-3A17-8D611D23C6B9}"/>
              </a:ext>
            </a:extLst>
          </p:cNvPr>
          <p:cNvSpPr txBox="1"/>
          <p:nvPr/>
        </p:nvSpPr>
        <p:spPr>
          <a:xfrm>
            <a:off x="1905000" y="724715"/>
            <a:ext cx="10451764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 Écoutez bien et soyez attentifs.</a:t>
            </a:r>
            <a:endParaRPr lang="fr-FR" sz="23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7A7E3F0-2362-2BE1-6B1A-020860AFDD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115733"/>
              </p:ext>
            </p:ext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AA0518A7-3827-036D-C49A-4E60AA9881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82815" y="5167745"/>
            <a:ext cx="1757497" cy="264968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125A242-A696-E386-7F3C-DBFB8C92835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8550" y="5753100"/>
            <a:ext cx="2019450" cy="2064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8A44716-AB0D-6E2B-C2B1-5D2A02809437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3E5B0F00-0D97-DCD7-8275-EA82E3072B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E7A86AD-DA7C-E1ED-8ECA-7C4E68C528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6455" y="3135740"/>
            <a:ext cx="7863091" cy="401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88D89-5992-F44C-164A-ECA9610BF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86ABE21-BD40-04DF-742E-D45AF77B6A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22C0454-26F1-4F24-34D1-E18CBFBA0758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9169FF4-AB3B-7374-6E26-A1DC4F06D13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0A4CF31-BFEA-2CDB-27BD-3CEE21DB3E50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EFE3AAE-6753-033F-0356-C48A4D02E346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page 23.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148D33A2-46D7-06AF-6A5E-B0BD3B2AB2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3DE5ACA4-FB94-B447-267C-52812F0439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9575" y="2321003"/>
            <a:ext cx="4356849" cy="556879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902AAD5-9FD2-2E89-B02E-CDC4891DD21B}"/>
              </a:ext>
            </a:extLst>
          </p:cNvPr>
          <p:cNvSpPr/>
          <p:nvPr/>
        </p:nvSpPr>
        <p:spPr>
          <a:xfrm>
            <a:off x="6857999" y="4470606"/>
            <a:ext cx="1868969" cy="12695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3204990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40122-5963-9CBD-6A71-7A52BD8CF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011BCD-7C1E-8529-E2EB-A2A61E01D91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FA15689-7007-C4E8-4906-04703A7E82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9684594-3228-56A1-C824-6BB5DA271F80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3EB1C33-FA10-222E-FE01-462433CCAA4F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AC1E7033-F0CB-EE75-B557-AD2B3E025C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209C82D1-3730-CB09-50A5-935D356305B8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00EBF831-C0C7-7F5F-DE0B-64F3AD055B1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D97D241-4888-C168-2319-48A19C2426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84810" y="3459528"/>
            <a:ext cx="6461506" cy="337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793462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25AA2-E61F-D475-D638-104276C2A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89C8C1-B018-65BC-4BEB-BE165D45C98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F533CC6-D3B3-E58B-DE5C-4887C7C0AA4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BEF003-69C7-D354-7DFE-CC5F0F335E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520B073-9958-C59A-794E-3CC54380079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B4921DE-FA0F-6B96-C78E-53DE5C00CDE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faites l’exercice 4 page 23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440BF05-8E13-12B8-6C20-D3AE6D67B89F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E64D96-22C1-EF39-BE51-C5A825D0B353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C753DE3E-A213-31A9-5401-362392ABF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E7C191A-A13D-ED11-966E-E54B29C2E8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74968" y="2910670"/>
            <a:ext cx="4356849" cy="55687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FDDEB4E-CC5E-3504-B3A4-3068B4079EAB}"/>
              </a:ext>
            </a:extLst>
          </p:cNvPr>
          <p:cNvSpPr/>
          <p:nvPr/>
        </p:nvSpPr>
        <p:spPr>
          <a:xfrm>
            <a:off x="5328228" y="6210300"/>
            <a:ext cx="4263448" cy="1524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2612727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11A66-243C-27E1-680C-E553F0139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DAB9D36-9A84-C2FF-417E-9409092C27D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3AFFCA0-2E18-CBDB-62D9-EB1DB0CFCD4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B886C0C-792F-93D8-17B8-6568DCE377D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B12FB6-48E9-D1C1-81E0-7D1A644DD6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A74DEDC0-D48E-2AFE-BA50-3AE4555AF84D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6309085-F92F-DA4B-0295-A67700DF2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04E8358B-2AA3-6278-9142-E813AB85E606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5B644C7-F904-4F15-C08B-652CDA64887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Complétez les mots avec la syllabe qui manque.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7C191A-A13D-ED11-966E-E54B29C2E8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62276" y="3800970"/>
            <a:ext cx="8077200" cy="3788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85208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Ecriture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4" name="TextBox 7">
            <a:extLst>
              <a:ext uri="{FF2B5EF4-FFF2-40B4-BE49-F238E27FC236}">
                <a16:creationId xmlns:a16="http://schemas.microsoft.com/office/drawing/2014/main" id="{ED99B960-3EDE-45CB-6389-9E593B3DE6FB}"/>
              </a:ext>
            </a:extLst>
          </p:cNvPr>
          <p:cNvSpPr txBox="1"/>
          <p:nvPr/>
        </p:nvSpPr>
        <p:spPr>
          <a:xfrm>
            <a:off x="3779436" y="3779024"/>
            <a:ext cx="6157127" cy="1364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31"/>
              </a:lnSpc>
            </a:pPr>
            <a:r>
              <a:rPr lang="en-US" sz="3200" b="1" dirty="0">
                <a:solidFill>
                  <a:srgbClr val="C00000"/>
                </a:solidFill>
                <a:latin typeface="Dosis Bold"/>
              </a:rPr>
              <a:t>Des syllables avec </a:t>
            </a:r>
            <a:r>
              <a:rPr lang="ar-MA" sz="3200" b="1" dirty="0">
                <a:solidFill>
                  <a:srgbClr val="C00000"/>
                </a:solidFill>
                <a:latin typeface="Dosis Bold"/>
              </a:rPr>
              <a:t> “</a:t>
            </a:r>
            <a:r>
              <a:rPr lang="en-US" sz="3200" b="1">
                <a:solidFill>
                  <a:srgbClr val="C00000"/>
                </a:solidFill>
                <a:latin typeface="Dosis Bold"/>
              </a:rPr>
              <a:t>s</a:t>
            </a:r>
            <a:r>
              <a:rPr lang="ar-MA" sz="3200" b="1">
                <a:solidFill>
                  <a:srgbClr val="C00000"/>
                </a:solidFill>
                <a:latin typeface="Dosis Bold"/>
              </a:rPr>
              <a:t>" </a:t>
            </a:r>
            <a:endParaRPr lang="en-US" sz="3200" b="1" dirty="0">
              <a:solidFill>
                <a:srgbClr val="C00000"/>
              </a:solidFill>
              <a:latin typeface="Dosis Bold"/>
            </a:endParaRPr>
          </a:p>
          <a:p>
            <a:pPr algn="ctr"/>
            <a:r>
              <a:rPr lang="en-US" sz="3200" b="1" dirty="0">
                <a:solidFill>
                  <a:srgbClr val="C00000"/>
                </a:solidFill>
                <a:latin typeface="Dosis Bold"/>
              </a:rPr>
              <a:t>Des mots et des phrases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F05765A-B50C-A03A-1E1D-FBA8A03E4C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59778" y="6130179"/>
            <a:ext cx="3408419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455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3D19C-0905-5E09-5E11-434541ED5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58EAC4D-DBD4-2EE4-0915-4B767881974E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3916BEE-D5DA-71EB-93E9-AB8BF17870E2}"/>
              </a:ext>
            </a:extLst>
          </p:cNvPr>
          <p:cNvSpPr/>
          <p:nvPr/>
        </p:nvSpPr>
        <p:spPr>
          <a:xfrm>
            <a:off x="299607" y="253166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E0DECB0-6893-1B35-C9D6-FE7CD85BBFEF}"/>
              </a:ext>
            </a:extLst>
          </p:cNvPr>
          <p:cNvSpPr/>
          <p:nvPr/>
        </p:nvSpPr>
        <p:spPr>
          <a:xfrm>
            <a:off x="333257" y="253166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F83E256-8A26-062D-23D5-9F6C46CF9F40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AADBB26-9D9C-D79F-9A9C-D31B09ED876F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FAC5E0A-3332-6FA3-BA1B-96ED198DE1E7}"/>
              </a:ext>
            </a:extLst>
          </p:cNvPr>
          <p:cNvSpPr txBox="1"/>
          <p:nvPr/>
        </p:nvSpPr>
        <p:spPr>
          <a:xfrm>
            <a:off x="1690243" y="432634"/>
            <a:ext cx="1127279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écrire des syllabes construites avec « S », puis les utiliser pour écrire des mots et des phrases.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5267AF1-C562-D9F3-E883-8C986E2A4BE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92180197"/>
              </p:ext>
            </p:extLst>
          </p:nvPr>
        </p:nvGraphicFramePr>
        <p:xfrm>
          <a:off x="-23752" y="-98592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2E0AADBB-0E41-9FDE-C07F-19E449DC219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69" y="4160365"/>
            <a:ext cx="5321185" cy="5688403"/>
          </a:xfrm>
          <a:prstGeom prst="rect">
            <a:avLst/>
          </a:prstGeom>
        </p:spPr>
      </p:pic>
      <p:pic>
        <p:nvPicPr>
          <p:cNvPr id="6" name="Image 5" descr="Une image contenant texte, Police, lign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33396180-B435-526D-9826-0A776E4857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4281300"/>
            <a:ext cx="7630590" cy="18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279651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2BCF2-7BFA-8942-331D-5C6F037D6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E52EC4B-8301-2B48-0C28-87DB45E6190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5BD7DD2-E04C-563B-62A3-0A3CB80C415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64F9602-AC6B-22F8-D103-72889E190E5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7C0E76-2AAA-610D-387D-0A3E25522FEE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5E3F7AE-41D9-474B-2007-238936E0F6A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0C67CA5-0EAA-EA03-7D73-D1801625CF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25559" y="1916074"/>
            <a:ext cx="10864883" cy="6454853"/>
          </a:xfrm>
          <a:prstGeom prst="rect">
            <a:avLst/>
          </a:prstGeom>
        </p:spPr>
      </p:pic>
      <p:graphicFrame>
        <p:nvGraphicFramePr>
          <p:cNvPr id="39" name="Tableau 38">
            <a:extLst>
              <a:ext uri="{FF2B5EF4-FFF2-40B4-BE49-F238E27FC236}">
                <a16:creationId xmlns:a16="http://schemas.microsoft.com/office/drawing/2014/main" id="{D3D29F62-5405-537F-78C1-4DC2CD0B690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4511CA1-324F-E0F7-EF70-33D103C78EF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710505" y="342900"/>
            <a:ext cx="610777" cy="110313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908519B-8A3D-12DB-325F-0118BB50531F}"/>
              </a:ext>
            </a:extLst>
          </p:cNvPr>
          <p:cNvSpPr txBox="1"/>
          <p:nvPr/>
        </p:nvSpPr>
        <p:spPr>
          <a:xfrm>
            <a:off x="1207619" y="510742"/>
            <a:ext cx="11974980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 pour écrire salut.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</p:spTree>
    <p:extLst>
      <p:ext uri="{BB962C8B-B14F-4D97-AF65-F5344CB8AC3E}">
        <p14:creationId xmlns:p14="http://schemas.microsoft.com/office/powerpoint/2010/main" val="809502358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2C575-BE7A-E666-DA44-6F3B31517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AC86C95-2494-45FE-52D2-21CF04B3CDF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24D12AF-944A-63FA-2E1D-4BE0A5BD28E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73D38EB-0184-750C-3730-85F8E1BC8E4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02EB75B-8EC8-AB83-1CA8-27E9BCEC2BA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AF55F8C-8EAA-AA53-7FD0-56FB3FDF08A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9" name="Tableau 38">
            <a:extLst>
              <a:ext uri="{FF2B5EF4-FFF2-40B4-BE49-F238E27FC236}">
                <a16:creationId xmlns:a16="http://schemas.microsoft.com/office/drawing/2014/main" id="{B8D63784-D099-19BF-BCC9-3D4F5CC2A61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582156B-96DC-4F08-E291-B7A29D9C5DD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710505" y="342900"/>
            <a:ext cx="610777" cy="110313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6244DB3-A437-7B8E-71BF-E97F877CB1FB}"/>
              </a:ext>
            </a:extLst>
          </p:cNvPr>
          <p:cNvSpPr txBox="1"/>
          <p:nvPr/>
        </p:nvSpPr>
        <p:spPr>
          <a:xfrm>
            <a:off x="1114985" y="553890"/>
            <a:ext cx="12335061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Quand j’entends salut , j’entends 2 syllabes : sa et lu . J’entends sa , j’écris les lettres  s et a 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J’entends lu, j’écris les lettres l , u et t ( lettre muette)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B9124AB-B855-8ECC-428E-478A0F953E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25559" y="1916074"/>
            <a:ext cx="10864883" cy="6454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807575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314AE-FA1B-A12C-67ED-F3E3A6417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C81D598-90CA-9991-E301-1070B2072F0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BE77012-1938-481C-2203-B926EE8FAE64}"/>
              </a:ext>
            </a:extLst>
          </p:cNvPr>
          <p:cNvSpPr/>
          <p:nvPr/>
        </p:nvSpPr>
        <p:spPr>
          <a:xfrm>
            <a:off x="308613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E30A90C-3A98-549C-477A-F975BB29169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B683D08-3D51-C13F-8737-6E03DEFEB167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BE25BBD-9FA1-9480-B182-06F5D835CF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DE0F4C1D-9A99-B5DA-2F18-ADA906A3745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679" y="282192"/>
            <a:ext cx="1381080" cy="112044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8285A2D-3497-1605-4AD8-9ABC58E047E9}"/>
              </a:ext>
            </a:extLst>
          </p:cNvPr>
          <p:cNvSpPr txBox="1"/>
          <p:nvPr/>
        </p:nvSpPr>
        <p:spPr>
          <a:xfrm>
            <a:off x="1374011" y="618797"/>
            <a:ext cx="11996568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laisse un petit espace entre les lettres d’un même mot.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F8B6397-C620-3EC7-14B3-65F6467A55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25559" y="1916074"/>
            <a:ext cx="10864883" cy="6454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7901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A01E9-E6E4-10C7-D133-3997E0EEC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865C9A-3E96-9B50-8530-557F9A514F4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8728A1D-467D-56E7-4B54-BA0EA9F4769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844ABE9-70E3-1AB9-BBEA-DEBFEDD3035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ED25677-5BC0-618B-7148-B8D9F662E629}"/>
              </a:ext>
            </a:extLst>
          </p:cNvPr>
          <p:cNvSpPr txBox="1"/>
          <p:nvPr/>
        </p:nvSpPr>
        <p:spPr>
          <a:xfrm>
            <a:off x="1428750" y="6477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Écrivez:  un joli lit.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25B1BE-6669-0FE7-AB01-D7115E1889A5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51358E-9512-9F22-6EA0-69E4B64D16B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E8D20A-E038-813D-0468-082DC6A856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648426"/>
              </p:ext>
            </p:extLst>
          </p:nvPr>
        </p:nvGraphicFramePr>
        <p:xfrm>
          <a:off x="147081" y="-28269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4201784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96D25D-3CE0-C835-087A-05173382AAF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B0BD731-63F8-A865-8C62-84BD9DC97D1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7E2E528-0AD8-294B-AB99-87A4FEFFD86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731448" y="55245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232690" y="495300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E237D27-0573-5DF6-E0AE-254B89EA0C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9928434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8432368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FA232-C0EA-D600-AF2D-5BDC8B196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DEACEE-D969-EC38-669C-A023F8BDEA1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388356-AE82-0B20-A4EF-D6080BDA247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807DB-D7E6-CBD8-886D-04598A6750D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3A07E80-2FEA-4B56-9C0B-14E9C0B90F5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26369FF-F6C4-4752-77D2-BB70FE7784E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7CAFE11C-172F-F0FB-4649-685F43EE83C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2165528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1DFE8736-13C4-7B05-CB3F-271FC107479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34863" y="491836"/>
            <a:ext cx="874782" cy="68580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909C88E-DA9C-BE8A-7F4F-1C0A8A9BB9CD}"/>
              </a:ext>
            </a:extLst>
          </p:cNvPr>
          <p:cNvSpPr txBox="1"/>
          <p:nvPr/>
        </p:nvSpPr>
        <p:spPr>
          <a:xfrm>
            <a:off x="1455267" y="527055"/>
            <a:ext cx="119749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Ecrivez   Salut sur vos ardoises.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26847B7-F775-B51D-6AF9-DB4E78E4C7A8}"/>
              </a:ext>
            </a:extLst>
          </p:cNvPr>
          <p:cNvSpPr txBox="1"/>
          <p:nvPr/>
        </p:nvSpPr>
        <p:spPr>
          <a:xfrm>
            <a:off x="1462193" y="843138"/>
            <a:ext cx="11974981" cy="444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7F4ADA4-BB07-BFE9-671A-F0F6300819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25559" y="1916074"/>
            <a:ext cx="10864883" cy="6454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493747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3B646-B807-C2D8-CC18-AF3830F17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BA6F2F-0877-1CD0-8ECA-C34E14A96B8F}"/>
              </a:ext>
            </a:extLst>
          </p:cNvPr>
          <p:cNvSpPr/>
          <p:nvPr/>
        </p:nvSpPr>
        <p:spPr>
          <a:xfrm>
            <a:off x="0" y="-2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DB12489-1F3E-A59B-06EE-93D16EB61D0C}"/>
              </a:ext>
            </a:extLst>
          </p:cNvPr>
          <p:cNvSpPr/>
          <p:nvPr/>
        </p:nvSpPr>
        <p:spPr>
          <a:xfrm>
            <a:off x="275852" y="32475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E43E5A5-4C1D-BFDD-7754-0CD25458E524}"/>
              </a:ext>
            </a:extLst>
          </p:cNvPr>
          <p:cNvSpPr/>
          <p:nvPr/>
        </p:nvSpPr>
        <p:spPr>
          <a:xfrm>
            <a:off x="251114" y="286543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F0CB363-8BD7-8316-A4A1-48CD082A7658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B5C89765-ED37-AB69-8B47-23AD14338C0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56929444"/>
              </p:ext>
            </p:extLst>
          </p:nvPr>
        </p:nvGraphicFramePr>
        <p:xfrm>
          <a:off x="9946" y="691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423F8B-11A1-A461-38D5-6742F4DD513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1B78263-D4B6-8B8C-FA61-75E347BF77C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0780" y="1790700"/>
            <a:ext cx="10194440" cy="67056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437443A-6E11-83F9-5929-D605487505AB}"/>
              </a:ext>
            </a:extLst>
          </p:cNvPr>
          <p:cNvSpPr txBox="1"/>
          <p:nvPr/>
        </p:nvSpPr>
        <p:spPr>
          <a:xfrm>
            <a:off x="1207619" y="510742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 pour écrire la phrase   Sara sort: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</p:spTree>
    <p:extLst>
      <p:ext uri="{BB962C8B-B14F-4D97-AF65-F5344CB8AC3E}">
        <p14:creationId xmlns:p14="http://schemas.microsoft.com/office/powerpoint/2010/main" val="1962832526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DFBCB-B883-5B71-E781-E755D588E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D1633A0-C05C-4570-5AF0-91A66C2BA258}"/>
              </a:ext>
            </a:extLst>
          </p:cNvPr>
          <p:cNvSpPr/>
          <p:nvPr/>
        </p:nvSpPr>
        <p:spPr>
          <a:xfrm>
            <a:off x="0" y="-2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BD77F25-45C1-6FCE-9277-97546025E484}"/>
              </a:ext>
            </a:extLst>
          </p:cNvPr>
          <p:cNvSpPr/>
          <p:nvPr/>
        </p:nvSpPr>
        <p:spPr>
          <a:xfrm>
            <a:off x="275852" y="32475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136981C-29DF-AA2E-9691-84423150D5F8}"/>
              </a:ext>
            </a:extLst>
          </p:cNvPr>
          <p:cNvSpPr/>
          <p:nvPr/>
        </p:nvSpPr>
        <p:spPr>
          <a:xfrm>
            <a:off x="251114" y="286543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DB94C73-753A-E283-760F-C515BDBD2788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0ED9C624-22AF-C591-6ED7-F5DD1FEAF011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262C67D4-EE93-BE39-557E-34CC1B587E1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24132127"/>
              </p:ext>
            </p:extLst>
          </p:nvPr>
        </p:nvGraphicFramePr>
        <p:xfrm>
          <a:off x="-3" y="-85196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16688D-B0E3-C350-D50E-7AAF3167001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2652473-B139-686E-1FC7-10B6AD419937}"/>
              </a:ext>
            </a:extLst>
          </p:cNvPr>
          <p:cNvSpPr txBox="1"/>
          <p:nvPr/>
        </p:nvSpPr>
        <p:spPr>
          <a:xfrm>
            <a:off x="1136116" y="442765"/>
            <a:ext cx="12043012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Cette phrase est composée de deux mots:  Sara  et sort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Dans Sara, j’entends 2 syllabes sa – ra, j’écris s , a et r, a .J’entends sort , j’écris s, o, r et t muet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226C9F4-29A7-D7A1-922B-2F6295A117B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0780" y="1790700"/>
            <a:ext cx="1019444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85325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AF5F7-DA72-AAA9-BCEE-88756DBA1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2334D51-13E9-5C60-895C-8EC806464808}"/>
              </a:ext>
            </a:extLst>
          </p:cNvPr>
          <p:cNvSpPr/>
          <p:nvPr/>
        </p:nvSpPr>
        <p:spPr>
          <a:xfrm>
            <a:off x="-41293" y="1"/>
            <a:ext cx="13869542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F45EE87-79ED-4A75-5AC7-71762023F1B1}"/>
              </a:ext>
            </a:extLst>
          </p:cNvPr>
          <p:cNvSpPr/>
          <p:nvPr/>
        </p:nvSpPr>
        <p:spPr>
          <a:xfrm>
            <a:off x="350963" y="306312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7F8CC03-3945-EF6C-E678-A7DECA2EF06A}"/>
              </a:ext>
            </a:extLst>
          </p:cNvPr>
          <p:cNvSpPr/>
          <p:nvPr/>
        </p:nvSpPr>
        <p:spPr>
          <a:xfrm>
            <a:off x="316327" y="350387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78E5A72-F5DE-659D-0D1B-6DF87D2F22F1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03D8A6FB-C153-AFD3-7731-9E520FF077D3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7FB19DAE-494B-E1E7-7260-06EC381084F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33860908"/>
              </p:ext>
            </p:extLst>
          </p:nvPr>
        </p:nvGraphicFramePr>
        <p:xfrm>
          <a:off x="27438" y="-36588"/>
          <a:ext cx="1320392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065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0065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0065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0858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5632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704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1D55CF56-B4BB-581D-CC8C-6F37E16DD55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7169" y="306312"/>
            <a:ext cx="1381080" cy="11204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267877D-0C0C-9E67-A25C-FFD7E409504B}"/>
              </a:ext>
            </a:extLst>
          </p:cNvPr>
          <p:cNvSpPr txBox="1"/>
          <p:nvPr/>
        </p:nvSpPr>
        <p:spPr>
          <a:xfrm>
            <a:off x="1061651" y="528861"/>
            <a:ext cx="11996568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majuscule. S majuscule.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laisse un petit espace entre les lettres d’un même mot et un espace plus grand entre les deux mots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DCACB4F8-72F4-EF57-1E60-FCE7979F97C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0780" y="1807367"/>
            <a:ext cx="10194440" cy="6705600"/>
          </a:xfrm>
          <a:prstGeom prst="rect">
            <a:avLst/>
          </a:prstGeom>
        </p:spPr>
      </p:pic>
      <p:sp>
        <p:nvSpPr>
          <p:cNvPr id="19" name="Parenthèse fermante 18">
            <a:extLst>
              <a:ext uri="{FF2B5EF4-FFF2-40B4-BE49-F238E27FC236}">
                <a16:creationId xmlns:a16="http://schemas.microsoft.com/office/drawing/2014/main" id="{15DC1330-CBEA-026D-A4B7-CC88EE43C160}"/>
              </a:ext>
            </a:extLst>
          </p:cNvPr>
          <p:cNvSpPr/>
          <p:nvPr/>
        </p:nvSpPr>
        <p:spPr>
          <a:xfrm rot="5400000">
            <a:off x="8913414" y="4600176"/>
            <a:ext cx="359696" cy="2844675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20" name="Parenthèse fermante 19">
            <a:extLst>
              <a:ext uri="{FF2B5EF4-FFF2-40B4-BE49-F238E27FC236}">
                <a16:creationId xmlns:a16="http://schemas.microsoft.com/office/drawing/2014/main" id="{514CD9B2-F1DB-EFC7-6171-824F8D13397D}"/>
              </a:ext>
            </a:extLst>
          </p:cNvPr>
          <p:cNvSpPr/>
          <p:nvPr/>
        </p:nvSpPr>
        <p:spPr>
          <a:xfrm rot="5400000">
            <a:off x="5275469" y="4391231"/>
            <a:ext cx="359695" cy="3262566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424121746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34375-CEE4-EBAF-3ED5-2DD76B1E1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959F63-561C-B0C4-6A6B-7204CA037D0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ABE47FA-64F6-91AA-E112-F1F637B3B68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63E8995-7274-0ADD-57FD-1AA477CEDA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7FF41CA-75FE-88AB-E933-50612F1EAA9E}"/>
              </a:ext>
            </a:extLst>
          </p:cNvPr>
          <p:cNvSpPr/>
          <p:nvPr/>
        </p:nvSpPr>
        <p:spPr>
          <a:xfrm>
            <a:off x="731448" y="55245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BF3567A-7EB1-A258-E5AE-184DD3C65FB0}"/>
              </a:ext>
            </a:extLst>
          </p:cNvPr>
          <p:cNvSpPr txBox="1"/>
          <p:nvPr/>
        </p:nvSpPr>
        <p:spPr>
          <a:xfrm>
            <a:off x="1232690" y="495300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B9CAF00-09BA-8C3C-81DA-A97F5A57FEC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99D40F8-C11A-B078-4AC9-DCA3E47377A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82338679"/>
              </p:ext>
            </p:extLst>
          </p:nvPr>
        </p:nvGraphicFramePr>
        <p:xfrm>
          <a:off x="-17808" y="-36368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3738977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D87FD-FCE0-4C78-230C-E3542D484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E54C6EC-E627-B353-5872-82E6B6B4514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57A0DED-93F0-1B7A-5D41-66F55EC41C4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E0BF85D-9F90-C6AD-C889-B3E9B961BFB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E0A6D79-0A9F-23B4-E1C3-BA710400B31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A9D1F706-C9B3-6FBC-43EC-69310CDC51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7499760"/>
              </p:ext>
            </p:extLst>
          </p:nvPr>
        </p:nvGraphicFramePr>
        <p:xfrm>
          <a:off x="0" y="-73085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CEF018E3-CAEA-89E7-F6F9-1553350080B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34863" y="491836"/>
            <a:ext cx="874782" cy="68580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FD38059-38D6-75C7-9B80-48D13B6438D9}"/>
              </a:ext>
            </a:extLst>
          </p:cNvPr>
          <p:cNvSpPr txBox="1"/>
          <p:nvPr/>
        </p:nvSpPr>
        <p:spPr>
          <a:xfrm>
            <a:off x="1455267" y="527055"/>
            <a:ext cx="119749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Ecrivez   Sara sort.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02B1DC6-3D2B-37AD-B07C-9D1BE7C72FB3}"/>
              </a:ext>
            </a:extLst>
          </p:cNvPr>
          <p:cNvSpPr txBox="1"/>
          <p:nvPr/>
        </p:nvSpPr>
        <p:spPr>
          <a:xfrm>
            <a:off x="1455266" y="871431"/>
            <a:ext cx="11974981" cy="444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43AC3E0-C352-8480-EF80-53655732EE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0780" y="1807367"/>
            <a:ext cx="1019444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469355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3EECD-5D13-6F79-41F3-F6DDF2880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326343-2D09-7F57-7713-563AE9E25A4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775F7E-0FF1-C2EF-DA26-85532A4AEB0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F678657-E507-B7A7-8987-C85947EDFFA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96FF204-7409-6E4F-DB7B-FFF2FF50F7C5}"/>
              </a:ext>
            </a:extLst>
          </p:cNvPr>
          <p:cNvSpPr txBox="1"/>
          <p:nvPr/>
        </p:nvSpPr>
        <p:spPr>
          <a:xfrm>
            <a:off x="1207620" y="491731"/>
            <a:ext cx="11593980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6EEC02F-FA8B-D500-5D59-2B087B816AF9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D426AED-26E7-3A67-25F0-A07B3565478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13558338"/>
              </p:ext>
            </p:extLst>
          </p:nvPr>
        </p:nvGraphicFramePr>
        <p:xfrm>
          <a:off x="-24799" y="-31694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FF3D116-C86C-41DB-DFE1-0B89CB8514A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FB17F58-4662-613B-3363-8C13F2A90AAD}"/>
              </a:ext>
            </a:extLst>
          </p:cNvPr>
          <p:cNvSpPr txBox="1"/>
          <p:nvPr/>
        </p:nvSpPr>
        <p:spPr>
          <a:xfrm>
            <a:off x="1207619" y="510742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salue Jalila. Regardez comment je fais pour écrire cette phrase.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7747325-88C1-08B8-FDDC-34FAB01CD2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0831" y="1924050"/>
            <a:ext cx="11654338" cy="643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542205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3E1AE-FAEE-9A8A-E674-E27F4A69A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586B19-74A3-CD85-D408-DEA10F7372B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DED1750-8207-C565-37C0-0F93F85D597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B2A55F5-4A2F-6E28-D0BA-4A9A02EF19C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972C788-32BD-1879-69F0-0A0CF09927BC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FBA068F-B2B2-10ED-765A-B1AF5D6F8E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53719669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3768DD0-4C42-5D65-9887-0075BF553D03}"/>
              </a:ext>
            </a:extLst>
          </p:cNvPr>
          <p:cNvSpPr txBox="1"/>
          <p:nvPr/>
        </p:nvSpPr>
        <p:spPr>
          <a:xfrm>
            <a:off x="1310633" y="673731"/>
            <a:ext cx="11979392" cy="4414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salue Jalila est composée de trois mots: je ,salue et  Jalila 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DF46C1E-36C9-A888-5B8E-5C5DA5F5EA9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8381" y="282192"/>
            <a:ext cx="1240378" cy="112044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06C583A-4710-BE2E-7233-1545E385F3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5400" y="2590800"/>
            <a:ext cx="11125200" cy="51054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52D4A24-FE27-EB1E-35FE-911337BAE8B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0831" y="1924050"/>
            <a:ext cx="11654338" cy="643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177881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2D73E-6BAA-CE6E-8D6A-964EC62ED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7D13921-D0C5-27CB-41A0-F80C2BA4022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F7F764B-2236-3D94-3501-E714A5EE47A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3BE4E19-CB9B-1747-36F4-DCEFA146C0E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948A2FF-95AE-60F3-F750-B875B9277A7F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DD2C971E-E692-B05B-D2A7-1320EF638E1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5F20A6FD-EA97-4741-2E0A-5C483975236D}"/>
              </a:ext>
            </a:extLst>
          </p:cNvPr>
          <p:cNvSpPr txBox="1"/>
          <p:nvPr/>
        </p:nvSpPr>
        <p:spPr>
          <a:xfrm>
            <a:off x="1183814" y="554670"/>
            <a:ext cx="11979392" cy="826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J’entends je , j’écris j et e.  Dans salue, j’entends 2 syllabes: sa- lu, j’écris  s , a et l, u , e muet 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Dans Jalila ,j’entends 3 syllabes : </a:t>
            </a:r>
            <a:r>
              <a:rPr lang="fr-FR" sz="21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ja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– li – la. j’écris j, a – l , i  et l , a. je salue Jalila.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762CBB1-052E-6504-D5DB-4A1B2D518C1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8381" y="282192"/>
            <a:ext cx="1240378" cy="112044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5A7A205-5F48-AC18-0E75-5B5D9F2797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5400" y="2590800"/>
            <a:ext cx="11125200" cy="51054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8B9986F-6422-FCF8-CB79-9F684DFEF1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0831" y="1924050"/>
            <a:ext cx="11654338" cy="643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193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18509-ECD3-2516-FA63-08A04626D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B35CCA-3003-4AF9-8672-CC9255375C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08AB28F-F5C8-352B-FC4F-888F0F83FF0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B2BE160-6186-747C-2401-6F5189FA110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66F7EDE-AE23-DFC7-A2DE-36736F37256F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Un joli lit 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0EF6048-E6D5-B9DF-E412-E6F0082E8618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E1225B9-E4AE-73FC-260E-94073C800EB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A91108D-BB5E-A1B4-9373-2C8D6B988609}"/>
              </a:ext>
            </a:extLst>
          </p:cNvPr>
          <p:cNvSpPr txBox="1"/>
          <p:nvPr/>
        </p:nvSpPr>
        <p:spPr>
          <a:xfrm>
            <a:off x="3967718" y="4358763"/>
            <a:ext cx="54864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Un joli li</a:t>
            </a:r>
            <a:r>
              <a:rPr lang="fr-MA" sz="8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MA" sz="88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238FD5C-E8F6-BD6F-3679-C26E68F093E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7687018"/>
              </p:ext>
            </p:ext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2172088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ACDD7-C292-6B4B-09CB-5830C4DE9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C8D68EE-4EF9-BFD6-2219-786115DFCB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4DC59B-E4FE-022C-74D2-3F11B4169BB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847F89-C8EC-F6D7-1EEA-6759937D56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6B6F1E9-1B2C-50A3-F6C4-68D7B5D5A811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1" name="Tableau 30">
            <a:extLst>
              <a:ext uri="{FF2B5EF4-FFF2-40B4-BE49-F238E27FC236}">
                <a16:creationId xmlns:a16="http://schemas.microsoft.com/office/drawing/2014/main" id="{BEEBD3E8-1EBC-0AA7-300F-F4C834DF08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65188340"/>
              </p:ext>
            </p:extLst>
          </p:nvPr>
        </p:nvGraphicFramePr>
        <p:xfrm>
          <a:off x="-19846" y="-71157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3CC4973-3E6F-6A10-E0A2-72E95F1407C7}"/>
              </a:ext>
            </a:extLst>
          </p:cNvPr>
          <p:cNvSpPr txBox="1"/>
          <p:nvPr/>
        </p:nvSpPr>
        <p:spPr>
          <a:xfrm>
            <a:off x="1061651" y="528861"/>
            <a:ext cx="11996568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 « J ».  Les noms propres commencent  toujours par une majuscule «  Jalila ».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2C86E93-5B30-7FFF-E7A6-8B6CF0C09FA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3037" y="299484"/>
            <a:ext cx="1381080" cy="112044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19E3188-7E2E-4C1D-ECC7-988536622F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0831" y="1924050"/>
            <a:ext cx="11654338" cy="6438900"/>
          </a:xfrm>
          <a:prstGeom prst="rect">
            <a:avLst/>
          </a:prstGeom>
        </p:spPr>
      </p:pic>
      <p:sp>
        <p:nvSpPr>
          <p:cNvPr id="11" name="Parenthèse fermante 10">
            <a:extLst>
              <a:ext uri="{FF2B5EF4-FFF2-40B4-BE49-F238E27FC236}">
                <a16:creationId xmlns:a16="http://schemas.microsoft.com/office/drawing/2014/main" id="{907405DA-6D50-1E5D-60C3-78FD5B95C644}"/>
              </a:ext>
            </a:extLst>
          </p:cNvPr>
          <p:cNvSpPr/>
          <p:nvPr/>
        </p:nvSpPr>
        <p:spPr>
          <a:xfrm rot="5400000">
            <a:off x="9162133" y="4122856"/>
            <a:ext cx="393221" cy="3380511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2" name="Parenthèse fermante 11">
            <a:extLst>
              <a:ext uri="{FF2B5EF4-FFF2-40B4-BE49-F238E27FC236}">
                <a16:creationId xmlns:a16="http://schemas.microsoft.com/office/drawing/2014/main" id="{6CB61A20-8E54-7FF1-F0BA-2BEBB05656D7}"/>
              </a:ext>
            </a:extLst>
          </p:cNvPr>
          <p:cNvSpPr/>
          <p:nvPr/>
        </p:nvSpPr>
        <p:spPr>
          <a:xfrm rot="5400000">
            <a:off x="5343193" y="4266314"/>
            <a:ext cx="286412" cy="3200400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3" name="Parenthèse fermante 12">
            <a:extLst>
              <a:ext uri="{FF2B5EF4-FFF2-40B4-BE49-F238E27FC236}">
                <a16:creationId xmlns:a16="http://schemas.microsoft.com/office/drawing/2014/main" id="{F83AAE2C-3880-D34B-DD90-352DE17A0281}"/>
              </a:ext>
            </a:extLst>
          </p:cNvPr>
          <p:cNvSpPr/>
          <p:nvPr/>
        </p:nvSpPr>
        <p:spPr>
          <a:xfrm rot="5400000">
            <a:off x="2371393" y="4997709"/>
            <a:ext cx="286413" cy="1524000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275776308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D0D40-ED2F-7D5D-EBAA-3ED79FE38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D87E240-DF10-E87B-6BAB-05106D1B0E3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C8349CC-2669-D89C-3469-DE3941D1E64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4B25753-52C1-F76E-875A-7EDF2D47953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8E13D0-4F12-7B91-441C-B098F303D9AE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1" name="Tableau 30">
            <a:extLst>
              <a:ext uri="{FF2B5EF4-FFF2-40B4-BE49-F238E27FC236}">
                <a16:creationId xmlns:a16="http://schemas.microsoft.com/office/drawing/2014/main" id="{070B9CE3-B2E0-1836-91EE-22DCAC4935C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19846" y="-71157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87363C86-8015-1E04-44EF-C1E151006493}"/>
              </a:ext>
            </a:extLst>
          </p:cNvPr>
          <p:cNvSpPr txBox="1"/>
          <p:nvPr/>
        </p:nvSpPr>
        <p:spPr>
          <a:xfrm>
            <a:off x="1030831" y="636089"/>
            <a:ext cx="11996568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laisse un petit espace entre les lettres d’un même mot et un espace plus grand entre les deux mots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51095C8-FE54-F202-0B8D-9361BBB03E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3037" y="299484"/>
            <a:ext cx="1381080" cy="112044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DB66C0D-7405-A7B8-E5E7-9F3DD9726A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0831" y="1924050"/>
            <a:ext cx="11654338" cy="6438900"/>
          </a:xfrm>
          <a:prstGeom prst="rect">
            <a:avLst/>
          </a:prstGeom>
        </p:spPr>
      </p:pic>
      <p:sp>
        <p:nvSpPr>
          <p:cNvPr id="2" name="Parenthèse fermante 1">
            <a:extLst>
              <a:ext uri="{FF2B5EF4-FFF2-40B4-BE49-F238E27FC236}">
                <a16:creationId xmlns:a16="http://schemas.microsoft.com/office/drawing/2014/main" id="{440B20DB-77EF-BCD9-1F41-44D46FA29474}"/>
              </a:ext>
            </a:extLst>
          </p:cNvPr>
          <p:cNvSpPr/>
          <p:nvPr/>
        </p:nvSpPr>
        <p:spPr>
          <a:xfrm rot="5400000">
            <a:off x="9162133" y="4122856"/>
            <a:ext cx="393221" cy="3380511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3" name="Parenthèse fermante 2">
            <a:extLst>
              <a:ext uri="{FF2B5EF4-FFF2-40B4-BE49-F238E27FC236}">
                <a16:creationId xmlns:a16="http://schemas.microsoft.com/office/drawing/2014/main" id="{396A52D2-C400-B747-6A20-B3398FC1F23B}"/>
              </a:ext>
            </a:extLst>
          </p:cNvPr>
          <p:cNvSpPr/>
          <p:nvPr/>
        </p:nvSpPr>
        <p:spPr>
          <a:xfrm rot="5400000">
            <a:off x="5343193" y="4266314"/>
            <a:ext cx="286412" cy="3200400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7" name="Parenthèse fermante 6">
            <a:extLst>
              <a:ext uri="{FF2B5EF4-FFF2-40B4-BE49-F238E27FC236}">
                <a16:creationId xmlns:a16="http://schemas.microsoft.com/office/drawing/2014/main" id="{63345A79-A9CC-063F-06EF-47A2C82C6381}"/>
              </a:ext>
            </a:extLst>
          </p:cNvPr>
          <p:cNvSpPr/>
          <p:nvPr/>
        </p:nvSpPr>
        <p:spPr>
          <a:xfrm rot="5400000">
            <a:off x="2371393" y="4997709"/>
            <a:ext cx="286413" cy="1524000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4183470137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C5813-04A3-8B2F-7AD1-A387FACED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F4C7EAB-5568-1C6E-2EAF-7AE9471C6C4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7A987A-9198-3738-94A1-4608568EBE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2998785-22C7-6750-D042-57B2DAB31E61}"/>
              </a:ext>
            </a:extLst>
          </p:cNvPr>
          <p:cNvSpPr/>
          <p:nvPr/>
        </p:nvSpPr>
        <p:spPr>
          <a:xfrm>
            <a:off x="275852" y="286636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AC408E3-A255-6FC9-9E85-46A63270F6EE}"/>
              </a:ext>
            </a:extLst>
          </p:cNvPr>
          <p:cNvSpPr/>
          <p:nvPr/>
        </p:nvSpPr>
        <p:spPr>
          <a:xfrm>
            <a:off x="706711" y="7086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6FAD8D-A399-64FF-8F7F-75B8ECED939B}"/>
              </a:ext>
            </a:extLst>
          </p:cNvPr>
          <p:cNvSpPr txBox="1"/>
          <p:nvPr/>
        </p:nvSpPr>
        <p:spPr>
          <a:xfrm>
            <a:off x="1156866" y="652207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BD06B70-A87E-5B0E-46B1-C0FFD9CBCFE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B446795-339A-68C4-7EB5-98C170DD94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59984695"/>
              </p:ext>
            </p:extLst>
          </p:nvPr>
        </p:nvGraphicFramePr>
        <p:xfrm>
          <a:off x="0" y="-12899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304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1472199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EC4FB-BED9-B0BA-8526-59648CE30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751C503-7ECF-49B2-FE2C-8F29B2D4EA3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324D7D9-421B-D657-3F2F-1D5A0244D01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3918FF5-02BC-7A3A-DCBA-339BF10122E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DF6EC38-1557-9162-1DBB-3D8AF46AE53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73B2CAD-90B3-4456-E52D-953B25C211E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69C0112-2FB5-75AE-E202-7777B2BDEE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47272588"/>
              </p:ext>
            </p:extLst>
          </p:nvPr>
        </p:nvGraphicFramePr>
        <p:xfrm>
          <a:off x="20782" y="-8001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E6F4F05-925A-2C66-9408-824F5E19EE3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460357" y="685800"/>
            <a:ext cx="874782" cy="68580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5B941B4-E6C0-0AC2-1BDD-4F3BC4B094F0}"/>
              </a:ext>
            </a:extLst>
          </p:cNvPr>
          <p:cNvSpPr txBox="1"/>
          <p:nvPr/>
        </p:nvSpPr>
        <p:spPr>
          <a:xfrm>
            <a:off x="1325491" y="513584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 je salue Jalila» sur vos ardoises.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02738F5-BAE1-21AA-E2E1-FFA06FEE94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0831" y="1924050"/>
            <a:ext cx="11654338" cy="643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590546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89B96-9595-2FD2-D6DA-697171B4D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738E6D4-AF4C-798B-4120-5EAE0246191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54EE795-5167-E51E-DFE5-8DE7E7CD2CC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49FFD28-110A-86BD-0DB1-1A190182071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Pratique </a:t>
            </a:r>
            <a:r>
              <a:rPr lang="en-US" sz="72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autonome</a:t>
            </a: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516178D-ED73-9397-A5BE-1510106CC58C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D3FC358-C462-8C8D-BCA2-6368613A263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013C410D-74E2-A955-F134-3F5409D676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E8518313-F02F-A58C-A2A5-A576ADBF7B10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35B4F0CB-4B0A-CAB1-5A87-CCB7A970AA12}"/>
              </a:ext>
            </a:extLst>
          </p:cNvPr>
          <p:cNvSpPr txBox="1"/>
          <p:nvPr/>
        </p:nvSpPr>
        <p:spPr>
          <a:xfrm>
            <a:off x="3159528" y="4042000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sur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C20E334-BBE6-B527-1D8A-FB6D96B4E0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1008" y="6255391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4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40B666-AFE1-A42C-874B-EB981E93E83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CDA8C4F-B759-E17C-104C-74A25B8FAC2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EEE492A-94AE-96D9-725D-4C856F7E06B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502903" y="619145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 la page 23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5A1A64B-093A-F409-DB33-14C034879C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75869" y="2324100"/>
            <a:ext cx="4916661" cy="628432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8ED41F6-6E2C-9B2B-6CD7-1D87B2FEB3DD}"/>
              </a:ext>
            </a:extLst>
          </p:cNvPr>
          <p:cNvSpPr/>
          <p:nvPr/>
        </p:nvSpPr>
        <p:spPr>
          <a:xfrm>
            <a:off x="4495799" y="4683754"/>
            <a:ext cx="2438401" cy="14503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993EA44F-BC1D-43D8-CE27-828967AA11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51736065"/>
              </p:ext>
            </p:ext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6103938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D30EBF6-9BD3-2A60-47B7-BEBE3A71DF4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0BDA07F-58AB-C280-A234-344CF32E49A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C40ED3B-5669-D4A3-1754-FF17C7B0AEC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857250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B02C62A2-6DA2-36AA-5521-8D9B11A6C0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21812693"/>
              </p:ext>
            </p:extLst>
          </p:nvPr>
        </p:nvGraphicFramePr>
        <p:xfrm>
          <a:off x="67263" y="-427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80CB2C7-3102-DC99-29D4-398C26156DDC}"/>
              </a:ext>
            </a:extLst>
          </p:cNvPr>
          <p:cNvSpPr txBox="1"/>
          <p:nvPr/>
        </p:nvSpPr>
        <p:spPr>
          <a:xfrm>
            <a:off x="1305269" y="398609"/>
            <a:ext cx="12343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chacun lit tout seul.</a:t>
            </a:r>
          </a:p>
          <a:p>
            <a:pPr lvl="0" defTabSz="685818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circule entre les rangs et donne une rétroaction positive ou corrective.  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D288547-BEA5-DCDB-B238-D85F025A22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30879" y="2765980"/>
            <a:ext cx="8654242" cy="475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145851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6FF62-19D7-B125-3B0D-4BA4BEB6B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915688-2012-AFC6-7B7E-653DBBD3049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E54D0F-7B91-5FC6-D70A-8AAD613AD0E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716F41A-D43F-CD23-4050-F44497212C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D36A348-4469-C1A1-BFB6-8FB480FE9C06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6973F89-612A-CAEA-2D8C-B724438C22A4}"/>
              </a:ext>
            </a:extLst>
          </p:cNvPr>
          <p:cNvSpPr txBox="1"/>
          <p:nvPr/>
        </p:nvSpPr>
        <p:spPr>
          <a:xfrm>
            <a:off x="1502903" y="579408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 la page 23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E76FDD90-1840-F03D-39B2-4154B3B1734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80ACA25C-E5B2-51B2-F785-DA4E90713A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75869" y="2324100"/>
            <a:ext cx="4916661" cy="628432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8EACFCC-6862-3D41-ED54-9F1797D0B6DF}"/>
              </a:ext>
            </a:extLst>
          </p:cNvPr>
          <p:cNvSpPr/>
          <p:nvPr/>
        </p:nvSpPr>
        <p:spPr>
          <a:xfrm>
            <a:off x="6871855" y="4741089"/>
            <a:ext cx="2438401" cy="14503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6447795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AE99B-9AEA-000F-A8D4-3DAB667F9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4CC8563-2C28-7FAF-4862-FB4D044829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EEF6E28-4C8F-F06F-D13D-CA0D7C9ED9C2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95BFD9C-7BA9-3DB4-FD37-426DA43215B2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71AA58E-854A-FB55-E5FD-25F5AB5E6490}"/>
              </a:ext>
            </a:extLst>
          </p:cNvPr>
          <p:cNvSpPr/>
          <p:nvPr/>
        </p:nvSpPr>
        <p:spPr>
          <a:xfrm>
            <a:off x="857250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6DDE1716-A618-D4AC-4E1E-FBCD36848D3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263" y="-427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200DFC7-078D-FD89-8284-BE90942DA263}"/>
              </a:ext>
            </a:extLst>
          </p:cNvPr>
          <p:cNvSpPr txBox="1"/>
          <p:nvPr/>
        </p:nvSpPr>
        <p:spPr>
          <a:xfrm>
            <a:off x="1305269" y="398609"/>
            <a:ext cx="12343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chacun lit tout seul.</a:t>
            </a:r>
          </a:p>
          <a:p>
            <a:pPr lvl="0" defTabSz="685818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circule entre les rangs et donne une rétroaction positive ou corrective.  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64DDF7C-3460-F77A-DEBB-B0F2E84C0A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82B5149-81E0-F594-5FF1-EAEA25F324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84810" y="3459528"/>
            <a:ext cx="6461506" cy="337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023244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7C871-47C8-D793-AE65-024606248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57AD94A-FBDB-5876-8F20-317D1674FD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4A4F211-3516-2B3F-356D-261187794BC1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D63C3D3-6535-03DD-30A0-730E45F6335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F526E6B-E300-A653-A1CB-F47DCE87BB9D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E77FC08-D989-A8FA-E9A8-1FC41103C03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60725277"/>
              </p:ext>
            </p:ext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6A7149B-63B0-30D2-A511-42610FC26D54}"/>
              </a:ext>
            </a:extLst>
          </p:cNvPr>
          <p:cNvSpPr txBox="1"/>
          <p:nvPr/>
        </p:nvSpPr>
        <p:spPr>
          <a:xfrm>
            <a:off x="1321941" y="552104"/>
            <a:ext cx="1253198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5, page 23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E26CD32-D4D0-6C6D-AD2D-F9289E9FAA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75869" y="2324100"/>
            <a:ext cx="4916661" cy="628432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3AF0B3D-C2C5-D949-9185-DDD585C78207}"/>
              </a:ext>
            </a:extLst>
          </p:cNvPr>
          <p:cNvSpPr/>
          <p:nvPr/>
        </p:nvSpPr>
        <p:spPr>
          <a:xfrm>
            <a:off x="4577457" y="7620000"/>
            <a:ext cx="4953000" cy="8763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64807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17C100-BEF8-9EEA-F8C3-CEDDF65AF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BE8F11-8673-3820-42D9-3D7D3C72E36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2470E7E-46D6-9F44-9AB2-DAFD582FF33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3159BE6-6D62-C4FC-0737-42D739E1941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278AC50-FE32-6A86-E345-4F294A9F0D6D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je ris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88FA848-972A-29D7-2731-C1578A397E5F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454F0DE-F634-CCB0-135B-A6F8BB1B07B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567D40C-5042-564A-59ED-D3E201CC312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4180373"/>
              </p:ext>
            </p:ext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5769607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5B154-881A-62F4-C7D2-3ECE4D7B8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9300DE4-7355-0E2E-BB6E-0C2DE9135DD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A56AAB-D2BC-4E41-D9AE-82A066791B1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F18A572-181C-F84F-6B5F-014476116E4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8AF8A71-1635-9504-FE6A-FD1A53FFC46B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FD64503-3F21-7427-4C47-A67312A0CF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9C00299-6486-3838-7DC6-CEF1B05C85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6739" y="4000344"/>
            <a:ext cx="8802522" cy="228631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CD3FE6A-5428-5CA7-ADFB-2A2CF16526CA}"/>
              </a:ext>
            </a:extLst>
          </p:cNvPr>
          <p:cNvSpPr txBox="1"/>
          <p:nvPr/>
        </p:nvSpPr>
        <p:spPr>
          <a:xfrm>
            <a:off x="1281659" y="402611"/>
            <a:ext cx="1253198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et recopiez sur vos cahiers. </a:t>
            </a:r>
          </a:p>
          <a:p>
            <a:pPr defTabSz="685834"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8E9610D-1FB3-B74B-CAA6-0203CB7B6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674064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AA23C56-BF16-80C9-A49C-5BD1FEE6E37C}"/>
              </a:ext>
            </a:extLst>
          </p:cNvPr>
          <p:cNvSpPr txBox="1"/>
          <p:nvPr/>
        </p:nvSpPr>
        <p:spPr>
          <a:xfrm>
            <a:off x="1527988" y="973218"/>
            <a:ext cx="11567327" cy="2846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en-US" sz="6001" dirty="0">
                <a:solidFill>
                  <a:srgbClr val="215968"/>
                </a:solidFill>
                <a:latin typeface="Carelia"/>
              </a:rPr>
              <a:t>Jeu </a:t>
            </a:r>
          </a:p>
          <a:p>
            <a:pPr algn="ctr" defTabSz="685834">
              <a:lnSpc>
                <a:spcPts val="11099"/>
              </a:lnSpc>
            </a:pPr>
            <a:r>
              <a:rPr lang="en-US" sz="6000" dirty="0">
                <a:solidFill>
                  <a:srgbClr val="215968"/>
                </a:solidFill>
                <a:latin typeface="Carelia"/>
              </a:rPr>
              <a:t>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Jeu</a:t>
            </a: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173384" y="3832468"/>
            <a:ext cx="7685116" cy="7934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Sauter sur les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syllabes</a:t>
            </a:r>
            <a:endParaRPr lang="en-US" sz="4400" b="1" dirty="0">
              <a:solidFill>
                <a:schemeClr val="accent2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F26C5CD-DA2D-7166-7184-B1A25E13E7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68150" y="6158761"/>
            <a:ext cx="3352800" cy="243726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B2335810-AFE5-1376-1B74-8D75AB7F5438}"/>
              </a:ext>
            </a:extLst>
          </p:cNvPr>
          <p:cNvGrpSpPr/>
          <p:nvPr/>
        </p:nvGrpSpPr>
        <p:grpSpPr>
          <a:xfrm>
            <a:off x="0" y="131808"/>
            <a:ext cx="2240841" cy="84141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8E453E9-3035-8A5C-BD55-BCAFBDA9905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1FF1DDF4-5805-72DF-F6FE-7136D225BC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DEAF531-C9BF-A396-A2DD-DE48B92F061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7082A4-DCA5-32E3-FA03-2535ED0F150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61D4B01-E137-12B2-4FD8-32153DD6E8C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00799" y="3110569"/>
            <a:ext cx="3610639" cy="406586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DB474C9-729B-255F-5A87-0D410F95384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380850" y="419099"/>
            <a:ext cx="10963550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« Sauter sur les syllabes »: les syllabes avec la lettre S</a:t>
            </a:r>
            <a:b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</a:b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 joueur doit sauter sur toutes les cases contenant la syllabe annoncée. Après chaque saut, il lit à voix haute la syllabe de la case.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6F1BCC2-CDAE-1197-1453-D8D75C05A164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A0D18E2-E172-1529-AB79-7C422F50A0C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679" y="282192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588869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7BD36-1B75-E31D-FC9A-910122852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A891678-9101-5A6D-7D5D-1A8AB9D2F1E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A12A793-8764-4C30-F8AD-160208823DC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C321E72-05EC-85D2-3B52-D7127B4531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9F854F3-3E12-F9FB-2665-6B62A7A7E9F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62812C1-3E65-3DF3-EEB3-73F67808C53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B4E0B77-860A-F1BF-27FB-B8395692959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0469" y="3110569"/>
            <a:ext cx="6440970" cy="406586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F21CAF8-AF53-EF21-654D-89AFEF632DC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502920" y="438502"/>
            <a:ext cx="11529396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Maintenant, on va commencer le jeu.</a:t>
            </a:r>
            <a:endParaRPr lang="fr-FR" sz="225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  <a:p>
            <a:pPr defTabSz="1028727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 e ) désigne quelques élèves pour jouer</a:t>
            </a:r>
            <a:endParaRPr lang="fr-FR" sz="225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9D7B124-5860-2D9F-A57E-9052A5DF2B6A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2149727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09DAB-8982-FD0E-AADE-D3AECFB53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432F5D-ED60-C8E9-B17B-9ED231E0D30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DD28E8C-2E26-E848-898C-F479115338E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A6D918-BBD4-95C3-C51C-DDA11CE9416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2298D862-B555-CFE9-DACE-981F7291F36A}"/>
              </a:ext>
            </a:extLst>
          </p:cNvPr>
          <p:cNvSpPr/>
          <p:nvPr/>
        </p:nvSpPr>
        <p:spPr>
          <a:xfrm>
            <a:off x="1010020" y="6505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CD428B3-F4F0-0D95-01AC-D0E013CD0B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2703" y="434153"/>
            <a:ext cx="120144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écrivez, les mots du vocabulaire que nous avons vus aujourd’hui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Et terminez les activités de la page 23</a:t>
            </a:r>
          </a:p>
        </p:txBody>
      </p:sp>
      <p:pic>
        <p:nvPicPr>
          <p:cNvPr id="10" name="Image 9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67A0F5C-EF51-0E22-566B-41C334E150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766338"/>
            <a:ext cx="3711644" cy="612213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DC2576D-BEFB-EC00-8842-007C2588F5F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693965" y="2606237"/>
            <a:ext cx="3956928" cy="64423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023F3A-B3A2-214C-8119-9C10E76FC9A5}"/>
              </a:ext>
            </a:extLst>
          </p:cNvPr>
          <p:cNvSpPr/>
          <p:nvPr/>
        </p:nvSpPr>
        <p:spPr>
          <a:xfrm>
            <a:off x="7412477" y="2606237"/>
            <a:ext cx="3963345" cy="64423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18475DC9-445D-9995-D191-611BBC0F5A3A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FB93B6-563D-429A-7B02-0FF40AC75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98D1BB0-AB6F-FF9E-B149-EFCB43904F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69916" y="2763057"/>
            <a:ext cx="3631484" cy="6125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831926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chemeClr val="accent3">
                <a:lumMod val="40000"/>
                <a:lumOff val="6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syllabes et les mots présentés.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DEA0E-8E36-82A1-2B74-1B5B71BFC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14DD995-C7E1-78F1-BA9E-AEEB26DAD50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A55B305-82B9-DA44-E5FD-B76CF988857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284D3C3-2F91-D2EC-6CEC-BF90EFEE401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9D4C4A7-666C-F375-628C-911C9932916D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Je ris.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223C4A5-097C-5C73-C343-653BA9A1CCF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DCB00F0-90A2-7590-6A9F-821B5827FB6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3557548-FA8C-9E46-ADE8-A521E94B18BC}"/>
              </a:ext>
            </a:extLst>
          </p:cNvPr>
          <p:cNvSpPr txBox="1"/>
          <p:nvPr/>
        </p:nvSpPr>
        <p:spPr>
          <a:xfrm>
            <a:off x="4572000" y="4358763"/>
            <a:ext cx="43434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Je ri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s.</a:t>
            </a:r>
          </a:p>
          <a:p>
            <a:pPr algn="ctr" defTabSz="685834"/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27CCEFC-98CE-F06B-F94D-4CD2627E210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7687018"/>
              </p:ext>
            </p:ext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72964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F8FBA-CDD2-9689-C297-9E18A24A7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7C303B-E7C1-1CFF-CFF5-1C5FE56BA79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088AF4B-9659-3AC7-C35B-6BBBBE6B844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58CAD1-C568-81AF-421D-C20DB1631F4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ABB0F7A-AF28-E9A3-2DCE-1FCED0DE8ED4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4E99D8-6748-75F3-F432-A0748E44D5AC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DDE7EFE-E928-EA15-7E9F-3EF446003C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62B38ABC-A159-1B65-CC95-9A664D9B40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9693" y="3484217"/>
            <a:ext cx="3882449" cy="399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974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FD6F7-87A6-AAD7-C1C5-C71BC6CA5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067F8E-C8B3-ABBA-697D-D8F3E24070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F52F759-163C-C4C5-BE6B-220F5E9B8F8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CD7D-BE6C-6529-067D-C086D41842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5B4741-4152-FC45-4E3F-E7FDF945E437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un jars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DE5777C-630C-4ED7-A02C-E1A1C0FDD77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71EEC98-1105-F844-873B-4E248E07026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7F172D-8E74-D0FD-8C48-915487BCA69E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Un jar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13AFE34-FCAA-B392-E720-BD0065D99A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8294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84D99-D51D-60FB-303F-4302EBED5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81D7C1B-E221-DBBB-39BB-74776FB82B8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7E51BD5-A0B3-5817-FE0E-05EDDB71692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E5CB10A-3AB9-CF82-B069-E6ED6251692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89CAA8-6F23-AF77-D46F-B374076A0EDC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06017B8-C9E0-B929-FF37-E9C248205D59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F67D4F4-FF6F-3564-D284-391A5ADA10B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0834F2E7-FE0A-41D8-AB1C-5E09C5B7C9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41974" y="2556342"/>
            <a:ext cx="3432052" cy="5174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392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4B7AA-2E94-C561-5B8C-2C36449FB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137CC83-96CC-742D-B0CD-2679A462AF7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CD44C60-5412-56F7-5E11-EC887D839ED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E02E03-DC1F-0A3A-F83F-E6B1C4BF4A5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23A7B30-A1F7-832C-0B35-6D60133C4A81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un jus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B80CF4E-BA9D-9C34-8992-297C37F01A8A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7726B7A-5D06-D34C-2D27-E1EC2EE3E3D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984CB46-B468-064A-E9E8-0A0BB3CEB511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Un ju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8EC2C71-D81B-D259-683D-724986BC39E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61345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F711F69-8F8D-5D6F-24C1-64AFFE79306B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10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3" name="Image 12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942873A6-422A-6141-6004-0EB5796DD4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054" y="5220784"/>
            <a:ext cx="3043892" cy="2560584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A062A083-3391-51E6-93DA-B96AB0109F90}"/>
              </a:ext>
            </a:extLst>
          </p:cNvPr>
          <p:cNvGrpSpPr/>
          <p:nvPr/>
        </p:nvGrpSpPr>
        <p:grpSpPr>
          <a:xfrm>
            <a:off x="381000" y="140104"/>
            <a:ext cx="2240841" cy="837796"/>
            <a:chOff x="3663231" y="3540342"/>
            <a:chExt cx="1037462" cy="385540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BD265CE-AD6F-627E-5350-09CBD3E47A4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055A20F5-8B83-4399-8C04-FB0A3039E6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E590645A-94C6-424D-FD2B-03415FA4F986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40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990602" y="3436001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311855" y="3931604"/>
            <a:ext cx="10032545" cy="1966496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</a:t>
            </a:r>
            <a:r>
              <a:rPr lang="fr-FR" sz="36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mots du vocabulaire: </a:t>
            </a:r>
          </a:p>
          <a:p>
            <a:pPr algn="ctr"/>
            <a:endParaRPr lang="fr-FR" sz="36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FR" sz="3600" b="1" dirty="0">
                <a:solidFill>
                  <a:srgbClr val="008EC0"/>
                </a:solidFill>
                <a:latin typeface="Dosis" pitchFamily="2" charset="0"/>
              </a:rPr>
              <a:t>sale - propre– soleil – sortir – entrer –sucre – salon </a:t>
            </a:r>
            <a:endParaRPr lang="fr-FR" sz="4400" b="1" dirty="0">
              <a:solidFill>
                <a:schemeClr val="accent5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12222606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9036BD8-5074-4841-8175-0BFD4C2A2969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42935A8-A97A-6B3B-F2F8-B65098115E8F}"/>
              </a:ext>
            </a:extLst>
          </p:cNvPr>
          <p:cNvSpPr/>
          <p:nvPr/>
        </p:nvSpPr>
        <p:spPr>
          <a:xfrm>
            <a:off x="315656" y="329019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EB34DBD-CB2E-4664-CA99-7906D8BFC2B6}"/>
              </a:ext>
            </a:extLst>
          </p:cNvPr>
          <p:cNvSpPr/>
          <p:nvPr/>
        </p:nvSpPr>
        <p:spPr>
          <a:xfrm>
            <a:off x="323860" y="329019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F7B275E-7C39-7FC0-53EE-6F7F66675BFE}"/>
              </a:ext>
            </a:extLst>
          </p:cNvPr>
          <p:cNvSpPr/>
          <p:nvPr/>
        </p:nvSpPr>
        <p:spPr>
          <a:xfrm>
            <a:off x="3868531" y="3200864"/>
            <a:ext cx="8801100" cy="5219236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7F98F2AD-4714-73F4-16B5-1BFFC86DC85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84" y="3565834"/>
            <a:ext cx="5296816" cy="568840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833610" y="647700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38A341B-24DE-5227-D091-69124CC5838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141513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92E079AB-DD4A-3C25-4567-1DB0988DA8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24442" y="5933598"/>
            <a:ext cx="1543758" cy="167329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29A9E54-D9B5-5448-5F5B-578EDE10FB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68262" y="5933598"/>
            <a:ext cx="2268822" cy="172236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6BDA8BB-4337-635D-5BB5-E7FCB36F1B4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87960" y="3561510"/>
            <a:ext cx="2274123" cy="145051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2B5CC88-98FE-CB75-7008-98A20EA4E89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78588" y="5736223"/>
            <a:ext cx="1682045" cy="1892006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A16EA4D-31C7-70EA-70F5-FB45662F95A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54169" y="3584636"/>
            <a:ext cx="2243630" cy="14273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3A94D1B-2A38-E947-228D-62707BB54D5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32537" y="5452838"/>
            <a:ext cx="1682045" cy="230625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07CEC36-6473-7384-2A8E-1D995A98B1B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38391" y="3584636"/>
            <a:ext cx="2268823" cy="145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6374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6BB0DA2-E7A5-CC90-2587-3DF4800C21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642B33B-1D22-6B59-340A-8537B70846A3}"/>
              </a:ext>
            </a:extLst>
          </p:cNvPr>
          <p:cNvSpPr/>
          <p:nvPr/>
        </p:nvSpPr>
        <p:spPr>
          <a:xfrm>
            <a:off x="313962" y="342901"/>
            <a:ext cx="1311628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3E0AC0-A92E-AFE2-D838-1BCE8B835E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BCCD6BA-8B28-5ED6-0FC0-B5858D38F9C1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salon. Comment vous dites salon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0CC1B8-771B-0190-0F19-21996A1A922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E150B8E6-15A1-3050-3BB0-BB0A010FA7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0860" y="2781300"/>
            <a:ext cx="8534400" cy="54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8652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E55FC5C-E1B1-D58F-B9E2-E2ADDBCAE4E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18A0D19-B76D-CBBC-1859-B9199E87480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15493B5-FD28-64FB-799E-DBFF88BB7C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F30CB72-4716-516D-C089-7997B8D0D150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salon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salon 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EC29125-113F-D39C-2C03-2DAFDDC440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8D3AF6D5-2DB5-854F-2B7F-C9625B76FD1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8AD9918-8424-C0DA-6E16-3F1B4AB053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2314" y="2240376"/>
            <a:ext cx="6011372" cy="3736687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6720B68-F9FF-EC47-50EA-6655393228CC}"/>
              </a:ext>
            </a:extLst>
          </p:cNvPr>
          <p:cNvSpPr txBox="1"/>
          <p:nvPr/>
        </p:nvSpPr>
        <p:spPr>
          <a:xfrm>
            <a:off x="2917432" y="6819900"/>
            <a:ext cx="78811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salon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8369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314CB8-F580-6E12-AFC2-BB017958615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411B00-8F7B-81A9-0F9D-84342C5A8C1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D9AD033-DDCF-EE21-1071-46DA650C0FF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BDFF8E7-25E4-9368-8051-6BB34E4E1B71}"/>
              </a:ext>
            </a:extLst>
          </p:cNvPr>
          <p:cNvSpPr txBox="1"/>
          <p:nvPr/>
        </p:nvSpPr>
        <p:spPr>
          <a:xfrm>
            <a:off x="1591220" y="587757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Sale . Comment vous dites sale dans votre langue?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E2DA887-37D2-8DA1-4ADA-A30095E4A3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5AF9C641-7C30-A3B0-EA08-1ABE987398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07329" y="2667000"/>
            <a:ext cx="7467600" cy="4953000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2C3FDBB0-DE4F-26AB-804D-DDDC9D0BF19A}"/>
              </a:ext>
            </a:extLst>
          </p:cNvPr>
          <p:cNvSpPr/>
          <p:nvPr/>
        </p:nvSpPr>
        <p:spPr>
          <a:xfrm>
            <a:off x="3207328" y="5905362"/>
            <a:ext cx="7412181" cy="1886088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44433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4FDDEBF-8081-B90B-B20D-2722D7C753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E558518-B1FA-F037-E2F7-C2A5C3FEE5EE}"/>
              </a:ext>
            </a:extLst>
          </p:cNvPr>
          <p:cNvSpPr/>
          <p:nvPr/>
        </p:nvSpPr>
        <p:spPr>
          <a:xfrm>
            <a:off x="275854" y="342901"/>
            <a:ext cx="13164293" cy="9524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9B39482-4C28-B913-5000-EF6BB59FCB9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014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8305800" y="4433779"/>
            <a:ext cx="447396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sal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115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EE080E1-0C66-E0F9-586E-C9D82C559582}"/>
              </a:ext>
            </a:extLst>
          </p:cNvPr>
          <p:cNvSpPr txBox="1"/>
          <p:nvPr/>
        </p:nvSpPr>
        <p:spPr>
          <a:xfrm>
            <a:off x="1600200" y="562594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Sale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77D9D4C-0845-138F-A35C-20B5DEDF35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36885C0C-92CF-72CD-D315-C7291D86B14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496FB62-26E3-425E-D4EB-22122E786E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28800" y="3669353"/>
            <a:ext cx="5417129" cy="3390900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66F0540A-505E-8F13-B60B-6FC201B528A8}"/>
              </a:ext>
            </a:extLst>
          </p:cNvPr>
          <p:cNvSpPr/>
          <p:nvPr/>
        </p:nvSpPr>
        <p:spPr>
          <a:xfrm>
            <a:off x="1614055" y="6123317"/>
            <a:ext cx="5631874" cy="1262519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15286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63FA0-8D99-DD66-DC76-1B5E03FB5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68D9944-3EB1-3C5F-210F-AE6372A00A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B2C50E-1370-72EB-516C-27FAEE3C8FFA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4678741-6064-9600-A1EA-70E111DBE92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7690C11-798E-F404-25FD-4ED7503FFEC6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5D3D392-2B93-5FF2-D78E-D38D7ED21F18}"/>
              </a:ext>
            </a:extLst>
          </p:cNvPr>
          <p:cNvSpPr txBox="1"/>
          <p:nvPr/>
        </p:nvSpPr>
        <p:spPr>
          <a:xfrm>
            <a:off x="45129" y="6326372"/>
            <a:ext cx="129293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forêt </a:t>
            </a:r>
            <a:r>
              <a:rPr lang="fr-FR" sz="9600" b="1" dirty="0">
                <a:solidFill>
                  <a:srgbClr val="FFC000"/>
                </a:solidFill>
                <a:latin typeface="Dosis" pitchFamily="2" charset="0"/>
              </a:rPr>
              <a:t>sal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F52DF8-EDC6-17EF-8C6D-C820D78141B5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forêt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sale.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forêt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sale 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7EB9093-9E98-13EA-3F77-A4419013752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F8A0A64-6FCD-4BC5-49B7-F1B7437D9C5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E6D8665-A307-7C48-FB81-A3D1E5E8A1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87008" y="2034320"/>
            <a:ext cx="6187110" cy="38021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671187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C72450-8DF5-56D2-FE74-CE798EEB8A9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55DDB3-8719-6B41-79E0-130448F251E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5B01982-2653-BFB4-CD3E-5F03A4CA974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4540293-2C33-5C17-79E0-58F2405555DB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Propre . Comment vous dites propre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4F2D079-CA2A-A183-34C7-EBF25D36BD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1468001-BF4C-A669-7086-A933E86B0D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76948" y="2895010"/>
            <a:ext cx="7562105" cy="4496980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2CC804C0-D3A9-5045-D32D-B26E42AC0C37}"/>
              </a:ext>
            </a:extLst>
          </p:cNvPr>
          <p:cNvSpPr/>
          <p:nvPr/>
        </p:nvSpPr>
        <p:spPr>
          <a:xfrm>
            <a:off x="3505200" y="4277810"/>
            <a:ext cx="6934199" cy="2313489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8623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F7018-6220-9B48-9ABB-CA1F0A1AB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53F91E-3EEE-8A12-9DFE-A1D47686A344}"/>
              </a:ext>
            </a:extLst>
          </p:cNvPr>
          <p:cNvSpPr/>
          <p:nvPr/>
        </p:nvSpPr>
        <p:spPr>
          <a:xfrm>
            <a:off x="1" y="38100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5C6078B-05BD-6008-347E-FED6E15C7953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E49AD2E-7E31-8C6C-946A-88A0EA0F4E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47800" y="3092185"/>
            <a:ext cx="10820400" cy="593751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2C81E731-F2CF-6C4A-4572-AE96B6BB277D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4E86B11-04E1-4C95-9B7C-FCB8D959B84C}"/>
              </a:ext>
            </a:extLst>
          </p:cNvPr>
          <p:cNvSpPr txBox="1"/>
          <p:nvPr/>
        </p:nvSpPr>
        <p:spPr>
          <a:xfrm>
            <a:off x="3429000" y="2535113"/>
            <a:ext cx="2409664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Palier: 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9A42A27-CB8B-6421-1DBC-FB5F7DD76E36}"/>
              </a:ext>
            </a:extLst>
          </p:cNvPr>
          <p:cNvSpPr txBox="1"/>
          <p:nvPr/>
        </p:nvSpPr>
        <p:spPr>
          <a:xfrm>
            <a:off x="2438400" y="1520020"/>
            <a:ext cx="94675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i="1" dirty="0">
                <a:solidFill>
                  <a:schemeClr val="accent5">
                    <a:lumMod val="75000"/>
                  </a:schemeClr>
                </a:solidFill>
              </a:rPr>
              <a:t>La répartition quotidienne des activités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B02C08-DCBF-CD7C-A075-4BD4871FA5C2}"/>
              </a:ext>
            </a:extLst>
          </p:cNvPr>
          <p:cNvSpPr txBox="1"/>
          <p:nvPr/>
        </p:nvSpPr>
        <p:spPr>
          <a:xfrm>
            <a:off x="8420100" y="2500206"/>
            <a:ext cx="2409664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Séance: 5</a:t>
            </a:r>
          </a:p>
        </p:txBody>
      </p:sp>
    </p:spTree>
    <p:extLst>
      <p:ext uri="{BB962C8B-B14F-4D97-AF65-F5344CB8AC3E}">
        <p14:creationId xmlns:p14="http://schemas.microsoft.com/office/powerpoint/2010/main" val="29491239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8F16F63-AEA9-4874-0271-0891A928023F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A1F2D17-87FA-4ED4-A1AB-B6AAA90CF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DAF93B-A919-78C6-79EE-1596C3DCC8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6015407-D370-9C82-5028-9E7EC285CC2E}"/>
              </a:ext>
            </a:extLst>
          </p:cNvPr>
          <p:cNvSpPr txBox="1"/>
          <p:nvPr/>
        </p:nvSpPr>
        <p:spPr>
          <a:xfrm>
            <a:off x="3616898" y="6355411"/>
            <a:ext cx="624445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3800" b="1" dirty="0">
                <a:solidFill>
                  <a:schemeClr val="accent5">
                    <a:lumMod val="75000"/>
                  </a:schemeClr>
                </a:solidFill>
              </a:rPr>
              <a:t>propr</a:t>
            </a:r>
            <a:r>
              <a:rPr lang="fr-FR" sz="13800" b="1" dirty="0">
                <a:solidFill>
                  <a:schemeClr val="bg1">
                    <a:lumMod val="65000"/>
                  </a:schemeClr>
                </a:solidFill>
              </a:rPr>
              <a:t>e</a:t>
            </a:r>
            <a:endParaRPr lang="fr-FR" sz="138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4CB4E55-E535-827E-E38E-CB8F446215BE}"/>
              </a:ext>
            </a:extLst>
          </p:cNvPr>
          <p:cNvSpPr txBox="1"/>
          <p:nvPr/>
        </p:nvSpPr>
        <p:spPr>
          <a:xfrm>
            <a:off x="1447800" y="559129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propre.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“propre”.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E979081-9708-4000-C019-7675A5A966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FB07111E-79AE-90E5-B0BF-B880878ACE8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62FD5EC-4C5E-BF60-9D32-D94FD028B7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38600" y="2454619"/>
            <a:ext cx="5348474" cy="3513758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2AD91DE8-D639-F5A6-4A42-CE1BE5AF183B}"/>
              </a:ext>
            </a:extLst>
          </p:cNvPr>
          <p:cNvSpPr/>
          <p:nvPr/>
        </p:nvSpPr>
        <p:spPr>
          <a:xfrm>
            <a:off x="4038599" y="4149185"/>
            <a:ext cx="5115932" cy="1375315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96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5444F-227B-47F5-2851-A3731E4DF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76E3BBC-785F-B1B8-77E9-864B5E42345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87644A0-9507-DF1A-54C5-9D81A994A0E6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CB0915F-A5EC-7109-E334-A066CC189F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F4577FB-5845-6903-C433-63480F8501C0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00D6278-E0EC-C200-0122-D9B87707F2A9}"/>
              </a:ext>
            </a:extLst>
          </p:cNvPr>
          <p:cNvSpPr txBox="1"/>
          <p:nvPr/>
        </p:nvSpPr>
        <p:spPr>
          <a:xfrm>
            <a:off x="546066" y="6667500"/>
            <a:ext cx="129293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</a:t>
            </a:r>
            <a:r>
              <a:rPr lang="fr-FR" sz="9600" b="1" dirty="0">
                <a:solidFill>
                  <a:srgbClr val="FFC000"/>
                </a:solidFill>
                <a:latin typeface="Dosis" pitchFamily="2" charset="0"/>
              </a:rPr>
              <a:t>salon</a:t>
            </a: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fr-FR" sz="9600" b="1" dirty="0">
                <a:solidFill>
                  <a:srgbClr val="FFC000"/>
                </a:solidFill>
                <a:latin typeface="Dosis" pitchFamily="2" charset="0"/>
              </a:rPr>
              <a:t>propr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6DA0BAF-9337-2948-0711-5302531914F9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salon propre.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salon propre”.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F619026-C690-679E-7416-9D67725713F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F5AD302-6411-01C8-A326-5EE5CAE5C2F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9117477-73D1-EBD0-8209-7FA04C79BD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76237" y="2369664"/>
            <a:ext cx="6868968" cy="3935404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122860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766B5-A34F-476A-E525-7C9DB7921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217B77-0A81-B77E-92AB-5A401CB9CE05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5A357-4EB4-A1A2-46DF-86183790B9D8}"/>
              </a:ext>
            </a:extLst>
          </p:cNvPr>
          <p:cNvSpPr/>
          <p:nvPr/>
        </p:nvSpPr>
        <p:spPr>
          <a:xfrm>
            <a:off x="275855" y="266775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9D90E0A-A005-FE16-F06D-F26D6B5B965A}"/>
              </a:ext>
            </a:extLst>
          </p:cNvPr>
          <p:cNvSpPr/>
          <p:nvPr/>
        </p:nvSpPr>
        <p:spPr>
          <a:xfrm>
            <a:off x="285750" y="249457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3D5A948-DD9D-ABEA-433A-18F00E53498C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DA5D0B-6226-6644-6EA2-683BD1270A73}"/>
              </a:ext>
            </a:extLst>
          </p:cNvPr>
          <p:cNvSpPr txBox="1"/>
          <p:nvPr/>
        </p:nvSpPr>
        <p:spPr>
          <a:xfrm>
            <a:off x="1523367" y="448578"/>
            <a:ext cx="11328475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les mots?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 désigne  trois élèves. Il pointe les images en changeant l’ordre à  chaque fois.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BD64A02-AB8D-CAB2-9352-A204A8EE4DD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C76CEFC-15C6-FAEF-8AC3-F0F8053F80C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184903" y="191148"/>
            <a:ext cx="1237614" cy="141131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A207041-6B8D-98F7-0505-290058375D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31847" y="4212159"/>
            <a:ext cx="3413297" cy="242852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0AB3CE0-F439-6A00-89F5-A2C97B49D7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51353" y="4212159"/>
            <a:ext cx="3235853" cy="24285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E95B756-9582-05D3-F466-30C97E8610F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0856" y="4212160"/>
            <a:ext cx="3235853" cy="242852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738415B-B7A4-A83C-3D0B-C378EB748C87}"/>
              </a:ext>
            </a:extLst>
          </p:cNvPr>
          <p:cNvSpPr/>
          <p:nvPr/>
        </p:nvSpPr>
        <p:spPr>
          <a:xfrm>
            <a:off x="1295400" y="5143500"/>
            <a:ext cx="2960949" cy="106680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79C4324-073C-7858-E2F4-4C450AAD4A60}"/>
              </a:ext>
            </a:extLst>
          </p:cNvPr>
          <p:cNvSpPr/>
          <p:nvPr/>
        </p:nvSpPr>
        <p:spPr>
          <a:xfrm>
            <a:off x="5288804" y="5775914"/>
            <a:ext cx="2960949" cy="864772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50774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69FEA5-6BB4-83AA-E62A-A2CC7A9053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462B92-8DD2-9108-BB2A-87207CA9457D}"/>
              </a:ext>
            </a:extLst>
          </p:cNvPr>
          <p:cNvSpPr/>
          <p:nvPr/>
        </p:nvSpPr>
        <p:spPr>
          <a:xfrm>
            <a:off x="313962" y="305685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4AEF14-00B0-16E0-AE70-639A262B389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960B5-E12D-422B-6285-D06A4E93395A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le sucre. Comment vous dites sucre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9797A2E-9EFA-51C0-AB44-4B0895C211B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2B719DCB-E345-52A9-695C-B4CCA42225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5600" y="2877562"/>
            <a:ext cx="7924800" cy="453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3580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03FEA8-6BB0-703E-D335-FF0C643A5C2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CDA215-2A0F-AD92-3A84-12637E5DECF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C151578-B1B8-2122-84D1-BDAE46CED76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014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7191746" y="4433779"/>
            <a:ext cx="53967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sucr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271FEF-29F1-DBE0-5BB5-0D1C3F6868B4}"/>
              </a:ext>
            </a:extLst>
          </p:cNvPr>
          <p:cNvSpPr txBox="1"/>
          <p:nvPr/>
        </p:nvSpPr>
        <p:spPr>
          <a:xfrm>
            <a:off x="1524000" y="562594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sucre.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“le sucre”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C8B48C5-F1C4-2DE8-47E3-B52B99FABBA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0299425A-3037-D47B-6E52-5C5B711E5C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321EE2E-338B-8395-5936-1051CF8DB7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000" y="3862663"/>
            <a:ext cx="4419600" cy="3004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0692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59F9148-DCE8-2CB5-0393-BF52370B333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512FA8F-1CDD-8EE6-101C-1B29879E5D4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4AC078-ACE2-3239-73BF-5AF4F9171D5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559F473-8320-EC8A-3AD6-2DB5851E80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17194" y="2753190"/>
            <a:ext cx="7481613" cy="478062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4E4B6BA-AA38-190F-FE60-B27BD00311C7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le soleil. Comment vous dites soleil dans votre langue?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7232276-3F90-1672-C2DC-9AA8F2D934C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81870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04C1A79-984F-75DC-6218-6A66C1F131F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B602023-321B-1AAD-2526-0D17CA6CF3AC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0BE4F5-A612-F7A2-D424-892ED93832B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638BD9C-E539-A8F1-8EAC-69DD6B9DD112}"/>
              </a:ext>
            </a:extLst>
          </p:cNvPr>
          <p:cNvSpPr txBox="1"/>
          <p:nvPr/>
        </p:nvSpPr>
        <p:spPr>
          <a:xfrm>
            <a:off x="6873636" y="4475680"/>
            <a:ext cx="585176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soleil</a:t>
            </a:r>
            <a:endParaRPr lang="fr-FR" sz="115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645D9AD-7BF8-9711-CFA0-E609A0813AD7}"/>
              </a:ext>
            </a:extLst>
          </p:cNvPr>
          <p:cNvSpPr txBox="1"/>
          <p:nvPr/>
        </p:nvSpPr>
        <p:spPr>
          <a:xfrm>
            <a:off x="1350156" y="46931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soleil.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“le soleil”.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D8593C0-BB4E-AB37-6C75-4BA9FD3540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B1F7AF74-02A5-76CE-3434-851ACF41CC2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84F392A-56A1-A72D-353A-BFA1CA0AD8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0471" y="3432496"/>
            <a:ext cx="4565071" cy="3422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792489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13870-D466-D3B5-AF29-887B7FF11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482E557-5030-23A4-12DD-BA6815A7227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1BDC76-4A06-F3F2-7C0C-DA70F05A7AF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2027F68-7FB5-9F71-BD1B-1784CF8AF39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0EBCE4C-84C2-F985-8A6B-608F6565F0D1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85F2F60-24FA-1BC1-73AA-AAF7750CB3F7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6FC7642-FAFB-E6A8-33EB-8906D5D873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72159" y="2476500"/>
            <a:ext cx="6333936" cy="61928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7D5DFB-E190-C9A1-6E5C-33CFD2033DDB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sortir  . Comment vous dites sortir dans votre langue?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74E2DE6C-9A69-B8BA-E5A2-4B31CAD89EA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27808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F4D85-55B4-86B7-D023-18B08A090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64F40F7-D8D8-39AF-02BA-64E800AB0F3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31D5890-0E5D-5480-AC9B-4D2F2D3C012A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CD48E4-183B-BBBC-F8CF-31911D00DF7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F1EAA74-16C0-3F57-DD36-9C2BA29B7308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F53875F-45DF-3479-9D97-D2CB89CF2412}"/>
              </a:ext>
            </a:extLst>
          </p:cNvPr>
          <p:cNvSpPr txBox="1"/>
          <p:nvPr/>
        </p:nvSpPr>
        <p:spPr>
          <a:xfrm>
            <a:off x="7100455" y="4035505"/>
            <a:ext cx="53877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3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sortir</a:t>
            </a:r>
            <a:endParaRPr lang="fr-FR" sz="138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297AB2A-F050-589A-0405-969695C5969C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sortir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sortir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7723924-0808-EA19-E306-620A0C9530A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61304F3-26A5-F18A-8C4F-C99B49A9F0A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D1F7ECC-E036-D90A-491F-0B73B797B8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75609" y="3056215"/>
            <a:ext cx="4275364" cy="41745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87585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77C2E-CB69-7155-E62D-2BF3F1AA0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A51047E-883B-7440-6F98-173D82BAE32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505EFBC-3AB6-8EA2-7743-1680AFE880B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1350" dirty="0">
                <a:solidFill>
                  <a:prstClr val="white"/>
                </a:solidFill>
                <a:latin typeface="Dosis" pitchFamily="2" charset="0"/>
              </a:rPr>
              <a:t>Un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43300E4-2757-2141-3AF6-21D7E680CB0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F857ACC-ED25-B7C7-70AF-548D5E289F31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A569DEE-C3F6-1C61-649C-AE2DFA8F9D05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3B2B046-55A2-887D-5368-2CE7AC6038DE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sort. Répétons ensemble il sort.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2AC2464-63D7-80C9-7E21-E7F1D14E9B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C7B73BA1-1739-959F-3875-65B8E87C5C8E}"/>
              </a:ext>
            </a:extLst>
          </p:cNvPr>
          <p:cNvSpPr txBox="1"/>
          <p:nvPr/>
        </p:nvSpPr>
        <p:spPr>
          <a:xfrm>
            <a:off x="1565717" y="7048500"/>
            <a:ext cx="10820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0000" dirty="0">
                <a:solidFill>
                  <a:schemeClr val="accent5">
                    <a:lumMod val="75000"/>
                  </a:schemeClr>
                </a:solidFill>
                <a:latin typeface="Amasis MT Pro" panose="02040504050005020304" pitchFamily="18" charset="0"/>
              </a:rPr>
              <a:t>I</a:t>
            </a: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 </a:t>
            </a:r>
            <a:r>
              <a:rPr lang="fr-FR" sz="9600" b="1" dirty="0">
                <a:solidFill>
                  <a:srgbClr val="FFC000"/>
                </a:solidFill>
                <a:latin typeface="Dosis" pitchFamily="2" charset="0"/>
              </a:rPr>
              <a:t>sor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</a:p>
        </p:txBody>
      </p:sp>
      <p:pic>
        <p:nvPicPr>
          <p:cNvPr id="10" name="Image 9" descr="Une image contenant habits, jeune enfant, personne, porte&#10;&#10;Le contenu généré par l’IA peut être incorrect.">
            <a:extLst>
              <a:ext uri="{FF2B5EF4-FFF2-40B4-BE49-F238E27FC236}">
                <a16:creationId xmlns:a16="http://schemas.microsoft.com/office/drawing/2014/main" id="{2D1C5648-8743-E941-E4FC-0A92FB814F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162" y="2324100"/>
            <a:ext cx="4585677" cy="4181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145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7"/>
            <a:ext cx="12736367" cy="3562411"/>
            <a:chOff x="2853490" y="4076702"/>
            <a:chExt cx="12609206" cy="3209950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2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63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      sale - propre– soleil – sortir – entrer –sucre – salon </a:t>
                </a: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6" cy="1399638"/>
              <a:chOff x="1294063" y="1880836"/>
              <a:chExt cx="6739086" cy="748048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3" y="2006453"/>
                <a:ext cx="6168633" cy="607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avec la lettre « </a:t>
                </a:r>
                <a:r>
                  <a:rPr lang="fr-FR" sz="3200" b="1" dirty="0">
                    <a:solidFill>
                      <a:srgbClr val="008EC0"/>
                    </a:solidFill>
                    <a:latin typeface="Dosis" pitchFamily="2" charset="0"/>
                  </a:rPr>
                  <a:t>S</a:t>
                </a:r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 »,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08090-FCB4-BE49-FDA3-A55772652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10D7616-B2AB-C091-6E15-0C3BA517D56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907BAEF-8CDC-7998-2B00-62BB1D9A64F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CE41158-5093-7BCB-F188-32740AC128E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8EDBF14-4F98-DA39-D02A-D791B3947C38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D789193-C70D-5744-6909-D1586214B30A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ACF9684-CCEF-2EE0-4D0D-C80FFD9CBD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03658" y="2476500"/>
            <a:ext cx="6070937" cy="61928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281AE86-270E-4F68-0783-B4FAB944F31C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Entrer   . Comment vous dites entrer dans votre langue?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6B37A08-101C-7635-F9DA-0261DE765D9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76357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3B97E-0055-1C0D-2331-7B5FF5BD1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0A5AC3E-11AD-E13E-D827-13AA7BFD05E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A11670D-E208-4971-D95E-6ED8F55183C8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F3C19BC-1BE0-B57E-9173-F2378817114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1DC0653-75ED-F39D-9CB9-672459C3A6C6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DAB7F2E-E0DF-CFFC-91A7-3EB8B07174CB}"/>
              </a:ext>
            </a:extLst>
          </p:cNvPr>
          <p:cNvSpPr txBox="1"/>
          <p:nvPr/>
        </p:nvSpPr>
        <p:spPr>
          <a:xfrm>
            <a:off x="7100455" y="4035505"/>
            <a:ext cx="53877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3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entrer</a:t>
            </a:r>
            <a:endParaRPr lang="fr-FR" sz="138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B549736-51E4-82B1-6389-E5833F18CBF5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entrer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entrer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D4A275E-B418-38EB-EF37-DDA9FC35A02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8CFE68B-3AA4-11B5-902D-AD97C018F84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2C4A276-488E-0794-A043-7D8DBF87DB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7095" y="3056215"/>
            <a:ext cx="4092392" cy="41745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786453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E81CD-2E40-F300-8A3B-B3EFF7AC9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B66FC1F-8B23-4557-E079-7DAE9204DA8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8727928-817B-895F-930E-DF0EC31F427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1350" dirty="0">
                <a:solidFill>
                  <a:prstClr val="white"/>
                </a:solidFill>
                <a:latin typeface="Dosis" pitchFamily="2" charset="0"/>
              </a:rPr>
              <a:t>Un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EBB9720-38ED-8294-8516-9FE44D28837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9B9BBC-9A06-FD9F-F130-2C946C2117F8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C07BC22-999B-75E9-B4E2-4297D1D138D8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64E09B7-F8C2-4557-5AAB-934F3FFACB2E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entre. Répétons ensemble il entre.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42F588E3-8F63-5262-E1C3-38C26B6CDBD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118E3920-1B78-4223-C00A-9DB31F3581F3}"/>
              </a:ext>
            </a:extLst>
          </p:cNvPr>
          <p:cNvSpPr txBox="1"/>
          <p:nvPr/>
        </p:nvSpPr>
        <p:spPr>
          <a:xfrm>
            <a:off x="1565717" y="7048500"/>
            <a:ext cx="10820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0000" dirty="0">
                <a:solidFill>
                  <a:schemeClr val="accent5">
                    <a:lumMod val="75000"/>
                  </a:schemeClr>
                </a:solidFill>
                <a:latin typeface="Amasis MT Pro" panose="02040504050005020304" pitchFamily="18" charset="0"/>
              </a:rPr>
              <a:t>I</a:t>
            </a: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 </a:t>
            </a:r>
            <a:r>
              <a:rPr lang="fr-FR" sz="9600" b="1" dirty="0">
                <a:solidFill>
                  <a:srgbClr val="FFC000"/>
                </a:solidFill>
                <a:latin typeface="Dosis" pitchFamily="2" charset="0"/>
              </a:rPr>
              <a:t>entr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E3C2386-DE53-B7C8-0416-E2636FCB46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72126" y="2266065"/>
            <a:ext cx="4771748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6752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B8AD40C-2D0F-1EA3-5411-160B69C67B8E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(1)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9" name="TextBox 7"/>
          <p:cNvSpPr txBox="1"/>
          <p:nvPr/>
        </p:nvSpPr>
        <p:spPr>
          <a:xfrm>
            <a:off x="4775864" y="4457700"/>
            <a:ext cx="4445294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 dis, tu montres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9BB862A-AC8B-6911-F9FE-45310BB6EF7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71981" y="5947785"/>
            <a:ext cx="3172038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011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E2E6AD-098B-FC2A-CF4E-7C2E6373871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34B98B-5EF7-439B-6B03-176B0DB7DE3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830F5C-6FA4-7B17-50A3-8A39F90C458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71600" y="526907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EA9F10-38F1-462B-5970-D49CB94931B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21DFF0EF-5167-8CFE-9623-9D6D7842168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17F07795-FB0E-CF0D-0826-CF72FEE98A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8054799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56397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C6633-CBD0-CA72-8F35-B09444842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53C5C1-D608-4183-FC9C-5A4D691DDBF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F7802A7-74E2-A9FC-1C2D-AAB6A8EDC844}"/>
              </a:ext>
            </a:extLst>
          </p:cNvPr>
          <p:cNvSpPr/>
          <p:nvPr/>
        </p:nvSpPr>
        <p:spPr>
          <a:xfrm>
            <a:off x="303782" y="637789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2A6FA62-93D7-6111-A6EE-A5F1B539CA6A}"/>
              </a:ext>
            </a:extLst>
          </p:cNvPr>
          <p:cNvSpPr/>
          <p:nvPr/>
        </p:nvSpPr>
        <p:spPr>
          <a:xfrm>
            <a:off x="293605" y="395615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6CF5894-86F2-DC4E-2174-4D48296407B1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298830C2-6FD5-CAA1-6AA7-94B62D52E17D}"/>
              </a:ext>
            </a:extLst>
          </p:cNvPr>
          <p:cNvGrpSpPr/>
          <p:nvPr/>
        </p:nvGrpSpPr>
        <p:grpSpPr>
          <a:xfrm>
            <a:off x="1759898" y="6697829"/>
            <a:ext cx="7231701" cy="1023209"/>
            <a:chOff x="2683300" y="6491491"/>
            <a:chExt cx="6829995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2BD3DD7-AB3D-5824-7E56-5B85DFEC30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A5270CF-3E59-46CC-AC0E-08185A892C6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431400E-E8EE-47BD-BAB7-585D2DC13D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09564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47EABA47-0AC5-C0C8-ABE0-254765D9917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23566D70-49AF-81B8-5178-EB6AB0D851A5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entrer – sortir – le sucre – le soleil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BE0785D-1661-CD6F-D256-97D119A7A6C7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0F299BE-EECE-BD47-6789-CC83BDFDECA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6174512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3C5F6C0F-0AE3-8B0B-A71A-E3F7FE48A1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5074" y="3393511"/>
            <a:ext cx="2290309" cy="240978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5CBB118-AD89-AF51-D83D-BC2B64AB892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91865" y="3393512"/>
            <a:ext cx="2847859" cy="257470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6515E5A-C6B2-8E09-DCD0-AA9EC76A2F3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21065" y="3236027"/>
            <a:ext cx="2290309" cy="272475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575FDFA-FAD6-FFED-F832-F32D9A0AD20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183" y="3236026"/>
            <a:ext cx="2466136" cy="2728217"/>
          </a:xfrm>
          <a:prstGeom prst="rect">
            <a:avLst/>
          </a:prstGeom>
        </p:spPr>
      </p:pic>
      <p:sp>
        <p:nvSpPr>
          <p:cNvPr id="21" name="Ellipse 20">
            <a:extLst>
              <a:ext uri="{FF2B5EF4-FFF2-40B4-BE49-F238E27FC236}">
                <a16:creationId xmlns:a16="http://schemas.microsoft.com/office/drawing/2014/main" id="{FB353719-B53C-FCCD-126A-F0D5253CB4A5}"/>
              </a:ext>
            </a:extLst>
          </p:cNvPr>
          <p:cNvSpPr/>
          <p:nvPr/>
        </p:nvSpPr>
        <p:spPr>
          <a:xfrm>
            <a:off x="11433121" y="6654094"/>
            <a:ext cx="607519" cy="573585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3200" b="1" dirty="0">
                <a:solidFill>
                  <a:schemeClr val="bg1"/>
                </a:solidFill>
                <a:latin typeface="Dosis" pitchFamily="2" charset="0"/>
                <a:sym typeface="Symbol" panose="05050102010706020507" pitchFamily="18" charset="2"/>
              </a:rPr>
              <a:t></a:t>
            </a:r>
            <a:endParaRPr lang="fr-FR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4674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A0E6C6-A9D3-481F-6F9B-3A98F4DD6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34F68B-59E0-C0BC-0F81-089D4EB66BA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4B29C47-55D9-C6D3-02E5-7895FFBA7DCB}"/>
              </a:ext>
            </a:extLst>
          </p:cNvPr>
          <p:cNvSpPr/>
          <p:nvPr/>
        </p:nvSpPr>
        <p:spPr>
          <a:xfrm>
            <a:off x="275853" y="606616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1C43F79-468F-B764-42A2-DE6264C5A6C3}"/>
              </a:ext>
            </a:extLst>
          </p:cNvPr>
          <p:cNvSpPr/>
          <p:nvPr/>
        </p:nvSpPr>
        <p:spPr>
          <a:xfrm>
            <a:off x="293605" y="395615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CF9565B-7D26-FB86-F63B-55EA448D8516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6774B65C-FF4B-4849-03C7-4F3C6EF6E051}"/>
              </a:ext>
            </a:extLst>
          </p:cNvPr>
          <p:cNvGrpSpPr/>
          <p:nvPr/>
        </p:nvGrpSpPr>
        <p:grpSpPr>
          <a:xfrm>
            <a:off x="2214883" y="6709451"/>
            <a:ext cx="9738971" cy="1023209"/>
            <a:chOff x="2683300" y="6491491"/>
            <a:chExt cx="6829995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DCBEC47-8F6E-D0DF-510A-FA7CE17B510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3B713AA7-29CB-0862-05FD-FE8FCECE1EC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49705ACA-4E29-B57E-244F-05EBB332AB0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09564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F9D1EBD-E4B9-F97F-B2F8-91176E6A4EF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583A63B4-0862-0E5D-1E04-830F94CB5F2B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salon - propre – sale </a:t>
            </a:r>
            <a:endParaRPr lang="fr-FR" sz="21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2068BD9B-9687-1BB1-1461-F49838F5A0E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3A53ED0-CA5A-E509-02B3-541661BE27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C265D9F5-1FE8-2E28-B407-DD39C7BC061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72766" y="3584636"/>
            <a:ext cx="3167789" cy="228412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60399403-A30A-3C4B-A239-5582C4A09CE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40415" y="3476652"/>
            <a:ext cx="3167789" cy="228411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0DCD642C-8C8D-417A-CCD5-A933B06DFD1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12964" y="3608752"/>
            <a:ext cx="3167789" cy="228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228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(2)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/>
          <p:cNvSpPr txBox="1"/>
          <p:nvPr/>
        </p:nvSpPr>
        <p:spPr>
          <a:xfrm>
            <a:off x="3276600" y="4257067"/>
            <a:ext cx="74338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Jeu du duel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9"/>
            <a:ext cx="3579848" cy="227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0614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34291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268927" y="2712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0378AFB-89D2-335A-C407-B2E6AE840D7D}"/>
              </a:ext>
            </a:extLst>
          </p:cNvPr>
          <p:cNvSpPr txBox="1"/>
          <p:nvPr/>
        </p:nvSpPr>
        <p:spPr>
          <a:xfrm>
            <a:off x="1226138" y="487949"/>
            <a:ext cx="11727802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du duel</a:t>
            </a: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 Qui </a:t>
            </a:r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 passer au tableau?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les élèves deux par deux  et annonce le gagnant.</a:t>
            </a:r>
            <a:endParaRPr lang="fr-MA" sz="23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B36C19E-E017-E8BA-1CBD-B70B544F663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42567105"/>
              </p:ext>
            </p:extLst>
          </p:nvPr>
        </p:nvGraphicFramePr>
        <p:xfrm>
          <a:off x="234291" y="-10419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4" name="Image 2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B325EE67-0F96-6E25-9E0E-4A2AA89964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200" y="421768"/>
            <a:ext cx="1345148" cy="8664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B346556-9647-F10D-A305-9A85589822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63631" y="2568617"/>
            <a:ext cx="2290309" cy="240978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5917A87-EE63-A5AF-FD61-F8692BF5504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70422" y="2568618"/>
            <a:ext cx="2847859" cy="25747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073FA15-AC38-0A16-E507-A3E4953943A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9622" y="2411133"/>
            <a:ext cx="2290309" cy="272475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00A7914-28CE-0C9C-BC53-2D47A208F15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2740" y="2411132"/>
            <a:ext cx="2466136" cy="272821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6A97142-560E-6C0A-7749-5400B0D54EE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58489" y="6304887"/>
            <a:ext cx="3167789" cy="228412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D21E91E-FA4E-B645-F033-8208A8BB5C0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3278" y="6328025"/>
            <a:ext cx="3167789" cy="228412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B7F1D60-543D-2439-4D5F-4526D496EFA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98687" y="6337584"/>
            <a:ext cx="3167789" cy="227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7065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99C811E-97A7-101C-0863-51D961ABE33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(3)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7"/>
          <p:cNvSpPr txBox="1"/>
          <p:nvPr/>
        </p:nvSpPr>
        <p:spPr>
          <a:xfrm>
            <a:off x="3196088" y="4000500"/>
            <a:ext cx="76624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200" b="1" dirty="0">
                <a:solidFill>
                  <a:srgbClr val="00B0F0"/>
                </a:solidFill>
                <a:latin typeface="Dosis" pitchFamily="2" charset="0"/>
              </a:rPr>
              <a:t>Trouver les mots qui manquent </a:t>
            </a:r>
            <a:endParaRPr lang="en-US" sz="42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F412FFC-B72A-226B-98F9-2638A62150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297" y="5699961"/>
            <a:ext cx="3785406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14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10172072" y="6363674"/>
            <a:ext cx="1601060" cy="1920109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7A1555D-BE13-524E-2E36-1905D3FEF9AE}"/>
              </a:ext>
            </a:extLst>
          </p:cNvPr>
          <p:cNvSpPr txBox="1"/>
          <p:nvPr/>
        </p:nvSpPr>
        <p:spPr>
          <a:xfrm>
            <a:off x="1256724" y="530530"/>
            <a:ext cx="11536791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bien les images. Je vais masquer 2 images.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619F7BF-5BED-244C-3F4D-5C97FCC7DDA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80D70AA-EA01-5839-E811-C6C8CD34594B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F57C101F-DC21-703F-197C-A51B42EBA4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63631" y="2568617"/>
            <a:ext cx="2290309" cy="240978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E4DEAAE-AD8A-C5A6-6021-09D8CEEAA38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70422" y="2568618"/>
            <a:ext cx="2847859" cy="257470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CB663FD-99FC-2AEB-D800-CC8008E379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9622" y="2411133"/>
            <a:ext cx="2290309" cy="272475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4E662CC-869D-A1E0-A602-0CEC746DF12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2740" y="2411132"/>
            <a:ext cx="2466136" cy="272821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44D91E9-CC1B-0FE7-DE5E-D4E57E43F87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58489" y="6304887"/>
            <a:ext cx="3167789" cy="228412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764CFDA-C475-B5C6-5461-388F1DCE367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3278" y="6328025"/>
            <a:ext cx="3167789" cy="228412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4AA1FB92-BC5C-D781-939B-4F5EC828999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98687" y="6328026"/>
            <a:ext cx="3167789" cy="228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3381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20CA68-6488-A0BC-9100-15A3F45E21A4}"/>
              </a:ext>
            </a:extLst>
          </p:cNvPr>
          <p:cNvSpPr>
            <a:spLocks/>
          </p:cNvSpPr>
          <p:nvPr/>
        </p:nvSpPr>
        <p:spPr>
          <a:xfrm>
            <a:off x="-76200" y="0"/>
            <a:ext cx="13869462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FFDF883-C05B-BFEA-A426-4327A73A2761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560262A-6504-D33A-B929-11FA50B1EF0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BE28E5C8-6564-39B0-478D-2FD1CD9C37BC}"/>
              </a:ext>
            </a:extLst>
          </p:cNvPr>
          <p:cNvSpPr txBox="1"/>
          <p:nvPr/>
        </p:nvSpPr>
        <p:spPr>
          <a:xfrm>
            <a:off x="1240672" y="603425"/>
            <a:ext cx="101727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Quels sont les 2 mots qui manquent ?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2B40E2-58D8-0274-F9F8-C9D81B88721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58874" y="539835"/>
            <a:ext cx="1063368" cy="709260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5196C03B-423F-2E2F-8D3C-5C5DDFF1E2F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CAB17D65-4E1E-DAC0-5C92-D2A44DEA8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789" y="2238855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EA458E-0E21-54B0-9552-FED937796F6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Picture 2">
            <a:extLst>
              <a:ext uri="{FF2B5EF4-FFF2-40B4-BE49-F238E27FC236}">
                <a16:creationId xmlns:a16="http://schemas.microsoft.com/office/drawing/2014/main" id="{2D42A371-E3A6-2547-8A21-B6C18B50C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6091476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D597315-3105-39D3-34C1-E03DFB552D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713" y="2560059"/>
            <a:ext cx="2290309" cy="240978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8DEBC61-55B5-9F18-CED6-552A2454E51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94504" y="2560060"/>
            <a:ext cx="2847859" cy="257470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2E41B8D-3C3C-E72D-36E0-0CA04F2B4E5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6822" y="2402574"/>
            <a:ext cx="2466136" cy="272821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91A4B9F-4B1B-D6B0-4E57-F50086A028C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7360" y="6319467"/>
            <a:ext cx="3167789" cy="228412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74AC1E9-70E0-9A1C-BD14-060FF9932BA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22769" y="6296329"/>
            <a:ext cx="3167789" cy="228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3710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CDB4BCC-C6DD-3319-D8E1-834412B5EFA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897D875-0B8D-D5F1-D06C-5692CCB7792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93B994E-D1E4-8C24-CB37-5F0DD8CFF3BA}"/>
              </a:ext>
            </a:extLst>
          </p:cNvPr>
          <p:cNvSpPr/>
          <p:nvPr/>
        </p:nvSpPr>
        <p:spPr>
          <a:xfrm>
            <a:off x="285751" y="3583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4ED10075-7FA7-2549-F880-8CADBEE5FC30}"/>
              </a:ext>
            </a:extLst>
          </p:cNvPr>
          <p:cNvCxnSpPr>
            <a:cxnSpLocks/>
          </p:cNvCxnSpPr>
          <p:nvPr/>
        </p:nvCxnSpPr>
        <p:spPr>
          <a:xfrm>
            <a:off x="2668640" y="3464800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18B3853B-1005-5F17-8F87-E7D8ECA1CAC4}"/>
              </a:ext>
            </a:extLst>
          </p:cNvPr>
          <p:cNvCxnSpPr>
            <a:cxnSpLocks/>
          </p:cNvCxnSpPr>
          <p:nvPr/>
        </p:nvCxnSpPr>
        <p:spPr>
          <a:xfrm>
            <a:off x="2594193" y="3514403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116FB7BA-71EF-BBD1-52D8-B565A66A1F89}"/>
              </a:ext>
            </a:extLst>
          </p:cNvPr>
          <p:cNvSpPr txBox="1"/>
          <p:nvPr/>
        </p:nvSpPr>
        <p:spPr>
          <a:xfrm>
            <a:off x="1279811" y="666560"/>
            <a:ext cx="10172700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300" b="1" i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Les mots qu’il fallait trouver sont sortir et sale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B600F2C-C14C-29F2-1061-89BA2ABF25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02CFF5CA-40E4-F541-6454-043B64578EF4}"/>
              </a:ext>
            </a:extLst>
          </p:cNvPr>
          <p:cNvCxnSpPr>
            <a:cxnSpLocks/>
          </p:cNvCxnSpPr>
          <p:nvPr/>
        </p:nvCxnSpPr>
        <p:spPr>
          <a:xfrm flipH="1">
            <a:off x="5982185" y="1624430"/>
            <a:ext cx="987907" cy="78670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 20">
            <a:extLst>
              <a:ext uri="{FF2B5EF4-FFF2-40B4-BE49-F238E27FC236}">
                <a16:creationId xmlns:a16="http://schemas.microsoft.com/office/drawing/2014/main" id="{CC6E2DA9-C33C-40C1-D8D0-93E27A9846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63631" y="2568617"/>
            <a:ext cx="2290309" cy="2409783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37896CDA-E7C1-2E79-ED31-6694C905EA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70422" y="2568618"/>
            <a:ext cx="2847859" cy="2574706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84B1056D-312F-91E7-EC94-61B5DCDD55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9622" y="2411133"/>
            <a:ext cx="2290309" cy="272475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EED48544-EBFA-64A3-7E1C-46AB5BF955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2740" y="2411132"/>
            <a:ext cx="2466136" cy="2728217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0F7AC12E-72AE-21F3-41F9-05DB4E788AA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58489" y="6304887"/>
            <a:ext cx="3167789" cy="228412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626E93D-8EA3-ED80-D873-81FE2E9F2CF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3278" y="6328025"/>
            <a:ext cx="3167789" cy="228412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A7335476-8AEF-3EA5-D4AF-568156DF29C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98687" y="6328026"/>
            <a:ext cx="3167789" cy="2284120"/>
          </a:xfrm>
          <a:prstGeom prst="rect">
            <a:avLst/>
          </a:prstGeom>
        </p:spPr>
      </p:pic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3A3E6BA7-014F-F3F8-3D79-9F5ED5457A73}"/>
              </a:ext>
            </a:extLst>
          </p:cNvPr>
          <p:cNvCxnSpPr>
            <a:cxnSpLocks/>
          </p:cNvCxnSpPr>
          <p:nvPr/>
        </p:nvCxnSpPr>
        <p:spPr>
          <a:xfrm flipH="1">
            <a:off x="6794569" y="5300814"/>
            <a:ext cx="901631" cy="85682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66365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D6C73-4D33-46FC-3F1E-2EF591CD8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8BF514F-A7B7-CD94-60B9-C9BEA8467DF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3B79376-C99D-43F1-03D8-D18C944A7D8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553700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AF3B8CE-8669-01E9-0BEF-0C0DB4512D4A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7AB821E-978E-217D-6A78-E256EAA3EA08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303A138-35A9-78EF-D2FC-D6A96E49CBE1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EC16357-E59C-8BBC-4DB7-EF31EB37294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E79AB64-DF0F-51C5-54D9-FE86767AAD4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03D0182-E328-99C3-5437-756EE673D12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1DC7B97-3AA7-65A5-9ACE-121371CD7A7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586688" y="68160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9DD91C2-8537-323E-2B5F-6CBB903CCE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246" y="3182304"/>
            <a:ext cx="3814535" cy="5669725"/>
          </a:xfrm>
          <a:prstGeom prst="rect">
            <a:avLst/>
          </a:prstGeom>
        </p:spPr>
      </p:pic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1A769A7-99F4-E91C-3356-E019E85C6B0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23" y="3235508"/>
            <a:ext cx="3604313" cy="5701103"/>
          </a:xfrm>
          <a:prstGeom prst="rect">
            <a:avLst/>
          </a:prstGeom>
        </p:spPr>
      </p:pic>
      <p:pic>
        <p:nvPicPr>
          <p:cNvPr id="13" name="Image 1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F4EDC5C-1276-B5E0-1A53-88B1D279DCB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115" y="3235508"/>
            <a:ext cx="3705336" cy="562253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37C6074-0234-E2C0-3281-22BF91CC648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38620" y="600094"/>
            <a:ext cx="1201442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300" b="1" dirty="0">
                <a:solidFill>
                  <a:srgbClr val="A6A6A6"/>
                </a:solidFill>
                <a:latin typeface="Calibri"/>
              </a:rPr>
              <a:t>À la maison, écrivez, les mots du vocabulaire que nous avons vus aujourd’hui.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300" b="1" dirty="0">
                <a:solidFill>
                  <a:srgbClr val="A6A6A6"/>
                </a:solidFill>
                <a:latin typeface="Calibri"/>
              </a:rPr>
              <a:t>Les pages 16,17 et 18.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7E8A0A92-4E03-DA4A-C255-6A3CD46F1BA9}"/>
              </a:ext>
            </a:extLst>
          </p:cNvPr>
          <p:cNvSpPr txBox="1"/>
          <p:nvPr/>
        </p:nvSpPr>
        <p:spPr>
          <a:xfrm>
            <a:off x="4013778" y="1292117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0449FA7F-1242-25F3-0A5B-0A122891D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1926" y="356494"/>
            <a:ext cx="1447799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173AE7AF-5749-F480-013C-0B96537ECFF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753218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FR" sz="9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Chanson </a:t>
            </a: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058" y="5601865"/>
            <a:ext cx="2217027" cy="3360776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924" y="5601865"/>
            <a:ext cx="1995711" cy="3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C5AF5-AEDB-08D0-035F-9A1438C33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5F668A7-7A7B-B102-4467-3302F7DA2C0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89B340-E126-DA79-EED4-74521CBD541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179B85-6904-F76B-0D15-3894655CC08A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DD0BBE3-52D6-4DA3-F62A-FB374EC3747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81019510-2C8A-B60C-C555-9FA3E9B88855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FD40ABE-7B22-71CD-C520-2894E54C3024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8D43F1F-2CB9-9D12-97E8-0094AF32F1A4}"/>
              </a:ext>
            </a:extLst>
          </p:cNvPr>
          <p:cNvSpPr txBox="1"/>
          <p:nvPr/>
        </p:nvSpPr>
        <p:spPr>
          <a:xfrm>
            <a:off x="1410929" y="606616"/>
            <a:ext cx="10636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Nous allons chanter une nouvelle chanson :  « Toute la famille ». </a:t>
            </a:r>
          </a:p>
        </p:txBody>
      </p:sp>
      <p:pic>
        <p:nvPicPr>
          <p:cNvPr id="7" name="Image 6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F868D29-9965-4794-16D1-033363F600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1492" y="241362"/>
            <a:ext cx="1026581" cy="1346076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152BF678-6F43-4C1D-FBCC-62FEC17458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5529" y="241362"/>
            <a:ext cx="924102" cy="1346077"/>
          </a:xfrm>
          <a:prstGeom prst="rect">
            <a:avLst/>
          </a:prstGeom>
        </p:spPr>
      </p:pic>
      <p:pic>
        <p:nvPicPr>
          <p:cNvPr id="6" name="Image 5" descr="Une image contenant habits, garçon, sourire, Visage humain&#10;&#10;Le contenu généré par l’IA peut être incorrect.">
            <a:extLst>
              <a:ext uri="{FF2B5EF4-FFF2-40B4-BE49-F238E27FC236}">
                <a16:creationId xmlns:a16="http://schemas.microsoft.com/office/drawing/2014/main" id="{63713B1E-74EC-C82C-E4AF-5E3830B10B7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407" y="4015251"/>
            <a:ext cx="44958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3317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06FBC-3152-5A83-3922-E41D9072E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3E8C978-041E-244E-C792-00F02B9E66C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AA64D55-3C2A-162C-DFD0-03B042524B0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0B740E-A372-9765-4648-63DEDC09CCB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F1A106A-775B-6CE0-E4E6-9DFD12088C7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58EE5B63-463F-6F0B-20BE-E9020E251CD8}"/>
              </a:ext>
            </a:extLst>
          </p:cNvPr>
          <p:cNvSpPr txBox="1"/>
          <p:nvPr/>
        </p:nvSpPr>
        <p:spPr>
          <a:xfrm>
            <a:off x="1410929" y="606616"/>
            <a:ext cx="6209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Diffusion automatique.</a:t>
            </a:r>
          </a:p>
        </p:txBody>
      </p:sp>
      <p:pic>
        <p:nvPicPr>
          <p:cNvPr id="8" name="Image 7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1C3F65A-F9FC-8D38-01A0-D2669F70E4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1492" y="241362"/>
            <a:ext cx="1026581" cy="1346076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A598670-B40B-60DD-47EA-021D4433C2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7389" y="294924"/>
            <a:ext cx="924102" cy="1346077"/>
          </a:xfrm>
          <a:prstGeom prst="rect">
            <a:avLst/>
          </a:prstGeom>
        </p:spPr>
      </p:pic>
      <p:pic>
        <p:nvPicPr>
          <p:cNvPr id="3" name="07_Toute la famille">
            <a:hlinkClick r:id="" action="ppaction://media"/>
            <a:extLst>
              <a:ext uri="{FF2B5EF4-FFF2-40B4-BE49-F238E27FC236}">
                <a16:creationId xmlns:a16="http://schemas.microsoft.com/office/drawing/2014/main" id="{9AD16FB3-DF5E-E7F9-5849-493C87C368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1407" end="53063.0416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38733" y="663162"/>
            <a:ext cx="609600" cy="609600"/>
          </a:xfrm>
          <a:prstGeom prst="rect">
            <a:avLst/>
          </a:prstGeom>
        </p:spPr>
      </p:pic>
      <p:pic>
        <p:nvPicPr>
          <p:cNvPr id="12" name="Image 11" descr="Une image contenant habits, garçon, sourire, Visage humain&#10;&#10;Le contenu généré par l’IA peut être incorrect.">
            <a:extLst>
              <a:ext uri="{FF2B5EF4-FFF2-40B4-BE49-F238E27FC236}">
                <a16:creationId xmlns:a16="http://schemas.microsoft.com/office/drawing/2014/main" id="{8E14D283-4882-F59A-FD0E-2850AE5707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1" y="2095501"/>
            <a:ext cx="1140849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55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Lecture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Présentation des syllabes: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rgbClr val="FCBF18"/>
                </a:solidFill>
                <a:latin typeface="Dosis" pitchFamily="2" charset="0"/>
              </a:rPr>
              <a:t>s</a:t>
            </a:r>
            <a:r>
              <a:rPr lang="fr-MA" sz="4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é)</a:t>
            </a:r>
            <a:endParaRPr lang="en-US" sz="4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 descr="Une image contenant clipart, Dessin animé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558ABA91-DC89-8065-D53E-DA3E80C9BAA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427" y="5523935"/>
            <a:ext cx="3785406" cy="2562922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32DCC-57E9-0CD3-7C47-426C4FA40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D282C2-9051-40F9-0AD8-3B34241B9B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BDE99EE-A83F-28EE-1249-AC25962F268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A27F082-D3CA-9AF9-E21B-914B87993FF4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F362AF1-A74C-2A96-56C9-CC10318DE20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3322327-3BE5-E5C0-B80D-34601DF4DF7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91C722AF-51AB-6116-C860-92EFFB31952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6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42A6DE4F-EC1C-AB44-18CF-A76D6D9578F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021947" y="3387213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BB861AB5-2D0C-CD48-9DD3-D7850B0BA2E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3BB7797-FF81-6E1E-2F71-EBCC763BF43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CC887842-006F-0BF3-EBD6-6BCFB22D420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633317" y="4224099"/>
            <a:ext cx="9482483" cy="183880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b="1" dirty="0">
                <a:solidFill>
                  <a:srgbClr val="005664"/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Identifier, nommer, lire et écrire </a:t>
            </a:r>
            <a:r>
              <a:rPr lang="fr-FR" sz="3600" b="1" dirty="0">
                <a:solidFill>
                  <a:srgbClr val="008EC0"/>
                </a:solidFill>
                <a:latin typeface="Dosis" pitchFamily="2" charset="0"/>
              </a:rPr>
              <a:t>des syllabes avec la lettre « s », puis les utiliser  pour lire des pseudo-mots et des mots.</a:t>
            </a:r>
            <a:endParaRPr lang="fr-FR" sz="3600" b="1" dirty="0">
              <a:solidFill>
                <a:schemeClr val="tx2">
                  <a:lumMod val="60000"/>
                  <a:lumOff val="4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DCC34FA-15AB-8912-885B-8117AD040595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400790306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AA4C0-678F-2D5C-693D-E97C56FDD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1008DAB-5F40-9C4C-DC6F-B02EF307B33B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56D8379-EC81-8998-432A-B2FD2543076F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</a:p>
          <a:p>
            <a:pPr algn="ctr" defTabSz="685834"/>
            <a:r>
              <a:rPr lang="fr-MA" sz="6600" b="1" dirty="0">
                <a:solidFill>
                  <a:srgbClr val="FCBF18"/>
                </a:solidFill>
                <a:latin typeface="Dosis" pitchFamily="2" charset="0"/>
              </a:rPr>
              <a:t>                 </a:t>
            </a:r>
            <a:r>
              <a:rPr lang="fr-MA" sz="11500" b="1" dirty="0">
                <a:solidFill>
                  <a:srgbClr val="FCBF18"/>
                </a:solidFill>
                <a:latin typeface="Dosis" pitchFamily="2" charset="0"/>
              </a:rPr>
              <a:t>s     </a:t>
            </a:r>
            <a:r>
              <a:rPr lang="fr-MA" sz="11500" b="1" dirty="0" err="1">
                <a:solidFill>
                  <a:srgbClr val="FCBF18"/>
                </a:solidFill>
                <a:latin typeface="Dosis" pitchFamily="2" charset="0"/>
              </a:rPr>
              <a:t>S</a:t>
            </a:r>
            <a:endParaRPr lang="en-US" sz="6600" dirty="0">
              <a:solidFill>
                <a:srgbClr val="106585"/>
              </a:solidFill>
              <a:latin typeface="Amasis MT Pro" panose="02040504050005020304" pitchFamily="18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CD4A136-1DC4-72C2-90FA-A11AB435C82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C8C70A-6BAF-E4EE-89BA-F2F3ED70DAE3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ED830AA7-1205-75EE-0896-801F0243A199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0D365C9-A8DA-F537-D4D1-A6D76821AC0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4028735"/>
              </p:ext>
            </p:extLst>
          </p:nvPr>
        </p:nvGraphicFramePr>
        <p:xfrm>
          <a:off x="0" y="-42597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2777711-63CD-15F6-A58A-16E7FE8C2D7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3" y="3950897"/>
            <a:ext cx="5321185" cy="568840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8ECF03E-F742-35CA-9CE2-61439BE821BC}"/>
              </a:ext>
            </a:extLst>
          </p:cNvPr>
          <p:cNvSpPr txBox="1"/>
          <p:nvPr/>
        </p:nvSpPr>
        <p:spPr>
          <a:xfrm>
            <a:off x="1678805" y="495300"/>
            <a:ext cx="1035839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lire des syllabes simples avec la lettre « s », puis les utiliser  pour lire des mots ( pseudo-mots et mots).</a:t>
            </a:r>
          </a:p>
        </p:txBody>
      </p:sp>
    </p:spTree>
    <p:extLst>
      <p:ext uri="{BB962C8B-B14F-4D97-AF65-F5344CB8AC3E}">
        <p14:creationId xmlns:p14="http://schemas.microsoft.com/office/powerpoint/2010/main" val="3592746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367712" y="2667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7837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389089-C4B6-39EA-2688-A19FC53B2AA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9D4C407-653F-70D4-F776-F01E70F0CF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E61657-9F6B-0822-91E3-9B8FCCDCB0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7448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6057901" y="3342493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anose="02010703020202060003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6CE00FC-249C-E852-3A9F-29987AB603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6362137"/>
              </p:ext>
            </p:ext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6477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la lettre s.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« s»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648EF3E-DBA9-B0AB-0141-2028BB6D0E4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3532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3617E74-4159-1E8F-3635-1E3A4F636B5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732B4AF-3E7C-95AC-B8EC-8979621A9D1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927CCB2-66D7-0079-5EEC-56988671D8E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FF9DDC-A761-45D8-67E0-5D395B1AA63D}"/>
              </a:ext>
            </a:extLst>
          </p:cNvPr>
          <p:cNvSpPr txBox="1"/>
          <p:nvPr/>
        </p:nvSpPr>
        <p:spPr>
          <a:xfrm>
            <a:off x="1428752" y="866171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</a:t>
            </a:r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4FB383C-AA21-3A3C-630D-4B0B20D11C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65781862"/>
              </p:ext>
            </p:extLst>
          </p:nvPr>
        </p:nvGraphicFramePr>
        <p:xfrm>
          <a:off x="0" y="-1905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4953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s» « a »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A9B80D2-7C31-E76A-68D5-CA68E941E5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0718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57929F-607A-E654-DB5C-007D91417DD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35005F-B179-65DB-17AD-FCC257BA85D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30C459F-278D-0D7B-3044-71B18989F1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50658" y="60472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9BF2265-1699-825D-5B74-519319F95C2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85556697"/>
              </p:ext>
            </p:extLst>
          </p:nvPr>
        </p:nvGraphicFramePr>
        <p:xfrm>
          <a:off x="-48734" y="-52355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045391" y="539140"/>
            <a:ext cx="11920776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sa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Quand la lettre s  est à côté de la lettre  a . ça fait le son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sa ». « s»  « a » « sa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 s »  « a » « sa ».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29779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0875D-1356-CB14-FFB6-5C60B9B03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97453C9-A1D1-A513-3314-125394B8996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B92A62D-95C6-417A-27E3-8E6443399AE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137A039-2B1D-E19C-C10E-C08E17EE405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C103302-8946-6E9D-D558-18C764E23CD4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4213F93-4120-617F-820C-A03482C1899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8EC44BC-49E4-D453-EAA0-EA701DC54B6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78FA70-5B76-77A9-1341-CD095511BEAF}"/>
              </a:ext>
            </a:extLst>
          </p:cNvPr>
          <p:cNvSpPr txBox="1"/>
          <p:nvPr/>
        </p:nvSpPr>
        <p:spPr>
          <a:xfrm>
            <a:off x="1522564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s »  « o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CC9412E-963A-D8DB-36FB-73D6BC3389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79979749"/>
              </p:ext>
            </p:extLst>
          </p:nvPr>
        </p:nvGraphicFramePr>
        <p:xfrm>
          <a:off x="0" y="-5772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4F52F7EA-66A0-7BD2-DBFB-CF6C237CA09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6168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6044A-A750-4109-65AF-404C2D55F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9269A-2FEB-53DA-BEC8-C23BF4439595}"/>
              </a:ext>
            </a:extLst>
          </p:cNvPr>
          <p:cNvSpPr/>
          <p:nvPr/>
        </p:nvSpPr>
        <p:spPr>
          <a:xfrm>
            <a:off x="0" y="-3810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53AEC69-C0FF-28E4-FF86-23446287A9A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967D758-8C86-3DD7-A6ED-420B20C14A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E63C175-A6EE-5EF4-7B3A-34E3129B917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F94B716-B13D-925E-DD24-CC3BD0195F09}"/>
              </a:ext>
            </a:extLst>
          </p:cNvPr>
          <p:cNvSpPr/>
          <p:nvPr/>
        </p:nvSpPr>
        <p:spPr>
          <a:xfrm>
            <a:off x="401970" y="60335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7FC0ECC-77BE-A567-CE7A-768C33D8F866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BB3706B-89DB-16D0-D125-34C9A6406FF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930963"/>
              </p:ext>
            </p:extLst>
          </p:nvPr>
        </p:nvGraphicFramePr>
        <p:xfrm>
          <a:off x="0" y="-4798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A180FE73-9792-3B32-4BD2-6DC9DAC567EF}"/>
              </a:ext>
            </a:extLst>
          </p:cNvPr>
          <p:cNvSpPr txBox="1"/>
          <p:nvPr/>
        </p:nvSpPr>
        <p:spPr>
          <a:xfrm>
            <a:off x="1103242" y="543513"/>
            <a:ext cx="11920776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so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Quand la lettre s  est à côté de la lettre  o . ça fait le son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 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so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« s »  « o 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so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 s »  « o 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so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</p:txBody>
      </p:sp>
    </p:spTree>
    <p:extLst>
      <p:ext uri="{BB962C8B-B14F-4D97-AF65-F5344CB8AC3E}">
        <p14:creationId xmlns:p14="http://schemas.microsoft.com/office/powerpoint/2010/main" val="195229752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186F4-2033-2FEA-A966-A5E6C2A77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9F52B68-2167-6F81-4B7F-933434C49D2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2349194-73FC-ABAC-67D0-A85D38AE736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0A3E24A8-AFD9-05DE-E1CB-E6144317C0A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DD9C15-045D-1EC3-2BB1-1EE76EE28CD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BB0B961-CCDD-58CE-39CA-842F52FDEADF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4B83933-64C6-D181-BEA9-FE324D1BDBDC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88D9180-B354-D429-B600-B37A537FF1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37543871"/>
              </p:ext>
            </p:extLst>
          </p:nvPr>
        </p:nvGraphicFramePr>
        <p:xfrm>
          <a:off x="0" y="-4659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5EA7A7F-9D4E-3AD2-5DEB-CC4CA8260326}"/>
              </a:ext>
            </a:extLst>
          </p:cNvPr>
          <p:cNvSpPr txBox="1"/>
          <p:nvPr/>
        </p:nvSpPr>
        <p:spPr>
          <a:xfrm>
            <a:off x="1665439" y="521286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s »  « i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2DDD420-ADD4-5D4D-6C36-217CBF137AC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51012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28A53-B049-E97C-1AA8-8393EF720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393C80-CF9B-96FE-7A5C-60C95E07759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D39976-BA80-0D3E-EAA0-A9FA31D2004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6947DF2-F164-340E-6388-5CA24620F33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58FB482-4D2D-A586-CE96-1227EFE5B5B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272277E-B25E-772D-3463-F4BA825F4A05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C3343BF-015E-442E-B5D7-CA5F21817EB2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6551645-1FB8-1A18-B920-B1DA13779C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5442196"/>
              </p:ext>
            </p:extLst>
          </p:nvPr>
        </p:nvGraphicFramePr>
        <p:xfrm>
          <a:off x="0" y="-3987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648665E-1843-70DB-8CBA-C9D5B83C1E75}"/>
              </a:ext>
            </a:extLst>
          </p:cNvPr>
          <p:cNvSpPr txBox="1"/>
          <p:nvPr/>
        </p:nvSpPr>
        <p:spPr>
          <a:xfrm>
            <a:off x="141829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si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«s»  « i » « si ». Lisons ensemble «s»  « i » « si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21760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5DA21-3E64-7864-A7E7-AD108F604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162EE34-957C-4A43-54E8-3087A3F1F31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BC013C5-D303-FCFB-E09F-75CCBDDF7B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BA28354-4D0E-2870-9067-266A3A3AD96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AC4FF35-CFD1-3825-5F38-DB4A106216F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4FF0BC0-7B58-6679-34B3-BD606F984712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45A7E35-C056-BBC4-1443-249AADE50670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51E1F9F-706C-1E4A-767C-34CC892873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4318859"/>
              </p:ext>
            </p:extLst>
          </p:nvPr>
        </p:nvGraphicFramePr>
        <p:xfrm>
          <a:off x="9901" y="-60234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230E7E5-7CBB-160B-BB1D-94A1A507B7D0}"/>
              </a:ext>
            </a:extLst>
          </p:cNvPr>
          <p:cNvSpPr txBox="1"/>
          <p:nvPr/>
        </p:nvSpPr>
        <p:spPr>
          <a:xfrm>
            <a:off x="1665439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s »  « e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E8C3926-4675-D560-A64C-5DE0DC8431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53984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6A10D-9EAC-B251-87E1-434C44B45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158D02-E3A7-8CA1-5886-E78548C984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F3EF013-1BB0-8EFA-73C6-DB6B4F1F5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820610E-2D6B-2EA3-7355-0F9794A469C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E733608-B0FA-A7C3-0330-183F3EEC89F8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E3B9465-CD66-288C-F918-E3B9BC02EF2E}"/>
              </a:ext>
            </a:extLst>
          </p:cNvPr>
          <p:cNvSpPr/>
          <p:nvPr/>
        </p:nvSpPr>
        <p:spPr>
          <a:xfrm>
            <a:off x="437400" y="5473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47A962A-C2F1-8DE5-2D19-52E4D9E70FF9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A42A085-2EFF-3F50-5A9E-770BE380B51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7072337"/>
              </p:ext>
            </p:extLst>
          </p:nvPr>
        </p:nvGraphicFramePr>
        <p:xfrm>
          <a:off x="9901" y="-34606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9D215354-61BF-94A6-E58A-991A259DAF25}"/>
              </a:ext>
            </a:extLst>
          </p:cNvPr>
          <p:cNvSpPr txBox="1"/>
          <p:nvPr/>
        </p:nvSpPr>
        <p:spPr>
          <a:xfrm>
            <a:off x="111887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se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«s»  « e» «se ». Lisons ensemble « s »  « e» «se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10187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58FB6-79A6-3803-7237-C767ED5E3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636A1EC-AECA-203C-5B4A-1AEE7C97244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0DF374E-77AF-3FED-6595-57A67822F2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DF4B1B1-0A52-EC38-DECC-FE2C0C4F4D9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E0618C7-BA2D-306B-43D0-3408705D7520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FE6C2D4-7953-C5F1-A880-11471145770D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D7467F4-984E-4B6B-3960-0AD6485249DF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411B099-8657-5D6D-4F0E-45C4405499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6534825"/>
              </p:ext>
            </p:ext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DA900E3-6730-8965-2FE0-0EE6A8AD2DDA}"/>
              </a:ext>
            </a:extLst>
          </p:cNvPr>
          <p:cNvSpPr txBox="1"/>
          <p:nvPr/>
        </p:nvSpPr>
        <p:spPr>
          <a:xfrm>
            <a:off x="1630803" y="505719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s »  « é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B38AB76-A7BD-6A23-4CA9-3D35ECC726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222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>
            <p:custDataLst>
              <p:tags r:id="rId1"/>
            </p:custDataLst>
          </p:nvPr>
        </p:nvSpPr>
        <p:spPr>
          <a:xfrm>
            <a:off x="2349737" y="1460251"/>
            <a:ext cx="11876750" cy="7114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7F6ABB8-4A41-ACDB-2348-5512E0B5A9F1}"/>
              </a:ext>
            </a:extLst>
          </p:cNvPr>
          <p:cNvGrpSpPr/>
          <p:nvPr/>
        </p:nvGrpSpPr>
        <p:grpSpPr>
          <a:xfrm>
            <a:off x="7885010" y="3269991"/>
            <a:ext cx="2339860" cy="841410"/>
            <a:chOff x="3663231" y="3540342"/>
            <a:chExt cx="1066274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7302A20F-6740-91D0-75DD-E915E06330C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DCA6586-BF07-E37D-874F-8749F6635C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92CA0BF-0FA5-DB02-BE1F-F67FD2F570D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84D3ED63-804F-D147-A616-03F9D74E9BA5}"/>
              </a:ext>
            </a:extLst>
          </p:cNvPr>
          <p:cNvGrpSpPr/>
          <p:nvPr/>
        </p:nvGrpSpPr>
        <p:grpSpPr>
          <a:xfrm>
            <a:off x="7846776" y="4115164"/>
            <a:ext cx="2339861" cy="837796"/>
            <a:chOff x="3663231" y="3540342"/>
            <a:chExt cx="1037462" cy="385540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A3FD8CB-FB7B-373A-26F1-9033A862BD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F15501BC-D7CD-6689-08F3-B89040ABB1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41728AB-4FA3-1437-CDE9-F5AC88449C12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E279AFB7-46C2-FBBF-2E08-88C8B667E25D}"/>
              </a:ext>
            </a:extLst>
          </p:cNvPr>
          <p:cNvGrpSpPr/>
          <p:nvPr/>
        </p:nvGrpSpPr>
        <p:grpSpPr>
          <a:xfrm>
            <a:off x="7862409" y="5133093"/>
            <a:ext cx="2339860" cy="841409"/>
            <a:chOff x="3581032" y="3265648"/>
            <a:chExt cx="1108980" cy="385540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D8FE39A0-44EF-3507-990A-67B478CE19AB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6AA4052-EAA4-BB96-DF2D-16D7460031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EA0774EC-B64D-98D2-5294-9C81E4C4108C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3A3866AD-40ED-EB75-D979-DD388E8782AC}"/>
              </a:ext>
            </a:extLst>
          </p:cNvPr>
          <p:cNvGrpSpPr/>
          <p:nvPr/>
        </p:nvGrpSpPr>
        <p:grpSpPr>
          <a:xfrm>
            <a:off x="7810493" y="6032461"/>
            <a:ext cx="2339860" cy="841410"/>
            <a:chOff x="3663231" y="3540342"/>
            <a:chExt cx="1036335" cy="38554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ECD25F1-A058-7C3A-9718-8A711A46834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id="{8BF55C0C-3D87-CC8D-D1A0-DC9B56F7EF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5E87E3AD-BF9E-45D4-830B-EE899016816D}"/>
                </a:ext>
              </a:extLst>
            </p:cNvPr>
            <p:cNvSpPr txBox="1"/>
            <p:nvPr/>
          </p:nvSpPr>
          <p:spPr>
            <a:xfrm>
              <a:off x="3951379" y="3617085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37AB206B-1F14-3F22-5556-5459D9C65A54}"/>
              </a:ext>
            </a:extLst>
          </p:cNvPr>
          <p:cNvGrpSpPr/>
          <p:nvPr/>
        </p:nvGrpSpPr>
        <p:grpSpPr>
          <a:xfrm>
            <a:off x="7794998" y="6979705"/>
            <a:ext cx="2339860" cy="841410"/>
            <a:chOff x="3663231" y="3540342"/>
            <a:chExt cx="1066274" cy="385540"/>
          </a:xfrm>
        </p:grpSpPr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5EA48265-DC6A-B8F1-2BC2-6C1DF60E770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4" name="Picture 2">
              <a:extLst>
                <a:ext uri="{FF2B5EF4-FFF2-40B4-BE49-F238E27FC236}">
                  <a16:creationId xmlns:a16="http://schemas.microsoft.com/office/drawing/2014/main" id="{CBCB3C04-DEBE-5150-7AE1-31D2F292DD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65ACA244-A1A5-0D73-66CE-38C388CF47E2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70F4F70-B406-9360-08F9-E0A500CA077B}"/>
              </a:ext>
            </a:extLst>
          </p:cNvPr>
          <p:cNvGrpSpPr/>
          <p:nvPr/>
        </p:nvGrpSpPr>
        <p:grpSpPr>
          <a:xfrm>
            <a:off x="7794998" y="7863503"/>
            <a:ext cx="2339860" cy="841410"/>
            <a:chOff x="3663231" y="3540342"/>
            <a:chExt cx="1066274" cy="385540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DE6EB7D5-3273-450D-7953-D448E8BA78DD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8" name="Picture 2">
              <a:extLst>
                <a:ext uri="{FF2B5EF4-FFF2-40B4-BE49-F238E27FC236}">
                  <a16:creationId xmlns:a16="http://schemas.microsoft.com/office/drawing/2014/main" id="{368BB8EE-91BB-9440-3346-1128FAA878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6713A1D0-247F-42DF-B679-10F1814846C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C9AB1-868C-C157-5AED-FE2BDE35E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5FC8CF-C523-6DAE-1877-4A71549ACC6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AA462EA-2EF4-B261-9EEE-7A01E7AD857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8988EB2-65EE-3652-03D4-21E3B0EFCDB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4013E71-3E51-DC17-7674-F8500A877A7A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2FE2262-471C-8A86-5C17-CDEF71F730F3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984DD7-35C7-6B84-F5CD-0B97B779C408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66C276E-D83B-4B3E-4B55-9A91BFD2B5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49497015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38E0A829-3F92-FDB6-4096-1A5BE44EE581}"/>
              </a:ext>
            </a:extLst>
          </p:cNvPr>
          <p:cNvSpPr txBox="1"/>
          <p:nvPr/>
        </p:nvSpPr>
        <p:spPr>
          <a:xfrm>
            <a:off x="1452869" y="479191"/>
            <a:ext cx="10463528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sé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 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s»  « é»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sé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s »  « é»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sé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40088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1EBBF-1CE4-9B99-3595-6387BE643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33F10BE-9BF4-AC7F-D58D-1F85DEDF379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D1153EC-F297-F0F3-3AAC-46E6E77CF3B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4B36062-115C-C071-8719-B38A4C25C2B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7F412C-9F78-EC72-9570-3F287A02EA8E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8B39F48-77E9-5C09-4DCD-8F0828554233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E996E17-15B8-D9BD-4B1F-6B3F483FA3B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53A8895-B01D-D7AB-8AA7-D0AC4DD5731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0079380"/>
              </p:ext>
            </p:ext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1EAE837-2F75-6A66-3AED-B365851587B6}"/>
              </a:ext>
            </a:extLst>
          </p:cNvPr>
          <p:cNvSpPr txBox="1"/>
          <p:nvPr/>
        </p:nvSpPr>
        <p:spPr>
          <a:xfrm>
            <a:off x="1616949" y="454798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s »  « u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A687D54-4F08-5642-613D-C7EE8B8EA02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57847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36A52-0A2A-C191-86EE-CAC4A4BA2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3FAB99-B899-BEAB-76FD-AD695BF745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CD3C0CD-E5A9-2FC9-5971-287C6AF5B57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6056C0-2578-30EF-C2F1-A5DB72E67E5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6315351-8F70-6492-F438-A8AB5412136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50C6161-4F8B-BC80-764E-7038638F882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1BD921-FC1F-3F14-EF4F-9C785670DC77}"/>
              </a:ext>
            </a:extLst>
          </p:cNvPr>
          <p:cNvSpPr txBox="1"/>
          <p:nvPr/>
        </p:nvSpPr>
        <p:spPr>
          <a:xfrm>
            <a:off x="4862513" y="3112175"/>
            <a:ext cx="3990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25800" b="1" kern="0" spc="480" dirty="0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8A69863-FC15-CA89-C006-7BB46C52B0C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67577752"/>
              </p:ext>
            </p:extLst>
          </p:nvPr>
        </p:nvGraphicFramePr>
        <p:xfrm>
          <a:off x="25141" y="-6283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9BA13771-26A6-5488-B84A-34C687A1F5B4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«su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«s»  « u» « su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s »  « u» « su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42791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60744D-1E60-C88B-F1AF-45D43E99F0EE}"/>
              </a:ext>
            </a:extLst>
          </p:cNvPr>
          <p:cNvSpPr/>
          <p:nvPr/>
        </p:nvSpPr>
        <p:spPr>
          <a:xfrm>
            <a:off x="-1" y="-6255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96293D-DEC4-F428-8B5B-2A42EB9025A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F3A271C-6DEE-5D89-CB2A-BE59FD670D7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13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4671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534402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F1A742A-56FD-1CC4-08BD-EB129BB1E6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5436910"/>
              </p:ext>
            </p:extLst>
          </p:nvPr>
        </p:nvGraphicFramePr>
        <p:xfrm>
          <a:off x="-1" y="-62550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22DBF53-7C87-01EA-842F-9D034B6C4312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a »  « s 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E1C923D-4464-62C2-F250-4B8CDD0F64D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94707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6519C8-7D1E-B7CC-63F3-9A5ECAF1077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4F127B3-E50D-BB46-3BCE-5DB58D282EB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F9B57AB-ED92-145A-0786-162C170F32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162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64FDF2C-8AD8-2234-05D2-835F7011EA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B5A6535-DEA3-6D4B-476F-00CD4DCE0F18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as 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 »  « s » « as ». Lisons ensemble « a »  « s » « as ».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08211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69B04D-62D7-846E-80EA-8C80BEEB621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746F89D-9B1D-3D76-D75D-A9D4CADF842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0681553-0642-58A2-C2DD-CE5CAA0A84A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6675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619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763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0D1B85F-0A0E-9D8B-7D4E-A836A80A1C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A48E4CE-DFB9-6EF4-D3AC-6A4BC5F8E541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o »  « s 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C763513-FC92-2431-76E3-7AA080A79CC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28191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634D1D-E980-83D3-932A-E1F05F92DA0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E335FDD-0EA6-7C3F-453E-AF2F8D4DE9A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26C04B-C7F2-32D7-4147-06FE6FD17A6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A6535D3-C3FA-E052-EAB4-4A5CC76FCE8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239B455-C186-5988-2DF3-B88811795BFD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os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  «s » « os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  « s » « os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55636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8F50257-58AA-1E9C-BF4B-F35E89C977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A7FCB8F-DF07-AF4E-C3FF-94AD8C5C100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3AAFFB9-6C1F-C754-5D94-6F2F82313A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352800" y="3019447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4963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241D6BF-2D36-20FD-CA3D-F02F2AD7DB1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48916841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C8D7F3FD-E032-948B-178D-4D4DE0BC83AE}"/>
              </a:ext>
            </a:extLst>
          </p:cNvPr>
          <p:cNvSpPr txBox="1"/>
          <p:nvPr/>
        </p:nvSpPr>
        <p:spPr>
          <a:xfrm>
            <a:off x="1512869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i »  « s»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11B8064-8A14-3D0A-BF07-F56558C4BA6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9300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A75A22-0F37-DD85-DE8A-C13929D4E4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2572F8A-720E-BABD-25DB-5CBF3D814F4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9F4FBBF-AD7F-E177-57F5-BC089B50A93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95EF937-A904-CAFF-BA79-9F04C33E49B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724B26F-2CC2-3344-AF26-7AD40AB7AADA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is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 »  « s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is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Lisons ensemble « i »  « s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is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93215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27BBD7-6A55-B720-6E4A-4101D89461F8}"/>
              </a:ext>
            </a:extLst>
          </p:cNvPr>
          <p:cNvSpPr>
            <a:spLocks/>
          </p:cNvSpPr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0843621-EFE4-4B6E-29F3-999E9445FC96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B7DDA80-0B7B-B971-7273-F60DD82C4CC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6675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5433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6868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899F7D9-E887-99FB-860A-2FA71A6C53D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EC1D49C-67F2-36A8-7F71-68F4B880DA0F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é »  «s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69A6620-9E89-5128-8CCC-FB3E06DB343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730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590118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pic>
        <p:nvPicPr>
          <p:cNvPr id="29" name="Image 28" descr="Une image contenant texte, habits, fil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9BEE924-C5AC-A2D3-19D0-114C80B7DA5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426" y="4262720"/>
            <a:ext cx="1379982" cy="1962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34B6AD-8438-F32A-0095-3CE3A47DB4E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8952017-75F9-35C2-A2BD-C8E5A0B47E1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EB2B7EB-FEB2-3E4A-9087-6354BE9A9C4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73BB636-96AF-A04C-1BBC-4D6F08F915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3F10481-A40F-30E1-86C5-1B89F024DB1F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és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é »  « s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és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é »  « s»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és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16103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543EC7-66A6-FB11-2685-3E8B51A4A0C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EC61CE-DC88-2089-60C2-168E9661A87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780DC52-68F8-959C-FAA7-91E6601577A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238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382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AC87D1E-762C-9355-CC6D-12A78D0499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F1D6653E-A9D0-316D-3040-A23EE18A7290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u »  « s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EE73C6A-F432-55D1-A814-4531DCD8D38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15816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7ECE09-9800-E5EE-737E-3BA779080B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E80D771-36B4-6E82-7181-D4458C6AF82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D82B7D6-BC21-9C34-C034-C57CFF2A55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038725" y="3112175"/>
            <a:ext cx="3638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C395458-8F03-03CB-3416-690374C2A54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583A1E3-270D-2238-202D-51BC73308E20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us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 »  « s » « us ». Lisons ensemble « u »  « s» « us »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91119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8557A-FFFB-792A-8B28-D14A593A7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C15C64A-063B-77C9-7F29-89809E7DC8F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DEC4AA0-EB78-DE0A-EE69-1EACA14DE92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BD55EDE-C095-F036-C476-6588F965F7D3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(1)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syllabes</a:t>
            </a:r>
            <a:endParaRPr lang="en-US" sz="4000" b="1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FF50819-0AFC-10EC-D9A4-41989929A8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58" b="14658"/>
          <a:stretch/>
        </p:blipFill>
        <p:spPr>
          <a:xfrm>
            <a:off x="4582903" y="5219700"/>
            <a:ext cx="4550194" cy="41926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292283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19F96-1BDA-FA45-2FDD-62A6120A1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7417B8E-AD61-0A58-2AAD-0EBF8EB54B9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86D7E0F-D2C5-0972-352A-B93D949015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D26AEF4-B477-1AA0-CBBF-43BD9FD5258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4DB83DA-ADE6-E8E9-23D1-DCCC3C978C4C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BCFBC1A7-50DD-FD74-F457-750215FB3081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471931F8-F87C-1911-2143-42F801287356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D8937DBB-523D-A18D-C751-785F61BA1B6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C89BCF06-CE0E-ED1B-588D-A82ECC32C02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EDCA4E27-09FD-0FA5-27EA-DAFCEE652FB7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s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C10A5A24-2184-334B-3DC6-CCF8AA8BF1ED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A8BF7F5D-48B9-A0FE-F03D-3A2D251C7CC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563CAF03-7D23-06B8-4B3C-349587DBAEF9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4AE51927-7485-FA36-3A18-F61F8ACDECDF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74940345-1001-2FE9-A0BD-5E65BDD967BE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07FFDCAC-AD2C-EBC8-9907-3DE52B30BB39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70303B9D-A4DA-C564-7CA3-F81729C669A1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947072A5-69FD-7DFB-953E-F8B6AC4FB749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0D9D5422-438C-148F-BC0D-1B09AA9C9567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EEC2BDE2-81DC-4306-9948-4BA40F1A1CB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736337A8-F922-0971-479F-72AFFCDFABB5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B72C13FF-02D4-CA29-5C65-56739154E04F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40509806-6472-0C93-E036-C53377782203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B51E1518-E9B3-44C9-33CE-148E3C44D11B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D49ACA3C-7E8E-D826-103D-480D113A83C1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AAD75454-D6A5-770A-C90C-143F021596AF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3EE13A8E-3E7E-E63D-73C5-566C8DE711E5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9B956CB7-6980-9A7C-1B3F-A900BAD300F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74F8CAEE-0DC4-DD4E-697F-8993061B6980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C3CA17BB-087F-344B-A421-D96057D09CBA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C7662E7C-3595-DE27-0138-7E27879562B7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A8D584BA-5A47-78DE-6379-D5F76D8C788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3E294133-BA2A-D6B6-D1A0-22FE0B93CB15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D6409243-F82A-D765-9246-B88DCAE4D4B3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438423D2-0018-836A-04C3-BDE54FBBA876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88A1E6F9-B799-375A-46A0-DDA09099EF35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71D899C7-F519-2302-7CEF-C348D7354B57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216E2A69-C0E3-1AA7-0A4D-F5DDC213D243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18FF904C-98FD-E369-A599-78612C19C1F3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0129C4F4-8E8E-A93D-0D98-0BC9C72C88D0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2CB7137B-6E67-17E7-402B-2E8E067D6AB0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F250C1D6-3F61-B75B-5165-A41E17D2A0F0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538D9839-D854-3767-40A5-957AE3D4253C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7C73DFB7-DA1A-8FA1-3CA5-DF8722DC5098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351E00E8-7AB3-CF7F-F717-B0864B806916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95A078F7-B6E1-01FB-8529-1CED5A79A0FA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95757ADE-8B69-9136-95A3-826FB85EC9DA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10815616-4F5C-F0F4-6FA5-3A56E8C24A6C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E5729A3-F213-2225-ABEB-28912ECB28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87D522F-A922-FCCA-F325-3D9893FE7E7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26904" y="484519"/>
            <a:ext cx="106424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je vais  vous montrer comment lire l’arbre des syllabes. Écoutez attentivement.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BB7E379-3A21-B3EB-557D-0E7D5E40893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06122" y="930493"/>
            <a:ext cx="6038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L’enseignant lit l’arbre des syllabes en  pointant les lettres. 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6391828-92F9-98FC-E90F-49436C32C21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80249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553B0-AE24-AB2C-CE43-19ABA3A28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BCE53B4-0BB1-6D4F-4EA6-0BB4C5A3133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3A6DB50-B2E3-DB6C-347F-DEC530E6CE3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470D027-A048-67C6-9A36-F4A5D2F2C45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C8754FF-3ACC-9D9D-EEBC-99898D1D92C1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CFB4B548-AE4B-0201-D0A8-3C1C9BCB098F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28E322EC-A07C-F134-DF02-648159344C9D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264A394F-D798-2FE2-1AA6-658226FEF19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783083E0-8D7F-DDA7-4D42-9696F724226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18BE0CD4-4924-D6EE-C293-3804F52A0E75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s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0410AB26-A9A2-DDB1-88A4-3C4335032066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7105F04C-65F1-2C28-3160-C0C82DD1770C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905AD514-9AEF-1EA7-6223-F557728E6F7E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E9F550FC-02D7-C40E-B8F6-5813FE8FC16F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A7053C15-6150-0D20-95B7-0C2EA1C2166A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6C148B5D-30A1-9CBE-C402-9C71E71A8EF0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74244DDB-E59F-7B56-E697-459AE33DEA0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7F6CB984-0610-F1A3-9196-64DA3A8AC709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1EF3C677-1612-0D67-3654-0127F88ADF9E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E925EC91-C1F6-8E6A-962D-665FCAE2888E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8AC19C22-47D6-9A26-E524-E17A81D8A0FF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8F7BF154-A58B-F977-1579-CCA4C10E7420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B4B888AB-A31C-B3C3-1E66-FA900EB77E54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5CF2BCF2-915B-EA0C-25B2-E04D5CB8C2C5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5AC46DEB-B980-7FCA-689B-E050831BF22A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833FE3E5-3423-5150-2879-A1C21733D82A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D90EDBD5-DE8A-4B69-4F9A-B5B9CB4BC05D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C1CA7E6A-1F6E-D55B-4E04-780D04173E2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A31D35D0-054E-CA13-9932-DC9B2F354A7D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0B8F290C-57EC-8ABA-B5DB-0BE9E973A8BC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074BFC3E-F278-BC87-9DC6-881D58E41F71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963BA90D-CD12-C5A7-D467-1F3EC8F0D73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4EA7797A-C9CA-20AA-DAAC-B0797ADE64A9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73847F27-7F58-5FD5-6478-951638BF5D49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D57A2CEC-B6E0-7915-E9A8-BBECE200AB35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1984C1BC-EA4D-0D8B-A9B9-DE78D371C422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3DBCF5FC-B03E-D60A-C5EC-2236530F1EE3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93FE2009-B019-8663-623B-05A9F3B3D659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347D747F-3AB2-4638-4D0F-6C79A268EDE3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BC516B58-E370-4B69-FA7B-F767C5A322D9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DA5E9257-BA23-058C-589F-3E1CF1C8B29D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91126B05-5E4D-5A2C-7315-67CAEE8D9D6F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AE1AEB9C-6B2D-42D7-AE66-3FE2567F2F33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F7E1B034-DE66-822F-623C-3F2038568AB6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77CD8819-1587-7BAF-B02E-909E031712C5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D84A4B99-D4F8-DD06-91E3-A1A1A2715674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736A4167-4F54-13D7-0236-72949BE4C980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8DFDF2E0-A427-048A-2EDB-ADFF7AF659C2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D45B685-95EF-C964-6962-34AD6163510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4299CB44-CEF8-326A-B521-F8B6358E276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97896" y="550314"/>
            <a:ext cx="7965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Lisons ensemble.</a:t>
            </a:r>
            <a:endParaRPr kumimoji="0" lang="fr-FR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22B35314-8D64-5174-4535-633C601B232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52581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A1263-7515-D8E7-6F7E-43BA2CB0E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964B39-8759-F0EE-8BF3-C8BED5FFFCF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C5B55AD-76CB-C5C5-38C0-AAE16114151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F825858-EC96-5F52-8A94-38306755929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56CC082-511E-407F-5326-F54E5C22C485}"/>
              </a:ext>
            </a:extLst>
          </p:cNvPr>
          <p:cNvSpPr txBox="1"/>
          <p:nvPr/>
        </p:nvSpPr>
        <p:spPr>
          <a:xfrm>
            <a:off x="1416228" y="495300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 les syllabes.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F04D3B1-EED3-7A96-F290-AFB371C72BA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7D9D76-2A06-98D0-4551-8AF513E7F31E}"/>
              </a:ext>
            </a:extLst>
          </p:cNvPr>
          <p:cNvSpPr/>
          <p:nvPr/>
        </p:nvSpPr>
        <p:spPr>
          <a:xfrm>
            <a:off x="2286000" y="2483427"/>
            <a:ext cx="8892302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sa – os – su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és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B873805-7BA9-BB15-86BD-08383527E679}"/>
              </a:ext>
            </a:extLst>
          </p:cNvPr>
          <p:cNvSpPr/>
          <p:nvPr/>
        </p:nvSpPr>
        <p:spPr>
          <a:xfrm>
            <a:off x="2286000" y="7247621"/>
            <a:ext cx="8892302" cy="1659082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si –as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sé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su</a:t>
            </a:r>
            <a:endParaRPr lang="fr-MA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141F219-8A07-B7D8-EDB9-8D5925A9788C}"/>
              </a:ext>
            </a:extLst>
          </p:cNvPr>
          <p:cNvSpPr/>
          <p:nvPr/>
        </p:nvSpPr>
        <p:spPr>
          <a:xfrm>
            <a:off x="2286000" y="4798868"/>
            <a:ext cx="8892302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us –se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is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so</a:t>
            </a:r>
            <a:endParaRPr lang="fr-MA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0F75307-F03C-2E2D-6159-B817EE09A40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35123508"/>
              </p:ext>
            </p:ext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87F28BF-ABC9-7314-A020-86BF72F7810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17681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CD8F7-0E49-C825-15C2-E4FE8E5EC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1812041-5BBE-C44E-DA3C-46CCDB2F0C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97B6BCC-3066-3B78-7F58-0D6C6E546FC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8A855E6-E09B-DFEB-5C53-010F9BD616E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35B900A-F3C6-61CA-7905-2F9E2DBFEB4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77F251-1079-BB05-AE2E-B2989413D82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F676893C-FFEB-72E0-8261-B363BF4DD676}"/>
              </a:ext>
            </a:extLst>
          </p:cNvPr>
          <p:cNvSpPr txBox="1"/>
          <p:nvPr/>
        </p:nvSpPr>
        <p:spPr>
          <a:xfrm>
            <a:off x="1416228" y="495300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Lisons ensemble.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1B795DB-00CF-9DA0-3985-518608DD105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B9D9D8-FD30-6F3E-66AC-CA8BF7AB4D2A}"/>
              </a:ext>
            </a:extLst>
          </p:cNvPr>
          <p:cNvSpPr/>
          <p:nvPr/>
        </p:nvSpPr>
        <p:spPr>
          <a:xfrm>
            <a:off x="2286000" y="2483427"/>
            <a:ext cx="8892302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sa – os – su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és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4DE7A31-E413-059A-C437-4A7A736D7D4D}"/>
              </a:ext>
            </a:extLst>
          </p:cNvPr>
          <p:cNvSpPr/>
          <p:nvPr/>
        </p:nvSpPr>
        <p:spPr>
          <a:xfrm>
            <a:off x="2286000" y="7247621"/>
            <a:ext cx="8892302" cy="1659082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si –as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sé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su</a:t>
            </a:r>
            <a:endParaRPr lang="fr-MA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CC9C905-AFC2-2906-4B6E-E95145C1C6F0}"/>
              </a:ext>
            </a:extLst>
          </p:cNvPr>
          <p:cNvSpPr/>
          <p:nvPr/>
        </p:nvSpPr>
        <p:spPr>
          <a:xfrm>
            <a:off x="2286000" y="4798868"/>
            <a:ext cx="8892302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us –se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is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so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5146974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074DA-91F7-EE0A-693A-820F4551D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3F7F26-5B9B-FCB9-2D26-A5F0B45552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F1C4E71-D5EB-3806-DE54-1FECBADA8DD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D9AAC5A-0780-EEFE-4F4D-098C3AFDA7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096A1E6-8340-A370-5AAA-4A8E0EDA3E4C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90E1B9C-ED59-5EEF-0F45-2B630813525E}"/>
              </a:ext>
            </a:extLst>
          </p:cNvPr>
          <p:cNvSpPr txBox="1"/>
          <p:nvPr/>
        </p:nvSpPr>
        <p:spPr>
          <a:xfrm>
            <a:off x="1587935" y="566395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Ouvrez vos livrets à l’activité 1, page 23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4051954-B285-54D2-F9A5-50109CEA41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9575" y="2321003"/>
            <a:ext cx="4356849" cy="55687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35EE18D-943A-E74D-4716-2AA9AF9DAC77}"/>
              </a:ext>
            </a:extLst>
          </p:cNvPr>
          <p:cNvSpPr/>
          <p:nvPr/>
        </p:nvSpPr>
        <p:spPr>
          <a:xfrm>
            <a:off x="4267200" y="2857500"/>
            <a:ext cx="5257800" cy="1752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F4472C4D-2B25-1B86-BFBE-C70F19BCA11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9161221"/>
              </p:ext>
            </p:extLst>
          </p:nvPr>
        </p:nvGraphicFramePr>
        <p:xfrm>
          <a:off x="450644" y="-7236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761037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4B638-7A4F-F7EA-816D-A7F653B7F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BB2A6B5-64BE-21C0-C82B-4FC727D2763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4F8D8D-3EE2-4AAC-FDA1-DBC5406F6FA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F6758A5-B6A3-A8F8-4C34-6F2E10CB7C0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0C45BEC-56D1-C464-D58F-F5DF47EA9173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E3EE75B0-E696-A9CC-08E8-D9641E7B1E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25844384"/>
              </p:ext>
            </p:ext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361A169-44F0-8F63-4919-4BFEE55657FC}"/>
              </a:ext>
            </a:extLst>
          </p:cNvPr>
          <p:cNvSpPr txBox="1"/>
          <p:nvPr/>
        </p:nvSpPr>
        <p:spPr>
          <a:xfrm>
            <a:off x="971203" y="444970"/>
            <a:ext cx="1223027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3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3F3B916C-E68B-5FDB-3BBE-2B535F3DB60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328859"/>
            <a:ext cx="1289923" cy="9785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7B22C92-AF6D-9747-E66B-3ADC6E5D54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5463" y="3230537"/>
            <a:ext cx="10125075" cy="496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852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9B602-432A-F638-6581-D1F1F0F1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3F24EF-313A-1181-91A6-9642887D823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40D348-BF87-3D81-97E9-9EF1D27F7024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ADB0DBD-5B47-114D-2716-E7888C1A5025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AA2812D-ABFC-5355-8942-340CC6D9326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942E25C-D46B-CD33-6664-ED77BFA4C75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943F542-3C2D-F61C-469D-7A4C4B3A6E7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ACBAA7A6-49FE-9910-23A2-7D59D96DD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5DF834F1-83E2-9836-B9AF-D7435801AE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76400" y="3509016"/>
            <a:ext cx="10287000" cy="433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525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12907-7262-8700-32D8-7AB7E808E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EA18EAC-5FC1-1B7B-5310-36422FA0759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FE86F910-D894-5301-C662-2A7B216B5B9D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C8AB261-8418-725B-DBD2-7C65CE3D0AD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(2)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mots</a:t>
            </a: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6DB54C9-04BC-8523-D28C-DFAA18FCC1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572" y="5524500"/>
            <a:ext cx="4035627" cy="38878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927190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6931DE-F686-D652-3611-B6F4CBECBE3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DA753F7-34A3-AF94-2A06-5F55E4AB4A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9F3B06F-1015-E00B-1286-5CBACC5E895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735272"/>
            <a:ext cx="1109962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lit toujours de gauche à droite. 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79149" y="80266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495800" y="3645972"/>
            <a:ext cx="3429000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salé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5A1B3F3-E058-CBEE-5C82-F227E73A8DF4}"/>
              </a:ext>
            </a:extLst>
          </p:cNvPr>
          <p:cNvCxnSpPr>
            <a:cxnSpLocks/>
          </p:cNvCxnSpPr>
          <p:nvPr/>
        </p:nvCxnSpPr>
        <p:spPr>
          <a:xfrm>
            <a:off x="5029200" y="6286500"/>
            <a:ext cx="26670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B6AF275-B62A-5047-89C6-D6B51219233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5DDF04C1-5661-FD45-A82E-BCD9FC6FA1E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0432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BA51797-8B8A-7AC0-6046-F6DB0F4BF42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DFC21F3-AB33-FAAC-B54B-F99EF57FE87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5E8836-6782-5EFA-0BBF-41CA6C0A0E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23900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838397" y="3617762"/>
            <a:ext cx="4229403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salé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5862452" y="5377743"/>
            <a:ext cx="342902" cy="1838694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977003" y="5377743"/>
            <a:ext cx="342901" cy="1838694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88A7448-B5AE-A778-29A9-084017A6EB6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105086" y="502050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fais :  «s»  « a»  « sa ».   « l »  «  é »  « lé ».      « sa »  «  lé » .        «salé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«s»  « a»  « sa ».   « l »  «  é »  « lé ».      « sa »  «  lé » .        «salé ».</a:t>
            </a:r>
          </a:p>
        </p:txBody>
      </p:sp>
    </p:spTree>
    <p:extLst>
      <p:ext uri="{BB962C8B-B14F-4D97-AF65-F5344CB8AC3E}">
        <p14:creationId xmlns:p14="http://schemas.microsoft.com/office/powerpoint/2010/main" val="73603810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2C8ACF4-D3D0-17D9-7E1D-8354852B2EB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50B7023-4057-6A2C-B570-21DF273DD38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5E34EB2-F703-1C14-4EFD-AD1AB5FD07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347978" y="3446313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sofi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6137958" y="5276825"/>
            <a:ext cx="302434" cy="1738097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8348791" y="5256591"/>
            <a:ext cx="261963" cy="1738098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FFB0699-87A6-BD11-005B-90A8B0C3C08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0AC5B44-7466-56CB-BA24-D9CB688A63A2}"/>
              </a:ext>
            </a:extLst>
          </p:cNvPr>
          <p:cNvSpPr txBox="1"/>
          <p:nvPr/>
        </p:nvSpPr>
        <p:spPr>
          <a:xfrm>
            <a:off x="1105086" y="502050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s»  « o 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« f»  «  i »  «  fi ».  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  fi » .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sofi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   « s»  « o 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« f»  «  i »  «  fi ».  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  fi » .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sofi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</a:t>
            </a:r>
          </a:p>
        </p:txBody>
      </p:sp>
    </p:spTree>
    <p:extLst>
      <p:ext uri="{BB962C8B-B14F-4D97-AF65-F5344CB8AC3E}">
        <p14:creationId xmlns:p14="http://schemas.microsoft.com/office/powerpoint/2010/main" val="161820784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C5F51-5994-7D78-4716-413E77DB7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C0925D-34F8-7C23-7D7D-710C10CBA37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60CD00D-2AD8-956E-4CAE-B43B22D4960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BC7AB13-85AA-7B26-16E9-C3162A1D748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091AEEE-9772-9864-D9C8-C4B3A1746844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B202C4A-20BF-68C7-4F37-2EFA188753DC}"/>
              </a:ext>
            </a:extLst>
          </p:cNvPr>
          <p:cNvSpPr txBox="1"/>
          <p:nvPr/>
        </p:nvSpPr>
        <p:spPr>
          <a:xfrm>
            <a:off x="4347978" y="3446313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sara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7A1B05F0-1989-2DBD-BC5B-58C046F3B0FD}"/>
              </a:ext>
            </a:extLst>
          </p:cNvPr>
          <p:cNvSpPr/>
          <p:nvPr/>
        </p:nvSpPr>
        <p:spPr>
          <a:xfrm rot="16200000">
            <a:off x="5975633" y="5339960"/>
            <a:ext cx="302432" cy="1738097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9FEEA5B-7CB4-7FF0-1701-A87AA6EE71D6}"/>
              </a:ext>
            </a:extLst>
          </p:cNvPr>
          <p:cNvSpPr/>
          <p:nvPr/>
        </p:nvSpPr>
        <p:spPr>
          <a:xfrm rot="16200000">
            <a:off x="8055554" y="5319727"/>
            <a:ext cx="261963" cy="1738098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F5DD5D9-F8ED-13F8-EFE9-2409103616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DD94B562-15E0-E21D-7E26-3D4313981662}"/>
              </a:ext>
            </a:extLst>
          </p:cNvPr>
          <p:cNvSpPr txBox="1"/>
          <p:nvPr/>
        </p:nvSpPr>
        <p:spPr>
          <a:xfrm>
            <a:off x="1105086" y="502050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s»  « a»  «  sa ».   «  r »  «  a »  «  ra ».      « sa »  «  ra » .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sara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   « s»  « a»  «  sa ».   «  r »  «  a »  «  ra ».      « sa »  «  ra » .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sara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</p:txBody>
      </p:sp>
    </p:spTree>
    <p:extLst>
      <p:ext uri="{BB962C8B-B14F-4D97-AF65-F5344CB8AC3E}">
        <p14:creationId xmlns:p14="http://schemas.microsoft.com/office/powerpoint/2010/main" val="394652531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8BAE111-0A51-B408-0A0B-A9688CC383A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6706FC2-F4EF-8599-D514-7E1C766ED251}"/>
              </a:ext>
            </a:extLst>
          </p:cNvPr>
          <p:cNvSpPr/>
          <p:nvPr/>
        </p:nvSpPr>
        <p:spPr>
          <a:xfrm>
            <a:off x="265954" y="41910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E3F017-14A5-8AC5-D950-FF74E53B2F0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257676" y="3463631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s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10448E-3D38-EB85-4742-DA639D3D289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56283" y="592613"/>
            <a:ext cx="1181881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o»  «s» « os ».  Lisons ensemble « o»  «s» « os ».  </a:t>
            </a:r>
          </a:p>
        </p:txBody>
      </p:sp>
    </p:spTree>
    <p:extLst>
      <p:ext uri="{BB962C8B-B14F-4D97-AF65-F5344CB8AC3E}">
        <p14:creationId xmlns:p14="http://schemas.microsoft.com/office/powerpoint/2010/main" val="298171004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03C043B-BF73-3A9A-14C9-3EF18DE2168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6B35C8D-32C7-9464-EA9D-9D6305F2E37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8DB029C-3D7F-D5EE-B027-1CB23A2F62B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114800" y="3718110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sol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B3C85BC-5F64-A681-4D68-03B2AA43227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55D905E-9038-D048-9CBD-EC94B99314AA}"/>
              </a:ext>
            </a:extLst>
          </p:cNvPr>
          <p:cNvSpPr txBox="1"/>
          <p:nvPr/>
        </p:nvSpPr>
        <p:spPr>
          <a:xfrm>
            <a:off x="1390839" y="621602"/>
            <a:ext cx="109843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s»  «o» « l ». « sol » . Lisons ensemble « s»  «o» « l ». « sol » </a:t>
            </a:r>
          </a:p>
        </p:txBody>
      </p:sp>
    </p:spTree>
    <p:extLst>
      <p:ext uri="{BB962C8B-B14F-4D97-AF65-F5344CB8AC3E}">
        <p14:creationId xmlns:p14="http://schemas.microsoft.com/office/powerpoint/2010/main" val="181142575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12646-3AFA-F130-23E7-B7DD32EC8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37F1747-08B7-3695-BDCC-16256A13401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DD6B773-9879-F1FE-FBD3-942E925CB1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B09CBED-1670-8D24-7113-A057A4D83F1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1A15B29-DDD8-CBFB-715D-0C838373E8D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F9F8A40-71C5-002E-25FD-B3DDAA4AFD40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5E7B3C9-0CE3-A36F-704B-2E0A492D0390}"/>
              </a:ext>
            </a:extLst>
          </p:cNvPr>
          <p:cNvSpPr txBox="1"/>
          <p:nvPr/>
        </p:nvSpPr>
        <p:spPr>
          <a:xfrm>
            <a:off x="4114800" y="3718110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salu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t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1EFD5D2-7339-6AD1-78D8-37EC184202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A7AC818-728A-8098-A63E-E067CCD69A0E}"/>
              </a:ext>
            </a:extLst>
          </p:cNvPr>
          <p:cNvSpPr txBox="1"/>
          <p:nvPr/>
        </p:nvSpPr>
        <p:spPr>
          <a:xfrm>
            <a:off x="1243013" y="543433"/>
            <a:ext cx="1220703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salut. La lettre  t   est muette, je ne la prononce pas. Elle est en gris.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Donc je lis « s»  « a »  « sa». » l » « u » « lu » 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sa » « lu ».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salu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».Lisons  ensemble « s»  « a »  « sa». » l » « u » « lu » 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sa » « lu ».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salu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salut</a:t>
            </a:r>
            <a:endParaRPr lang="fr-FR" sz="23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33D186EF-FA02-1AF2-BA0C-322296B7B442}"/>
              </a:ext>
            </a:extLst>
          </p:cNvPr>
          <p:cNvSpPr/>
          <p:nvPr/>
        </p:nvSpPr>
        <p:spPr>
          <a:xfrm rot="16200000">
            <a:off x="5289833" y="5416267"/>
            <a:ext cx="302432" cy="1738097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3" name="Parenthèse ouvrante 12">
            <a:extLst>
              <a:ext uri="{FF2B5EF4-FFF2-40B4-BE49-F238E27FC236}">
                <a16:creationId xmlns:a16="http://schemas.microsoft.com/office/drawing/2014/main" id="{1F2CB48A-CC51-4360-EB7D-FE95AD7DC046}"/>
              </a:ext>
            </a:extLst>
          </p:cNvPr>
          <p:cNvSpPr/>
          <p:nvPr/>
        </p:nvSpPr>
        <p:spPr>
          <a:xfrm rot="16200000">
            <a:off x="7369754" y="5396034"/>
            <a:ext cx="261963" cy="1738098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14528057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95C17-8875-046F-C7A5-BC430EF28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47D11C-867C-ABA8-F3DE-9DF463FC829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D9A47ED-3A31-37D8-DAB5-2DE4A890488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F9968B70-90D1-F446-24DB-21CBCE25533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277E7B1-287D-D65E-8FC4-3998833B537E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E4B652E-47F6-E1DC-0535-FF04DE6AD0E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1FF0664-15CD-824F-8D6F-0885C5F88DF7}"/>
              </a:ext>
            </a:extLst>
          </p:cNvPr>
          <p:cNvSpPr txBox="1"/>
          <p:nvPr/>
        </p:nvSpPr>
        <p:spPr>
          <a:xfrm>
            <a:off x="4114800" y="3718110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so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t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293D90A-B980-FFB2-65E5-FD738171F3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BC14404-27AE-2161-D85A-9B24B526CB5D}"/>
              </a:ext>
            </a:extLst>
          </p:cNvPr>
          <p:cNvSpPr txBox="1"/>
          <p:nvPr/>
        </p:nvSpPr>
        <p:spPr>
          <a:xfrm>
            <a:off x="1398735" y="543433"/>
            <a:ext cx="120513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sot. La lettre  t est muette, je ne la prononce pas. Elle est en gris.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Donc je lis « 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so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</a:p>
          <a:p>
            <a:pPr marL="0" lvl="1" defTabSz="685834"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« 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so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sot</a:t>
            </a:r>
            <a:endParaRPr lang="fr-FR" sz="23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69099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D4ED0-474F-B7EE-E91A-A81696E23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ADA760-9F24-0D9E-8DDF-C7D6A2F445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5866B4C7-28CE-4FB9-3A5E-F2147389497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460C28C5-A4ED-BFF9-5610-1FC467DC899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en-US" sz="3200" dirty="0">
              <a:solidFill>
                <a:srgbClr val="215968"/>
              </a:solidFill>
              <a:latin typeface="Carelia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Rebrassage de lecture (3)</a:t>
            </a:r>
            <a:endParaRPr lang="fr-FR" sz="4000" b="1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>
              <a:lnSpc>
                <a:spcPts val="6911"/>
              </a:lnSpc>
            </a:pPr>
            <a:r>
              <a:rPr lang="fr-FR" sz="4000" b="1" dirty="0">
                <a:solidFill>
                  <a:schemeClr val="accent1"/>
                </a:solidFill>
                <a:latin typeface="Dosis" pitchFamily="2" charset="0"/>
              </a:rPr>
              <a:t>Jeu du duel</a:t>
            </a:r>
            <a:endParaRPr lang="en-US" sz="3600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9CCAE90B-2966-7258-952F-842EE6BACE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5981700"/>
            <a:ext cx="2286000" cy="178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87296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20228</TotalTime>
  <Words>5727</Words>
  <PresentationFormat>Personnalisé</PresentationFormat>
  <Paragraphs>1316</Paragraphs>
  <Slides>157</Slides>
  <Notes>3</Notes>
  <HiddenSlides>0</HiddenSlides>
  <MMClips>1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157</vt:i4>
      </vt:variant>
    </vt:vector>
  </HeadingPairs>
  <TitlesOfParts>
    <vt:vector size="168" baseType="lpstr">
      <vt:lpstr>Dosis</vt:lpstr>
      <vt:lpstr>Carelia</vt:lpstr>
      <vt:lpstr>Times New Roman</vt:lpstr>
      <vt:lpstr>Dosis Bold</vt:lpstr>
      <vt:lpstr>Arial</vt:lpstr>
      <vt:lpstr>Arimo Italics</vt:lpstr>
      <vt:lpstr>Calibri</vt:lpstr>
      <vt:lpstr>Microsoft Uighur</vt:lpstr>
      <vt:lpstr>Aptos</vt:lpstr>
      <vt:lpstr>Amasis MT Pro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terms:modified xsi:type="dcterms:W3CDTF">2025-09-24T01:53:21Z</dcterms:modified>
  <dc:identifier>DAFtlvZnwz4</dc:identifier>
</cp:coreProperties>
</file>